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9" r:id="rId13"/>
    <p:sldId id="265" r:id="rId14"/>
    <p:sldId id="266" r:id="rId15"/>
    <p:sldId id="267" r:id="rId16"/>
    <p:sldId id="268" r:id="rId17"/>
    <p:sldId id="277" r:id="rId18"/>
    <p:sldId id="270" r:id="rId19"/>
    <p:sldId id="271" r:id="rId20"/>
    <p:sldId id="278" r:id="rId21"/>
    <p:sldId id="272" r:id="rId22"/>
    <p:sldId id="273" r:id="rId23"/>
    <p:sldId id="274" r:id="rId24"/>
    <p:sldId id="279"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2AF2"/>
    <a:srgbClr val="51B7B0"/>
    <a:srgbClr val="E0E016"/>
    <a:srgbClr val="FF9027"/>
    <a:srgbClr val="7CC9C4"/>
    <a:srgbClr val="DDDD28"/>
    <a:srgbClr val="F36CF6"/>
    <a:srgbClr val="A3AEBF"/>
    <a:srgbClr val="FFA21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50" d="100"/>
          <a:sy n="50" d="100"/>
        </p:scale>
        <p:origin x="1651" y="6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4E3842-D6D2-4F6F-A756-31E81E7EC37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739E2E-2F41-4838-A2A0-FCEEC6D7565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739E2E-2F41-4838-A2A0-FCEEC6D7565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978AFA31-33FF-45C7-A18D-077B8CA4E8B3}"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22B02D02-6923-4A72-BD07-408A1EB24E99}"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a:extLst>
              <a:ext uri="{28A0092B-C50C-407E-A947-70E740481C1C}">
                <a14:useLocalDpi xmlns:a14="http://schemas.microsoft.com/office/drawing/2010/main" val="0"/>
              </a:ext>
            </a:extLst>
          </a:blip>
          <a:srcRect t="47223"/>
          <a:stretch>
            <a:fillRect/>
          </a:stretch>
        </p:blipFill>
        <p:spPr>
          <a:xfrm>
            <a:off x="0" y="4784034"/>
            <a:ext cx="12192000" cy="2073965"/>
          </a:xfrm>
          <a:prstGeom prst="rect">
            <a:avLst/>
          </a:prstGeom>
        </p:spPr>
      </p:pic>
      <p:pic>
        <p:nvPicPr>
          <p:cNvPr id="7" name="图片 6"/>
          <p:cNvPicPr>
            <a:picLocks noChangeAspect="1"/>
          </p:cNvPicPr>
          <p:nvPr userDrawn="1"/>
        </p:nvPicPr>
        <p:blipFill rotWithShape="1">
          <a:blip r:embed="rId2">
            <a:extLst>
              <a:ext uri="{28A0092B-C50C-407E-A947-70E740481C1C}">
                <a14:useLocalDpi xmlns:a14="http://schemas.microsoft.com/office/drawing/2010/main" val="0"/>
              </a:ext>
            </a:extLst>
          </a:blip>
          <a:srcRect l="14239" t="-641" b="67071"/>
          <a:stretch>
            <a:fillRect/>
          </a:stretch>
        </p:blipFill>
        <p:spPr>
          <a:xfrm>
            <a:off x="868018" y="0"/>
            <a:ext cx="10455965" cy="1319173"/>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p:spPr>
        <p:txBody>
          <a:bodyPr/>
          <a:lstStyle/>
          <a:p>
            <a:fld id="{978AFA31-33FF-45C7-A18D-077B8CA4E8B3}"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22B02D02-6923-4A72-BD07-408A1EB24E99}"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1_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solidFill>
            <a:srgbClr val="7CC9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7.png"/><Relationship Id="rId7" Type="http://schemas.microsoft.com/office/2007/relationships/media" Target="../media/media1.mp3"/><Relationship Id="rId6" Type="http://schemas.openxmlformats.org/officeDocument/2006/relationships/audio" Target="../media/media1.mp3"/><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0" Type="http://schemas.openxmlformats.org/officeDocument/2006/relationships/notesSlide" Target="../notesSlides/notesSlide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image" Target="../media/image8.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1.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24.jpeg"/><Relationship Id="rId1" Type="http://schemas.openxmlformats.org/officeDocument/2006/relationships/image" Target="../media/image23.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20.png"/><Relationship Id="rId1" Type="http://schemas.openxmlformats.org/officeDocument/2006/relationships/image" Target="../media/image25.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1.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2.xml"/><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34.png"/><Relationship Id="rId2" Type="http://schemas.openxmlformats.org/officeDocument/2006/relationships/image" Target="../media/image20.png"/><Relationship Id="rId1" Type="http://schemas.openxmlformats.org/officeDocument/2006/relationships/image" Target="../media/image33.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1.png"/></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2.xml"/><Relationship Id="rId4" Type="http://schemas.openxmlformats.org/officeDocument/2006/relationships/image" Target="../media/image38.jpeg"/><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image" Target="../media/image35.jpe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2.xml"/><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image" Target="../media/image39.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xml"/><Relationship Id="rId2" Type="http://schemas.openxmlformats.org/officeDocument/2006/relationships/image" Target="../media/image22.png"/><Relationship Id="rId1"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4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44.pn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0" y="2391327"/>
            <a:ext cx="12191999" cy="4506428"/>
            <a:chOff x="0" y="2351571"/>
            <a:chExt cx="12191999" cy="4506428"/>
          </a:xfrm>
        </p:grpSpPr>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351572"/>
              <a:ext cx="7015655" cy="4506427"/>
            </a:xfrm>
            <a:prstGeom prst="rect">
              <a:avLst/>
            </a:prstGeom>
          </p:spPr>
        </p:pic>
        <p:pic>
          <p:nvPicPr>
            <p:cNvPr id="15" name="图片 14"/>
            <p:cNvPicPr>
              <a:picLocks noChangeAspect="1"/>
            </p:cNvPicPr>
            <p:nvPr/>
          </p:nvPicPr>
          <p:blipFill rotWithShape="1">
            <a:blip r:embed="rId1">
              <a:extLst>
                <a:ext uri="{28A0092B-C50C-407E-A947-70E740481C1C}">
                  <a14:useLocalDpi xmlns:a14="http://schemas.microsoft.com/office/drawing/2010/main" val="0"/>
                </a:ext>
              </a:extLst>
            </a:blip>
            <a:srcRect l="26218"/>
            <a:stretch>
              <a:fillRect/>
            </a:stretch>
          </p:blipFill>
          <p:spPr>
            <a:xfrm flipH="1">
              <a:off x="7015654" y="2351571"/>
              <a:ext cx="5176345" cy="4506427"/>
            </a:xfrm>
            <a:prstGeom prst="rect">
              <a:avLst/>
            </a:prstGeom>
          </p:spPr>
        </p:pic>
      </p:grpSp>
      <p:pic>
        <p:nvPicPr>
          <p:cNvPr id="19" name="图片 18" descr="图片包含 矢量图形&#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36000">
            <a:off x="1188306" y="659082"/>
            <a:ext cx="4203801" cy="2416067"/>
          </a:xfrm>
          <a:prstGeom prst="rect">
            <a:avLst/>
          </a:prstGeom>
          <a:effectLst>
            <a:outerShdw blurRad="76200" dist="50800" dir="2700000" algn="tl" rotWithShape="0">
              <a:prstClr val="black">
                <a:alpha val="40000"/>
              </a:prstClr>
            </a:outerShdw>
          </a:effectLst>
        </p:spPr>
      </p:pic>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6576" y="4342427"/>
            <a:ext cx="955807" cy="347375"/>
          </a:xfrm>
          <a:prstGeom prst="rect">
            <a:avLst/>
          </a:prstGeom>
        </p:spPr>
      </p:pic>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6456" y="3831060"/>
            <a:ext cx="955807" cy="347375"/>
          </a:xfrm>
          <a:prstGeom prst="rect">
            <a:avLst/>
          </a:prstGeom>
        </p:spPr>
      </p:pic>
      <p:pic>
        <p:nvPicPr>
          <p:cNvPr id="24" name="图片 23" descr="图片包含 房间, 赌场&#10;&#10;已生成极高可信度的说明"/>
          <p:cNvPicPr>
            <a:picLocks noChangeAspect="1"/>
          </p:cNvPicPr>
          <p:nvPr/>
        </p:nvPicPr>
        <p:blipFill rotWithShape="1">
          <a:blip r:embed="rId4">
            <a:extLst>
              <a:ext uri="{28A0092B-C50C-407E-A947-70E740481C1C}">
                <a14:useLocalDpi xmlns:a14="http://schemas.microsoft.com/office/drawing/2010/main" val="0"/>
              </a:ext>
            </a:extLst>
          </a:blip>
          <a:srcRect l="4264" t="7425" r="54843" b="8518"/>
          <a:stretch>
            <a:fillRect/>
          </a:stretch>
        </p:blipFill>
        <p:spPr>
          <a:xfrm>
            <a:off x="7451091" y="3004007"/>
            <a:ext cx="2825364" cy="3371589"/>
          </a:xfrm>
          <a:prstGeom prst="rect">
            <a:avLst/>
          </a:prstGeom>
          <a:effectLst>
            <a:outerShdw blurRad="50800" dist="38100" dir="5400000" algn="t" rotWithShape="0">
              <a:prstClr val="black">
                <a:alpha val="40000"/>
              </a:prstClr>
            </a:outerShdw>
          </a:effectLst>
        </p:spPr>
      </p:pic>
      <p:pic>
        <p:nvPicPr>
          <p:cNvPr id="25" name="图片 24" descr="图片包含 房间, 赌场&#10;&#10;已生成极高可信度的说明"/>
          <p:cNvPicPr>
            <a:picLocks noChangeAspect="1"/>
          </p:cNvPicPr>
          <p:nvPr/>
        </p:nvPicPr>
        <p:blipFill rotWithShape="1">
          <a:blip r:embed="rId5">
            <a:extLst>
              <a:ext uri="{28A0092B-C50C-407E-A947-70E740481C1C}">
                <a14:useLocalDpi xmlns:a14="http://schemas.microsoft.com/office/drawing/2010/main" val="0"/>
              </a:ext>
            </a:extLst>
          </a:blip>
          <a:srcRect l="44823" t="7425" r="809" b="8518"/>
          <a:stretch>
            <a:fillRect/>
          </a:stretch>
        </p:blipFill>
        <p:spPr>
          <a:xfrm>
            <a:off x="10754359" y="4009574"/>
            <a:ext cx="1515722" cy="1360454"/>
          </a:xfrm>
          <a:prstGeom prst="rect">
            <a:avLst/>
          </a:prstGeom>
        </p:spPr>
      </p:pic>
      <p:sp>
        <p:nvSpPr>
          <p:cNvPr id="26" name="文本框 25"/>
          <p:cNvSpPr txBox="1"/>
          <p:nvPr/>
        </p:nvSpPr>
        <p:spPr>
          <a:xfrm>
            <a:off x="5738833" y="949600"/>
            <a:ext cx="5032147" cy="923330"/>
          </a:xfrm>
          <a:prstGeom prst="rect">
            <a:avLst/>
          </a:prstGeom>
          <a:effectLst>
            <a:outerShdw blurRad="76200" dist="50800" dir="2700000" algn="tl" rotWithShape="0">
              <a:prstClr val="black">
                <a:alpha val="40000"/>
              </a:prstClr>
            </a:outerShdw>
          </a:effectLst>
        </p:spPr>
        <p:txBody>
          <a:bodyPr wrap="none" rtlCol="0">
            <a:spAutoFit/>
          </a:bodyPr>
          <a:lstStyle/>
          <a:p>
            <a:r>
              <a:rPr lang="zh-CN" altLang="en-US" sz="5400" b="1" dirty="0">
                <a:solidFill>
                  <a:schemeClr val="bg1"/>
                </a:solidFill>
                <a:latin typeface="华康少女文字W5(P)" panose="040F0500000000000000" pitchFamily="82" charset="-122"/>
                <a:ea typeface="华康少女文字W5(P)" panose="040F0500000000000000" pitchFamily="82" charset="-122"/>
              </a:rPr>
              <a:t>暑期拓展新体验</a:t>
            </a:r>
            <a:endParaRPr lang="zh-CN" altLang="en-US" sz="5400" b="1" dirty="0">
              <a:solidFill>
                <a:schemeClr val="bg1"/>
              </a:solidFill>
              <a:latin typeface="华康少女文字W5(P)" panose="040F0500000000000000" pitchFamily="82" charset="-122"/>
              <a:ea typeface="华康少女文字W5(P)" panose="040F0500000000000000" pitchFamily="82" charset="-122"/>
            </a:endParaRPr>
          </a:p>
        </p:txBody>
      </p:sp>
      <p:sp>
        <p:nvSpPr>
          <p:cNvPr id="29" name="矩形 28"/>
          <p:cNvSpPr/>
          <p:nvPr/>
        </p:nvSpPr>
        <p:spPr>
          <a:xfrm>
            <a:off x="5738833" y="1869421"/>
            <a:ext cx="4493538" cy="430887"/>
          </a:xfrm>
          <a:prstGeom prst="rect">
            <a:avLst/>
          </a:prstGeom>
        </p:spPr>
        <p:txBody>
          <a:bodyPr wrap="none">
            <a:spAutoFit/>
          </a:bodyPr>
          <a:lstStyle/>
          <a:p>
            <a:r>
              <a:rPr lang="zh-CN" altLang="en-US" sz="2200" dirty="0">
                <a:solidFill>
                  <a:schemeClr val="bg1"/>
                </a:solidFill>
                <a:latin typeface="迷你简少儿" panose="03000509000000000000" pitchFamily="65" charset="-122"/>
                <a:ea typeface="迷你简少儿" panose="03000509000000000000" pitchFamily="65" charset="-122"/>
              </a:rPr>
              <a:t>★健康 ★欢乐 ★运动 ★体验 ★求知</a:t>
            </a:r>
            <a:endParaRPr lang="zh-CN" altLang="en-US" sz="2200" dirty="0">
              <a:solidFill>
                <a:schemeClr val="bg1"/>
              </a:solidFill>
              <a:latin typeface="迷你简少儿" panose="03000509000000000000" pitchFamily="65" charset="-122"/>
              <a:ea typeface="迷你简少儿" panose="03000509000000000000" pitchFamily="65" charset="-122"/>
            </a:endParaRPr>
          </a:p>
        </p:txBody>
      </p:sp>
      <p:pic>
        <p:nvPicPr>
          <p:cNvPr id="34" name="Time Girls - 疯狂夏令营">
            <a:hlinkClick r:id="" action="ppaction://media"/>
          </p:cNvPr>
          <p:cNvPicPr>
            <a:picLocks noChangeAspect="1"/>
          </p:cNvPicPr>
          <p:nvPr>
            <a:audioFile r:link="rId6"/>
            <p:extLst>
              <p:ext uri="{DAA4B4D4-6D71-4841-9C94-3DE7FCFB9230}">
                <p14:media xmlns:p14="http://schemas.microsoft.com/office/powerpoint/2010/main" r:embed="rId7"/>
              </p:ext>
            </p:extLst>
          </p:nvPr>
        </p:nvPicPr>
        <p:blipFill>
          <a:blip r:embed="rId8"/>
          <a:stretch>
            <a:fillRect/>
          </a:stretch>
        </p:blipFill>
        <p:spPr>
          <a:xfrm>
            <a:off x="-2913041" y="1597501"/>
            <a:ext cx="1861481" cy="1861481"/>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4"/>
                                        </p:tgtEl>
                                      </p:cBhvr>
                                    </p:cmd>
                                  </p:childTnLst>
                                </p:cTn>
                              </p:par>
                            </p:childTnLst>
                          </p:cTn>
                        </p:par>
                        <p:par>
                          <p:cTn id="7" fill="hold">
                            <p:stCondLst>
                              <p:cond delay="0"/>
                            </p:stCondLst>
                            <p:childTnLst>
                              <p:par>
                                <p:cTn id="8" presetID="22" presetClass="entr" presetSubtype="4" fill="hold" nodeType="after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wipe(down)">
                                      <p:cBhvr>
                                        <p:cTn id="10" dur="500"/>
                                        <p:tgtEl>
                                          <p:spTgt spid="32"/>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randombar(horizontal)">
                                      <p:cBhvr>
                                        <p:cTn id="14" dur="500"/>
                                        <p:tgtEl>
                                          <p:spTgt spid="21"/>
                                        </p:tgtEl>
                                      </p:cBhvr>
                                    </p:animEffect>
                                  </p:childTnLst>
                                </p:cTn>
                              </p:par>
                              <p:par>
                                <p:cTn id="15" presetID="14" presetClass="entr" presetSubtype="1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randombar(horizontal)">
                                      <p:cBhvr>
                                        <p:cTn id="17" dur="500"/>
                                        <p:tgtEl>
                                          <p:spTgt spid="22"/>
                                        </p:tgtEl>
                                      </p:cBhvr>
                                    </p:animEffect>
                                  </p:childTnLst>
                                </p:cTn>
                              </p:par>
                            </p:childTnLst>
                          </p:cTn>
                        </p:par>
                        <p:par>
                          <p:cTn id="18" fill="hold">
                            <p:stCondLst>
                              <p:cond delay="1000"/>
                            </p:stCondLst>
                            <p:childTnLst>
                              <p:par>
                                <p:cTn id="19" presetID="42"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anim calcmode="lin" valueType="num">
                                      <p:cBhvr>
                                        <p:cTn id="22" dur="500" fill="hold"/>
                                        <p:tgtEl>
                                          <p:spTgt spid="24"/>
                                        </p:tgtEl>
                                        <p:attrNameLst>
                                          <p:attrName>ppt_x</p:attrName>
                                        </p:attrNameLst>
                                      </p:cBhvr>
                                      <p:tavLst>
                                        <p:tav tm="0">
                                          <p:val>
                                            <p:strVal val="#ppt_x"/>
                                          </p:val>
                                        </p:tav>
                                        <p:tav tm="100000">
                                          <p:val>
                                            <p:strVal val="#ppt_x"/>
                                          </p:val>
                                        </p:tav>
                                      </p:tavLst>
                                    </p:anim>
                                    <p:anim calcmode="lin" valueType="num">
                                      <p:cBhvr>
                                        <p:cTn id="23" dur="500" fill="hold"/>
                                        <p:tgtEl>
                                          <p:spTgt spid="24"/>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35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anim calcmode="lin" valueType="num">
                                      <p:cBhvr>
                                        <p:cTn id="27" dur="500" fill="hold"/>
                                        <p:tgtEl>
                                          <p:spTgt spid="25"/>
                                        </p:tgtEl>
                                        <p:attrNameLst>
                                          <p:attrName>ppt_x</p:attrName>
                                        </p:attrNameLst>
                                      </p:cBhvr>
                                      <p:tavLst>
                                        <p:tav tm="0">
                                          <p:val>
                                            <p:strVal val="#ppt_x"/>
                                          </p:val>
                                        </p:tav>
                                        <p:tav tm="100000">
                                          <p:val>
                                            <p:strVal val="#ppt_x"/>
                                          </p:val>
                                        </p:tav>
                                      </p:tavLst>
                                    </p:anim>
                                    <p:anim calcmode="lin" valueType="num">
                                      <p:cBhvr>
                                        <p:cTn id="28" dur="500" fill="hold"/>
                                        <p:tgtEl>
                                          <p:spTgt spid="25"/>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53" presetClass="entr" presetSubtype="16"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left)">
                                      <p:cBhvr>
                                        <p:cTn id="38" dur="500"/>
                                        <p:tgtEl>
                                          <p:spTgt spid="26"/>
                                        </p:tgtEl>
                                      </p:cBhvr>
                                    </p:animEffect>
                                  </p:childTnLst>
                                </p:cTn>
                              </p:par>
                              <p:par>
                                <p:cTn id="39" presetID="26" presetClass="emph" presetSubtype="0" fill="hold" grpId="1" nodeType="withEffect">
                                  <p:stCondLst>
                                    <p:cond delay="250"/>
                                  </p:stCondLst>
                                  <p:childTnLst>
                                    <p:animEffect transition="out" filter="fade">
                                      <p:cBhvr>
                                        <p:cTn id="40" dur="500" tmFilter="0, 0; .2, .5; .8, .5; 1, 0"/>
                                        <p:tgtEl>
                                          <p:spTgt spid="26"/>
                                        </p:tgtEl>
                                      </p:cBhvr>
                                    </p:animEffect>
                                    <p:animScale>
                                      <p:cBhvr>
                                        <p:cTn id="41" dur="250" autoRev="1" fill="hold"/>
                                        <p:tgtEl>
                                          <p:spTgt spid="26"/>
                                        </p:tgtEl>
                                      </p:cBhvr>
                                      <p:by x="105000" y="105000"/>
                                    </p:animScale>
                                  </p:childTnLst>
                                </p:cTn>
                              </p:par>
                            </p:childTnLst>
                          </p:cTn>
                        </p:par>
                        <p:par>
                          <p:cTn id="42" fill="hold">
                            <p:stCondLst>
                              <p:cond delay="2500"/>
                            </p:stCondLst>
                            <p:childTnLst>
                              <p:par>
                                <p:cTn id="43" presetID="22" presetClass="entr" presetSubtype="8"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left)">
                                      <p:cBhvr>
                                        <p:cTn id="4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0">
                <p:cTn id="46" fill="hold" display="0">
                  <p:stCondLst>
                    <p:cond delay="indefinite"/>
                  </p:stCondLst>
                  <p:endCondLst>
                    <p:cond evt="onStopAudio" delay="0">
                      <p:tgtEl>
                        <p:sldTgt/>
                      </p:tgtEl>
                    </p:cond>
                  </p:endCondLst>
                </p:cTn>
                <p:tgtEl>
                  <p:spTgt spid="34"/>
                </p:tgtEl>
              </p:cMediaNode>
            </p:audio>
          </p:childTnLst>
        </p:cTn>
      </p:par>
    </p:tnLst>
    <p:bldLst>
      <p:bldP spid="26" grpId="0"/>
      <p:bldP spid="26" grpId="1"/>
      <p:bldP spid="2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l="9471" t="13734" b="19252"/>
          <a:stretch>
            <a:fillRect/>
          </a:stretch>
        </p:blipFill>
        <p:spPr>
          <a:xfrm>
            <a:off x="7619217" y="3314591"/>
            <a:ext cx="4840549" cy="3583164"/>
          </a:xfrm>
          <a:prstGeom prst="rect">
            <a:avLst/>
          </a:prstGeom>
        </p:spPr>
      </p:pic>
      <p:pic>
        <p:nvPicPr>
          <p:cNvPr id="12" name="图片 11"/>
          <p:cNvPicPr>
            <a:picLocks noChangeAspect="1"/>
          </p:cNvPicPr>
          <p:nvPr/>
        </p:nvPicPr>
        <p:blipFill rotWithShape="1">
          <a:blip r:embed="rId2">
            <a:extLst>
              <a:ext uri="{28A0092B-C50C-407E-A947-70E740481C1C}">
                <a14:useLocalDpi xmlns:a14="http://schemas.microsoft.com/office/drawing/2010/main" val="0"/>
              </a:ext>
            </a:extLst>
          </a:blip>
          <a:srcRect l="14239" t="-641" b="67071"/>
          <a:stretch>
            <a:fillRect/>
          </a:stretch>
        </p:blipFill>
        <p:spPr>
          <a:xfrm>
            <a:off x="868018" y="0"/>
            <a:ext cx="10455965" cy="1319173"/>
          </a:xfrm>
          <a:prstGeom prst="rect">
            <a:avLst/>
          </a:prstGeom>
        </p:spPr>
      </p:pic>
      <p:sp>
        <p:nvSpPr>
          <p:cNvPr id="5" name="正五边形 17"/>
          <p:cNvSpPr/>
          <p:nvPr/>
        </p:nvSpPr>
        <p:spPr>
          <a:xfrm rot="1823450">
            <a:off x="3872398" y="3981243"/>
            <a:ext cx="2913845" cy="2689949"/>
          </a:xfrm>
          <a:custGeom>
            <a:avLst/>
            <a:gdLst>
              <a:gd name="connsiteX0" fmla="*/ 3 w 2782529"/>
              <a:gd name="connsiteY0" fmla="*/ 957673 h 2507226"/>
              <a:gd name="connsiteX1" fmla="*/ 1391265 w 2782529"/>
              <a:gd name="connsiteY1" fmla="*/ 0 h 2507226"/>
              <a:gd name="connsiteX2" fmla="*/ 2782526 w 2782529"/>
              <a:gd name="connsiteY2" fmla="*/ 957673 h 2507226"/>
              <a:gd name="connsiteX3" fmla="*/ 2251111 w 2782529"/>
              <a:gd name="connsiteY3" fmla="*/ 2507220 h 2507226"/>
              <a:gd name="connsiteX4" fmla="*/ 531418 w 2782529"/>
              <a:gd name="connsiteY4" fmla="*/ 2507220 h 2507226"/>
              <a:gd name="connsiteX5" fmla="*/ 3 w 2782529"/>
              <a:gd name="connsiteY5" fmla="*/ 957673 h 2507226"/>
              <a:gd name="connsiteX0-1" fmla="*/ 0 w 2782523"/>
              <a:gd name="connsiteY0-2" fmla="*/ 957673 h 2507220"/>
              <a:gd name="connsiteX1-3" fmla="*/ 1391262 w 2782523"/>
              <a:gd name="connsiteY1-4" fmla="*/ 0 h 2507220"/>
              <a:gd name="connsiteX2-5" fmla="*/ 2782523 w 2782523"/>
              <a:gd name="connsiteY2-6" fmla="*/ 957673 h 2507220"/>
              <a:gd name="connsiteX3-7" fmla="*/ 2251108 w 2782523"/>
              <a:gd name="connsiteY3-8" fmla="*/ 2507220 h 2507220"/>
              <a:gd name="connsiteX4-9" fmla="*/ 531415 w 2782523"/>
              <a:gd name="connsiteY4-10" fmla="*/ 2507220 h 2507220"/>
              <a:gd name="connsiteX5-11" fmla="*/ 0 w 2782523"/>
              <a:gd name="connsiteY5-12" fmla="*/ 957673 h 2507220"/>
              <a:gd name="connsiteX0-13" fmla="*/ 0 w 2782523"/>
              <a:gd name="connsiteY0-14" fmla="*/ 957673 h 2507220"/>
              <a:gd name="connsiteX1-15" fmla="*/ 1391262 w 2782523"/>
              <a:gd name="connsiteY1-16" fmla="*/ 0 h 2507220"/>
              <a:gd name="connsiteX2-17" fmla="*/ 2782523 w 2782523"/>
              <a:gd name="connsiteY2-18" fmla="*/ 957673 h 2507220"/>
              <a:gd name="connsiteX3-19" fmla="*/ 2251108 w 2782523"/>
              <a:gd name="connsiteY3-20" fmla="*/ 2507220 h 2507220"/>
              <a:gd name="connsiteX4-21" fmla="*/ 531415 w 2782523"/>
              <a:gd name="connsiteY4-22" fmla="*/ 2507220 h 2507220"/>
              <a:gd name="connsiteX5-23" fmla="*/ 0 w 2782523"/>
              <a:gd name="connsiteY5-24" fmla="*/ 957673 h 2507220"/>
              <a:gd name="connsiteX0-25" fmla="*/ 18649 w 2801172"/>
              <a:gd name="connsiteY0-26" fmla="*/ 957673 h 2507220"/>
              <a:gd name="connsiteX1-27" fmla="*/ 1409911 w 2801172"/>
              <a:gd name="connsiteY1-28" fmla="*/ 0 h 2507220"/>
              <a:gd name="connsiteX2-29" fmla="*/ 2801172 w 2801172"/>
              <a:gd name="connsiteY2-30" fmla="*/ 957673 h 2507220"/>
              <a:gd name="connsiteX3-31" fmla="*/ 2269757 w 2801172"/>
              <a:gd name="connsiteY3-32" fmla="*/ 2507220 h 2507220"/>
              <a:gd name="connsiteX4-33" fmla="*/ 550064 w 2801172"/>
              <a:gd name="connsiteY4-34" fmla="*/ 2507220 h 2507220"/>
              <a:gd name="connsiteX5-35" fmla="*/ 18649 w 2801172"/>
              <a:gd name="connsiteY5-36" fmla="*/ 957673 h 2507220"/>
              <a:gd name="connsiteX0-37" fmla="*/ 18649 w 2801172"/>
              <a:gd name="connsiteY0-38" fmla="*/ 957673 h 2507220"/>
              <a:gd name="connsiteX1-39" fmla="*/ 1409911 w 2801172"/>
              <a:gd name="connsiteY1-40" fmla="*/ 0 h 2507220"/>
              <a:gd name="connsiteX2-41" fmla="*/ 2801172 w 2801172"/>
              <a:gd name="connsiteY2-42" fmla="*/ 957673 h 2507220"/>
              <a:gd name="connsiteX3-43" fmla="*/ 2269757 w 2801172"/>
              <a:gd name="connsiteY3-44" fmla="*/ 2507220 h 2507220"/>
              <a:gd name="connsiteX4-45" fmla="*/ 550064 w 2801172"/>
              <a:gd name="connsiteY4-46" fmla="*/ 2507220 h 2507220"/>
              <a:gd name="connsiteX5-47" fmla="*/ 18649 w 2801172"/>
              <a:gd name="connsiteY5-48" fmla="*/ 957673 h 2507220"/>
              <a:gd name="connsiteX0-49" fmla="*/ 42613 w 2825136"/>
              <a:gd name="connsiteY0-50" fmla="*/ 957673 h 2507220"/>
              <a:gd name="connsiteX1-51" fmla="*/ 1433875 w 2825136"/>
              <a:gd name="connsiteY1-52" fmla="*/ 0 h 2507220"/>
              <a:gd name="connsiteX2-53" fmla="*/ 2825136 w 2825136"/>
              <a:gd name="connsiteY2-54" fmla="*/ 957673 h 2507220"/>
              <a:gd name="connsiteX3-55" fmla="*/ 2293721 w 2825136"/>
              <a:gd name="connsiteY3-56" fmla="*/ 2507220 h 2507220"/>
              <a:gd name="connsiteX4-57" fmla="*/ 574028 w 2825136"/>
              <a:gd name="connsiteY4-58" fmla="*/ 2507220 h 2507220"/>
              <a:gd name="connsiteX5-59" fmla="*/ 42613 w 2825136"/>
              <a:gd name="connsiteY5-60" fmla="*/ 957673 h 2507220"/>
              <a:gd name="connsiteX0-61" fmla="*/ 42613 w 2825136"/>
              <a:gd name="connsiteY0-62" fmla="*/ 957673 h 2621929"/>
              <a:gd name="connsiteX1-63" fmla="*/ 1433875 w 2825136"/>
              <a:gd name="connsiteY1-64" fmla="*/ 0 h 2621929"/>
              <a:gd name="connsiteX2-65" fmla="*/ 2825136 w 2825136"/>
              <a:gd name="connsiteY2-66" fmla="*/ 957673 h 2621929"/>
              <a:gd name="connsiteX3-67" fmla="*/ 2293721 w 2825136"/>
              <a:gd name="connsiteY3-68" fmla="*/ 2507220 h 2621929"/>
              <a:gd name="connsiteX4-69" fmla="*/ 574028 w 2825136"/>
              <a:gd name="connsiteY4-70" fmla="*/ 2507220 h 2621929"/>
              <a:gd name="connsiteX5-71" fmla="*/ 42613 w 2825136"/>
              <a:gd name="connsiteY5-72" fmla="*/ 957673 h 2621929"/>
              <a:gd name="connsiteX0-73" fmla="*/ 42613 w 2825136"/>
              <a:gd name="connsiteY0-74" fmla="*/ 957673 h 2720587"/>
              <a:gd name="connsiteX1-75" fmla="*/ 1433875 w 2825136"/>
              <a:gd name="connsiteY1-76" fmla="*/ 0 h 2720587"/>
              <a:gd name="connsiteX2-77" fmla="*/ 2825136 w 2825136"/>
              <a:gd name="connsiteY2-78" fmla="*/ 957673 h 2720587"/>
              <a:gd name="connsiteX3-79" fmla="*/ 2293721 w 2825136"/>
              <a:gd name="connsiteY3-80" fmla="*/ 2507220 h 2720587"/>
              <a:gd name="connsiteX4-81" fmla="*/ 574028 w 2825136"/>
              <a:gd name="connsiteY4-82" fmla="*/ 2507220 h 2720587"/>
              <a:gd name="connsiteX5-83" fmla="*/ 42613 w 2825136"/>
              <a:gd name="connsiteY5-84" fmla="*/ 957673 h 2720587"/>
              <a:gd name="connsiteX0-85" fmla="*/ 42613 w 2825136"/>
              <a:gd name="connsiteY0-86" fmla="*/ 957673 h 2720587"/>
              <a:gd name="connsiteX1-87" fmla="*/ 1433875 w 2825136"/>
              <a:gd name="connsiteY1-88" fmla="*/ 0 h 2720587"/>
              <a:gd name="connsiteX2-89" fmla="*/ 2825136 w 2825136"/>
              <a:gd name="connsiteY2-90" fmla="*/ 957673 h 2720587"/>
              <a:gd name="connsiteX3-91" fmla="*/ 2293721 w 2825136"/>
              <a:gd name="connsiteY3-92" fmla="*/ 2507220 h 2720587"/>
              <a:gd name="connsiteX4-93" fmla="*/ 574028 w 2825136"/>
              <a:gd name="connsiteY4-94" fmla="*/ 2507220 h 2720587"/>
              <a:gd name="connsiteX5-95" fmla="*/ 42613 w 2825136"/>
              <a:gd name="connsiteY5-96" fmla="*/ 957673 h 2720587"/>
              <a:gd name="connsiteX0-97" fmla="*/ 42613 w 2825136"/>
              <a:gd name="connsiteY0-98" fmla="*/ 957673 h 2658598"/>
              <a:gd name="connsiteX1-99" fmla="*/ 1433875 w 2825136"/>
              <a:gd name="connsiteY1-100" fmla="*/ 0 h 2658598"/>
              <a:gd name="connsiteX2-101" fmla="*/ 2825136 w 2825136"/>
              <a:gd name="connsiteY2-102" fmla="*/ 957673 h 2658598"/>
              <a:gd name="connsiteX3-103" fmla="*/ 2057747 w 2825136"/>
              <a:gd name="connsiteY3-104" fmla="*/ 2367110 h 2658598"/>
              <a:gd name="connsiteX4-105" fmla="*/ 574028 w 2825136"/>
              <a:gd name="connsiteY4-106" fmla="*/ 2507220 h 2658598"/>
              <a:gd name="connsiteX5-107" fmla="*/ 42613 w 2825136"/>
              <a:gd name="connsiteY5-108" fmla="*/ 957673 h 2658598"/>
              <a:gd name="connsiteX0-109" fmla="*/ 42613 w 2825136"/>
              <a:gd name="connsiteY0-110" fmla="*/ 957673 h 2658598"/>
              <a:gd name="connsiteX1-111" fmla="*/ 1433875 w 2825136"/>
              <a:gd name="connsiteY1-112" fmla="*/ 0 h 2658598"/>
              <a:gd name="connsiteX2-113" fmla="*/ 2825136 w 2825136"/>
              <a:gd name="connsiteY2-114" fmla="*/ 957673 h 2658598"/>
              <a:gd name="connsiteX3-115" fmla="*/ 2057747 w 2825136"/>
              <a:gd name="connsiteY3-116" fmla="*/ 2367110 h 2658598"/>
              <a:gd name="connsiteX4-117" fmla="*/ 574028 w 2825136"/>
              <a:gd name="connsiteY4-118" fmla="*/ 2507220 h 2658598"/>
              <a:gd name="connsiteX5-119" fmla="*/ 42613 w 2825136"/>
              <a:gd name="connsiteY5-120" fmla="*/ 957673 h 2658598"/>
              <a:gd name="connsiteX0-121" fmla="*/ 42613 w 2825136"/>
              <a:gd name="connsiteY0-122" fmla="*/ 957673 h 2658598"/>
              <a:gd name="connsiteX1-123" fmla="*/ 1433875 w 2825136"/>
              <a:gd name="connsiteY1-124" fmla="*/ 0 h 2658598"/>
              <a:gd name="connsiteX2-125" fmla="*/ 2825136 w 2825136"/>
              <a:gd name="connsiteY2-126" fmla="*/ 957673 h 2658598"/>
              <a:gd name="connsiteX3-127" fmla="*/ 2057747 w 2825136"/>
              <a:gd name="connsiteY3-128" fmla="*/ 2367110 h 2658598"/>
              <a:gd name="connsiteX4-129" fmla="*/ 574028 w 2825136"/>
              <a:gd name="connsiteY4-130" fmla="*/ 2507220 h 2658598"/>
              <a:gd name="connsiteX5-131" fmla="*/ 42613 w 2825136"/>
              <a:gd name="connsiteY5-132" fmla="*/ 957673 h 2658598"/>
              <a:gd name="connsiteX0-133" fmla="*/ 42613 w 2825136"/>
              <a:gd name="connsiteY0-134" fmla="*/ 957673 h 2658598"/>
              <a:gd name="connsiteX1-135" fmla="*/ 1433875 w 2825136"/>
              <a:gd name="connsiteY1-136" fmla="*/ 0 h 2658598"/>
              <a:gd name="connsiteX2-137" fmla="*/ 2825136 w 2825136"/>
              <a:gd name="connsiteY2-138" fmla="*/ 957673 h 2658598"/>
              <a:gd name="connsiteX3-139" fmla="*/ 2057747 w 2825136"/>
              <a:gd name="connsiteY3-140" fmla="*/ 2367110 h 2658598"/>
              <a:gd name="connsiteX4-141" fmla="*/ 574028 w 2825136"/>
              <a:gd name="connsiteY4-142" fmla="*/ 2507220 h 2658598"/>
              <a:gd name="connsiteX5-143" fmla="*/ 42613 w 2825136"/>
              <a:gd name="connsiteY5-144" fmla="*/ 957673 h 2658598"/>
              <a:gd name="connsiteX0-145" fmla="*/ 42613 w 2825136"/>
              <a:gd name="connsiteY0-146" fmla="*/ 1046163 h 2747088"/>
              <a:gd name="connsiteX1-147" fmla="*/ 1426501 w 2825136"/>
              <a:gd name="connsiteY1-148" fmla="*/ 0 h 2747088"/>
              <a:gd name="connsiteX2-149" fmla="*/ 2825136 w 2825136"/>
              <a:gd name="connsiteY2-150" fmla="*/ 1046163 h 2747088"/>
              <a:gd name="connsiteX3-151" fmla="*/ 2057747 w 2825136"/>
              <a:gd name="connsiteY3-152" fmla="*/ 2455600 h 2747088"/>
              <a:gd name="connsiteX4-153" fmla="*/ 574028 w 2825136"/>
              <a:gd name="connsiteY4-154" fmla="*/ 2595710 h 2747088"/>
              <a:gd name="connsiteX5-155" fmla="*/ 42613 w 2825136"/>
              <a:gd name="connsiteY5-156" fmla="*/ 1046163 h 2747088"/>
              <a:gd name="connsiteX0-157" fmla="*/ 42613 w 2825136"/>
              <a:gd name="connsiteY0-158" fmla="*/ 1046163 h 2747088"/>
              <a:gd name="connsiteX1-159" fmla="*/ 1426501 w 2825136"/>
              <a:gd name="connsiteY1-160" fmla="*/ 0 h 2747088"/>
              <a:gd name="connsiteX2-161" fmla="*/ 2825136 w 2825136"/>
              <a:gd name="connsiteY2-162" fmla="*/ 1046163 h 2747088"/>
              <a:gd name="connsiteX3-163" fmla="*/ 2057747 w 2825136"/>
              <a:gd name="connsiteY3-164" fmla="*/ 2455600 h 2747088"/>
              <a:gd name="connsiteX4-165" fmla="*/ 574028 w 2825136"/>
              <a:gd name="connsiteY4-166" fmla="*/ 2595710 h 2747088"/>
              <a:gd name="connsiteX5-167" fmla="*/ 42613 w 2825136"/>
              <a:gd name="connsiteY5-168" fmla="*/ 1046163 h 2747088"/>
              <a:gd name="connsiteX0-169" fmla="*/ 42613 w 2825136"/>
              <a:gd name="connsiteY0-170" fmla="*/ 1046163 h 2747088"/>
              <a:gd name="connsiteX1-171" fmla="*/ 1426501 w 2825136"/>
              <a:gd name="connsiteY1-172" fmla="*/ 0 h 2747088"/>
              <a:gd name="connsiteX2-173" fmla="*/ 2825136 w 2825136"/>
              <a:gd name="connsiteY2-174" fmla="*/ 1046163 h 2747088"/>
              <a:gd name="connsiteX3-175" fmla="*/ 2057747 w 2825136"/>
              <a:gd name="connsiteY3-176" fmla="*/ 2455600 h 2747088"/>
              <a:gd name="connsiteX4-177" fmla="*/ 574028 w 2825136"/>
              <a:gd name="connsiteY4-178" fmla="*/ 2595710 h 2747088"/>
              <a:gd name="connsiteX5-179" fmla="*/ 42613 w 2825136"/>
              <a:gd name="connsiteY5-180" fmla="*/ 1046163 h 2747088"/>
              <a:gd name="connsiteX0-181" fmla="*/ 42613 w 2825136"/>
              <a:gd name="connsiteY0-182" fmla="*/ 1046163 h 2747088"/>
              <a:gd name="connsiteX1-183" fmla="*/ 1426501 w 2825136"/>
              <a:gd name="connsiteY1-184" fmla="*/ 0 h 2747088"/>
              <a:gd name="connsiteX2-185" fmla="*/ 2825136 w 2825136"/>
              <a:gd name="connsiteY2-186" fmla="*/ 1046163 h 2747088"/>
              <a:gd name="connsiteX3-187" fmla="*/ 2057747 w 2825136"/>
              <a:gd name="connsiteY3-188" fmla="*/ 2455600 h 2747088"/>
              <a:gd name="connsiteX4-189" fmla="*/ 574028 w 2825136"/>
              <a:gd name="connsiteY4-190" fmla="*/ 2595710 h 2747088"/>
              <a:gd name="connsiteX5-191" fmla="*/ 42613 w 2825136"/>
              <a:gd name="connsiteY5-192" fmla="*/ 1046163 h 2747088"/>
              <a:gd name="connsiteX0-193" fmla="*/ 48716 w 2831239"/>
              <a:gd name="connsiteY0-194" fmla="*/ 1046163 h 2747088"/>
              <a:gd name="connsiteX1-195" fmla="*/ 1432604 w 2831239"/>
              <a:gd name="connsiteY1-196" fmla="*/ 0 h 2747088"/>
              <a:gd name="connsiteX2-197" fmla="*/ 2831239 w 2831239"/>
              <a:gd name="connsiteY2-198" fmla="*/ 1046163 h 2747088"/>
              <a:gd name="connsiteX3-199" fmla="*/ 2063850 w 2831239"/>
              <a:gd name="connsiteY3-200" fmla="*/ 2455600 h 2747088"/>
              <a:gd name="connsiteX4-201" fmla="*/ 580131 w 2831239"/>
              <a:gd name="connsiteY4-202" fmla="*/ 2595710 h 2747088"/>
              <a:gd name="connsiteX5-203" fmla="*/ 48716 w 2831239"/>
              <a:gd name="connsiteY5-204" fmla="*/ 1046163 h 2747088"/>
              <a:gd name="connsiteX0-205" fmla="*/ 48716 w 2831239"/>
              <a:gd name="connsiteY0-206" fmla="*/ 1046163 h 2677787"/>
              <a:gd name="connsiteX1-207" fmla="*/ 1432604 w 2831239"/>
              <a:gd name="connsiteY1-208" fmla="*/ 0 h 2677787"/>
              <a:gd name="connsiteX2-209" fmla="*/ 2831239 w 2831239"/>
              <a:gd name="connsiteY2-210" fmla="*/ 1046163 h 2677787"/>
              <a:gd name="connsiteX3-211" fmla="*/ 2063850 w 2831239"/>
              <a:gd name="connsiteY3-212" fmla="*/ 2138510 h 2677787"/>
              <a:gd name="connsiteX4-213" fmla="*/ 580131 w 2831239"/>
              <a:gd name="connsiteY4-214" fmla="*/ 2595710 h 2677787"/>
              <a:gd name="connsiteX5-215" fmla="*/ 48716 w 2831239"/>
              <a:gd name="connsiteY5-216" fmla="*/ 1046163 h 2677787"/>
              <a:gd name="connsiteX0-217" fmla="*/ 48716 w 2831239"/>
              <a:gd name="connsiteY0-218" fmla="*/ 1105157 h 2736781"/>
              <a:gd name="connsiteX1-219" fmla="*/ 1373610 w 2831239"/>
              <a:gd name="connsiteY1-220" fmla="*/ 0 h 2736781"/>
              <a:gd name="connsiteX2-221" fmla="*/ 2831239 w 2831239"/>
              <a:gd name="connsiteY2-222" fmla="*/ 1105157 h 2736781"/>
              <a:gd name="connsiteX3-223" fmla="*/ 2063850 w 2831239"/>
              <a:gd name="connsiteY3-224" fmla="*/ 2197504 h 2736781"/>
              <a:gd name="connsiteX4-225" fmla="*/ 580131 w 2831239"/>
              <a:gd name="connsiteY4-226" fmla="*/ 2654704 h 2736781"/>
              <a:gd name="connsiteX5-227" fmla="*/ 48716 w 2831239"/>
              <a:gd name="connsiteY5-228" fmla="*/ 1105157 h 2736781"/>
              <a:gd name="connsiteX0-229" fmla="*/ 48716 w 2831239"/>
              <a:gd name="connsiteY0-230" fmla="*/ 1105157 h 2736781"/>
              <a:gd name="connsiteX1-231" fmla="*/ 1373610 w 2831239"/>
              <a:gd name="connsiteY1-232" fmla="*/ 0 h 2736781"/>
              <a:gd name="connsiteX2-233" fmla="*/ 2831239 w 2831239"/>
              <a:gd name="connsiteY2-234" fmla="*/ 1105157 h 2736781"/>
              <a:gd name="connsiteX3-235" fmla="*/ 2063850 w 2831239"/>
              <a:gd name="connsiteY3-236" fmla="*/ 2197504 h 2736781"/>
              <a:gd name="connsiteX4-237" fmla="*/ 580131 w 2831239"/>
              <a:gd name="connsiteY4-238" fmla="*/ 2654704 h 2736781"/>
              <a:gd name="connsiteX5-239" fmla="*/ 48716 w 2831239"/>
              <a:gd name="connsiteY5-240" fmla="*/ 1105157 h 2736781"/>
              <a:gd name="connsiteX0-241" fmla="*/ 38192 w 2909206"/>
              <a:gd name="connsiteY0-242" fmla="*/ 1127280 h 2736781"/>
              <a:gd name="connsiteX1-243" fmla="*/ 1451577 w 2909206"/>
              <a:gd name="connsiteY1-244" fmla="*/ 0 h 2736781"/>
              <a:gd name="connsiteX2-245" fmla="*/ 2909206 w 2909206"/>
              <a:gd name="connsiteY2-246" fmla="*/ 1105157 h 2736781"/>
              <a:gd name="connsiteX3-247" fmla="*/ 2141817 w 2909206"/>
              <a:gd name="connsiteY3-248" fmla="*/ 2197504 h 2736781"/>
              <a:gd name="connsiteX4-249" fmla="*/ 658098 w 2909206"/>
              <a:gd name="connsiteY4-250" fmla="*/ 2654704 h 2736781"/>
              <a:gd name="connsiteX5-251" fmla="*/ 38192 w 2909206"/>
              <a:gd name="connsiteY5-252" fmla="*/ 1127280 h 2736781"/>
              <a:gd name="connsiteX0-253" fmla="*/ 38192 w 2909206"/>
              <a:gd name="connsiteY0-254" fmla="*/ 1127280 h 2736781"/>
              <a:gd name="connsiteX1-255" fmla="*/ 1451577 w 2909206"/>
              <a:gd name="connsiteY1-256" fmla="*/ 0 h 2736781"/>
              <a:gd name="connsiteX2-257" fmla="*/ 2909206 w 2909206"/>
              <a:gd name="connsiteY2-258" fmla="*/ 1105157 h 2736781"/>
              <a:gd name="connsiteX3-259" fmla="*/ 2141817 w 2909206"/>
              <a:gd name="connsiteY3-260" fmla="*/ 2197504 h 2736781"/>
              <a:gd name="connsiteX4-261" fmla="*/ 658098 w 2909206"/>
              <a:gd name="connsiteY4-262" fmla="*/ 2654704 h 2736781"/>
              <a:gd name="connsiteX5-263" fmla="*/ 38192 w 2909206"/>
              <a:gd name="connsiteY5-264" fmla="*/ 1127280 h 2736781"/>
              <a:gd name="connsiteX0-265" fmla="*/ 38192 w 2909206"/>
              <a:gd name="connsiteY0-266" fmla="*/ 1127280 h 2729098"/>
              <a:gd name="connsiteX1-267" fmla="*/ 1451577 w 2909206"/>
              <a:gd name="connsiteY1-268" fmla="*/ 0 h 2729098"/>
              <a:gd name="connsiteX2-269" fmla="*/ 2909206 w 2909206"/>
              <a:gd name="connsiteY2-270" fmla="*/ 1105157 h 2729098"/>
              <a:gd name="connsiteX3-271" fmla="*/ 2053327 w 2909206"/>
              <a:gd name="connsiteY3-272" fmla="*/ 2131136 h 2729098"/>
              <a:gd name="connsiteX4-273" fmla="*/ 658098 w 2909206"/>
              <a:gd name="connsiteY4-274" fmla="*/ 2654704 h 2729098"/>
              <a:gd name="connsiteX5-275" fmla="*/ 38192 w 2909206"/>
              <a:gd name="connsiteY5-276" fmla="*/ 1127280 h 2729098"/>
              <a:gd name="connsiteX0-277" fmla="*/ 38192 w 3027193"/>
              <a:gd name="connsiteY0-278" fmla="*/ 1127280 h 2729098"/>
              <a:gd name="connsiteX1-279" fmla="*/ 1451577 w 3027193"/>
              <a:gd name="connsiteY1-280" fmla="*/ 0 h 2729098"/>
              <a:gd name="connsiteX2-281" fmla="*/ 3027193 w 3027193"/>
              <a:gd name="connsiteY2-282" fmla="*/ 1090408 h 2729098"/>
              <a:gd name="connsiteX3-283" fmla="*/ 2053327 w 3027193"/>
              <a:gd name="connsiteY3-284" fmla="*/ 2131136 h 2729098"/>
              <a:gd name="connsiteX4-285" fmla="*/ 658098 w 3027193"/>
              <a:gd name="connsiteY4-286" fmla="*/ 2654704 h 2729098"/>
              <a:gd name="connsiteX5-287" fmla="*/ 38192 w 3027193"/>
              <a:gd name="connsiteY5-288" fmla="*/ 1127280 h 2729098"/>
              <a:gd name="connsiteX0-289" fmla="*/ 38192 w 3027681"/>
              <a:gd name="connsiteY0-290" fmla="*/ 1127280 h 2729098"/>
              <a:gd name="connsiteX1-291" fmla="*/ 1451577 w 3027681"/>
              <a:gd name="connsiteY1-292" fmla="*/ 0 h 2729098"/>
              <a:gd name="connsiteX2-293" fmla="*/ 3027193 w 3027681"/>
              <a:gd name="connsiteY2-294" fmla="*/ 1090408 h 2729098"/>
              <a:gd name="connsiteX3-295" fmla="*/ 2053327 w 3027681"/>
              <a:gd name="connsiteY3-296" fmla="*/ 2131136 h 2729098"/>
              <a:gd name="connsiteX4-297" fmla="*/ 658098 w 3027681"/>
              <a:gd name="connsiteY4-298" fmla="*/ 2654704 h 2729098"/>
              <a:gd name="connsiteX5-299" fmla="*/ 38192 w 3027681"/>
              <a:gd name="connsiteY5-300" fmla="*/ 1127280 h 2729098"/>
              <a:gd name="connsiteX0-301" fmla="*/ 38192 w 3027681"/>
              <a:gd name="connsiteY0-302" fmla="*/ 1127280 h 2729098"/>
              <a:gd name="connsiteX1-303" fmla="*/ 1451577 w 3027681"/>
              <a:gd name="connsiteY1-304" fmla="*/ 0 h 2729098"/>
              <a:gd name="connsiteX2-305" fmla="*/ 3027193 w 3027681"/>
              <a:gd name="connsiteY2-306" fmla="*/ 1090408 h 2729098"/>
              <a:gd name="connsiteX3-307" fmla="*/ 2053327 w 3027681"/>
              <a:gd name="connsiteY3-308" fmla="*/ 2131136 h 2729098"/>
              <a:gd name="connsiteX4-309" fmla="*/ 658098 w 3027681"/>
              <a:gd name="connsiteY4-310" fmla="*/ 2654704 h 2729098"/>
              <a:gd name="connsiteX5-311" fmla="*/ 38192 w 3027681"/>
              <a:gd name="connsiteY5-312" fmla="*/ 1127280 h 2729098"/>
              <a:gd name="connsiteX0-313" fmla="*/ 38192 w 3027663"/>
              <a:gd name="connsiteY0-314" fmla="*/ 1230518 h 2832336"/>
              <a:gd name="connsiteX1-315" fmla="*/ 1436829 w 3027663"/>
              <a:gd name="connsiteY1-316" fmla="*/ 0 h 2832336"/>
              <a:gd name="connsiteX2-317" fmla="*/ 3027193 w 3027663"/>
              <a:gd name="connsiteY2-318" fmla="*/ 1193646 h 2832336"/>
              <a:gd name="connsiteX3-319" fmla="*/ 2053327 w 3027663"/>
              <a:gd name="connsiteY3-320" fmla="*/ 2234374 h 2832336"/>
              <a:gd name="connsiteX4-321" fmla="*/ 658098 w 3027663"/>
              <a:gd name="connsiteY4-322" fmla="*/ 2757942 h 2832336"/>
              <a:gd name="connsiteX5-323" fmla="*/ 38192 w 3027663"/>
              <a:gd name="connsiteY5-324" fmla="*/ 1230518 h 2832336"/>
              <a:gd name="connsiteX0-325" fmla="*/ 38192 w 3027663"/>
              <a:gd name="connsiteY0-326" fmla="*/ 1230998 h 2832816"/>
              <a:gd name="connsiteX1-327" fmla="*/ 1436829 w 3027663"/>
              <a:gd name="connsiteY1-328" fmla="*/ 480 h 2832816"/>
              <a:gd name="connsiteX2-329" fmla="*/ 3027193 w 3027663"/>
              <a:gd name="connsiteY2-330" fmla="*/ 1194126 h 2832816"/>
              <a:gd name="connsiteX3-331" fmla="*/ 2053327 w 3027663"/>
              <a:gd name="connsiteY3-332" fmla="*/ 2234854 h 2832816"/>
              <a:gd name="connsiteX4-333" fmla="*/ 658098 w 3027663"/>
              <a:gd name="connsiteY4-334" fmla="*/ 2758422 h 2832816"/>
              <a:gd name="connsiteX5-335" fmla="*/ 38192 w 3027663"/>
              <a:gd name="connsiteY5-336" fmla="*/ 1230998 h 2832816"/>
              <a:gd name="connsiteX0-337" fmla="*/ 38192 w 3027663"/>
              <a:gd name="connsiteY0-338" fmla="*/ 1230998 h 2832816"/>
              <a:gd name="connsiteX1-339" fmla="*/ 1436829 w 3027663"/>
              <a:gd name="connsiteY1-340" fmla="*/ 480 h 2832816"/>
              <a:gd name="connsiteX2-341" fmla="*/ 3027193 w 3027663"/>
              <a:gd name="connsiteY2-342" fmla="*/ 1194126 h 2832816"/>
              <a:gd name="connsiteX3-343" fmla="*/ 2053327 w 3027663"/>
              <a:gd name="connsiteY3-344" fmla="*/ 2234854 h 2832816"/>
              <a:gd name="connsiteX4-345" fmla="*/ 658098 w 3027663"/>
              <a:gd name="connsiteY4-346" fmla="*/ 2758422 h 2832816"/>
              <a:gd name="connsiteX5-347" fmla="*/ 38192 w 3027663"/>
              <a:gd name="connsiteY5-348" fmla="*/ 1230998 h 2832816"/>
              <a:gd name="connsiteX0-349" fmla="*/ 50926 w 3040397"/>
              <a:gd name="connsiteY0-350" fmla="*/ 1230998 h 2774131"/>
              <a:gd name="connsiteX1-351" fmla="*/ 1449563 w 3040397"/>
              <a:gd name="connsiteY1-352" fmla="*/ 480 h 2774131"/>
              <a:gd name="connsiteX2-353" fmla="*/ 3039927 w 3040397"/>
              <a:gd name="connsiteY2-354" fmla="*/ 1194126 h 2774131"/>
              <a:gd name="connsiteX3-355" fmla="*/ 2066061 w 3040397"/>
              <a:gd name="connsiteY3-356" fmla="*/ 2234854 h 2774131"/>
              <a:gd name="connsiteX4-357" fmla="*/ 567593 w 3040397"/>
              <a:gd name="connsiteY4-358" fmla="*/ 2692054 h 2774131"/>
              <a:gd name="connsiteX5-359" fmla="*/ 50926 w 3040397"/>
              <a:gd name="connsiteY5-360" fmla="*/ 1230998 h 2774131"/>
              <a:gd name="connsiteX0-361" fmla="*/ 42926 w 3091391"/>
              <a:gd name="connsiteY0-362" fmla="*/ 1127854 h 2774226"/>
              <a:gd name="connsiteX1-363" fmla="*/ 1500557 w 3091391"/>
              <a:gd name="connsiteY1-364" fmla="*/ 575 h 2774226"/>
              <a:gd name="connsiteX2-365" fmla="*/ 3090921 w 3091391"/>
              <a:gd name="connsiteY2-366" fmla="*/ 1194221 h 2774226"/>
              <a:gd name="connsiteX3-367" fmla="*/ 2117055 w 3091391"/>
              <a:gd name="connsiteY3-368" fmla="*/ 2234949 h 2774226"/>
              <a:gd name="connsiteX4-369" fmla="*/ 618587 w 3091391"/>
              <a:gd name="connsiteY4-370" fmla="*/ 2692149 h 2774226"/>
              <a:gd name="connsiteX5-371" fmla="*/ 42926 w 3091391"/>
              <a:gd name="connsiteY5-372" fmla="*/ 1127854 h 2774226"/>
              <a:gd name="connsiteX0-373" fmla="*/ 42926 w 3091391"/>
              <a:gd name="connsiteY0-374" fmla="*/ 1127854 h 2763549"/>
              <a:gd name="connsiteX1-375" fmla="*/ 1500557 w 3091391"/>
              <a:gd name="connsiteY1-376" fmla="*/ 575 h 2763549"/>
              <a:gd name="connsiteX2-377" fmla="*/ 3090921 w 3091391"/>
              <a:gd name="connsiteY2-378" fmla="*/ 1194221 h 2763549"/>
              <a:gd name="connsiteX3-379" fmla="*/ 1999068 w 3091391"/>
              <a:gd name="connsiteY3-380" fmla="*/ 2139084 h 2763549"/>
              <a:gd name="connsiteX4-381" fmla="*/ 618587 w 3091391"/>
              <a:gd name="connsiteY4-382" fmla="*/ 2692149 h 2763549"/>
              <a:gd name="connsiteX5-383" fmla="*/ 42926 w 3091391"/>
              <a:gd name="connsiteY5-384" fmla="*/ 1127854 h 2763549"/>
              <a:gd name="connsiteX0-385" fmla="*/ 42926 w 3091391"/>
              <a:gd name="connsiteY0-386" fmla="*/ 1127854 h 2763549"/>
              <a:gd name="connsiteX1-387" fmla="*/ 1500557 w 3091391"/>
              <a:gd name="connsiteY1-388" fmla="*/ 575 h 2763549"/>
              <a:gd name="connsiteX2-389" fmla="*/ 3090921 w 3091391"/>
              <a:gd name="connsiteY2-390" fmla="*/ 1194221 h 2763549"/>
              <a:gd name="connsiteX3-391" fmla="*/ 1999068 w 3091391"/>
              <a:gd name="connsiteY3-392" fmla="*/ 2139084 h 2763549"/>
              <a:gd name="connsiteX4-393" fmla="*/ 618587 w 3091391"/>
              <a:gd name="connsiteY4-394" fmla="*/ 2692149 h 2763549"/>
              <a:gd name="connsiteX5-395" fmla="*/ 42926 w 3091391"/>
              <a:gd name="connsiteY5-396" fmla="*/ 1127854 h 2763549"/>
              <a:gd name="connsiteX0-397" fmla="*/ 42926 w 3091391"/>
              <a:gd name="connsiteY0-398" fmla="*/ 1127854 h 2774226"/>
              <a:gd name="connsiteX1-399" fmla="*/ 1500557 w 3091391"/>
              <a:gd name="connsiteY1-400" fmla="*/ 575 h 2774226"/>
              <a:gd name="connsiteX2-401" fmla="*/ 3090921 w 3091391"/>
              <a:gd name="connsiteY2-402" fmla="*/ 1194221 h 2774226"/>
              <a:gd name="connsiteX3-403" fmla="*/ 1984320 w 3091391"/>
              <a:gd name="connsiteY3-404" fmla="*/ 2234949 h 2774226"/>
              <a:gd name="connsiteX4-405" fmla="*/ 618587 w 3091391"/>
              <a:gd name="connsiteY4-406" fmla="*/ 2692149 h 2774226"/>
              <a:gd name="connsiteX5-407" fmla="*/ 42926 w 3091391"/>
              <a:gd name="connsiteY5-408" fmla="*/ 1127854 h 2774226"/>
              <a:gd name="connsiteX0-409" fmla="*/ 43735 w 3092200"/>
              <a:gd name="connsiteY0-410" fmla="*/ 1127854 h 2774226"/>
              <a:gd name="connsiteX1-411" fmla="*/ 1501366 w 3092200"/>
              <a:gd name="connsiteY1-412" fmla="*/ 575 h 2774226"/>
              <a:gd name="connsiteX2-413" fmla="*/ 3091730 w 3092200"/>
              <a:gd name="connsiteY2-414" fmla="*/ 1194221 h 2774226"/>
              <a:gd name="connsiteX3-415" fmla="*/ 1985129 w 3092200"/>
              <a:gd name="connsiteY3-416" fmla="*/ 2234949 h 2774226"/>
              <a:gd name="connsiteX4-417" fmla="*/ 619396 w 3092200"/>
              <a:gd name="connsiteY4-418" fmla="*/ 2692149 h 2774226"/>
              <a:gd name="connsiteX5-419" fmla="*/ 43735 w 3092200"/>
              <a:gd name="connsiteY5-420" fmla="*/ 1127854 h 2774226"/>
              <a:gd name="connsiteX0-421" fmla="*/ 43735 w 3092200"/>
              <a:gd name="connsiteY0-422" fmla="*/ 1127854 h 2728601"/>
              <a:gd name="connsiteX1-423" fmla="*/ 1501366 w 3092200"/>
              <a:gd name="connsiteY1-424" fmla="*/ 575 h 2728601"/>
              <a:gd name="connsiteX2-425" fmla="*/ 3091730 w 3092200"/>
              <a:gd name="connsiteY2-426" fmla="*/ 1194221 h 2728601"/>
              <a:gd name="connsiteX3-427" fmla="*/ 1985129 w 3092200"/>
              <a:gd name="connsiteY3-428" fmla="*/ 2234949 h 2728601"/>
              <a:gd name="connsiteX4-429" fmla="*/ 619396 w 3092200"/>
              <a:gd name="connsiteY4-430" fmla="*/ 2692149 h 2728601"/>
              <a:gd name="connsiteX5-431" fmla="*/ 43735 w 3092200"/>
              <a:gd name="connsiteY5-432" fmla="*/ 1127854 h 2728601"/>
              <a:gd name="connsiteX0-433" fmla="*/ 43735 w 3092200"/>
              <a:gd name="connsiteY0-434" fmla="*/ 1127854 h 2722325"/>
              <a:gd name="connsiteX1-435" fmla="*/ 1501366 w 3092200"/>
              <a:gd name="connsiteY1-436" fmla="*/ 575 h 2722325"/>
              <a:gd name="connsiteX2-437" fmla="*/ 3091730 w 3092200"/>
              <a:gd name="connsiteY2-438" fmla="*/ 1194221 h 2722325"/>
              <a:gd name="connsiteX3-439" fmla="*/ 2058871 w 3092200"/>
              <a:gd name="connsiteY3-440" fmla="*/ 2146459 h 2722325"/>
              <a:gd name="connsiteX4-441" fmla="*/ 619396 w 3092200"/>
              <a:gd name="connsiteY4-442" fmla="*/ 2692149 h 2722325"/>
              <a:gd name="connsiteX5-443" fmla="*/ 43735 w 3092200"/>
              <a:gd name="connsiteY5-444" fmla="*/ 1127854 h 2722325"/>
              <a:gd name="connsiteX0-445" fmla="*/ 43735 w 3092200"/>
              <a:gd name="connsiteY0-446" fmla="*/ 1127854 h 2734686"/>
              <a:gd name="connsiteX1-447" fmla="*/ 1501366 w 3092200"/>
              <a:gd name="connsiteY1-448" fmla="*/ 575 h 2734686"/>
              <a:gd name="connsiteX2-449" fmla="*/ 3091730 w 3092200"/>
              <a:gd name="connsiteY2-450" fmla="*/ 1194221 h 2734686"/>
              <a:gd name="connsiteX3-451" fmla="*/ 2058871 w 3092200"/>
              <a:gd name="connsiteY3-452" fmla="*/ 2146459 h 2734686"/>
              <a:gd name="connsiteX4-453" fmla="*/ 619396 w 3092200"/>
              <a:gd name="connsiteY4-454" fmla="*/ 2692149 h 2734686"/>
              <a:gd name="connsiteX5-455" fmla="*/ 43735 w 3092200"/>
              <a:gd name="connsiteY5-456" fmla="*/ 1127854 h 2734686"/>
              <a:gd name="connsiteX0-457" fmla="*/ 43735 w 3092200"/>
              <a:gd name="connsiteY0-458" fmla="*/ 1127854 h 2735801"/>
              <a:gd name="connsiteX1-459" fmla="*/ 1501366 w 3092200"/>
              <a:gd name="connsiteY1-460" fmla="*/ 575 h 2735801"/>
              <a:gd name="connsiteX2-461" fmla="*/ 3091730 w 3092200"/>
              <a:gd name="connsiteY2-462" fmla="*/ 1194221 h 2735801"/>
              <a:gd name="connsiteX3-463" fmla="*/ 1985129 w 3092200"/>
              <a:gd name="connsiteY3-464" fmla="*/ 2161207 h 2735801"/>
              <a:gd name="connsiteX4-465" fmla="*/ 619396 w 3092200"/>
              <a:gd name="connsiteY4-466" fmla="*/ 2692149 h 2735801"/>
              <a:gd name="connsiteX5-467" fmla="*/ 43735 w 3092200"/>
              <a:gd name="connsiteY5-468" fmla="*/ 1127854 h 2735801"/>
              <a:gd name="connsiteX0-469" fmla="*/ 43735 w 3254294"/>
              <a:gd name="connsiteY0-470" fmla="*/ 1127854 h 2735801"/>
              <a:gd name="connsiteX1-471" fmla="*/ 1501366 w 3254294"/>
              <a:gd name="connsiteY1-472" fmla="*/ 575 h 2735801"/>
              <a:gd name="connsiteX2-473" fmla="*/ 3253962 w 3254294"/>
              <a:gd name="connsiteY2-474" fmla="*/ 1113105 h 2735801"/>
              <a:gd name="connsiteX3-475" fmla="*/ 1985129 w 3254294"/>
              <a:gd name="connsiteY3-476" fmla="*/ 2161207 h 2735801"/>
              <a:gd name="connsiteX4-477" fmla="*/ 619396 w 3254294"/>
              <a:gd name="connsiteY4-478" fmla="*/ 2692149 h 2735801"/>
              <a:gd name="connsiteX5-479" fmla="*/ 43735 w 3254294"/>
              <a:gd name="connsiteY5-480" fmla="*/ 1127854 h 2735801"/>
              <a:gd name="connsiteX0-481" fmla="*/ 43735 w 3254056"/>
              <a:gd name="connsiteY0-482" fmla="*/ 1127854 h 2735801"/>
              <a:gd name="connsiteX1-483" fmla="*/ 1501366 w 3254056"/>
              <a:gd name="connsiteY1-484" fmla="*/ 575 h 2735801"/>
              <a:gd name="connsiteX2-485" fmla="*/ 3253962 w 3254056"/>
              <a:gd name="connsiteY2-486" fmla="*/ 1113105 h 2735801"/>
              <a:gd name="connsiteX3-487" fmla="*/ 1985129 w 3254056"/>
              <a:gd name="connsiteY3-488" fmla="*/ 2161207 h 2735801"/>
              <a:gd name="connsiteX4-489" fmla="*/ 619396 w 3254056"/>
              <a:gd name="connsiteY4-490" fmla="*/ 2692149 h 2735801"/>
              <a:gd name="connsiteX5-491" fmla="*/ 43735 w 3254056"/>
              <a:gd name="connsiteY5-492" fmla="*/ 1127854 h 2735801"/>
              <a:gd name="connsiteX0-493" fmla="*/ 43735 w 3254055"/>
              <a:gd name="connsiteY0-494" fmla="*/ 1179421 h 2787368"/>
              <a:gd name="connsiteX1-495" fmla="*/ 1493992 w 3254055"/>
              <a:gd name="connsiteY1-496" fmla="*/ 523 h 2787368"/>
              <a:gd name="connsiteX2-497" fmla="*/ 3253962 w 3254055"/>
              <a:gd name="connsiteY2-498" fmla="*/ 1164672 h 2787368"/>
              <a:gd name="connsiteX3-499" fmla="*/ 1985129 w 3254055"/>
              <a:gd name="connsiteY3-500" fmla="*/ 2212774 h 2787368"/>
              <a:gd name="connsiteX4-501" fmla="*/ 619396 w 3254055"/>
              <a:gd name="connsiteY4-502" fmla="*/ 2743716 h 2787368"/>
              <a:gd name="connsiteX5-503" fmla="*/ 43735 w 3254055"/>
              <a:gd name="connsiteY5-504" fmla="*/ 1179421 h 2787368"/>
              <a:gd name="connsiteX0-505" fmla="*/ 43735 w 3254044"/>
              <a:gd name="connsiteY0-506" fmla="*/ 1179421 h 2787368"/>
              <a:gd name="connsiteX1-507" fmla="*/ 1493992 w 3254044"/>
              <a:gd name="connsiteY1-508" fmla="*/ 523 h 2787368"/>
              <a:gd name="connsiteX2-509" fmla="*/ 3253962 w 3254044"/>
              <a:gd name="connsiteY2-510" fmla="*/ 1164672 h 2787368"/>
              <a:gd name="connsiteX3-511" fmla="*/ 1985129 w 3254044"/>
              <a:gd name="connsiteY3-512" fmla="*/ 2212774 h 2787368"/>
              <a:gd name="connsiteX4-513" fmla="*/ 619396 w 3254044"/>
              <a:gd name="connsiteY4-514" fmla="*/ 2743716 h 2787368"/>
              <a:gd name="connsiteX5-515" fmla="*/ 43735 w 3254044"/>
              <a:gd name="connsiteY5-516" fmla="*/ 1179421 h 2787368"/>
              <a:gd name="connsiteX0-517" fmla="*/ 43735 w 3254053"/>
              <a:gd name="connsiteY0-518" fmla="*/ 1223630 h 2831577"/>
              <a:gd name="connsiteX1-519" fmla="*/ 1552985 w 3254053"/>
              <a:gd name="connsiteY1-520" fmla="*/ 486 h 2831577"/>
              <a:gd name="connsiteX2-521" fmla="*/ 3253962 w 3254053"/>
              <a:gd name="connsiteY2-522" fmla="*/ 1208881 h 2831577"/>
              <a:gd name="connsiteX3-523" fmla="*/ 1985129 w 3254053"/>
              <a:gd name="connsiteY3-524" fmla="*/ 2256983 h 2831577"/>
              <a:gd name="connsiteX4-525" fmla="*/ 619396 w 3254053"/>
              <a:gd name="connsiteY4-526" fmla="*/ 2787925 h 2831577"/>
              <a:gd name="connsiteX5-527" fmla="*/ 43735 w 3254053"/>
              <a:gd name="connsiteY5-528" fmla="*/ 1223630 h 2831577"/>
              <a:gd name="connsiteX0-529" fmla="*/ 43735 w 3254053"/>
              <a:gd name="connsiteY0-530" fmla="*/ 1223191 h 2831138"/>
              <a:gd name="connsiteX1-531" fmla="*/ 1552985 w 3254053"/>
              <a:gd name="connsiteY1-532" fmla="*/ 47 h 2831138"/>
              <a:gd name="connsiteX2-533" fmla="*/ 3253962 w 3254053"/>
              <a:gd name="connsiteY2-534" fmla="*/ 1208442 h 2831138"/>
              <a:gd name="connsiteX3-535" fmla="*/ 1985129 w 3254053"/>
              <a:gd name="connsiteY3-536" fmla="*/ 2256544 h 2831138"/>
              <a:gd name="connsiteX4-537" fmla="*/ 619396 w 3254053"/>
              <a:gd name="connsiteY4-538" fmla="*/ 2787486 h 2831138"/>
              <a:gd name="connsiteX5-539" fmla="*/ 43735 w 3254053"/>
              <a:gd name="connsiteY5-540" fmla="*/ 1223191 h 2831138"/>
              <a:gd name="connsiteX0-541" fmla="*/ 43735 w 3254053"/>
              <a:gd name="connsiteY0-542" fmla="*/ 1223191 h 2831138"/>
              <a:gd name="connsiteX1-543" fmla="*/ 1552985 w 3254053"/>
              <a:gd name="connsiteY1-544" fmla="*/ 47 h 2831138"/>
              <a:gd name="connsiteX2-545" fmla="*/ 3253962 w 3254053"/>
              <a:gd name="connsiteY2-546" fmla="*/ 1208442 h 2831138"/>
              <a:gd name="connsiteX3-547" fmla="*/ 1985129 w 3254053"/>
              <a:gd name="connsiteY3-548" fmla="*/ 2256544 h 2831138"/>
              <a:gd name="connsiteX4-549" fmla="*/ 619396 w 3254053"/>
              <a:gd name="connsiteY4-550" fmla="*/ 2787486 h 2831138"/>
              <a:gd name="connsiteX5-551" fmla="*/ 43735 w 3254053"/>
              <a:gd name="connsiteY5-552" fmla="*/ 1223191 h 2831138"/>
              <a:gd name="connsiteX0-553" fmla="*/ 43735 w 3254053"/>
              <a:gd name="connsiteY0-554" fmla="*/ 1223191 h 2804899"/>
              <a:gd name="connsiteX1-555" fmla="*/ 1552985 w 3254053"/>
              <a:gd name="connsiteY1-556" fmla="*/ 47 h 2804899"/>
              <a:gd name="connsiteX2-557" fmla="*/ 3253962 w 3254053"/>
              <a:gd name="connsiteY2-558" fmla="*/ 1208442 h 2804899"/>
              <a:gd name="connsiteX3-559" fmla="*/ 1985129 w 3254053"/>
              <a:gd name="connsiteY3-560" fmla="*/ 2256544 h 2804899"/>
              <a:gd name="connsiteX4-561" fmla="*/ 619396 w 3254053"/>
              <a:gd name="connsiteY4-562" fmla="*/ 2787486 h 2804899"/>
              <a:gd name="connsiteX5-563" fmla="*/ 43735 w 3254053"/>
              <a:gd name="connsiteY5-564" fmla="*/ 1223191 h 2804899"/>
              <a:gd name="connsiteX0-565" fmla="*/ 43735 w 3254053"/>
              <a:gd name="connsiteY0-566" fmla="*/ 1223191 h 2873975"/>
              <a:gd name="connsiteX1-567" fmla="*/ 1552985 w 3254053"/>
              <a:gd name="connsiteY1-568" fmla="*/ 47 h 2873975"/>
              <a:gd name="connsiteX2-569" fmla="*/ 3253962 w 3254053"/>
              <a:gd name="connsiteY2-570" fmla="*/ 1208442 h 2873975"/>
              <a:gd name="connsiteX3-571" fmla="*/ 2047097 w 3254053"/>
              <a:gd name="connsiteY3-572" fmla="*/ 2655053 h 2873975"/>
              <a:gd name="connsiteX4-573" fmla="*/ 619396 w 3254053"/>
              <a:gd name="connsiteY4-574" fmla="*/ 2787486 h 2873975"/>
              <a:gd name="connsiteX5-575" fmla="*/ 43735 w 3254053"/>
              <a:gd name="connsiteY5-576" fmla="*/ 1223191 h 2873975"/>
              <a:gd name="connsiteX0-577" fmla="*/ 43735 w 3254053"/>
              <a:gd name="connsiteY0-578" fmla="*/ 1223191 h 2873975"/>
              <a:gd name="connsiteX1-579" fmla="*/ 1552985 w 3254053"/>
              <a:gd name="connsiteY1-580" fmla="*/ 47 h 2873975"/>
              <a:gd name="connsiteX2-581" fmla="*/ 3253962 w 3254053"/>
              <a:gd name="connsiteY2-582" fmla="*/ 1208442 h 2873975"/>
              <a:gd name="connsiteX3-583" fmla="*/ 2047097 w 3254053"/>
              <a:gd name="connsiteY3-584" fmla="*/ 2655053 h 2873975"/>
              <a:gd name="connsiteX4-585" fmla="*/ 619396 w 3254053"/>
              <a:gd name="connsiteY4-586" fmla="*/ 2787486 h 2873975"/>
              <a:gd name="connsiteX5-587" fmla="*/ 43735 w 3254053"/>
              <a:gd name="connsiteY5-588" fmla="*/ 1223191 h 2873975"/>
              <a:gd name="connsiteX0-589" fmla="*/ 43735 w 3254053"/>
              <a:gd name="connsiteY0-590" fmla="*/ 1223191 h 2920216"/>
              <a:gd name="connsiteX1-591" fmla="*/ 1552985 w 3254053"/>
              <a:gd name="connsiteY1-592" fmla="*/ 47 h 2920216"/>
              <a:gd name="connsiteX2-593" fmla="*/ 3253962 w 3254053"/>
              <a:gd name="connsiteY2-594" fmla="*/ 1208442 h 2920216"/>
              <a:gd name="connsiteX3-595" fmla="*/ 2095894 w 3254053"/>
              <a:gd name="connsiteY3-596" fmla="*/ 2742165 h 2920216"/>
              <a:gd name="connsiteX4-597" fmla="*/ 619396 w 3254053"/>
              <a:gd name="connsiteY4-598" fmla="*/ 2787486 h 2920216"/>
              <a:gd name="connsiteX5-599" fmla="*/ 43735 w 3254053"/>
              <a:gd name="connsiteY5-600" fmla="*/ 1223191 h 2920216"/>
              <a:gd name="connsiteX0-601" fmla="*/ 43735 w 3254053"/>
              <a:gd name="connsiteY0-602" fmla="*/ 1223191 h 2920216"/>
              <a:gd name="connsiteX1-603" fmla="*/ 1552985 w 3254053"/>
              <a:gd name="connsiteY1-604" fmla="*/ 47 h 2920216"/>
              <a:gd name="connsiteX2-605" fmla="*/ 3253962 w 3254053"/>
              <a:gd name="connsiteY2-606" fmla="*/ 1208442 h 2920216"/>
              <a:gd name="connsiteX3-607" fmla="*/ 2095894 w 3254053"/>
              <a:gd name="connsiteY3-608" fmla="*/ 2742165 h 2920216"/>
              <a:gd name="connsiteX4-609" fmla="*/ 619396 w 3254053"/>
              <a:gd name="connsiteY4-610" fmla="*/ 2787486 h 2920216"/>
              <a:gd name="connsiteX5-611" fmla="*/ 43735 w 3254053"/>
              <a:gd name="connsiteY5-612" fmla="*/ 1223191 h 2920216"/>
              <a:gd name="connsiteX0-613" fmla="*/ 43735 w 3254053"/>
              <a:gd name="connsiteY0-614" fmla="*/ 1223191 h 2884627"/>
              <a:gd name="connsiteX1-615" fmla="*/ 1552985 w 3254053"/>
              <a:gd name="connsiteY1-616" fmla="*/ 47 h 2884627"/>
              <a:gd name="connsiteX2-617" fmla="*/ 3253962 w 3254053"/>
              <a:gd name="connsiteY2-618" fmla="*/ 1208442 h 2884627"/>
              <a:gd name="connsiteX3-619" fmla="*/ 2095894 w 3254053"/>
              <a:gd name="connsiteY3-620" fmla="*/ 2742165 h 2884627"/>
              <a:gd name="connsiteX4-621" fmla="*/ 619396 w 3254053"/>
              <a:gd name="connsiteY4-622" fmla="*/ 2787486 h 2884627"/>
              <a:gd name="connsiteX5-623" fmla="*/ 43735 w 3254053"/>
              <a:gd name="connsiteY5-624" fmla="*/ 1223191 h 2884627"/>
              <a:gd name="connsiteX0-625" fmla="*/ 43735 w 3254053"/>
              <a:gd name="connsiteY0-626" fmla="*/ 1223191 h 2884627"/>
              <a:gd name="connsiteX1-627" fmla="*/ 1552985 w 3254053"/>
              <a:gd name="connsiteY1-628" fmla="*/ 47 h 2884627"/>
              <a:gd name="connsiteX2-629" fmla="*/ 3253962 w 3254053"/>
              <a:gd name="connsiteY2-630" fmla="*/ 1208442 h 2884627"/>
              <a:gd name="connsiteX3-631" fmla="*/ 2095894 w 3254053"/>
              <a:gd name="connsiteY3-632" fmla="*/ 2742165 h 2884627"/>
              <a:gd name="connsiteX4-633" fmla="*/ 619396 w 3254053"/>
              <a:gd name="connsiteY4-634" fmla="*/ 2787486 h 2884627"/>
              <a:gd name="connsiteX5-635" fmla="*/ 43735 w 3254053"/>
              <a:gd name="connsiteY5-636" fmla="*/ 1223191 h 2884627"/>
              <a:gd name="connsiteX0-637" fmla="*/ 43735 w 3254053"/>
              <a:gd name="connsiteY0-638" fmla="*/ 1223191 h 2917184"/>
              <a:gd name="connsiteX1-639" fmla="*/ 1552985 w 3254053"/>
              <a:gd name="connsiteY1-640" fmla="*/ 47 h 2917184"/>
              <a:gd name="connsiteX2-641" fmla="*/ 3253962 w 3254053"/>
              <a:gd name="connsiteY2-642" fmla="*/ 1208442 h 2917184"/>
              <a:gd name="connsiteX3-643" fmla="*/ 2105138 w 3254053"/>
              <a:gd name="connsiteY3-644" fmla="*/ 2796629 h 2917184"/>
              <a:gd name="connsiteX4-645" fmla="*/ 619396 w 3254053"/>
              <a:gd name="connsiteY4-646" fmla="*/ 2787486 h 2917184"/>
              <a:gd name="connsiteX5-647" fmla="*/ 43735 w 3254053"/>
              <a:gd name="connsiteY5-648" fmla="*/ 1223191 h 2917184"/>
              <a:gd name="connsiteX0-649" fmla="*/ 43735 w 3254053"/>
              <a:gd name="connsiteY0-650" fmla="*/ 1223191 h 2936031"/>
              <a:gd name="connsiteX1-651" fmla="*/ 1552985 w 3254053"/>
              <a:gd name="connsiteY1-652" fmla="*/ 47 h 2936031"/>
              <a:gd name="connsiteX2-653" fmla="*/ 3253962 w 3254053"/>
              <a:gd name="connsiteY2-654" fmla="*/ 1208442 h 2936031"/>
              <a:gd name="connsiteX3-655" fmla="*/ 2105138 w 3254053"/>
              <a:gd name="connsiteY3-656" fmla="*/ 2796629 h 2936031"/>
              <a:gd name="connsiteX4-657" fmla="*/ 619396 w 3254053"/>
              <a:gd name="connsiteY4-658" fmla="*/ 2787486 h 2936031"/>
              <a:gd name="connsiteX5-659" fmla="*/ 43735 w 3254053"/>
              <a:gd name="connsiteY5-660" fmla="*/ 1223191 h 2936031"/>
              <a:gd name="connsiteX0-661" fmla="*/ 43339 w 3253657"/>
              <a:gd name="connsiteY0-662" fmla="*/ 1223191 h 2936031"/>
              <a:gd name="connsiteX1-663" fmla="*/ 1552589 w 3253657"/>
              <a:gd name="connsiteY1-664" fmla="*/ 47 h 2936031"/>
              <a:gd name="connsiteX2-665" fmla="*/ 3253566 w 3253657"/>
              <a:gd name="connsiteY2-666" fmla="*/ 1208442 h 2936031"/>
              <a:gd name="connsiteX3-667" fmla="*/ 2104742 w 3253657"/>
              <a:gd name="connsiteY3-668" fmla="*/ 2796629 h 2936031"/>
              <a:gd name="connsiteX4-669" fmla="*/ 619000 w 3253657"/>
              <a:gd name="connsiteY4-670" fmla="*/ 2787486 h 2936031"/>
              <a:gd name="connsiteX5-671" fmla="*/ 43339 w 3253657"/>
              <a:gd name="connsiteY5-672" fmla="*/ 1223191 h 2936031"/>
              <a:gd name="connsiteX0-673" fmla="*/ 43339 w 3253657"/>
              <a:gd name="connsiteY0-674" fmla="*/ 1223191 h 2967136"/>
              <a:gd name="connsiteX1-675" fmla="*/ 1552589 w 3253657"/>
              <a:gd name="connsiteY1-676" fmla="*/ 47 h 2967136"/>
              <a:gd name="connsiteX2-677" fmla="*/ 3253566 w 3253657"/>
              <a:gd name="connsiteY2-678" fmla="*/ 1208442 h 2967136"/>
              <a:gd name="connsiteX3-679" fmla="*/ 2141553 w 3253657"/>
              <a:gd name="connsiteY3-680" fmla="*/ 2846529 h 2967136"/>
              <a:gd name="connsiteX4-681" fmla="*/ 619000 w 3253657"/>
              <a:gd name="connsiteY4-682" fmla="*/ 2787486 h 2967136"/>
              <a:gd name="connsiteX5-683" fmla="*/ 43339 w 3253657"/>
              <a:gd name="connsiteY5-684" fmla="*/ 1223191 h 296713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253657" h="2967136">
                <a:moveTo>
                  <a:pt x="43339" y="1223191"/>
                </a:moveTo>
                <a:cubicBezTo>
                  <a:pt x="226873" y="579504"/>
                  <a:pt x="720126" y="24304"/>
                  <a:pt x="1552589" y="47"/>
                </a:cubicBezTo>
                <a:cubicBezTo>
                  <a:pt x="2716891" y="-5194"/>
                  <a:pt x="3261760" y="432018"/>
                  <a:pt x="3253566" y="1208442"/>
                </a:cubicBezTo>
                <a:cubicBezTo>
                  <a:pt x="3231285" y="2071546"/>
                  <a:pt x="2639958" y="2583847"/>
                  <a:pt x="2141553" y="2846529"/>
                </a:cubicBezTo>
                <a:cubicBezTo>
                  <a:pt x="1549023" y="3069134"/>
                  <a:pt x="1106751" y="2944239"/>
                  <a:pt x="619000" y="2787486"/>
                </a:cubicBezTo>
                <a:cubicBezTo>
                  <a:pt x="76750" y="2560689"/>
                  <a:pt x="-89240" y="1857694"/>
                  <a:pt x="43339" y="1223191"/>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正五边形 17"/>
          <p:cNvSpPr/>
          <p:nvPr/>
        </p:nvSpPr>
        <p:spPr>
          <a:xfrm rot="725056">
            <a:off x="741558" y="1945954"/>
            <a:ext cx="2502403" cy="2468939"/>
          </a:xfrm>
          <a:prstGeom prst="roundRect">
            <a:avLst/>
          </a:prstGeom>
          <a:blipFill dpi="0" rotWithShape="1">
            <a:blip r:embed="rId4">
              <a:extLst>
                <a:ext uri="{28A0092B-C50C-407E-A947-70E740481C1C}">
                  <a14:useLocalDpi xmlns:a14="http://schemas.microsoft.com/office/drawing/2010/main" val="0"/>
                </a:ext>
              </a:extLst>
            </a:blip>
            <a:srcRect/>
            <a:stretch>
              <a:fillRect l="-24071" r="-24071"/>
            </a:stretch>
          </a:bli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正五边形 17"/>
          <p:cNvSpPr/>
          <p:nvPr/>
        </p:nvSpPr>
        <p:spPr>
          <a:xfrm rot="20062815">
            <a:off x="3850956" y="555771"/>
            <a:ext cx="2510109" cy="2311195"/>
          </a:xfrm>
          <a:prstGeom prst="roundRect">
            <a:avLst/>
          </a:prstGeom>
          <a:blipFill dpi="0" rotWithShape="1">
            <a:blip r:embed="rId5" cstate="print">
              <a:extLst>
                <a:ext uri="{28A0092B-C50C-407E-A947-70E740481C1C}">
                  <a14:useLocalDpi xmlns:a14="http://schemas.microsoft.com/office/drawing/2010/main" val="0"/>
                </a:ext>
              </a:extLst>
            </a:blip>
            <a:srcRect/>
            <a:stretch>
              <a:fillRect l="-9" r="-9"/>
            </a:stretch>
          </a:blip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812030" y="2160714"/>
            <a:ext cx="4801314" cy="646331"/>
          </a:xfrm>
          <a:prstGeom prst="rect">
            <a:avLst/>
          </a:prstGeom>
          <a:effectLst/>
        </p:spPr>
        <p:txBody>
          <a:bodyPr wrap="none">
            <a:spAutoFit/>
          </a:bodyPr>
          <a:lstStyle/>
          <a:p>
            <a:r>
              <a:rPr lang="zh-CN" altLang="en-US" sz="3600"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rPr>
              <a:t>我是快乐、坚强的小兵</a:t>
            </a:r>
            <a:endParaRPr lang="zh-CN" altLang="en-US" sz="3600"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endParaRPr>
          </a:p>
        </p:txBody>
      </p:sp>
      <p:pic>
        <p:nvPicPr>
          <p:cNvPr id="14" name="图片 13" descr="图片包含 鲜花, 植物, 花瓶, 餐桌&#10;&#10;已生成极高可信度的说明"/>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132521" y="4977044"/>
            <a:ext cx="1613659" cy="1920712"/>
          </a:xfrm>
          <a:prstGeom prst="rect">
            <a:avLst/>
          </a:prstGeom>
        </p:spPr>
      </p:pic>
      <p:sp>
        <p:nvSpPr>
          <p:cNvPr id="15" name="任意多边形: 形状 14"/>
          <p:cNvSpPr/>
          <p:nvPr/>
        </p:nvSpPr>
        <p:spPr>
          <a:xfrm>
            <a:off x="6442983" y="2835564"/>
            <a:ext cx="5539408" cy="201237"/>
          </a:xfrm>
          <a:custGeom>
            <a:avLst/>
            <a:gdLst>
              <a:gd name="connsiteX0" fmla="*/ 0 w 5539408"/>
              <a:gd name="connsiteY0" fmla="*/ 203609 h 469880"/>
              <a:gd name="connsiteX1" fmla="*/ 569843 w 5539408"/>
              <a:gd name="connsiteY1" fmla="*/ 216861 h 469880"/>
              <a:gd name="connsiteX2" fmla="*/ 755373 w 5539408"/>
              <a:gd name="connsiteY2" fmla="*/ 468653 h 469880"/>
              <a:gd name="connsiteX3" fmla="*/ 1457739 w 5539408"/>
              <a:gd name="connsiteY3" fmla="*/ 97592 h 469880"/>
              <a:gd name="connsiteX4" fmla="*/ 2160104 w 5539408"/>
              <a:gd name="connsiteY4" fmla="*/ 375888 h 469880"/>
              <a:gd name="connsiteX5" fmla="*/ 2809460 w 5539408"/>
              <a:gd name="connsiteY5" fmla="*/ 71088 h 469880"/>
              <a:gd name="connsiteX6" fmla="*/ 3445565 w 5539408"/>
              <a:gd name="connsiteY6" fmla="*/ 428896 h 469880"/>
              <a:gd name="connsiteX7" fmla="*/ 4041913 w 5539408"/>
              <a:gd name="connsiteY7" fmla="*/ 4827 h 469880"/>
              <a:gd name="connsiteX8" fmla="*/ 4956313 w 5539408"/>
              <a:gd name="connsiteY8" fmla="*/ 190357 h 469880"/>
              <a:gd name="connsiteX9" fmla="*/ 5009321 w 5539408"/>
              <a:gd name="connsiteY9" fmla="*/ 44583 h 469880"/>
              <a:gd name="connsiteX10" fmla="*/ 5539408 w 5539408"/>
              <a:gd name="connsiteY10" fmla="*/ 230114 h 46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39408" h="469880">
                <a:moveTo>
                  <a:pt x="0" y="203609"/>
                </a:moveTo>
                <a:cubicBezTo>
                  <a:pt x="221974" y="188148"/>
                  <a:pt x="443948" y="172687"/>
                  <a:pt x="569843" y="216861"/>
                </a:cubicBezTo>
                <a:cubicBezTo>
                  <a:pt x="695738" y="261035"/>
                  <a:pt x="607390" y="488531"/>
                  <a:pt x="755373" y="468653"/>
                </a:cubicBezTo>
                <a:cubicBezTo>
                  <a:pt x="903356" y="448775"/>
                  <a:pt x="1223617" y="113053"/>
                  <a:pt x="1457739" y="97592"/>
                </a:cubicBezTo>
                <a:cubicBezTo>
                  <a:pt x="1691861" y="82131"/>
                  <a:pt x="1934817" y="380305"/>
                  <a:pt x="2160104" y="375888"/>
                </a:cubicBezTo>
                <a:cubicBezTo>
                  <a:pt x="2385391" y="371471"/>
                  <a:pt x="2595217" y="62253"/>
                  <a:pt x="2809460" y="71088"/>
                </a:cubicBezTo>
                <a:cubicBezTo>
                  <a:pt x="3023703" y="79923"/>
                  <a:pt x="3240156" y="439939"/>
                  <a:pt x="3445565" y="428896"/>
                </a:cubicBezTo>
                <a:cubicBezTo>
                  <a:pt x="3650974" y="417853"/>
                  <a:pt x="3790122" y="44583"/>
                  <a:pt x="4041913" y="4827"/>
                </a:cubicBezTo>
                <a:cubicBezTo>
                  <a:pt x="4293704" y="-34930"/>
                  <a:pt x="4795078" y="183731"/>
                  <a:pt x="4956313" y="190357"/>
                </a:cubicBezTo>
                <a:cubicBezTo>
                  <a:pt x="5117548" y="196983"/>
                  <a:pt x="4912139" y="37957"/>
                  <a:pt x="5009321" y="44583"/>
                </a:cubicBezTo>
                <a:cubicBezTo>
                  <a:pt x="5106503" y="51209"/>
                  <a:pt x="5413512" y="267662"/>
                  <a:pt x="5539408" y="23011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375"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375"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375" accel="50000" fill="hold">
                                          <p:stCondLst>
                                            <p:cond delay="375"/>
                                          </p:stCondLst>
                                        </p:cTn>
                                        <p:tgtEl>
                                          <p:spTgt spid="5"/>
                                        </p:tgtEl>
                                        <p:attrNameLst>
                                          <p:attrName>ppt_w</p:attrName>
                                        </p:attrNameLst>
                                      </p:cBhvr>
                                      <p:tavLst>
                                        <p:tav tm="0">
                                          <p:val>
                                            <p:strVal val="#ppt_w*.05"/>
                                          </p:val>
                                        </p:tav>
                                        <p:tav tm="100000">
                                          <p:val>
                                            <p:strVal val="#ppt_w"/>
                                          </p:val>
                                        </p:tav>
                                      </p:tavLst>
                                    </p:anim>
                                    <p:anim calcmode="lin" valueType="num">
                                      <p:cBhvr>
                                        <p:cTn id="10" dur="750" fill="hold"/>
                                        <p:tgtEl>
                                          <p:spTgt spid="5"/>
                                        </p:tgtEl>
                                        <p:attrNameLst>
                                          <p:attrName>ppt_h</p:attrName>
                                        </p:attrNameLst>
                                      </p:cBhvr>
                                      <p:tavLst>
                                        <p:tav tm="0">
                                          <p:val>
                                            <p:strVal val="#ppt_h"/>
                                          </p:val>
                                        </p:tav>
                                        <p:tav tm="100000">
                                          <p:val>
                                            <p:strVal val="#ppt_h"/>
                                          </p:val>
                                        </p:tav>
                                      </p:tavLst>
                                    </p:anim>
                                    <p:anim calcmode="lin" valueType="num">
                                      <p:cBhvr>
                                        <p:cTn id="11" dur="375"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375"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375" accel="50000" fill="hold">
                                          <p:stCondLst>
                                            <p:cond delay="375"/>
                                          </p:stCondLst>
                                        </p:cTn>
                                        <p:tgtEl>
                                          <p:spTgt spid="5"/>
                                        </p:tgtEl>
                                        <p:attrNameLst>
                                          <p:attrName>ppt_y</p:attrName>
                                        </p:attrNameLst>
                                      </p:cBhvr>
                                      <p:tavLst>
                                        <p:tav tm="0">
                                          <p:val>
                                            <p:strVal val="#ppt_y+.1"/>
                                          </p:val>
                                        </p:tav>
                                        <p:tav tm="100000">
                                          <p:val>
                                            <p:strVal val="#ppt_y"/>
                                          </p:val>
                                        </p:tav>
                                      </p:tavLst>
                                    </p:anim>
                                    <p:animEffect transition="in" filter="fade">
                                      <p:cBhvr>
                                        <p:cTn id="14" dur="750" decel="50000">
                                          <p:stCondLst>
                                            <p:cond delay="0"/>
                                          </p:stCondLst>
                                        </p:cTn>
                                        <p:tgtEl>
                                          <p:spTgt spid="5"/>
                                        </p:tgtEl>
                                      </p:cBhvr>
                                    </p:animEffect>
                                  </p:childTnLst>
                                </p:cTn>
                              </p:par>
                            </p:childTnLst>
                          </p:cTn>
                        </p:par>
                        <p:par>
                          <p:cTn id="15" fill="hold">
                            <p:stCondLst>
                              <p:cond delay="1000"/>
                            </p:stCondLst>
                            <p:childTnLst>
                              <p:par>
                                <p:cTn id="16" presetID="25"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375"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19" dur="375"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20" dur="375" accel="50000" fill="hold">
                                          <p:stCondLst>
                                            <p:cond delay="375"/>
                                          </p:stCondLst>
                                        </p:cTn>
                                        <p:tgtEl>
                                          <p:spTgt spid="6"/>
                                        </p:tgtEl>
                                        <p:attrNameLst>
                                          <p:attrName>ppt_w</p:attrName>
                                        </p:attrNameLst>
                                      </p:cBhvr>
                                      <p:tavLst>
                                        <p:tav tm="0">
                                          <p:val>
                                            <p:strVal val="#ppt_w*.05"/>
                                          </p:val>
                                        </p:tav>
                                        <p:tav tm="100000">
                                          <p:val>
                                            <p:strVal val="#ppt_w"/>
                                          </p:val>
                                        </p:tav>
                                      </p:tavLst>
                                    </p:anim>
                                    <p:anim calcmode="lin" valueType="num">
                                      <p:cBhvr>
                                        <p:cTn id="21" dur="750" fill="hold"/>
                                        <p:tgtEl>
                                          <p:spTgt spid="6"/>
                                        </p:tgtEl>
                                        <p:attrNameLst>
                                          <p:attrName>ppt_h</p:attrName>
                                        </p:attrNameLst>
                                      </p:cBhvr>
                                      <p:tavLst>
                                        <p:tav tm="0">
                                          <p:val>
                                            <p:strVal val="#ppt_h"/>
                                          </p:val>
                                        </p:tav>
                                        <p:tav tm="100000">
                                          <p:val>
                                            <p:strVal val="#ppt_h"/>
                                          </p:val>
                                        </p:tav>
                                      </p:tavLst>
                                    </p:anim>
                                    <p:anim calcmode="lin" valueType="num">
                                      <p:cBhvr>
                                        <p:cTn id="22" dur="375"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23" dur="375"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24" dur="375" accel="50000" fill="hold">
                                          <p:stCondLst>
                                            <p:cond delay="375"/>
                                          </p:stCondLst>
                                        </p:cTn>
                                        <p:tgtEl>
                                          <p:spTgt spid="6"/>
                                        </p:tgtEl>
                                        <p:attrNameLst>
                                          <p:attrName>ppt_y</p:attrName>
                                        </p:attrNameLst>
                                      </p:cBhvr>
                                      <p:tavLst>
                                        <p:tav tm="0">
                                          <p:val>
                                            <p:strVal val="#ppt_y+.1"/>
                                          </p:val>
                                        </p:tav>
                                        <p:tav tm="100000">
                                          <p:val>
                                            <p:strVal val="#ppt_y"/>
                                          </p:val>
                                        </p:tav>
                                      </p:tavLst>
                                    </p:anim>
                                    <p:animEffect transition="in" filter="fade">
                                      <p:cBhvr>
                                        <p:cTn id="25" dur="750" decel="50000">
                                          <p:stCondLst>
                                            <p:cond delay="0"/>
                                          </p:stCondLst>
                                        </p:cTn>
                                        <p:tgtEl>
                                          <p:spTgt spid="6"/>
                                        </p:tgtEl>
                                      </p:cBhvr>
                                    </p:animEffect>
                                  </p:childTnLst>
                                </p:cTn>
                              </p:par>
                            </p:childTnLst>
                          </p:cTn>
                        </p:par>
                        <p:par>
                          <p:cTn id="26" fill="hold">
                            <p:stCondLst>
                              <p:cond delay="2000"/>
                            </p:stCondLst>
                            <p:childTnLst>
                              <p:par>
                                <p:cTn id="27" presetID="25"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375"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0" dur="375"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1" dur="375" accel="50000" fill="hold">
                                          <p:stCondLst>
                                            <p:cond delay="375"/>
                                          </p:stCondLst>
                                        </p:cTn>
                                        <p:tgtEl>
                                          <p:spTgt spid="7"/>
                                        </p:tgtEl>
                                        <p:attrNameLst>
                                          <p:attrName>ppt_w</p:attrName>
                                        </p:attrNameLst>
                                      </p:cBhvr>
                                      <p:tavLst>
                                        <p:tav tm="0">
                                          <p:val>
                                            <p:strVal val="#ppt_w*.05"/>
                                          </p:val>
                                        </p:tav>
                                        <p:tav tm="100000">
                                          <p:val>
                                            <p:strVal val="#ppt_w"/>
                                          </p:val>
                                        </p:tav>
                                      </p:tavLst>
                                    </p:anim>
                                    <p:anim calcmode="lin" valueType="num">
                                      <p:cBhvr>
                                        <p:cTn id="32" dur="750" fill="hold"/>
                                        <p:tgtEl>
                                          <p:spTgt spid="7"/>
                                        </p:tgtEl>
                                        <p:attrNameLst>
                                          <p:attrName>ppt_h</p:attrName>
                                        </p:attrNameLst>
                                      </p:cBhvr>
                                      <p:tavLst>
                                        <p:tav tm="0">
                                          <p:val>
                                            <p:strVal val="#ppt_h"/>
                                          </p:val>
                                        </p:tav>
                                        <p:tav tm="100000">
                                          <p:val>
                                            <p:strVal val="#ppt_h"/>
                                          </p:val>
                                        </p:tav>
                                      </p:tavLst>
                                    </p:anim>
                                    <p:anim calcmode="lin" valueType="num">
                                      <p:cBhvr>
                                        <p:cTn id="33" dur="375"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34" dur="375"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35" dur="375" accel="50000" fill="hold">
                                          <p:stCondLst>
                                            <p:cond delay="375"/>
                                          </p:stCondLst>
                                        </p:cTn>
                                        <p:tgtEl>
                                          <p:spTgt spid="7"/>
                                        </p:tgtEl>
                                        <p:attrNameLst>
                                          <p:attrName>ppt_y</p:attrName>
                                        </p:attrNameLst>
                                      </p:cBhvr>
                                      <p:tavLst>
                                        <p:tav tm="0">
                                          <p:val>
                                            <p:strVal val="#ppt_y+.1"/>
                                          </p:val>
                                        </p:tav>
                                        <p:tav tm="100000">
                                          <p:val>
                                            <p:strVal val="#ppt_y"/>
                                          </p:val>
                                        </p:tav>
                                      </p:tavLst>
                                    </p:anim>
                                    <p:animEffect transition="in" filter="fade">
                                      <p:cBhvr>
                                        <p:cTn id="36" dur="750" decel="50000">
                                          <p:stCondLst>
                                            <p:cond delay="0"/>
                                          </p:stCondLst>
                                        </p:cTn>
                                        <p:tgtEl>
                                          <p:spTgt spid="7"/>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childTnLst>
                          </p:cTn>
                        </p:par>
                        <p:par>
                          <p:cTn id="41" fill="hold">
                            <p:stCondLst>
                              <p:cond delay="350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8"/>
                                        </p:tgtEl>
                                        <p:attrNameLst>
                                          <p:attrName>ppt_y</p:attrName>
                                        </p:attrNameLst>
                                      </p:cBhvr>
                                      <p:tavLst>
                                        <p:tav tm="0">
                                          <p:val>
                                            <p:strVal val="#ppt_y"/>
                                          </p:val>
                                        </p:tav>
                                        <p:tav tm="100000">
                                          <p:val>
                                            <p:strVal val="#ppt_y"/>
                                          </p:val>
                                        </p:tav>
                                      </p:tavLst>
                                    </p:anim>
                                    <p:anim calcmode="lin" valueType="num">
                                      <p:cBhvr>
                                        <p:cTn id="4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08198" y="2658300"/>
            <a:ext cx="2594034" cy="2014473"/>
            <a:chOff x="952545" y="1656273"/>
            <a:chExt cx="2000673" cy="1553681"/>
          </a:xfrm>
        </p:grpSpPr>
        <p:sp>
          <p:nvSpPr>
            <p:cNvPr id="32" name="圆角矩形 38"/>
            <p:cNvSpPr/>
            <p:nvPr/>
          </p:nvSpPr>
          <p:spPr>
            <a:xfrm>
              <a:off x="952545" y="1656273"/>
              <a:ext cx="2000673" cy="1553681"/>
            </a:xfrm>
            <a:custGeom>
              <a:avLst/>
              <a:gdLst>
                <a:gd name="connsiteX0" fmla="*/ 0 w 1970468"/>
                <a:gd name="connsiteY0" fmla="*/ 230549 h 1383264"/>
                <a:gd name="connsiteX1" fmla="*/ 230549 w 1970468"/>
                <a:gd name="connsiteY1" fmla="*/ 0 h 1383264"/>
                <a:gd name="connsiteX2" fmla="*/ 1739919 w 1970468"/>
                <a:gd name="connsiteY2" fmla="*/ 0 h 1383264"/>
                <a:gd name="connsiteX3" fmla="*/ 1970468 w 1970468"/>
                <a:gd name="connsiteY3" fmla="*/ 230549 h 1383264"/>
                <a:gd name="connsiteX4" fmla="*/ 1970468 w 1970468"/>
                <a:gd name="connsiteY4" fmla="*/ 1152715 h 1383264"/>
                <a:gd name="connsiteX5" fmla="*/ 1739919 w 1970468"/>
                <a:gd name="connsiteY5" fmla="*/ 1383264 h 1383264"/>
                <a:gd name="connsiteX6" fmla="*/ 230549 w 1970468"/>
                <a:gd name="connsiteY6" fmla="*/ 1383264 h 1383264"/>
                <a:gd name="connsiteX7" fmla="*/ 0 w 1970468"/>
                <a:gd name="connsiteY7" fmla="*/ 1152715 h 1383264"/>
                <a:gd name="connsiteX8" fmla="*/ 0 w 1970468"/>
                <a:gd name="connsiteY8" fmla="*/ 230549 h 1383264"/>
                <a:gd name="connsiteX0-1" fmla="*/ 0 w 1970468"/>
                <a:gd name="connsiteY0-2" fmla="*/ 230549 h 1466977"/>
                <a:gd name="connsiteX1-3" fmla="*/ 230549 w 1970468"/>
                <a:gd name="connsiteY1-4" fmla="*/ 0 h 1466977"/>
                <a:gd name="connsiteX2-5" fmla="*/ 1739919 w 1970468"/>
                <a:gd name="connsiteY2-6" fmla="*/ 0 h 1466977"/>
                <a:gd name="connsiteX3-7" fmla="*/ 1970468 w 1970468"/>
                <a:gd name="connsiteY3-8" fmla="*/ 230549 h 1466977"/>
                <a:gd name="connsiteX4-9" fmla="*/ 1970468 w 1970468"/>
                <a:gd name="connsiteY4-10" fmla="*/ 1152715 h 1466977"/>
                <a:gd name="connsiteX5-11" fmla="*/ 1739919 w 1970468"/>
                <a:gd name="connsiteY5-12" fmla="*/ 1383264 h 1466977"/>
                <a:gd name="connsiteX6-13" fmla="*/ 481687 w 1970468"/>
                <a:gd name="connsiteY6-14" fmla="*/ 1466977 h 1466977"/>
                <a:gd name="connsiteX7-15" fmla="*/ 0 w 1970468"/>
                <a:gd name="connsiteY7-16" fmla="*/ 1152715 h 1466977"/>
                <a:gd name="connsiteX8-17" fmla="*/ 0 w 1970468"/>
                <a:gd name="connsiteY8-18" fmla="*/ 230549 h 1466977"/>
                <a:gd name="connsiteX0-19" fmla="*/ 0 w 1970468"/>
                <a:gd name="connsiteY0-20" fmla="*/ 230549 h 1466977"/>
                <a:gd name="connsiteX1-21" fmla="*/ 230549 w 1970468"/>
                <a:gd name="connsiteY1-22" fmla="*/ 0 h 1466977"/>
                <a:gd name="connsiteX2-23" fmla="*/ 1739919 w 1970468"/>
                <a:gd name="connsiteY2-24" fmla="*/ 0 h 1466977"/>
                <a:gd name="connsiteX3-25" fmla="*/ 1970468 w 1970468"/>
                <a:gd name="connsiteY3-26" fmla="*/ 230549 h 1466977"/>
                <a:gd name="connsiteX4-27" fmla="*/ 1970468 w 1970468"/>
                <a:gd name="connsiteY4-28" fmla="*/ 1152715 h 1466977"/>
                <a:gd name="connsiteX5-29" fmla="*/ 1739919 w 1970468"/>
                <a:gd name="connsiteY5-30" fmla="*/ 1383264 h 1466977"/>
                <a:gd name="connsiteX6-31" fmla="*/ 481687 w 1970468"/>
                <a:gd name="connsiteY6-32" fmla="*/ 1466977 h 1466977"/>
                <a:gd name="connsiteX7-33" fmla="*/ 96591 w 1970468"/>
                <a:gd name="connsiteY7-34" fmla="*/ 1197791 h 1466977"/>
                <a:gd name="connsiteX8-35" fmla="*/ 0 w 1970468"/>
                <a:gd name="connsiteY8-36" fmla="*/ 230549 h 1466977"/>
                <a:gd name="connsiteX0-37" fmla="*/ 0 w 1970468"/>
                <a:gd name="connsiteY0-38" fmla="*/ 230549 h 1466977"/>
                <a:gd name="connsiteX1-39" fmla="*/ 230549 w 1970468"/>
                <a:gd name="connsiteY1-40" fmla="*/ 0 h 1466977"/>
                <a:gd name="connsiteX2-41" fmla="*/ 1739919 w 1970468"/>
                <a:gd name="connsiteY2-42" fmla="*/ 0 h 1466977"/>
                <a:gd name="connsiteX3-43" fmla="*/ 1970468 w 1970468"/>
                <a:gd name="connsiteY3-44" fmla="*/ 230549 h 1466977"/>
                <a:gd name="connsiteX4-45" fmla="*/ 1970468 w 1970468"/>
                <a:gd name="connsiteY4-46" fmla="*/ 1152715 h 1466977"/>
                <a:gd name="connsiteX5-47" fmla="*/ 1739919 w 1970468"/>
                <a:gd name="connsiteY5-48" fmla="*/ 1383264 h 1466977"/>
                <a:gd name="connsiteX6-49" fmla="*/ 481687 w 1970468"/>
                <a:gd name="connsiteY6-50" fmla="*/ 1466977 h 1466977"/>
                <a:gd name="connsiteX7-51" fmla="*/ 96591 w 1970468"/>
                <a:gd name="connsiteY7-52" fmla="*/ 1197791 h 1466977"/>
                <a:gd name="connsiteX8-53" fmla="*/ 0 w 1970468"/>
                <a:gd name="connsiteY8-54" fmla="*/ 230549 h 1466977"/>
                <a:gd name="connsiteX0-55" fmla="*/ 0 w 1970468"/>
                <a:gd name="connsiteY0-56" fmla="*/ 230549 h 1466977"/>
                <a:gd name="connsiteX1-57" fmla="*/ 230549 w 1970468"/>
                <a:gd name="connsiteY1-58" fmla="*/ 0 h 1466977"/>
                <a:gd name="connsiteX2-59" fmla="*/ 1739919 w 1970468"/>
                <a:gd name="connsiteY2-60" fmla="*/ 0 h 1466977"/>
                <a:gd name="connsiteX3-61" fmla="*/ 1970468 w 1970468"/>
                <a:gd name="connsiteY3-62" fmla="*/ 230549 h 1466977"/>
                <a:gd name="connsiteX4-63" fmla="*/ 1970468 w 1970468"/>
                <a:gd name="connsiteY4-64" fmla="*/ 1152715 h 1466977"/>
                <a:gd name="connsiteX5-65" fmla="*/ 1739919 w 1970468"/>
                <a:gd name="connsiteY5-66" fmla="*/ 1383264 h 1466977"/>
                <a:gd name="connsiteX6-67" fmla="*/ 481687 w 1970468"/>
                <a:gd name="connsiteY6-68" fmla="*/ 1466977 h 1466977"/>
                <a:gd name="connsiteX7-69" fmla="*/ 96591 w 1970468"/>
                <a:gd name="connsiteY7-70" fmla="*/ 1197791 h 1466977"/>
                <a:gd name="connsiteX8-71" fmla="*/ 0 w 1970468"/>
                <a:gd name="connsiteY8-72" fmla="*/ 230549 h 1466977"/>
                <a:gd name="connsiteX0-73" fmla="*/ 0 w 1970468"/>
                <a:gd name="connsiteY0-74" fmla="*/ 230549 h 1466977"/>
                <a:gd name="connsiteX1-75" fmla="*/ 230549 w 1970468"/>
                <a:gd name="connsiteY1-76" fmla="*/ 0 h 1466977"/>
                <a:gd name="connsiteX2-77" fmla="*/ 1739919 w 1970468"/>
                <a:gd name="connsiteY2-78" fmla="*/ 0 h 1466977"/>
                <a:gd name="connsiteX3-79" fmla="*/ 1970468 w 1970468"/>
                <a:gd name="connsiteY3-80" fmla="*/ 230549 h 1466977"/>
                <a:gd name="connsiteX4-81" fmla="*/ 1970468 w 1970468"/>
                <a:gd name="connsiteY4-82" fmla="*/ 1152715 h 1466977"/>
                <a:gd name="connsiteX5-83" fmla="*/ 1784995 w 1970468"/>
                <a:gd name="connsiteY5-84" fmla="*/ 1447659 h 1466977"/>
                <a:gd name="connsiteX6-85" fmla="*/ 481687 w 1970468"/>
                <a:gd name="connsiteY6-86" fmla="*/ 1466977 h 1466977"/>
                <a:gd name="connsiteX7-87" fmla="*/ 96591 w 1970468"/>
                <a:gd name="connsiteY7-88" fmla="*/ 1197791 h 1466977"/>
                <a:gd name="connsiteX8-89" fmla="*/ 0 w 1970468"/>
                <a:gd name="connsiteY8-90" fmla="*/ 230549 h 1466977"/>
                <a:gd name="connsiteX0-91" fmla="*/ 0 w 1970468"/>
                <a:gd name="connsiteY0-92" fmla="*/ 230549 h 1466977"/>
                <a:gd name="connsiteX1-93" fmla="*/ 230549 w 1970468"/>
                <a:gd name="connsiteY1-94" fmla="*/ 0 h 1466977"/>
                <a:gd name="connsiteX2-95" fmla="*/ 1739919 w 1970468"/>
                <a:gd name="connsiteY2-96" fmla="*/ 0 h 1466977"/>
                <a:gd name="connsiteX3-97" fmla="*/ 1970468 w 1970468"/>
                <a:gd name="connsiteY3-98" fmla="*/ 230549 h 1466977"/>
                <a:gd name="connsiteX4-99" fmla="*/ 1970468 w 1970468"/>
                <a:gd name="connsiteY4-100" fmla="*/ 1152715 h 1466977"/>
                <a:gd name="connsiteX5-101" fmla="*/ 1714161 w 1970468"/>
                <a:gd name="connsiteY5-102" fmla="*/ 1434780 h 1466977"/>
                <a:gd name="connsiteX6-103" fmla="*/ 481687 w 1970468"/>
                <a:gd name="connsiteY6-104" fmla="*/ 1466977 h 1466977"/>
                <a:gd name="connsiteX7-105" fmla="*/ 96591 w 1970468"/>
                <a:gd name="connsiteY7-106" fmla="*/ 1197791 h 1466977"/>
                <a:gd name="connsiteX8-107" fmla="*/ 0 w 1970468"/>
                <a:gd name="connsiteY8-108" fmla="*/ 230549 h 1466977"/>
                <a:gd name="connsiteX0-109" fmla="*/ 0 w 1970468"/>
                <a:gd name="connsiteY0-110" fmla="*/ 230549 h 1466977"/>
                <a:gd name="connsiteX1-111" fmla="*/ 230549 w 1970468"/>
                <a:gd name="connsiteY1-112" fmla="*/ 0 h 1466977"/>
                <a:gd name="connsiteX2-113" fmla="*/ 1739919 w 1970468"/>
                <a:gd name="connsiteY2-114" fmla="*/ 0 h 1466977"/>
                <a:gd name="connsiteX3-115" fmla="*/ 1970468 w 1970468"/>
                <a:gd name="connsiteY3-116" fmla="*/ 230549 h 1466977"/>
                <a:gd name="connsiteX4-117" fmla="*/ 1970468 w 1970468"/>
                <a:gd name="connsiteY4-118" fmla="*/ 1152715 h 1466977"/>
                <a:gd name="connsiteX5-119" fmla="*/ 1714161 w 1970468"/>
                <a:gd name="connsiteY5-120" fmla="*/ 1434780 h 1466977"/>
                <a:gd name="connsiteX6-121" fmla="*/ 481687 w 1970468"/>
                <a:gd name="connsiteY6-122" fmla="*/ 1466977 h 1466977"/>
                <a:gd name="connsiteX7-123" fmla="*/ 96591 w 1970468"/>
                <a:gd name="connsiteY7-124" fmla="*/ 1197791 h 1466977"/>
                <a:gd name="connsiteX8-125" fmla="*/ 0 w 1970468"/>
                <a:gd name="connsiteY8-126" fmla="*/ 230549 h 1466977"/>
                <a:gd name="connsiteX0-127" fmla="*/ 0 w 1974630"/>
                <a:gd name="connsiteY0-128" fmla="*/ 230549 h 1466977"/>
                <a:gd name="connsiteX1-129" fmla="*/ 230549 w 1974630"/>
                <a:gd name="connsiteY1-130" fmla="*/ 0 h 1466977"/>
                <a:gd name="connsiteX2-131" fmla="*/ 1739919 w 1974630"/>
                <a:gd name="connsiteY2-132" fmla="*/ 0 h 1466977"/>
                <a:gd name="connsiteX3-133" fmla="*/ 1970468 w 1974630"/>
                <a:gd name="connsiteY3-134" fmla="*/ 230549 h 1466977"/>
                <a:gd name="connsiteX4-135" fmla="*/ 1970468 w 1974630"/>
                <a:gd name="connsiteY4-136" fmla="*/ 1152715 h 1466977"/>
                <a:gd name="connsiteX5-137" fmla="*/ 1714161 w 1974630"/>
                <a:gd name="connsiteY5-138" fmla="*/ 1434780 h 1466977"/>
                <a:gd name="connsiteX6-139" fmla="*/ 481687 w 1974630"/>
                <a:gd name="connsiteY6-140" fmla="*/ 1466977 h 1466977"/>
                <a:gd name="connsiteX7-141" fmla="*/ 96591 w 1974630"/>
                <a:gd name="connsiteY7-142" fmla="*/ 1197791 h 1466977"/>
                <a:gd name="connsiteX8-143" fmla="*/ 0 w 1974630"/>
                <a:gd name="connsiteY8-144" fmla="*/ 230549 h 1466977"/>
                <a:gd name="connsiteX0-145" fmla="*/ 0 w 1974630"/>
                <a:gd name="connsiteY0-146" fmla="*/ 327141 h 1563569"/>
                <a:gd name="connsiteX1-147" fmla="*/ 230549 w 1974630"/>
                <a:gd name="connsiteY1-148" fmla="*/ 96592 h 1563569"/>
                <a:gd name="connsiteX2-149" fmla="*/ 1630449 w 1974630"/>
                <a:gd name="connsiteY2-150" fmla="*/ 0 h 1563569"/>
                <a:gd name="connsiteX3-151" fmla="*/ 1970468 w 1974630"/>
                <a:gd name="connsiteY3-152" fmla="*/ 327141 h 1563569"/>
                <a:gd name="connsiteX4-153" fmla="*/ 1970468 w 1974630"/>
                <a:gd name="connsiteY4-154" fmla="*/ 1249307 h 1563569"/>
                <a:gd name="connsiteX5-155" fmla="*/ 1714161 w 1974630"/>
                <a:gd name="connsiteY5-156" fmla="*/ 1531372 h 1563569"/>
                <a:gd name="connsiteX6-157" fmla="*/ 481687 w 1974630"/>
                <a:gd name="connsiteY6-158" fmla="*/ 1563569 h 1563569"/>
                <a:gd name="connsiteX7-159" fmla="*/ 96591 w 1974630"/>
                <a:gd name="connsiteY7-160" fmla="*/ 1294383 h 1563569"/>
                <a:gd name="connsiteX8-161" fmla="*/ 0 w 1974630"/>
                <a:gd name="connsiteY8-162" fmla="*/ 327141 h 1563569"/>
                <a:gd name="connsiteX0-163" fmla="*/ 0 w 1974630"/>
                <a:gd name="connsiteY0-164" fmla="*/ 327141 h 1563569"/>
                <a:gd name="connsiteX1-165" fmla="*/ 230549 w 1974630"/>
                <a:gd name="connsiteY1-166" fmla="*/ 96592 h 1563569"/>
                <a:gd name="connsiteX2-167" fmla="*/ 1630449 w 1974630"/>
                <a:gd name="connsiteY2-168" fmla="*/ 0 h 1563569"/>
                <a:gd name="connsiteX3-169" fmla="*/ 1931831 w 1974630"/>
                <a:gd name="connsiteY3-170" fmla="*/ 179033 h 1563569"/>
                <a:gd name="connsiteX4-171" fmla="*/ 1970468 w 1974630"/>
                <a:gd name="connsiteY4-172" fmla="*/ 1249307 h 1563569"/>
                <a:gd name="connsiteX5-173" fmla="*/ 1714161 w 1974630"/>
                <a:gd name="connsiteY5-174" fmla="*/ 1531372 h 1563569"/>
                <a:gd name="connsiteX6-175" fmla="*/ 481687 w 1974630"/>
                <a:gd name="connsiteY6-176" fmla="*/ 1563569 h 1563569"/>
                <a:gd name="connsiteX7-177" fmla="*/ 96591 w 1974630"/>
                <a:gd name="connsiteY7-178" fmla="*/ 1294383 h 1563569"/>
                <a:gd name="connsiteX8-179" fmla="*/ 0 w 1974630"/>
                <a:gd name="connsiteY8-180" fmla="*/ 327141 h 1563569"/>
                <a:gd name="connsiteX0-181" fmla="*/ 0 w 1974630"/>
                <a:gd name="connsiteY0-182" fmla="*/ 327141 h 1563569"/>
                <a:gd name="connsiteX1-183" fmla="*/ 230549 w 1974630"/>
                <a:gd name="connsiteY1-184" fmla="*/ 96592 h 1563569"/>
                <a:gd name="connsiteX2-185" fmla="*/ 1630449 w 1974630"/>
                <a:gd name="connsiteY2-186" fmla="*/ 0 h 1563569"/>
                <a:gd name="connsiteX3-187" fmla="*/ 1931831 w 1974630"/>
                <a:gd name="connsiteY3-188" fmla="*/ 179033 h 1563569"/>
                <a:gd name="connsiteX4-189" fmla="*/ 1970468 w 1974630"/>
                <a:gd name="connsiteY4-190" fmla="*/ 1249307 h 1563569"/>
                <a:gd name="connsiteX5-191" fmla="*/ 1714161 w 1974630"/>
                <a:gd name="connsiteY5-192" fmla="*/ 1531372 h 1563569"/>
                <a:gd name="connsiteX6-193" fmla="*/ 481687 w 1974630"/>
                <a:gd name="connsiteY6-194" fmla="*/ 1563569 h 1563569"/>
                <a:gd name="connsiteX7-195" fmla="*/ 96591 w 1974630"/>
                <a:gd name="connsiteY7-196" fmla="*/ 1294383 h 1563569"/>
                <a:gd name="connsiteX8-197" fmla="*/ 0 w 1974630"/>
                <a:gd name="connsiteY8-198" fmla="*/ 327141 h 1563569"/>
                <a:gd name="connsiteX0-199" fmla="*/ 0 w 1990693"/>
                <a:gd name="connsiteY0-200" fmla="*/ 327141 h 1563569"/>
                <a:gd name="connsiteX1-201" fmla="*/ 230549 w 1990693"/>
                <a:gd name="connsiteY1-202" fmla="*/ 96592 h 1563569"/>
                <a:gd name="connsiteX2-203" fmla="*/ 1630449 w 1990693"/>
                <a:gd name="connsiteY2-204" fmla="*/ 0 h 1563569"/>
                <a:gd name="connsiteX3-205" fmla="*/ 1931831 w 1990693"/>
                <a:gd name="connsiteY3-206" fmla="*/ 179033 h 1563569"/>
                <a:gd name="connsiteX4-207" fmla="*/ 1970468 w 1990693"/>
                <a:gd name="connsiteY4-208" fmla="*/ 1249307 h 1563569"/>
                <a:gd name="connsiteX5-209" fmla="*/ 1714161 w 1990693"/>
                <a:gd name="connsiteY5-210" fmla="*/ 1531372 h 1563569"/>
                <a:gd name="connsiteX6-211" fmla="*/ 481687 w 1990693"/>
                <a:gd name="connsiteY6-212" fmla="*/ 1563569 h 1563569"/>
                <a:gd name="connsiteX7-213" fmla="*/ 96591 w 1990693"/>
                <a:gd name="connsiteY7-214" fmla="*/ 1294383 h 1563569"/>
                <a:gd name="connsiteX8-215" fmla="*/ 0 w 1990693"/>
                <a:gd name="connsiteY8-216" fmla="*/ 327141 h 1563569"/>
                <a:gd name="connsiteX0-217" fmla="*/ 0 w 1990693"/>
                <a:gd name="connsiteY0-218" fmla="*/ 327141 h 1563569"/>
                <a:gd name="connsiteX1-219" fmla="*/ 230549 w 1990693"/>
                <a:gd name="connsiteY1-220" fmla="*/ 96592 h 1563569"/>
                <a:gd name="connsiteX2-221" fmla="*/ 1630449 w 1990693"/>
                <a:gd name="connsiteY2-222" fmla="*/ 0 h 1563569"/>
                <a:gd name="connsiteX3-223" fmla="*/ 1931831 w 1990693"/>
                <a:gd name="connsiteY3-224" fmla="*/ 179033 h 1563569"/>
                <a:gd name="connsiteX4-225" fmla="*/ 1970468 w 1990693"/>
                <a:gd name="connsiteY4-226" fmla="*/ 1249307 h 1563569"/>
                <a:gd name="connsiteX5-227" fmla="*/ 1714161 w 1990693"/>
                <a:gd name="connsiteY5-228" fmla="*/ 1531372 h 1563569"/>
                <a:gd name="connsiteX6-229" fmla="*/ 481687 w 1990693"/>
                <a:gd name="connsiteY6-230" fmla="*/ 1563569 h 1563569"/>
                <a:gd name="connsiteX7-231" fmla="*/ 96591 w 1990693"/>
                <a:gd name="connsiteY7-232" fmla="*/ 1294383 h 1563569"/>
                <a:gd name="connsiteX8-233" fmla="*/ 0 w 1990693"/>
                <a:gd name="connsiteY8-234" fmla="*/ 327141 h 1563569"/>
                <a:gd name="connsiteX0-235" fmla="*/ 0 w 2010011"/>
                <a:gd name="connsiteY0-236" fmla="*/ 301383 h 1563569"/>
                <a:gd name="connsiteX1-237" fmla="*/ 249867 w 2010011"/>
                <a:gd name="connsiteY1-238" fmla="*/ 96592 h 1563569"/>
                <a:gd name="connsiteX2-239" fmla="*/ 1649767 w 2010011"/>
                <a:gd name="connsiteY2-240" fmla="*/ 0 h 1563569"/>
                <a:gd name="connsiteX3-241" fmla="*/ 1951149 w 2010011"/>
                <a:gd name="connsiteY3-242" fmla="*/ 179033 h 1563569"/>
                <a:gd name="connsiteX4-243" fmla="*/ 1989786 w 2010011"/>
                <a:gd name="connsiteY4-244" fmla="*/ 1249307 h 1563569"/>
                <a:gd name="connsiteX5-245" fmla="*/ 1733479 w 2010011"/>
                <a:gd name="connsiteY5-246" fmla="*/ 1531372 h 1563569"/>
                <a:gd name="connsiteX6-247" fmla="*/ 501005 w 2010011"/>
                <a:gd name="connsiteY6-248" fmla="*/ 1563569 h 1563569"/>
                <a:gd name="connsiteX7-249" fmla="*/ 115909 w 2010011"/>
                <a:gd name="connsiteY7-250" fmla="*/ 1294383 h 1563569"/>
                <a:gd name="connsiteX8-251" fmla="*/ 0 w 2010011"/>
                <a:gd name="connsiteY8-252" fmla="*/ 301383 h 1563569"/>
                <a:gd name="connsiteX0-253" fmla="*/ 852 w 2010863"/>
                <a:gd name="connsiteY0-254" fmla="*/ 301383 h 1563569"/>
                <a:gd name="connsiteX1-255" fmla="*/ 250719 w 2010863"/>
                <a:gd name="connsiteY1-256" fmla="*/ 96592 h 1563569"/>
                <a:gd name="connsiteX2-257" fmla="*/ 1650619 w 2010863"/>
                <a:gd name="connsiteY2-258" fmla="*/ 0 h 1563569"/>
                <a:gd name="connsiteX3-259" fmla="*/ 1952001 w 2010863"/>
                <a:gd name="connsiteY3-260" fmla="*/ 179033 h 1563569"/>
                <a:gd name="connsiteX4-261" fmla="*/ 1990638 w 2010863"/>
                <a:gd name="connsiteY4-262" fmla="*/ 1249307 h 1563569"/>
                <a:gd name="connsiteX5-263" fmla="*/ 1734331 w 2010863"/>
                <a:gd name="connsiteY5-264" fmla="*/ 1531372 h 1563569"/>
                <a:gd name="connsiteX6-265" fmla="*/ 501857 w 2010863"/>
                <a:gd name="connsiteY6-266" fmla="*/ 1563569 h 1563569"/>
                <a:gd name="connsiteX7-267" fmla="*/ 116761 w 2010863"/>
                <a:gd name="connsiteY7-268" fmla="*/ 1294383 h 1563569"/>
                <a:gd name="connsiteX8-269" fmla="*/ 852 w 2010863"/>
                <a:gd name="connsiteY8-270" fmla="*/ 301383 h 1563569"/>
                <a:gd name="connsiteX0-271" fmla="*/ 700 w 2010711"/>
                <a:gd name="connsiteY0-272" fmla="*/ 301383 h 1563569"/>
                <a:gd name="connsiteX1-273" fmla="*/ 282764 w 2010711"/>
                <a:gd name="connsiteY1-274" fmla="*/ 77274 h 1563569"/>
                <a:gd name="connsiteX2-275" fmla="*/ 1650467 w 2010711"/>
                <a:gd name="connsiteY2-276" fmla="*/ 0 h 1563569"/>
                <a:gd name="connsiteX3-277" fmla="*/ 1951849 w 2010711"/>
                <a:gd name="connsiteY3-278" fmla="*/ 179033 h 1563569"/>
                <a:gd name="connsiteX4-279" fmla="*/ 1990486 w 2010711"/>
                <a:gd name="connsiteY4-280" fmla="*/ 1249307 h 1563569"/>
                <a:gd name="connsiteX5-281" fmla="*/ 1734179 w 2010711"/>
                <a:gd name="connsiteY5-282" fmla="*/ 1531372 h 1563569"/>
                <a:gd name="connsiteX6-283" fmla="*/ 501705 w 2010711"/>
                <a:gd name="connsiteY6-284" fmla="*/ 1563569 h 1563569"/>
                <a:gd name="connsiteX7-285" fmla="*/ 116609 w 2010711"/>
                <a:gd name="connsiteY7-286" fmla="*/ 1294383 h 1563569"/>
                <a:gd name="connsiteX8-287" fmla="*/ 700 w 2010711"/>
                <a:gd name="connsiteY8-288" fmla="*/ 301383 h 1563569"/>
                <a:gd name="connsiteX0-289" fmla="*/ 700 w 2009736"/>
                <a:gd name="connsiteY0-290" fmla="*/ 301383 h 1563569"/>
                <a:gd name="connsiteX1-291" fmla="*/ 282764 w 2009736"/>
                <a:gd name="connsiteY1-292" fmla="*/ 77274 h 1563569"/>
                <a:gd name="connsiteX2-293" fmla="*/ 1650467 w 2009736"/>
                <a:gd name="connsiteY2-294" fmla="*/ 0 h 1563569"/>
                <a:gd name="connsiteX3-295" fmla="*/ 1945410 w 2009736"/>
                <a:gd name="connsiteY3-296" fmla="*/ 191912 h 1563569"/>
                <a:gd name="connsiteX4-297" fmla="*/ 1990486 w 2009736"/>
                <a:gd name="connsiteY4-298" fmla="*/ 1249307 h 1563569"/>
                <a:gd name="connsiteX5-299" fmla="*/ 1734179 w 2009736"/>
                <a:gd name="connsiteY5-300" fmla="*/ 1531372 h 1563569"/>
                <a:gd name="connsiteX6-301" fmla="*/ 501705 w 2009736"/>
                <a:gd name="connsiteY6-302" fmla="*/ 1563569 h 1563569"/>
                <a:gd name="connsiteX7-303" fmla="*/ 116609 w 2009736"/>
                <a:gd name="connsiteY7-304" fmla="*/ 1294383 h 1563569"/>
                <a:gd name="connsiteX8-305" fmla="*/ 700 w 2009736"/>
                <a:gd name="connsiteY8-306" fmla="*/ 301383 h 1563569"/>
                <a:gd name="connsiteX0-307" fmla="*/ 700 w 2008172"/>
                <a:gd name="connsiteY0-308" fmla="*/ 301383 h 1563569"/>
                <a:gd name="connsiteX1-309" fmla="*/ 282764 w 2008172"/>
                <a:gd name="connsiteY1-310" fmla="*/ 77274 h 1563569"/>
                <a:gd name="connsiteX2-311" fmla="*/ 1650467 w 2008172"/>
                <a:gd name="connsiteY2-312" fmla="*/ 0 h 1563569"/>
                <a:gd name="connsiteX3-313" fmla="*/ 1945410 w 2008172"/>
                <a:gd name="connsiteY3-314" fmla="*/ 191912 h 1563569"/>
                <a:gd name="connsiteX4-315" fmla="*/ 1990486 w 2008172"/>
                <a:gd name="connsiteY4-316" fmla="*/ 1249307 h 1563569"/>
                <a:gd name="connsiteX5-317" fmla="*/ 1734179 w 2008172"/>
                <a:gd name="connsiteY5-318" fmla="*/ 1531372 h 1563569"/>
                <a:gd name="connsiteX6-319" fmla="*/ 501705 w 2008172"/>
                <a:gd name="connsiteY6-320" fmla="*/ 1563569 h 1563569"/>
                <a:gd name="connsiteX7-321" fmla="*/ 116609 w 2008172"/>
                <a:gd name="connsiteY7-322" fmla="*/ 1294383 h 1563569"/>
                <a:gd name="connsiteX8-323" fmla="*/ 700 w 2008172"/>
                <a:gd name="connsiteY8-324" fmla="*/ 301383 h 1563569"/>
                <a:gd name="connsiteX0-325" fmla="*/ 700 w 2008172"/>
                <a:gd name="connsiteY0-326" fmla="*/ 301383 h 1563569"/>
                <a:gd name="connsiteX1-327" fmla="*/ 282764 w 2008172"/>
                <a:gd name="connsiteY1-328" fmla="*/ 77274 h 1563569"/>
                <a:gd name="connsiteX2-329" fmla="*/ 1650467 w 2008172"/>
                <a:gd name="connsiteY2-330" fmla="*/ 0 h 1563569"/>
                <a:gd name="connsiteX3-331" fmla="*/ 1945410 w 2008172"/>
                <a:gd name="connsiteY3-332" fmla="*/ 191912 h 1563569"/>
                <a:gd name="connsiteX4-333" fmla="*/ 1990486 w 2008172"/>
                <a:gd name="connsiteY4-334" fmla="*/ 1249307 h 1563569"/>
                <a:gd name="connsiteX5-335" fmla="*/ 1682664 w 2008172"/>
                <a:gd name="connsiteY5-336" fmla="*/ 1537811 h 1563569"/>
                <a:gd name="connsiteX6-337" fmla="*/ 501705 w 2008172"/>
                <a:gd name="connsiteY6-338" fmla="*/ 1563569 h 1563569"/>
                <a:gd name="connsiteX7-339" fmla="*/ 116609 w 2008172"/>
                <a:gd name="connsiteY7-340" fmla="*/ 1294383 h 1563569"/>
                <a:gd name="connsiteX8-341" fmla="*/ 700 w 2008172"/>
                <a:gd name="connsiteY8-342" fmla="*/ 301383 h 1563569"/>
                <a:gd name="connsiteX0-343" fmla="*/ 700 w 2008172"/>
                <a:gd name="connsiteY0-344" fmla="*/ 301383 h 1563569"/>
                <a:gd name="connsiteX1-345" fmla="*/ 282764 w 2008172"/>
                <a:gd name="connsiteY1-346" fmla="*/ 77274 h 1563569"/>
                <a:gd name="connsiteX2-347" fmla="*/ 1650467 w 2008172"/>
                <a:gd name="connsiteY2-348" fmla="*/ 0 h 1563569"/>
                <a:gd name="connsiteX3-349" fmla="*/ 1945410 w 2008172"/>
                <a:gd name="connsiteY3-350" fmla="*/ 191912 h 1563569"/>
                <a:gd name="connsiteX4-351" fmla="*/ 1990486 w 2008172"/>
                <a:gd name="connsiteY4-352" fmla="*/ 1249307 h 1563569"/>
                <a:gd name="connsiteX5-353" fmla="*/ 1682664 w 2008172"/>
                <a:gd name="connsiteY5-354" fmla="*/ 1537811 h 1563569"/>
                <a:gd name="connsiteX6-355" fmla="*/ 501705 w 2008172"/>
                <a:gd name="connsiteY6-356" fmla="*/ 1563569 h 1563569"/>
                <a:gd name="connsiteX7-357" fmla="*/ 116609 w 2008172"/>
                <a:gd name="connsiteY7-358" fmla="*/ 1294383 h 1563569"/>
                <a:gd name="connsiteX8-359" fmla="*/ 700 w 2008172"/>
                <a:gd name="connsiteY8-360" fmla="*/ 301383 h 1563569"/>
                <a:gd name="connsiteX0-361" fmla="*/ 700 w 2008172"/>
                <a:gd name="connsiteY0-362" fmla="*/ 301383 h 1544251"/>
                <a:gd name="connsiteX1-363" fmla="*/ 282764 w 2008172"/>
                <a:gd name="connsiteY1-364" fmla="*/ 77274 h 1544251"/>
                <a:gd name="connsiteX2-365" fmla="*/ 1650467 w 2008172"/>
                <a:gd name="connsiteY2-366" fmla="*/ 0 h 1544251"/>
                <a:gd name="connsiteX3-367" fmla="*/ 1945410 w 2008172"/>
                <a:gd name="connsiteY3-368" fmla="*/ 191912 h 1544251"/>
                <a:gd name="connsiteX4-369" fmla="*/ 1990486 w 2008172"/>
                <a:gd name="connsiteY4-370" fmla="*/ 1249307 h 1544251"/>
                <a:gd name="connsiteX5-371" fmla="*/ 1682664 w 2008172"/>
                <a:gd name="connsiteY5-372" fmla="*/ 1537811 h 1544251"/>
                <a:gd name="connsiteX6-373" fmla="*/ 443750 w 2008172"/>
                <a:gd name="connsiteY6-374" fmla="*/ 1544251 h 1544251"/>
                <a:gd name="connsiteX7-375" fmla="*/ 116609 w 2008172"/>
                <a:gd name="connsiteY7-376" fmla="*/ 1294383 h 1544251"/>
                <a:gd name="connsiteX8-377" fmla="*/ 700 w 2008172"/>
                <a:gd name="connsiteY8-378" fmla="*/ 301383 h 1544251"/>
                <a:gd name="connsiteX0-379" fmla="*/ 700 w 2008172"/>
                <a:gd name="connsiteY0-380" fmla="*/ 301383 h 1553681"/>
                <a:gd name="connsiteX1-381" fmla="*/ 282764 w 2008172"/>
                <a:gd name="connsiteY1-382" fmla="*/ 77274 h 1553681"/>
                <a:gd name="connsiteX2-383" fmla="*/ 1650467 w 2008172"/>
                <a:gd name="connsiteY2-384" fmla="*/ 0 h 1553681"/>
                <a:gd name="connsiteX3-385" fmla="*/ 1945410 w 2008172"/>
                <a:gd name="connsiteY3-386" fmla="*/ 191912 h 1553681"/>
                <a:gd name="connsiteX4-387" fmla="*/ 1990486 w 2008172"/>
                <a:gd name="connsiteY4-388" fmla="*/ 1249307 h 1553681"/>
                <a:gd name="connsiteX5-389" fmla="*/ 1682664 w 2008172"/>
                <a:gd name="connsiteY5-390" fmla="*/ 1537811 h 1553681"/>
                <a:gd name="connsiteX6-391" fmla="*/ 443750 w 2008172"/>
                <a:gd name="connsiteY6-392" fmla="*/ 1544251 h 1553681"/>
                <a:gd name="connsiteX7-393" fmla="*/ 116609 w 2008172"/>
                <a:gd name="connsiteY7-394" fmla="*/ 1294383 h 1553681"/>
                <a:gd name="connsiteX8-395" fmla="*/ 700 w 2008172"/>
                <a:gd name="connsiteY8-396" fmla="*/ 301383 h 1553681"/>
                <a:gd name="connsiteX0-397" fmla="*/ 700 w 2008172"/>
                <a:gd name="connsiteY0-398" fmla="*/ 301383 h 1553681"/>
                <a:gd name="connsiteX1-399" fmla="*/ 282764 w 2008172"/>
                <a:gd name="connsiteY1-400" fmla="*/ 77274 h 1553681"/>
                <a:gd name="connsiteX2-401" fmla="*/ 1650467 w 2008172"/>
                <a:gd name="connsiteY2-402" fmla="*/ 0 h 1553681"/>
                <a:gd name="connsiteX3-403" fmla="*/ 1945410 w 2008172"/>
                <a:gd name="connsiteY3-404" fmla="*/ 191912 h 1553681"/>
                <a:gd name="connsiteX4-405" fmla="*/ 1990486 w 2008172"/>
                <a:gd name="connsiteY4-406" fmla="*/ 1249307 h 1553681"/>
                <a:gd name="connsiteX5-407" fmla="*/ 1682664 w 2008172"/>
                <a:gd name="connsiteY5-408" fmla="*/ 1537811 h 1553681"/>
                <a:gd name="connsiteX6-409" fmla="*/ 443750 w 2008172"/>
                <a:gd name="connsiteY6-410" fmla="*/ 1544251 h 1553681"/>
                <a:gd name="connsiteX7-411" fmla="*/ 116609 w 2008172"/>
                <a:gd name="connsiteY7-412" fmla="*/ 1294383 h 1553681"/>
                <a:gd name="connsiteX8-413" fmla="*/ 700 w 2008172"/>
                <a:gd name="connsiteY8-414" fmla="*/ 301383 h 1553681"/>
                <a:gd name="connsiteX0-415" fmla="*/ 700 w 2000673"/>
                <a:gd name="connsiteY0-416" fmla="*/ 301383 h 1553681"/>
                <a:gd name="connsiteX1-417" fmla="*/ 282764 w 2000673"/>
                <a:gd name="connsiteY1-418" fmla="*/ 77274 h 1553681"/>
                <a:gd name="connsiteX2-419" fmla="*/ 1650467 w 2000673"/>
                <a:gd name="connsiteY2-420" fmla="*/ 0 h 1553681"/>
                <a:gd name="connsiteX3-421" fmla="*/ 1945410 w 2000673"/>
                <a:gd name="connsiteY3-422" fmla="*/ 191912 h 1553681"/>
                <a:gd name="connsiteX4-423" fmla="*/ 1990486 w 2000673"/>
                <a:gd name="connsiteY4-424" fmla="*/ 1249307 h 1553681"/>
                <a:gd name="connsiteX5-425" fmla="*/ 1682664 w 2000673"/>
                <a:gd name="connsiteY5-426" fmla="*/ 1537811 h 1553681"/>
                <a:gd name="connsiteX6-427" fmla="*/ 443750 w 2000673"/>
                <a:gd name="connsiteY6-428" fmla="*/ 1544251 h 1553681"/>
                <a:gd name="connsiteX7-429" fmla="*/ 116609 w 2000673"/>
                <a:gd name="connsiteY7-430" fmla="*/ 1294383 h 1553681"/>
                <a:gd name="connsiteX8-431" fmla="*/ 700 w 2000673"/>
                <a:gd name="connsiteY8-432" fmla="*/ 301383 h 1553681"/>
                <a:gd name="connsiteX0-433" fmla="*/ 700 w 2000673"/>
                <a:gd name="connsiteY0-434" fmla="*/ 301383 h 1553681"/>
                <a:gd name="connsiteX1-435" fmla="*/ 282764 w 2000673"/>
                <a:gd name="connsiteY1-436" fmla="*/ 77274 h 1553681"/>
                <a:gd name="connsiteX2-437" fmla="*/ 1650467 w 2000673"/>
                <a:gd name="connsiteY2-438" fmla="*/ 0 h 1553681"/>
                <a:gd name="connsiteX3-439" fmla="*/ 1945410 w 2000673"/>
                <a:gd name="connsiteY3-440" fmla="*/ 191912 h 1553681"/>
                <a:gd name="connsiteX4-441" fmla="*/ 1990486 w 2000673"/>
                <a:gd name="connsiteY4-442" fmla="*/ 1249307 h 1553681"/>
                <a:gd name="connsiteX5-443" fmla="*/ 1682664 w 2000673"/>
                <a:gd name="connsiteY5-444" fmla="*/ 1537811 h 1553681"/>
                <a:gd name="connsiteX6-445" fmla="*/ 443750 w 2000673"/>
                <a:gd name="connsiteY6-446" fmla="*/ 1544251 h 1553681"/>
                <a:gd name="connsiteX7-447" fmla="*/ 110170 w 2000673"/>
                <a:gd name="connsiteY7-448" fmla="*/ 1294383 h 1553681"/>
                <a:gd name="connsiteX8-449" fmla="*/ 700 w 2000673"/>
                <a:gd name="connsiteY8-450" fmla="*/ 301383 h 155368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000673" h="1553681">
                  <a:moveTo>
                    <a:pt x="700" y="301383"/>
                  </a:moveTo>
                  <a:cubicBezTo>
                    <a:pt x="-12179" y="148296"/>
                    <a:pt x="155435" y="77274"/>
                    <a:pt x="282764" y="77274"/>
                  </a:cubicBezTo>
                  <a:lnTo>
                    <a:pt x="1650467" y="0"/>
                  </a:lnTo>
                  <a:cubicBezTo>
                    <a:pt x="1777796" y="0"/>
                    <a:pt x="1945410" y="64583"/>
                    <a:pt x="1945410" y="191912"/>
                  </a:cubicBezTo>
                  <a:cubicBezTo>
                    <a:pt x="1945410" y="625943"/>
                    <a:pt x="2029123" y="750880"/>
                    <a:pt x="1990486" y="1249307"/>
                  </a:cubicBezTo>
                  <a:cubicBezTo>
                    <a:pt x="1971167" y="1544062"/>
                    <a:pt x="1861508" y="1531372"/>
                    <a:pt x="1682664" y="1537811"/>
                  </a:cubicBezTo>
                  <a:cubicBezTo>
                    <a:pt x="1269693" y="1539958"/>
                    <a:pt x="946873" y="1567862"/>
                    <a:pt x="443750" y="1544251"/>
                  </a:cubicBezTo>
                  <a:cubicBezTo>
                    <a:pt x="316421" y="1544251"/>
                    <a:pt x="187444" y="1460348"/>
                    <a:pt x="110170" y="1294383"/>
                  </a:cubicBezTo>
                  <a:cubicBezTo>
                    <a:pt x="-12179" y="849619"/>
                    <a:pt x="32897" y="623797"/>
                    <a:pt x="700" y="301383"/>
                  </a:cubicBezTo>
                  <a:close/>
                </a:path>
              </a:pathLst>
            </a:custGeom>
            <a:solidFill>
              <a:schemeClr val="bg1"/>
            </a:solidFill>
            <a:ln w="19050">
              <a:solidFill>
                <a:srgbClr val="6A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8"/>
            <p:cNvSpPr/>
            <p:nvPr/>
          </p:nvSpPr>
          <p:spPr>
            <a:xfrm>
              <a:off x="1148718" y="1802222"/>
              <a:ext cx="1637826" cy="1271368"/>
            </a:xfrm>
            <a:custGeom>
              <a:avLst/>
              <a:gdLst>
                <a:gd name="connsiteX0" fmla="*/ 0 w 1970468"/>
                <a:gd name="connsiteY0" fmla="*/ 230549 h 1383264"/>
                <a:gd name="connsiteX1" fmla="*/ 230549 w 1970468"/>
                <a:gd name="connsiteY1" fmla="*/ 0 h 1383264"/>
                <a:gd name="connsiteX2" fmla="*/ 1739919 w 1970468"/>
                <a:gd name="connsiteY2" fmla="*/ 0 h 1383264"/>
                <a:gd name="connsiteX3" fmla="*/ 1970468 w 1970468"/>
                <a:gd name="connsiteY3" fmla="*/ 230549 h 1383264"/>
                <a:gd name="connsiteX4" fmla="*/ 1970468 w 1970468"/>
                <a:gd name="connsiteY4" fmla="*/ 1152715 h 1383264"/>
                <a:gd name="connsiteX5" fmla="*/ 1739919 w 1970468"/>
                <a:gd name="connsiteY5" fmla="*/ 1383264 h 1383264"/>
                <a:gd name="connsiteX6" fmla="*/ 230549 w 1970468"/>
                <a:gd name="connsiteY6" fmla="*/ 1383264 h 1383264"/>
                <a:gd name="connsiteX7" fmla="*/ 0 w 1970468"/>
                <a:gd name="connsiteY7" fmla="*/ 1152715 h 1383264"/>
                <a:gd name="connsiteX8" fmla="*/ 0 w 1970468"/>
                <a:gd name="connsiteY8" fmla="*/ 230549 h 1383264"/>
                <a:gd name="connsiteX0-1" fmla="*/ 0 w 1970468"/>
                <a:gd name="connsiteY0-2" fmla="*/ 230549 h 1466977"/>
                <a:gd name="connsiteX1-3" fmla="*/ 230549 w 1970468"/>
                <a:gd name="connsiteY1-4" fmla="*/ 0 h 1466977"/>
                <a:gd name="connsiteX2-5" fmla="*/ 1739919 w 1970468"/>
                <a:gd name="connsiteY2-6" fmla="*/ 0 h 1466977"/>
                <a:gd name="connsiteX3-7" fmla="*/ 1970468 w 1970468"/>
                <a:gd name="connsiteY3-8" fmla="*/ 230549 h 1466977"/>
                <a:gd name="connsiteX4-9" fmla="*/ 1970468 w 1970468"/>
                <a:gd name="connsiteY4-10" fmla="*/ 1152715 h 1466977"/>
                <a:gd name="connsiteX5-11" fmla="*/ 1739919 w 1970468"/>
                <a:gd name="connsiteY5-12" fmla="*/ 1383264 h 1466977"/>
                <a:gd name="connsiteX6-13" fmla="*/ 481687 w 1970468"/>
                <a:gd name="connsiteY6-14" fmla="*/ 1466977 h 1466977"/>
                <a:gd name="connsiteX7-15" fmla="*/ 0 w 1970468"/>
                <a:gd name="connsiteY7-16" fmla="*/ 1152715 h 1466977"/>
                <a:gd name="connsiteX8-17" fmla="*/ 0 w 1970468"/>
                <a:gd name="connsiteY8-18" fmla="*/ 230549 h 1466977"/>
                <a:gd name="connsiteX0-19" fmla="*/ 0 w 1970468"/>
                <a:gd name="connsiteY0-20" fmla="*/ 230549 h 1466977"/>
                <a:gd name="connsiteX1-21" fmla="*/ 230549 w 1970468"/>
                <a:gd name="connsiteY1-22" fmla="*/ 0 h 1466977"/>
                <a:gd name="connsiteX2-23" fmla="*/ 1739919 w 1970468"/>
                <a:gd name="connsiteY2-24" fmla="*/ 0 h 1466977"/>
                <a:gd name="connsiteX3-25" fmla="*/ 1970468 w 1970468"/>
                <a:gd name="connsiteY3-26" fmla="*/ 230549 h 1466977"/>
                <a:gd name="connsiteX4-27" fmla="*/ 1970468 w 1970468"/>
                <a:gd name="connsiteY4-28" fmla="*/ 1152715 h 1466977"/>
                <a:gd name="connsiteX5-29" fmla="*/ 1739919 w 1970468"/>
                <a:gd name="connsiteY5-30" fmla="*/ 1383264 h 1466977"/>
                <a:gd name="connsiteX6-31" fmla="*/ 481687 w 1970468"/>
                <a:gd name="connsiteY6-32" fmla="*/ 1466977 h 1466977"/>
                <a:gd name="connsiteX7-33" fmla="*/ 96591 w 1970468"/>
                <a:gd name="connsiteY7-34" fmla="*/ 1197791 h 1466977"/>
                <a:gd name="connsiteX8-35" fmla="*/ 0 w 1970468"/>
                <a:gd name="connsiteY8-36" fmla="*/ 230549 h 1466977"/>
                <a:gd name="connsiteX0-37" fmla="*/ 0 w 1970468"/>
                <a:gd name="connsiteY0-38" fmla="*/ 230549 h 1466977"/>
                <a:gd name="connsiteX1-39" fmla="*/ 230549 w 1970468"/>
                <a:gd name="connsiteY1-40" fmla="*/ 0 h 1466977"/>
                <a:gd name="connsiteX2-41" fmla="*/ 1739919 w 1970468"/>
                <a:gd name="connsiteY2-42" fmla="*/ 0 h 1466977"/>
                <a:gd name="connsiteX3-43" fmla="*/ 1970468 w 1970468"/>
                <a:gd name="connsiteY3-44" fmla="*/ 230549 h 1466977"/>
                <a:gd name="connsiteX4-45" fmla="*/ 1970468 w 1970468"/>
                <a:gd name="connsiteY4-46" fmla="*/ 1152715 h 1466977"/>
                <a:gd name="connsiteX5-47" fmla="*/ 1739919 w 1970468"/>
                <a:gd name="connsiteY5-48" fmla="*/ 1383264 h 1466977"/>
                <a:gd name="connsiteX6-49" fmla="*/ 481687 w 1970468"/>
                <a:gd name="connsiteY6-50" fmla="*/ 1466977 h 1466977"/>
                <a:gd name="connsiteX7-51" fmla="*/ 96591 w 1970468"/>
                <a:gd name="connsiteY7-52" fmla="*/ 1197791 h 1466977"/>
                <a:gd name="connsiteX8-53" fmla="*/ 0 w 1970468"/>
                <a:gd name="connsiteY8-54" fmla="*/ 230549 h 1466977"/>
                <a:gd name="connsiteX0-55" fmla="*/ 0 w 1970468"/>
                <a:gd name="connsiteY0-56" fmla="*/ 230549 h 1466977"/>
                <a:gd name="connsiteX1-57" fmla="*/ 230549 w 1970468"/>
                <a:gd name="connsiteY1-58" fmla="*/ 0 h 1466977"/>
                <a:gd name="connsiteX2-59" fmla="*/ 1739919 w 1970468"/>
                <a:gd name="connsiteY2-60" fmla="*/ 0 h 1466977"/>
                <a:gd name="connsiteX3-61" fmla="*/ 1970468 w 1970468"/>
                <a:gd name="connsiteY3-62" fmla="*/ 230549 h 1466977"/>
                <a:gd name="connsiteX4-63" fmla="*/ 1970468 w 1970468"/>
                <a:gd name="connsiteY4-64" fmla="*/ 1152715 h 1466977"/>
                <a:gd name="connsiteX5-65" fmla="*/ 1739919 w 1970468"/>
                <a:gd name="connsiteY5-66" fmla="*/ 1383264 h 1466977"/>
                <a:gd name="connsiteX6-67" fmla="*/ 481687 w 1970468"/>
                <a:gd name="connsiteY6-68" fmla="*/ 1466977 h 1466977"/>
                <a:gd name="connsiteX7-69" fmla="*/ 96591 w 1970468"/>
                <a:gd name="connsiteY7-70" fmla="*/ 1197791 h 1466977"/>
                <a:gd name="connsiteX8-71" fmla="*/ 0 w 1970468"/>
                <a:gd name="connsiteY8-72" fmla="*/ 230549 h 1466977"/>
                <a:gd name="connsiteX0-73" fmla="*/ 0 w 1970468"/>
                <a:gd name="connsiteY0-74" fmla="*/ 230549 h 1466977"/>
                <a:gd name="connsiteX1-75" fmla="*/ 230549 w 1970468"/>
                <a:gd name="connsiteY1-76" fmla="*/ 0 h 1466977"/>
                <a:gd name="connsiteX2-77" fmla="*/ 1739919 w 1970468"/>
                <a:gd name="connsiteY2-78" fmla="*/ 0 h 1466977"/>
                <a:gd name="connsiteX3-79" fmla="*/ 1970468 w 1970468"/>
                <a:gd name="connsiteY3-80" fmla="*/ 230549 h 1466977"/>
                <a:gd name="connsiteX4-81" fmla="*/ 1970468 w 1970468"/>
                <a:gd name="connsiteY4-82" fmla="*/ 1152715 h 1466977"/>
                <a:gd name="connsiteX5-83" fmla="*/ 1784995 w 1970468"/>
                <a:gd name="connsiteY5-84" fmla="*/ 1447659 h 1466977"/>
                <a:gd name="connsiteX6-85" fmla="*/ 481687 w 1970468"/>
                <a:gd name="connsiteY6-86" fmla="*/ 1466977 h 1466977"/>
                <a:gd name="connsiteX7-87" fmla="*/ 96591 w 1970468"/>
                <a:gd name="connsiteY7-88" fmla="*/ 1197791 h 1466977"/>
                <a:gd name="connsiteX8-89" fmla="*/ 0 w 1970468"/>
                <a:gd name="connsiteY8-90" fmla="*/ 230549 h 1466977"/>
                <a:gd name="connsiteX0-91" fmla="*/ 0 w 1970468"/>
                <a:gd name="connsiteY0-92" fmla="*/ 230549 h 1466977"/>
                <a:gd name="connsiteX1-93" fmla="*/ 230549 w 1970468"/>
                <a:gd name="connsiteY1-94" fmla="*/ 0 h 1466977"/>
                <a:gd name="connsiteX2-95" fmla="*/ 1739919 w 1970468"/>
                <a:gd name="connsiteY2-96" fmla="*/ 0 h 1466977"/>
                <a:gd name="connsiteX3-97" fmla="*/ 1970468 w 1970468"/>
                <a:gd name="connsiteY3-98" fmla="*/ 230549 h 1466977"/>
                <a:gd name="connsiteX4-99" fmla="*/ 1970468 w 1970468"/>
                <a:gd name="connsiteY4-100" fmla="*/ 1152715 h 1466977"/>
                <a:gd name="connsiteX5-101" fmla="*/ 1714161 w 1970468"/>
                <a:gd name="connsiteY5-102" fmla="*/ 1434780 h 1466977"/>
                <a:gd name="connsiteX6-103" fmla="*/ 481687 w 1970468"/>
                <a:gd name="connsiteY6-104" fmla="*/ 1466977 h 1466977"/>
                <a:gd name="connsiteX7-105" fmla="*/ 96591 w 1970468"/>
                <a:gd name="connsiteY7-106" fmla="*/ 1197791 h 1466977"/>
                <a:gd name="connsiteX8-107" fmla="*/ 0 w 1970468"/>
                <a:gd name="connsiteY8-108" fmla="*/ 230549 h 1466977"/>
                <a:gd name="connsiteX0-109" fmla="*/ 0 w 1970468"/>
                <a:gd name="connsiteY0-110" fmla="*/ 230549 h 1466977"/>
                <a:gd name="connsiteX1-111" fmla="*/ 230549 w 1970468"/>
                <a:gd name="connsiteY1-112" fmla="*/ 0 h 1466977"/>
                <a:gd name="connsiteX2-113" fmla="*/ 1739919 w 1970468"/>
                <a:gd name="connsiteY2-114" fmla="*/ 0 h 1466977"/>
                <a:gd name="connsiteX3-115" fmla="*/ 1970468 w 1970468"/>
                <a:gd name="connsiteY3-116" fmla="*/ 230549 h 1466977"/>
                <a:gd name="connsiteX4-117" fmla="*/ 1970468 w 1970468"/>
                <a:gd name="connsiteY4-118" fmla="*/ 1152715 h 1466977"/>
                <a:gd name="connsiteX5-119" fmla="*/ 1714161 w 1970468"/>
                <a:gd name="connsiteY5-120" fmla="*/ 1434780 h 1466977"/>
                <a:gd name="connsiteX6-121" fmla="*/ 481687 w 1970468"/>
                <a:gd name="connsiteY6-122" fmla="*/ 1466977 h 1466977"/>
                <a:gd name="connsiteX7-123" fmla="*/ 96591 w 1970468"/>
                <a:gd name="connsiteY7-124" fmla="*/ 1197791 h 1466977"/>
                <a:gd name="connsiteX8-125" fmla="*/ 0 w 1970468"/>
                <a:gd name="connsiteY8-126" fmla="*/ 230549 h 1466977"/>
                <a:gd name="connsiteX0-127" fmla="*/ 0 w 1974630"/>
                <a:gd name="connsiteY0-128" fmla="*/ 230549 h 1466977"/>
                <a:gd name="connsiteX1-129" fmla="*/ 230549 w 1974630"/>
                <a:gd name="connsiteY1-130" fmla="*/ 0 h 1466977"/>
                <a:gd name="connsiteX2-131" fmla="*/ 1739919 w 1974630"/>
                <a:gd name="connsiteY2-132" fmla="*/ 0 h 1466977"/>
                <a:gd name="connsiteX3-133" fmla="*/ 1970468 w 1974630"/>
                <a:gd name="connsiteY3-134" fmla="*/ 230549 h 1466977"/>
                <a:gd name="connsiteX4-135" fmla="*/ 1970468 w 1974630"/>
                <a:gd name="connsiteY4-136" fmla="*/ 1152715 h 1466977"/>
                <a:gd name="connsiteX5-137" fmla="*/ 1714161 w 1974630"/>
                <a:gd name="connsiteY5-138" fmla="*/ 1434780 h 1466977"/>
                <a:gd name="connsiteX6-139" fmla="*/ 481687 w 1974630"/>
                <a:gd name="connsiteY6-140" fmla="*/ 1466977 h 1466977"/>
                <a:gd name="connsiteX7-141" fmla="*/ 96591 w 1974630"/>
                <a:gd name="connsiteY7-142" fmla="*/ 1197791 h 1466977"/>
                <a:gd name="connsiteX8-143" fmla="*/ 0 w 1974630"/>
                <a:gd name="connsiteY8-144" fmla="*/ 230549 h 1466977"/>
                <a:gd name="connsiteX0-145" fmla="*/ 0 w 1974630"/>
                <a:gd name="connsiteY0-146" fmla="*/ 327141 h 1563569"/>
                <a:gd name="connsiteX1-147" fmla="*/ 230549 w 1974630"/>
                <a:gd name="connsiteY1-148" fmla="*/ 96592 h 1563569"/>
                <a:gd name="connsiteX2-149" fmla="*/ 1630449 w 1974630"/>
                <a:gd name="connsiteY2-150" fmla="*/ 0 h 1563569"/>
                <a:gd name="connsiteX3-151" fmla="*/ 1970468 w 1974630"/>
                <a:gd name="connsiteY3-152" fmla="*/ 327141 h 1563569"/>
                <a:gd name="connsiteX4-153" fmla="*/ 1970468 w 1974630"/>
                <a:gd name="connsiteY4-154" fmla="*/ 1249307 h 1563569"/>
                <a:gd name="connsiteX5-155" fmla="*/ 1714161 w 1974630"/>
                <a:gd name="connsiteY5-156" fmla="*/ 1531372 h 1563569"/>
                <a:gd name="connsiteX6-157" fmla="*/ 481687 w 1974630"/>
                <a:gd name="connsiteY6-158" fmla="*/ 1563569 h 1563569"/>
                <a:gd name="connsiteX7-159" fmla="*/ 96591 w 1974630"/>
                <a:gd name="connsiteY7-160" fmla="*/ 1294383 h 1563569"/>
                <a:gd name="connsiteX8-161" fmla="*/ 0 w 1974630"/>
                <a:gd name="connsiteY8-162" fmla="*/ 327141 h 1563569"/>
                <a:gd name="connsiteX0-163" fmla="*/ 0 w 1974630"/>
                <a:gd name="connsiteY0-164" fmla="*/ 327141 h 1563569"/>
                <a:gd name="connsiteX1-165" fmla="*/ 230549 w 1974630"/>
                <a:gd name="connsiteY1-166" fmla="*/ 96592 h 1563569"/>
                <a:gd name="connsiteX2-167" fmla="*/ 1630449 w 1974630"/>
                <a:gd name="connsiteY2-168" fmla="*/ 0 h 1563569"/>
                <a:gd name="connsiteX3-169" fmla="*/ 1931831 w 1974630"/>
                <a:gd name="connsiteY3-170" fmla="*/ 179033 h 1563569"/>
                <a:gd name="connsiteX4-171" fmla="*/ 1970468 w 1974630"/>
                <a:gd name="connsiteY4-172" fmla="*/ 1249307 h 1563569"/>
                <a:gd name="connsiteX5-173" fmla="*/ 1714161 w 1974630"/>
                <a:gd name="connsiteY5-174" fmla="*/ 1531372 h 1563569"/>
                <a:gd name="connsiteX6-175" fmla="*/ 481687 w 1974630"/>
                <a:gd name="connsiteY6-176" fmla="*/ 1563569 h 1563569"/>
                <a:gd name="connsiteX7-177" fmla="*/ 96591 w 1974630"/>
                <a:gd name="connsiteY7-178" fmla="*/ 1294383 h 1563569"/>
                <a:gd name="connsiteX8-179" fmla="*/ 0 w 1974630"/>
                <a:gd name="connsiteY8-180" fmla="*/ 327141 h 1563569"/>
                <a:gd name="connsiteX0-181" fmla="*/ 0 w 1974630"/>
                <a:gd name="connsiteY0-182" fmla="*/ 327141 h 1563569"/>
                <a:gd name="connsiteX1-183" fmla="*/ 230549 w 1974630"/>
                <a:gd name="connsiteY1-184" fmla="*/ 96592 h 1563569"/>
                <a:gd name="connsiteX2-185" fmla="*/ 1630449 w 1974630"/>
                <a:gd name="connsiteY2-186" fmla="*/ 0 h 1563569"/>
                <a:gd name="connsiteX3-187" fmla="*/ 1931831 w 1974630"/>
                <a:gd name="connsiteY3-188" fmla="*/ 179033 h 1563569"/>
                <a:gd name="connsiteX4-189" fmla="*/ 1970468 w 1974630"/>
                <a:gd name="connsiteY4-190" fmla="*/ 1249307 h 1563569"/>
                <a:gd name="connsiteX5-191" fmla="*/ 1714161 w 1974630"/>
                <a:gd name="connsiteY5-192" fmla="*/ 1531372 h 1563569"/>
                <a:gd name="connsiteX6-193" fmla="*/ 481687 w 1974630"/>
                <a:gd name="connsiteY6-194" fmla="*/ 1563569 h 1563569"/>
                <a:gd name="connsiteX7-195" fmla="*/ 96591 w 1974630"/>
                <a:gd name="connsiteY7-196" fmla="*/ 1294383 h 1563569"/>
                <a:gd name="connsiteX8-197" fmla="*/ 0 w 1974630"/>
                <a:gd name="connsiteY8-198" fmla="*/ 327141 h 1563569"/>
                <a:gd name="connsiteX0-199" fmla="*/ 0 w 1990693"/>
                <a:gd name="connsiteY0-200" fmla="*/ 327141 h 1563569"/>
                <a:gd name="connsiteX1-201" fmla="*/ 230549 w 1990693"/>
                <a:gd name="connsiteY1-202" fmla="*/ 96592 h 1563569"/>
                <a:gd name="connsiteX2-203" fmla="*/ 1630449 w 1990693"/>
                <a:gd name="connsiteY2-204" fmla="*/ 0 h 1563569"/>
                <a:gd name="connsiteX3-205" fmla="*/ 1931831 w 1990693"/>
                <a:gd name="connsiteY3-206" fmla="*/ 179033 h 1563569"/>
                <a:gd name="connsiteX4-207" fmla="*/ 1970468 w 1990693"/>
                <a:gd name="connsiteY4-208" fmla="*/ 1249307 h 1563569"/>
                <a:gd name="connsiteX5-209" fmla="*/ 1714161 w 1990693"/>
                <a:gd name="connsiteY5-210" fmla="*/ 1531372 h 1563569"/>
                <a:gd name="connsiteX6-211" fmla="*/ 481687 w 1990693"/>
                <a:gd name="connsiteY6-212" fmla="*/ 1563569 h 1563569"/>
                <a:gd name="connsiteX7-213" fmla="*/ 96591 w 1990693"/>
                <a:gd name="connsiteY7-214" fmla="*/ 1294383 h 1563569"/>
                <a:gd name="connsiteX8-215" fmla="*/ 0 w 1990693"/>
                <a:gd name="connsiteY8-216" fmla="*/ 327141 h 1563569"/>
                <a:gd name="connsiteX0-217" fmla="*/ 0 w 1990693"/>
                <a:gd name="connsiteY0-218" fmla="*/ 327141 h 1563569"/>
                <a:gd name="connsiteX1-219" fmla="*/ 230549 w 1990693"/>
                <a:gd name="connsiteY1-220" fmla="*/ 96592 h 1563569"/>
                <a:gd name="connsiteX2-221" fmla="*/ 1630449 w 1990693"/>
                <a:gd name="connsiteY2-222" fmla="*/ 0 h 1563569"/>
                <a:gd name="connsiteX3-223" fmla="*/ 1931831 w 1990693"/>
                <a:gd name="connsiteY3-224" fmla="*/ 179033 h 1563569"/>
                <a:gd name="connsiteX4-225" fmla="*/ 1970468 w 1990693"/>
                <a:gd name="connsiteY4-226" fmla="*/ 1249307 h 1563569"/>
                <a:gd name="connsiteX5-227" fmla="*/ 1714161 w 1990693"/>
                <a:gd name="connsiteY5-228" fmla="*/ 1531372 h 1563569"/>
                <a:gd name="connsiteX6-229" fmla="*/ 481687 w 1990693"/>
                <a:gd name="connsiteY6-230" fmla="*/ 1563569 h 1563569"/>
                <a:gd name="connsiteX7-231" fmla="*/ 96591 w 1990693"/>
                <a:gd name="connsiteY7-232" fmla="*/ 1294383 h 1563569"/>
                <a:gd name="connsiteX8-233" fmla="*/ 0 w 1990693"/>
                <a:gd name="connsiteY8-234" fmla="*/ 327141 h 1563569"/>
                <a:gd name="connsiteX0-235" fmla="*/ 0 w 2010011"/>
                <a:gd name="connsiteY0-236" fmla="*/ 301383 h 1563569"/>
                <a:gd name="connsiteX1-237" fmla="*/ 249867 w 2010011"/>
                <a:gd name="connsiteY1-238" fmla="*/ 96592 h 1563569"/>
                <a:gd name="connsiteX2-239" fmla="*/ 1649767 w 2010011"/>
                <a:gd name="connsiteY2-240" fmla="*/ 0 h 1563569"/>
                <a:gd name="connsiteX3-241" fmla="*/ 1951149 w 2010011"/>
                <a:gd name="connsiteY3-242" fmla="*/ 179033 h 1563569"/>
                <a:gd name="connsiteX4-243" fmla="*/ 1989786 w 2010011"/>
                <a:gd name="connsiteY4-244" fmla="*/ 1249307 h 1563569"/>
                <a:gd name="connsiteX5-245" fmla="*/ 1733479 w 2010011"/>
                <a:gd name="connsiteY5-246" fmla="*/ 1531372 h 1563569"/>
                <a:gd name="connsiteX6-247" fmla="*/ 501005 w 2010011"/>
                <a:gd name="connsiteY6-248" fmla="*/ 1563569 h 1563569"/>
                <a:gd name="connsiteX7-249" fmla="*/ 115909 w 2010011"/>
                <a:gd name="connsiteY7-250" fmla="*/ 1294383 h 1563569"/>
                <a:gd name="connsiteX8-251" fmla="*/ 0 w 2010011"/>
                <a:gd name="connsiteY8-252" fmla="*/ 301383 h 1563569"/>
                <a:gd name="connsiteX0-253" fmla="*/ 852 w 2010863"/>
                <a:gd name="connsiteY0-254" fmla="*/ 301383 h 1563569"/>
                <a:gd name="connsiteX1-255" fmla="*/ 250719 w 2010863"/>
                <a:gd name="connsiteY1-256" fmla="*/ 96592 h 1563569"/>
                <a:gd name="connsiteX2-257" fmla="*/ 1650619 w 2010863"/>
                <a:gd name="connsiteY2-258" fmla="*/ 0 h 1563569"/>
                <a:gd name="connsiteX3-259" fmla="*/ 1952001 w 2010863"/>
                <a:gd name="connsiteY3-260" fmla="*/ 179033 h 1563569"/>
                <a:gd name="connsiteX4-261" fmla="*/ 1990638 w 2010863"/>
                <a:gd name="connsiteY4-262" fmla="*/ 1249307 h 1563569"/>
                <a:gd name="connsiteX5-263" fmla="*/ 1734331 w 2010863"/>
                <a:gd name="connsiteY5-264" fmla="*/ 1531372 h 1563569"/>
                <a:gd name="connsiteX6-265" fmla="*/ 501857 w 2010863"/>
                <a:gd name="connsiteY6-266" fmla="*/ 1563569 h 1563569"/>
                <a:gd name="connsiteX7-267" fmla="*/ 116761 w 2010863"/>
                <a:gd name="connsiteY7-268" fmla="*/ 1294383 h 1563569"/>
                <a:gd name="connsiteX8-269" fmla="*/ 852 w 2010863"/>
                <a:gd name="connsiteY8-270" fmla="*/ 301383 h 1563569"/>
                <a:gd name="connsiteX0-271" fmla="*/ 700 w 2010711"/>
                <a:gd name="connsiteY0-272" fmla="*/ 301383 h 1563569"/>
                <a:gd name="connsiteX1-273" fmla="*/ 282764 w 2010711"/>
                <a:gd name="connsiteY1-274" fmla="*/ 77274 h 1563569"/>
                <a:gd name="connsiteX2-275" fmla="*/ 1650467 w 2010711"/>
                <a:gd name="connsiteY2-276" fmla="*/ 0 h 1563569"/>
                <a:gd name="connsiteX3-277" fmla="*/ 1951849 w 2010711"/>
                <a:gd name="connsiteY3-278" fmla="*/ 179033 h 1563569"/>
                <a:gd name="connsiteX4-279" fmla="*/ 1990486 w 2010711"/>
                <a:gd name="connsiteY4-280" fmla="*/ 1249307 h 1563569"/>
                <a:gd name="connsiteX5-281" fmla="*/ 1734179 w 2010711"/>
                <a:gd name="connsiteY5-282" fmla="*/ 1531372 h 1563569"/>
                <a:gd name="connsiteX6-283" fmla="*/ 501705 w 2010711"/>
                <a:gd name="connsiteY6-284" fmla="*/ 1563569 h 1563569"/>
                <a:gd name="connsiteX7-285" fmla="*/ 116609 w 2010711"/>
                <a:gd name="connsiteY7-286" fmla="*/ 1294383 h 1563569"/>
                <a:gd name="connsiteX8-287" fmla="*/ 700 w 2010711"/>
                <a:gd name="connsiteY8-288" fmla="*/ 301383 h 1563569"/>
                <a:gd name="connsiteX0-289" fmla="*/ 700 w 2009736"/>
                <a:gd name="connsiteY0-290" fmla="*/ 301383 h 1563569"/>
                <a:gd name="connsiteX1-291" fmla="*/ 282764 w 2009736"/>
                <a:gd name="connsiteY1-292" fmla="*/ 77274 h 1563569"/>
                <a:gd name="connsiteX2-293" fmla="*/ 1650467 w 2009736"/>
                <a:gd name="connsiteY2-294" fmla="*/ 0 h 1563569"/>
                <a:gd name="connsiteX3-295" fmla="*/ 1945410 w 2009736"/>
                <a:gd name="connsiteY3-296" fmla="*/ 191912 h 1563569"/>
                <a:gd name="connsiteX4-297" fmla="*/ 1990486 w 2009736"/>
                <a:gd name="connsiteY4-298" fmla="*/ 1249307 h 1563569"/>
                <a:gd name="connsiteX5-299" fmla="*/ 1734179 w 2009736"/>
                <a:gd name="connsiteY5-300" fmla="*/ 1531372 h 1563569"/>
                <a:gd name="connsiteX6-301" fmla="*/ 501705 w 2009736"/>
                <a:gd name="connsiteY6-302" fmla="*/ 1563569 h 1563569"/>
                <a:gd name="connsiteX7-303" fmla="*/ 116609 w 2009736"/>
                <a:gd name="connsiteY7-304" fmla="*/ 1294383 h 1563569"/>
                <a:gd name="connsiteX8-305" fmla="*/ 700 w 2009736"/>
                <a:gd name="connsiteY8-306" fmla="*/ 301383 h 1563569"/>
                <a:gd name="connsiteX0-307" fmla="*/ 700 w 2008172"/>
                <a:gd name="connsiteY0-308" fmla="*/ 301383 h 1563569"/>
                <a:gd name="connsiteX1-309" fmla="*/ 282764 w 2008172"/>
                <a:gd name="connsiteY1-310" fmla="*/ 77274 h 1563569"/>
                <a:gd name="connsiteX2-311" fmla="*/ 1650467 w 2008172"/>
                <a:gd name="connsiteY2-312" fmla="*/ 0 h 1563569"/>
                <a:gd name="connsiteX3-313" fmla="*/ 1945410 w 2008172"/>
                <a:gd name="connsiteY3-314" fmla="*/ 191912 h 1563569"/>
                <a:gd name="connsiteX4-315" fmla="*/ 1990486 w 2008172"/>
                <a:gd name="connsiteY4-316" fmla="*/ 1249307 h 1563569"/>
                <a:gd name="connsiteX5-317" fmla="*/ 1734179 w 2008172"/>
                <a:gd name="connsiteY5-318" fmla="*/ 1531372 h 1563569"/>
                <a:gd name="connsiteX6-319" fmla="*/ 501705 w 2008172"/>
                <a:gd name="connsiteY6-320" fmla="*/ 1563569 h 1563569"/>
                <a:gd name="connsiteX7-321" fmla="*/ 116609 w 2008172"/>
                <a:gd name="connsiteY7-322" fmla="*/ 1294383 h 1563569"/>
                <a:gd name="connsiteX8-323" fmla="*/ 700 w 2008172"/>
                <a:gd name="connsiteY8-324" fmla="*/ 301383 h 1563569"/>
                <a:gd name="connsiteX0-325" fmla="*/ 700 w 2008172"/>
                <a:gd name="connsiteY0-326" fmla="*/ 301383 h 1563569"/>
                <a:gd name="connsiteX1-327" fmla="*/ 282764 w 2008172"/>
                <a:gd name="connsiteY1-328" fmla="*/ 77274 h 1563569"/>
                <a:gd name="connsiteX2-329" fmla="*/ 1650467 w 2008172"/>
                <a:gd name="connsiteY2-330" fmla="*/ 0 h 1563569"/>
                <a:gd name="connsiteX3-331" fmla="*/ 1945410 w 2008172"/>
                <a:gd name="connsiteY3-332" fmla="*/ 191912 h 1563569"/>
                <a:gd name="connsiteX4-333" fmla="*/ 1990486 w 2008172"/>
                <a:gd name="connsiteY4-334" fmla="*/ 1249307 h 1563569"/>
                <a:gd name="connsiteX5-335" fmla="*/ 1682664 w 2008172"/>
                <a:gd name="connsiteY5-336" fmla="*/ 1537811 h 1563569"/>
                <a:gd name="connsiteX6-337" fmla="*/ 501705 w 2008172"/>
                <a:gd name="connsiteY6-338" fmla="*/ 1563569 h 1563569"/>
                <a:gd name="connsiteX7-339" fmla="*/ 116609 w 2008172"/>
                <a:gd name="connsiteY7-340" fmla="*/ 1294383 h 1563569"/>
                <a:gd name="connsiteX8-341" fmla="*/ 700 w 2008172"/>
                <a:gd name="connsiteY8-342" fmla="*/ 301383 h 1563569"/>
                <a:gd name="connsiteX0-343" fmla="*/ 700 w 2008172"/>
                <a:gd name="connsiteY0-344" fmla="*/ 301383 h 1563569"/>
                <a:gd name="connsiteX1-345" fmla="*/ 282764 w 2008172"/>
                <a:gd name="connsiteY1-346" fmla="*/ 77274 h 1563569"/>
                <a:gd name="connsiteX2-347" fmla="*/ 1650467 w 2008172"/>
                <a:gd name="connsiteY2-348" fmla="*/ 0 h 1563569"/>
                <a:gd name="connsiteX3-349" fmla="*/ 1945410 w 2008172"/>
                <a:gd name="connsiteY3-350" fmla="*/ 191912 h 1563569"/>
                <a:gd name="connsiteX4-351" fmla="*/ 1990486 w 2008172"/>
                <a:gd name="connsiteY4-352" fmla="*/ 1249307 h 1563569"/>
                <a:gd name="connsiteX5-353" fmla="*/ 1682664 w 2008172"/>
                <a:gd name="connsiteY5-354" fmla="*/ 1537811 h 1563569"/>
                <a:gd name="connsiteX6-355" fmla="*/ 501705 w 2008172"/>
                <a:gd name="connsiteY6-356" fmla="*/ 1563569 h 1563569"/>
                <a:gd name="connsiteX7-357" fmla="*/ 116609 w 2008172"/>
                <a:gd name="connsiteY7-358" fmla="*/ 1294383 h 1563569"/>
                <a:gd name="connsiteX8-359" fmla="*/ 700 w 2008172"/>
                <a:gd name="connsiteY8-360" fmla="*/ 301383 h 1563569"/>
                <a:gd name="connsiteX0-361" fmla="*/ 700 w 2008172"/>
                <a:gd name="connsiteY0-362" fmla="*/ 301383 h 1544251"/>
                <a:gd name="connsiteX1-363" fmla="*/ 282764 w 2008172"/>
                <a:gd name="connsiteY1-364" fmla="*/ 77274 h 1544251"/>
                <a:gd name="connsiteX2-365" fmla="*/ 1650467 w 2008172"/>
                <a:gd name="connsiteY2-366" fmla="*/ 0 h 1544251"/>
                <a:gd name="connsiteX3-367" fmla="*/ 1945410 w 2008172"/>
                <a:gd name="connsiteY3-368" fmla="*/ 191912 h 1544251"/>
                <a:gd name="connsiteX4-369" fmla="*/ 1990486 w 2008172"/>
                <a:gd name="connsiteY4-370" fmla="*/ 1249307 h 1544251"/>
                <a:gd name="connsiteX5-371" fmla="*/ 1682664 w 2008172"/>
                <a:gd name="connsiteY5-372" fmla="*/ 1537811 h 1544251"/>
                <a:gd name="connsiteX6-373" fmla="*/ 443750 w 2008172"/>
                <a:gd name="connsiteY6-374" fmla="*/ 1544251 h 1544251"/>
                <a:gd name="connsiteX7-375" fmla="*/ 116609 w 2008172"/>
                <a:gd name="connsiteY7-376" fmla="*/ 1294383 h 1544251"/>
                <a:gd name="connsiteX8-377" fmla="*/ 700 w 2008172"/>
                <a:gd name="connsiteY8-378" fmla="*/ 301383 h 1544251"/>
                <a:gd name="connsiteX0-379" fmla="*/ 700 w 2008172"/>
                <a:gd name="connsiteY0-380" fmla="*/ 301383 h 1553681"/>
                <a:gd name="connsiteX1-381" fmla="*/ 282764 w 2008172"/>
                <a:gd name="connsiteY1-382" fmla="*/ 77274 h 1553681"/>
                <a:gd name="connsiteX2-383" fmla="*/ 1650467 w 2008172"/>
                <a:gd name="connsiteY2-384" fmla="*/ 0 h 1553681"/>
                <a:gd name="connsiteX3-385" fmla="*/ 1945410 w 2008172"/>
                <a:gd name="connsiteY3-386" fmla="*/ 191912 h 1553681"/>
                <a:gd name="connsiteX4-387" fmla="*/ 1990486 w 2008172"/>
                <a:gd name="connsiteY4-388" fmla="*/ 1249307 h 1553681"/>
                <a:gd name="connsiteX5-389" fmla="*/ 1682664 w 2008172"/>
                <a:gd name="connsiteY5-390" fmla="*/ 1537811 h 1553681"/>
                <a:gd name="connsiteX6-391" fmla="*/ 443750 w 2008172"/>
                <a:gd name="connsiteY6-392" fmla="*/ 1544251 h 1553681"/>
                <a:gd name="connsiteX7-393" fmla="*/ 116609 w 2008172"/>
                <a:gd name="connsiteY7-394" fmla="*/ 1294383 h 1553681"/>
                <a:gd name="connsiteX8-395" fmla="*/ 700 w 2008172"/>
                <a:gd name="connsiteY8-396" fmla="*/ 301383 h 1553681"/>
                <a:gd name="connsiteX0-397" fmla="*/ 700 w 2008172"/>
                <a:gd name="connsiteY0-398" fmla="*/ 301383 h 1553681"/>
                <a:gd name="connsiteX1-399" fmla="*/ 282764 w 2008172"/>
                <a:gd name="connsiteY1-400" fmla="*/ 77274 h 1553681"/>
                <a:gd name="connsiteX2-401" fmla="*/ 1650467 w 2008172"/>
                <a:gd name="connsiteY2-402" fmla="*/ 0 h 1553681"/>
                <a:gd name="connsiteX3-403" fmla="*/ 1945410 w 2008172"/>
                <a:gd name="connsiteY3-404" fmla="*/ 191912 h 1553681"/>
                <a:gd name="connsiteX4-405" fmla="*/ 1990486 w 2008172"/>
                <a:gd name="connsiteY4-406" fmla="*/ 1249307 h 1553681"/>
                <a:gd name="connsiteX5-407" fmla="*/ 1682664 w 2008172"/>
                <a:gd name="connsiteY5-408" fmla="*/ 1537811 h 1553681"/>
                <a:gd name="connsiteX6-409" fmla="*/ 443750 w 2008172"/>
                <a:gd name="connsiteY6-410" fmla="*/ 1544251 h 1553681"/>
                <a:gd name="connsiteX7-411" fmla="*/ 116609 w 2008172"/>
                <a:gd name="connsiteY7-412" fmla="*/ 1294383 h 1553681"/>
                <a:gd name="connsiteX8-413" fmla="*/ 700 w 2008172"/>
                <a:gd name="connsiteY8-414" fmla="*/ 301383 h 1553681"/>
                <a:gd name="connsiteX0-415" fmla="*/ 700 w 2000673"/>
                <a:gd name="connsiteY0-416" fmla="*/ 301383 h 1553681"/>
                <a:gd name="connsiteX1-417" fmla="*/ 282764 w 2000673"/>
                <a:gd name="connsiteY1-418" fmla="*/ 77274 h 1553681"/>
                <a:gd name="connsiteX2-419" fmla="*/ 1650467 w 2000673"/>
                <a:gd name="connsiteY2-420" fmla="*/ 0 h 1553681"/>
                <a:gd name="connsiteX3-421" fmla="*/ 1945410 w 2000673"/>
                <a:gd name="connsiteY3-422" fmla="*/ 191912 h 1553681"/>
                <a:gd name="connsiteX4-423" fmla="*/ 1990486 w 2000673"/>
                <a:gd name="connsiteY4-424" fmla="*/ 1249307 h 1553681"/>
                <a:gd name="connsiteX5-425" fmla="*/ 1682664 w 2000673"/>
                <a:gd name="connsiteY5-426" fmla="*/ 1537811 h 1553681"/>
                <a:gd name="connsiteX6-427" fmla="*/ 443750 w 2000673"/>
                <a:gd name="connsiteY6-428" fmla="*/ 1544251 h 1553681"/>
                <a:gd name="connsiteX7-429" fmla="*/ 116609 w 2000673"/>
                <a:gd name="connsiteY7-430" fmla="*/ 1294383 h 1553681"/>
                <a:gd name="connsiteX8-431" fmla="*/ 700 w 2000673"/>
                <a:gd name="connsiteY8-432" fmla="*/ 301383 h 1553681"/>
                <a:gd name="connsiteX0-433" fmla="*/ 700 w 2000673"/>
                <a:gd name="connsiteY0-434" fmla="*/ 301383 h 1553681"/>
                <a:gd name="connsiteX1-435" fmla="*/ 282764 w 2000673"/>
                <a:gd name="connsiteY1-436" fmla="*/ 77274 h 1553681"/>
                <a:gd name="connsiteX2-437" fmla="*/ 1650467 w 2000673"/>
                <a:gd name="connsiteY2-438" fmla="*/ 0 h 1553681"/>
                <a:gd name="connsiteX3-439" fmla="*/ 1945410 w 2000673"/>
                <a:gd name="connsiteY3-440" fmla="*/ 191912 h 1553681"/>
                <a:gd name="connsiteX4-441" fmla="*/ 1990486 w 2000673"/>
                <a:gd name="connsiteY4-442" fmla="*/ 1249307 h 1553681"/>
                <a:gd name="connsiteX5-443" fmla="*/ 1682664 w 2000673"/>
                <a:gd name="connsiteY5-444" fmla="*/ 1537811 h 1553681"/>
                <a:gd name="connsiteX6-445" fmla="*/ 443750 w 2000673"/>
                <a:gd name="connsiteY6-446" fmla="*/ 1544251 h 1553681"/>
                <a:gd name="connsiteX7-447" fmla="*/ 110170 w 2000673"/>
                <a:gd name="connsiteY7-448" fmla="*/ 1294383 h 1553681"/>
                <a:gd name="connsiteX8-449" fmla="*/ 700 w 2000673"/>
                <a:gd name="connsiteY8-450" fmla="*/ 301383 h 1553681"/>
                <a:gd name="connsiteX0-451" fmla="*/ 700 w 2000673"/>
                <a:gd name="connsiteY0-452" fmla="*/ 233655 h 1485953"/>
                <a:gd name="connsiteX1-453" fmla="*/ 282764 w 2000673"/>
                <a:gd name="connsiteY1-454" fmla="*/ 9546 h 1485953"/>
                <a:gd name="connsiteX2-455" fmla="*/ 1681773 w 2000673"/>
                <a:gd name="connsiteY2-456" fmla="*/ 8 h 1485953"/>
                <a:gd name="connsiteX3-457" fmla="*/ 1945410 w 2000673"/>
                <a:gd name="connsiteY3-458" fmla="*/ 124184 h 1485953"/>
                <a:gd name="connsiteX4-459" fmla="*/ 1990486 w 2000673"/>
                <a:gd name="connsiteY4-460" fmla="*/ 1181579 h 1485953"/>
                <a:gd name="connsiteX5-461" fmla="*/ 1682664 w 2000673"/>
                <a:gd name="connsiteY5-462" fmla="*/ 1470083 h 1485953"/>
                <a:gd name="connsiteX6-463" fmla="*/ 443750 w 2000673"/>
                <a:gd name="connsiteY6-464" fmla="*/ 1476523 h 1485953"/>
                <a:gd name="connsiteX7-465" fmla="*/ 110170 w 2000673"/>
                <a:gd name="connsiteY7-466" fmla="*/ 1226655 h 1485953"/>
                <a:gd name="connsiteX8-467" fmla="*/ 700 w 2000673"/>
                <a:gd name="connsiteY8-468" fmla="*/ 233655 h 1485953"/>
                <a:gd name="connsiteX0-469" fmla="*/ 766 w 2000739"/>
                <a:gd name="connsiteY0-470" fmla="*/ 233655 h 1485953"/>
                <a:gd name="connsiteX1-471" fmla="*/ 267177 w 2000739"/>
                <a:gd name="connsiteY1-472" fmla="*/ 69756 h 1485953"/>
                <a:gd name="connsiteX2-473" fmla="*/ 1681839 w 2000739"/>
                <a:gd name="connsiteY2-474" fmla="*/ 8 h 1485953"/>
                <a:gd name="connsiteX3-475" fmla="*/ 1945476 w 2000739"/>
                <a:gd name="connsiteY3-476" fmla="*/ 124184 h 1485953"/>
                <a:gd name="connsiteX4-477" fmla="*/ 1990552 w 2000739"/>
                <a:gd name="connsiteY4-478" fmla="*/ 1181579 h 1485953"/>
                <a:gd name="connsiteX5-479" fmla="*/ 1682730 w 2000739"/>
                <a:gd name="connsiteY5-480" fmla="*/ 1470083 h 1485953"/>
                <a:gd name="connsiteX6-481" fmla="*/ 443816 w 2000739"/>
                <a:gd name="connsiteY6-482" fmla="*/ 1476523 h 1485953"/>
                <a:gd name="connsiteX7-483" fmla="*/ 110236 w 2000739"/>
                <a:gd name="connsiteY7-484" fmla="*/ 1226655 h 1485953"/>
                <a:gd name="connsiteX8-485" fmla="*/ 766 w 2000739"/>
                <a:gd name="connsiteY8-486" fmla="*/ 233655 h 1485953"/>
                <a:gd name="connsiteX0-487" fmla="*/ 766 w 2006307"/>
                <a:gd name="connsiteY0-488" fmla="*/ 233647 h 1485945"/>
                <a:gd name="connsiteX1-489" fmla="*/ 267177 w 2006307"/>
                <a:gd name="connsiteY1-490" fmla="*/ 69748 h 1485945"/>
                <a:gd name="connsiteX2-491" fmla="*/ 1681839 w 2006307"/>
                <a:gd name="connsiteY2-492" fmla="*/ 0 h 1485945"/>
                <a:gd name="connsiteX3-493" fmla="*/ 1984609 w 2006307"/>
                <a:gd name="connsiteY3-494" fmla="*/ 131701 h 1485945"/>
                <a:gd name="connsiteX4-495" fmla="*/ 1990552 w 2006307"/>
                <a:gd name="connsiteY4-496" fmla="*/ 1181571 h 1485945"/>
                <a:gd name="connsiteX5-497" fmla="*/ 1682730 w 2006307"/>
                <a:gd name="connsiteY5-498" fmla="*/ 1470075 h 1485945"/>
                <a:gd name="connsiteX6-499" fmla="*/ 443816 w 2006307"/>
                <a:gd name="connsiteY6-500" fmla="*/ 1476515 h 1485945"/>
                <a:gd name="connsiteX7-501" fmla="*/ 110236 w 2006307"/>
                <a:gd name="connsiteY7-502" fmla="*/ 1226647 h 1485945"/>
                <a:gd name="connsiteX8-503" fmla="*/ 766 w 2006307"/>
                <a:gd name="connsiteY8-504" fmla="*/ 233647 h 1485945"/>
                <a:gd name="connsiteX0-505" fmla="*/ 766 w 1998711"/>
                <a:gd name="connsiteY0-506" fmla="*/ 233647 h 1485945"/>
                <a:gd name="connsiteX1-507" fmla="*/ 267177 w 1998711"/>
                <a:gd name="connsiteY1-508" fmla="*/ 69748 h 1485945"/>
                <a:gd name="connsiteX2-509" fmla="*/ 1681839 w 1998711"/>
                <a:gd name="connsiteY2-510" fmla="*/ 0 h 1485945"/>
                <a:gd name="connsiteX3-511" fmla="*/ 1984609 w 1998711"/>
                <a:gd name="connsiteY3-512" fmla="*/ 131701 h 1485945"/>
                <a:gd name="connsiteX4-513" fmla="*/ 1990552 w 1998711"/>
                <a:gd name="connsiteY4-514" fmla="*/ 1181571 h 1485945"/>
                <a:gd name="connsiteX5-515" fmla="*/ 1682730 w 1998711"/>
                <a:gd name="connsiteY5-516" fmla="*/ 1470075 h 1485945"/>
                <a:gd name="connsiteX6-517" fmla="*/ 443816 w 1998711"/>
                <a:gd name="connsiteY6-518" fmla="*/ 1476515 h 1485945"/>
                <a:gd name="connsiteX7-519" fmla="*/ 110236 w 1998711"/>
                <a:gd name="connsiteY7-520" fmla="*/ 1226647 h 1485945"/>
                <a:gd name="connsiteX8-521" fmla="*/ 766 w 1998711"/>
                <a:gd name="connsiteY8-522" fmla="*/ 233647 h 1485945"/>
                <a:gd name="connsiteX0-523" fmla="*/ 766 w 1990552"/>
                <a:gd name="connsiteY0-524" fmla="*/ 233647 h 1485945"/>
                <a:gd name="connsiteX1-525" fmla="*/ 267177 w 1990552"/>
                <a:gd name="connsiteY1-526" fmla="*/ 69748 h 1485945"/>
                <a:gd name="connsiteX2-527" fmla="*/ 1681839 w 1990552"/>
                <a:gd name="connsiteY2-528" fmla="*/ 0 h 1485945"/>
                <a:gd name="connsiteX3-529" fmla="*/ 1984609 w 1990552"/>
                <a:gd name="connsiteY3-530" fmla="*/ 131701 h 1485945"/>
                <a:gd name="connsiteX4-531" fmla="*/ 1990552 w 1990552"/>
                <a:gd name="connsiteY4-532" fmla="*/ 1181571 h 1485945"/>
                <a:gd name="connsiteX5-533" fmla="*/ 1682730 w 1990552"/>
                <a:gd name="connsiteY5-534" fmla="*/ 1470075 h 1485945"/>
                <a:gd name="connsiteX6-535" fmla="*/ 443816 w 1990552"/>
                <a:gd name="connsiteY6-536" fmla="*/ 1476515 h 1485945"/>
                <a:gd name="connsiteX7-537" fmla="*/ 110236 w 1990552"/>
                <a:gd name="connsiteY7-538" fmla="*/ 1226647 h 1485945"/>
                <a:gd name="connsiteX8-539" fmla="*/ 766 w 1990552"/>
                <a:gd name="connsiteY8-540" fmla="*/ 233647 h 1485945"/>
                <a:gd name="connsiteX0-541" fmla="*/ 766 w 1990552"/>
                <a:gd name="connsiteY0-542" fmla="*/ 233647 h 1485945"/>
                <a:gd name="connsiteX1-543" fmla="*/ 267177 w 1990552"/>
                <a:gd name="connsiteY1-544" fmla="*/ 69748 h 1485945"/>
                <a:gd name="connsiteX2-545" fmla="*/ 1681839 w 1990552"/>
                <a:gd name="connsiteY2-546" fmla="*/ 0 h 1485945"/>
                <a:gd name="connsiteX3-547" fmla="*/ 1984609 w 1990552"/>
                <a:gd name="connsiteY3-548" fmla="*/ 131701 h 1485945"/>
                <a:gd name="connsiteX4-549" fmla="*/ 1990552 w 1990552"/>
                <a:gd name="connsiteY4-550" fmla="*/ 1181571 h 1485945"/>
                <a:gd name="connsiteX5-551" fmla="*/ 1682730 w 1990552"/>
                <a:gd name="connsiteY5-552" fmla="*/ 1470075 h 1485945"/>
                <a:gd name="connsiteX6-553" fmla="*/ 443816 w 1990552"/>
                <a:gd name="connsiteY6-554" fmla="*/ 1476515 h 1485945"/>
                <a:gd name="connsiteX7-555" fmla="*/ 110236 w 1990552"/>
                <a:gd name="connsiteY7-556" fmla="*/ 1226647 h 1485945"/>
                <a:gd name="connsiteX8-557" fmla="*/ 766 w 1990552"/>
                <a:gd name="connsiteY8-558" fmla="*/ 233647 h 14859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90552" h="1485945">
                  <a:moveTo>
                    <a:pt x="766" y="233647"/>
                  </a:moveTo>
                  <a:cubicBezTo>
                    <a:pt x="-12113" y="80560"/>
                    <a:pt x="139848" y="69748"/>
                    <a:pt x="267177" y="69748"/>
                  </a:cubicBezTo>
                  <a:lnTo>
                    <a:pt x="1681839" y="0"/>
                  </a:lnTo>
                  <a:cubicBezTo>
                    <a:pt x="1809168" y="0"/>
                    <a:pt x="1984609" y="4372"/>
                    <a:pt x="1984609" y="131701"/>
                  </a:cubicBezTo>
                  <a:cubicBezTo>
                    <a:pt x="1914173" y="535627"/>
                    <a:pt x="1974405" y="637986"/>
                    <a:pt x="1990552" y="1181571"/>
                  </a:cubicBezTo>
                  <a:cubicBezTo>
                    <a:pt x="1963406" y="1378484"/>
                    <a:pt x="1861574" y="1463636"/>
                    <a:pt x="1682730" y="1470075"/>
                  </a:cubicBezTo>
                  <a:cubicBezTo>
                    <a:pt x="1269759" y="1472222"/>
                    <a:pt x="946939" y="1500126"/>
                    <a:pt x="443816" y="1476515"/>
                  </a:cubicBezTo>
                  <a:cubicBezTo>
                    <a:pt x="316487" y="1476515"/>
                    <a:pt x="187510" y="1392612"/>
                    <a:pt x="110236" y="1226647"/>
                  </a:cubicBezTo>
                  <a:cubicBezTo>
                    <a:pt x="-12113" y="781883"/>
                    <a:pt x="32963" y="556061"/>
                    <a:pt x="766" y="233647"/>
                  </a:cubicBez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6" name="组合 5"/>
          <p:cNvGrpSpPr/>
          <p:nvPr/>
        </p:nvGrpSpPr>
        <p:grpSpPr>
          <a:xfrm>
            <a:off x="3467866" y="877629"/>
            <a:ext cx="2141356" cy="2551371"/>
            <a:chOff x="3356055" y="1679714"/>
            <a:chExt cx="2141356" cy="2551371"/>
          </a:xfrm>
        </p:grpSpPr>
        <p:sp>
          <p:nvSpPr>
            <p:cNvPr id="30" name="圆角矩形 38"/>
            <p:cNvSpPr/>
            <p:nvPr/>
          </p:nvSpPr>
          <p:spPr>
            <a:xfrm rot="293163">
              <a:off x="3356055" y="1679714"/>
              <a:ext cx="2141356" cy="2551371"/>
            </a:xfrm>
            <a:custGeom>
              <a:avLst/>
              <a:gdLst>
                <a:gd name="connsiteX0" fmla="*/ 0 w 1970468"/>
                <a:gd name="connsiteY0" fmla="*/ 230549 h 1383264"/>
                <a:gd name="connsiteX1" fmla="*/ 230549 w 1970468"/>
                <a:gd name="connsiteY1" fmla="*/ 0 h 1383264"/>
                <a:gd name="connsiteX2" fmla="*/ 1739919 w 1970468"/>
                <a:gd name="connsiteY2" fmla="*/ 0 h 1383264"/>
                <a:gd name="connsiteX3" fmla="*/ 1970468 w 1970468"/>
                <a:gd name="connsiteY3" fmla="*/ 230549 h 1383264"/>
                <a:gd name="connsiteX4" fmla="*/ 1970468 w 1970468"/>
                <a:gd name="connsiteY4" fmla="*/ 1152715 h 1383264"/>
                <a:gd name="connsiteX5" fmla="*/ 1739919 w 1970468"/>
                <a:gd name="connsiteY5" fmla="*/ 1383264 h 1383264"/>
                <a:gd name="connsiteX6" fmla="*/ 230549 w 1970468"/>
                <a:gd name="connsiteY6" fmla="*/ 1383264 h 1383264"/>
                <a:gd name="connsiteX7" fmla="*/ 0 w 1970468"/>
                <a:gd name="connsiteY7" fmla="*/ 1152715 h 1383264"/>
                <a:gd name="connsiteX8" fmla="*/ 0 w 1970468"/>
                <a:gd name="connsiteY8" fmla="*/ 230549 h 1383264"/>
                <a:gd name="connsiteX0-1" fmla="*/ 0 w 1970468"/>
                <a:gd name="connsiteY0-2" fmla="*/ 230549 h 1466977"/>
                <a:gd name="connsiteX1-3" fmla="*/ 230549 w 1970468"/>
                <a:gd name="connsiteY1-4" fmla="*/ 0 h 1466977"/>
                <a:gd name="connsiteX2-5" fmla="*/ 1739919 w 1970468"/>
                <a:gd name="connsiteY2-6" fmla="*/ 0 h 1466977"/>
                <a:gd name="connsiteX3-7" fmla="*/ 1970468 w 1970468"/>
                <a:gd name="connsiteY3-8" fmla="*/ 230549 h 1466977"/>
                <a:gd name="connsiteX4-9" fmla="*/ 1970468 w 1970468"/>
                <a:gd name="connsiteY4-10" fmla="*/ 1152715 h 1466977"/>
                <a:gd name="connsiteX5-11" fmla="*/ 1739919 w 1970468"/>
                <a:gd name="connsiteY5-12" fmla="*/ 1383264 h 1466977"/>
                <a:gd name="connsiteX6-13" fmla="*/ 481687 w 1970468"/>
                <a:gd name="connsiteY6-14" fmla="*/ 1466977 h 1466977"/>
                <a:gd name="connsiteX7-15" fmla="*/ 0 w 1970468"/>
                <a:gd name="connsiteY7-16" fmla="*/ 1152715 h 1466977"/>
                <a:gd name="connsiteX8-17" fmla="*/ 0 w 1970468"/>
                <a:gd name="connsiteY8-18" fmla="*/ 230549 h 1466977"/>
                <a:gd name="connsiteX0-19" fmla="*/ 0 w 1970468"/>
                <a:gd name="connsiteY0-20" fmla="*/ 230549 h 1466977"/>
                <a:gd name="connsiteX1-21" fmla="*/ 230549 w 1970468"/>
                <a:gd name="connsiteY1-22" fmla="*/ 0 h 1466977"/>
                <a:gd name="connsiteX2-23" fmla="*/ 1739919 w 1970468"/>
                <a:gd name="connsiteY2-24" fmla="*/ 0 h 1466977"/>
                <a:gd name="connsiteX3-25" fmla="*/ 1970468 w 1970468"/>
                <a:gd name="connsiteY3-26" fmla="*/ 230549 h 1466977"/>
                <a:gd name="connsiteX4-27" fmla="*/ 1970468 w 1970468"/>
                <a:gd name="connsiteY4-28" fmla="*/ 1152715 h 1466977"/>
                <a:gd name="connsiteX5-29" fmla="*/ 1739919 w 1970468"/>
                <a:gd name="connsiteY5-30" fmla="*/ 1383264 h 1466977"/>
                <a:gd name="connsiteX6-31" fmla="*/ 481687 w 1970468"/>
                <a:gd name="connsiteY6-32" fmla="*/ 1466977 h 1466977"/>
                <a:gd name="connsiteX7-33" fmla="*/ 96591 w 1970468"/>
                <a:gd name="connsiteY7-34" fmla="*/ 1197791 h 1466977"/>
                <a:gd name="connsiteX8-35" fmla="*/ 0 w 1970468"/>
                <a:gd name="connsiteY8-36" fmla="*/ 230549 h 1466977"/>
                <a:gd name="connsiteX0-37" fmla="*/ 0 w 1970468"/>
                <a:gd name="connsiteY0-38" fmla="*/ 230549 h 1466977"/>
                <a:gd name="connsiteX1-39" fmla="*/ 230549 w 1970468"/>
                <a:gd name="connsiteY1-40" fmla="*/ 0 h 1466977"/>
                <a:gd name="connsiteX2-41" fmla="*/ 1739919 w 1970468"/>
                <a:gd name="connsiteY2-42" fmla="*/ 0 h 1466977"/>
                <a:gd name="connsiteX3-43" fmla="*/ 1970468 w 1970468"/>
                <a:gd name="connsiteY3-44" fmla="*/ 230549 h 1466977"/>
                <a:gd name="connsiteX4-45" fmla="*/ 1970468 w 1970468"/>
                <a:gd name="connsiteY4-46" fmla="*/ 1152715 h 1466977"/>
                <a:gd name="connsiteX5-47" fmla="*/ 1739919 w 1970468"/>
                <a:gd name="connsiteY5-48" fmla="*/ 1383264 h 1466977"/>
                <a:gd name="connsiteX6-49" fmla="*/ 481687 w 1970468"/>
                <a:gd name="connsiteY6-50" fmla="*/ 1466977 h 1466977"/>
                <a:gd name="connsiteX7-51" fmla="*/ 96591 w 1970468"/>
                <a:gd name="connsiteY7-52" fmla="*/ 1197791 h 1466977"/>
                <a:gd name="connsiteX8-53" fmla="*/ 0 w 1970468"/>
                <a:gd name="connsiteY8-54" fmla="*/ 230549 h 1466977"/>
                <a:gd name="connsiteX0-55" fmla="*/ 0 w 1970468"/>
                <a:gd name="connsiteY0-56" fmla="*/ 230549 h 1466977"/>
                <a:gd name="connsiteX1-57" fmla="*/ 230549 w 1970468"/>
                <a:gd name="connsiteY1-58" fmla="*/ 0 h 1466977"/>
                <a:gd name="connsiteX2-59" fmla="*/ 1739919 w 1970468"/>
                <a:gd name="connsiteY2-60" fmla="*/ 0 h 1466977"/>
                <a:gd name="connsiteX3-61" fmla="*/ 1970468 w 1970468"/>
                <a:gd name="connsiteY3-62" fmla="*/ 230549 h 1466977"/>
                <a:gd name="connsiteX4-63" fmla="*/ 1970468 w 1970468"/>
                <a:gd name="connsiteY4-64" fmla="*/ 1152715 h 1466977"/>
                <a:gd name="connsiteX5-65" fmla="*/ 1739919 w 1970468"/>
                <a:gd name="connsiteY5-66" fmla="*/ 1383264 h 1466977"/>
                <a:gd name="connsiteX6-67" fmla="*/ 481687 w 1970468"/>
                <a:gd name="connsiteY6-68" fmla="*/ 1466977 h 1466977"/>
                <a:gd name="connsiteX7-69" fmla="*/ 96591 w 1970468"/>
                <a:gd name="connsiteY7-70" fmla="*/ 1197791 h 1466977"/>
                <a:gd name="connsiteX8-71" fmla="*/ 0 w 1970468"/>
                <a:gd name="connsiteY8-72" fmla="*/ 230549 h 1466977"/>
                <a:gd name="connsiteX0-73" fmla="*/ 0 w 1970468"/>
                <a:gd name="connsiteY0-74" fmla="*/ 230549 h 1466977"/>
                <a:gd name="connsiteX1-75" fmla="*/ 230549 w 1970468"/>
                <a:gd name="connsiteY1-76" fmla="*/ 0 h 1466977"/>
                <a:gd name="connsiteX2-77" fmla="*/ 1739919 w 1970468"/>
                <a:gd name="connsiteY2-78" fmla="*/ 0 h 1466977"/>
                <a:gd name="connsiteX3-79" fmla="*/ 1970468 w 1970468"/>
                <a:gd name="connsiteY3-80" fmla="*/ 230549 h 1466977"/>
                <a:gd name="connsiteX4-81" fmla="*/ 1970468 w 1970468"/>
                <a:gd name="connsiteY4-82" fmla="*/ 1152715 h 1466977"/>
                <a:gd name="connsiteX5-83" fmla="*/ 1784995 w 1970468"/>
                <a:gd name="connsiteY5-84" fmla="*/ 1447659 h 1466977"/>
                <a:gd name="connsiteX6-85" fmla="*/ 481687 w 1970468"/>
                <a:gd name="connsiteY6-86" fmla="*/ 1466977 h 1466977"/>
                <a:gd name="connsiteX7-87" fmla="*/ 96591 w 1970468"/>
                <a:gd name="connsiteY7-88" fmla="*/ 1197791 h 1466977"/>
                <a:gd name="connsiteX8-89" fmla="*/ 0 w 1970468"/>
                <a:gd name="connsiteY8-90" fmla="*/ 230549 h 1466977"/>
                <a:gd name="connsiteX0-91" fmla="*/ 0 w 1970468"/>
                <a:gd name="connsiteY0-92" fmla="*/ 230549 h 1466977"/>
                <a:gd name="connsiteX1-93" fmla="*/ 230549 w 1970468"/>
                <a:gd name="connsiteY1-94" fmla="*/ 0 h 1466977"/>
                <a:gd name="connsiteX2-95" fmla="*/ 1739919 w 1970468"/>
                <a:gd name="connsiteY2-96" fmla="*/ 0 h 1466977"/>
                <a:gd name="connsiteX3-97" fmla="*/ 1970468 w 1970468"/>
                <a:gd name="connsiteY3-98" fmla="*/ 230549 h 1466977"/>
                <a:gd name="connsiteX4-99" fmla="*/ 1970468 w 1970468"/>
                <a:gd name="connsiteY4-100" fmla="*/ 1152715 h 1466977"/>
                <a:gd name="connsiteX5-101" fmla="*/ 1714161 w 1970468"/>
                <a:gd name="connsiteY5-102" fmla="*/ 1434780 h 1466977"/>
                <a:gd name="connsiteX6-103" fmla="*/ 481687 w 1970468"/>
                <a:gd name="connsiteY6-104" fmla="*/ 1466977 h 1466977"/>
                <a:gd name="connsiteX7-105" fmla="*/ 96591 w 1970468"/>
                <a:gd name="connsiteY7-106" fmla="*/ 1197791 h 1466977"/>
                <a:gd name="connsiteX8-107" fmla="*/ 0 w 1970468"/>
                <a:gd name="connsiteY8-108" fmla="*/ 230549 h 1466977"/>
                <a:gd name="connsiteX0-109" fmla="*/ 0 w 1970468"/>
                <a:gd name="connsiteY0-110" fmla="*/ 230549 h 1466977"/>
                <a:gd name="connsiteX1-111" fmla="*/ 230549 w 1970468"/>
                <a:gd name="connsiteY1-112" fmla="*/ 0 h 1466977"/>
                <a:gd name="connsiteX2-113" fmla="*/ 1739919 w 1970468"/>
                <a:gd name="connsiteY2-114" fmla="*/ 0 h 1466977"/>
                <a:gd name="connsiteX3-115" fmla="*/ 1970468 w 1970468"/>
                <a:gd name="connsiteY3-116" fmla="*/ 230549 h 1466977"/>
                <a:gd name="connsiteX4-117" fmla="*/ 1970468 w 1970468"/>
                <a:gd name="connsiteY4-118" fmla="*/ 1152715 h 1466977"/>
                <a:gd name="connsiteX5-119" fmla="*/ 1714161 w 1970468"/>
                <a:gd name="connsiteY5-120" fmla="*/ 1434780 h 1466977"/>
                <a:gd name="connsiteX6-121" fmla="*/ 481687 w 1970468"/>
                <a:gd name="connsiteY6-122" fmla="*/ 1466977 h 1466977"/>
                <a:gd name="connsiteX7-123" fmla="*/ 96591 w 1970468"/>
                <a:gd name="connsiteY7-124" fmla="*/ 1197791 h 1466977"/>
                <a:gd name="connsiteX8-125" fmla="*/ 0 w 1970468"/>
                <a:gd name="connsiteY8-126" fmla="*/ 230549 h 1466977"/>
                <a:gd name="connsiteX0-127" fmla="*/ 0 w 1974630"/>
                <a:gd name="connsiteY0-128" fmla="*/ 230549 h 1466977"/>
                <a:gd name="connsiteX1-129" fmla="*/ 230549 w 1974630"/>
                <a:gd name="connsiteY1-130" fmla="*/ 0 h 1466977"/>
                <a:gd name="connsiteX2-131" fmla="*/ 1739919 w 1974630"/>
                <a:gd name="connsiteY2-132" fmla="*/ 0 h 1466977"/>
                <a:gd name="connsiteX3-133" fmla="*/ 1970468 w 1974630"/>
                <a:gd name="connsiteY3-134" fmla="*/ 230549 h 1466977"/>
                <a:gd name="connsiteX4-135" fmla="*/ 1970468 w 1974630"/>
                <a:gd name="connsiteY4-136" fmla="*/ 1152715 h 1466977"/>
                <a:gd name="connsiteX5-137" fmla="*/ 1714161 w 1974630"/>
                <a:gd name="connsiteY5-138" fmla="*/ 1434780 h 1466977"/>
                <a:gd name="connsiteX6-139" fmla="*/ 481687 w 1974630"/>
                <a:gd name="connsiteY6-140" fmla="*/ 1466977 h 1466977"/>
                <a:gd name="connsiteX7-141" fmla="*/ 96591 w 1974630"/>
                <a:gd name="connsiteY7-142" fmla="*/ 1197791 h 1466977"/>
                <a:gd name="connsiteX8-143" fmla="*/ 0 w 1974630"/>
                <a:gd name="connsiteY8-144" fmla="*/ 230549 h 1466977"/>
                <a:gd name="connsiteX0-145" fmla="*/ 0 w 1974630"/>
                <a:gd name="connsiteY0-146" fmla="*/ 327141 h 1563569"/>
                <a:gd name="connsiteX1-147" fmla="*/ 230549 w 1974630"/>
                <a:gd name="connsiteY1-148" fmla="*/ 96592 h 1563569"/>
                <a:gd name="connsiteX2-149" fmla="*/ 1630449 w 1974630"/>
                <a:gd name="connsiteY2-150" fmla="*/ 0 h 1563569"/>
                <a:gd name="connsiteX3-151" fmla="*/ 1970468 w 1974630"/>
                <a:gd name="connsiteY3-152" fmla="*/ 327141 h 1563569"/>
                <a:gd name="connsiteX4-153" fmla="*/ 1970468 w 1974630"/>
                <a:gd name="connsiteY4-154" fmla="*/ 1249307 h 1563569"/>
                <a:gd name="connsiteX5-155" fmla="*/ 1714161 w 1974630"/>
                <a:gd name="connsiteY5-156" fmla="*/ 1531372 h 1563569"/>
                <a:gd name="connsiteX6-157" fmla="*/ 481687 w 1974630"/>
                <a:gd name="connsiteY6-158" fmla="*/ 1563569 h 1563569"/>
                <a:gd name="connsiteX7-159" fmla="*/ 96591 w 1974630"/>
                <a:gd name="connsiteY7-160" fmla="*/ 1294383 h 1563569"/>
                <a:gd name="connsiteX8-161" fmla="*/ 0 w 1974630"/>
                <a:gd name="connsiteY8-162" fmla="*/ 327141 h 1563569"/>
                <a:gd name="connsiteX0-163" fmla="*/ 0 w 1974630"/>
                <a:gd name="connsiteY0-164" fmla="*/ 327141 h 1563569"/>
                <a:gd name="connsiteX1-165" fmla="*/ 230549 w 1974630"/>
                <a:gd name="connsiteY1-166" fmla="*/ 96592 h 1563569"/>
                <a:gd name="connsiteX2-167" fmla="*/ 1630449 w 1974630"/>
                <a:gd name="connsiteY2-168" fmla="*/ 0 h 1563569"/>
                <a:gd name="connsiteX3-169" fmla="*/ 1931831 w 1974630"/>
                <a:gd name="connsiteY3-170" fmla="*/ 179033 h 1563569"/>
                <a:gd name="connsiteX4-171" fmla="*/ 1970468 w 1974630"/>
                <a:gd name="connsiteY4-172" fmla="*/ 1249307 h 1563569"/>
                <a:gd name="connsiteX5-173" fmla="*/ 1714161 w 1974630"/>
                <a:gd name="connsiteY5-174" fmla="*/ 1531372 h 1563569"/>
                <a:gd name="connsiteX6-175" fmla="*/ 481687 w 1974630"/>
                <a:gd name="connsiteY6-176" fmla="*/ 1563569 h 1563569"/>
                <a:gd name="connsiteX7-177" fmla="*/ 96591 w 1974630"/>
                <a:gd name="connsiteY7-178" fmla="*/ 1294383 h 1563569"/>
                <a:gd name="connsiteX8-179" fmla="*/ 0 w 1974630"/>
                <a:gd name="connsiteY8-180" fmla="*/ 327141 h 1563569"/>
                <a:gd name="connsiteX0-181" fmla="*/ 0 w 1974630"/>
                <a:gd name="connsiteY0-182" fmla="*/ 327141 h 1563569"/>
                <a:gd name="connsiteX1-183" fmla="*/ 230549 w 1974630"/>
                <a:gd name="connsiteY1-184" fmla="*/ 96592 h 1563569"/>
                <a:gd name="connsiteX2-185" fmla="*/ 1630449 w 1974630"/>
                <a:gd name="connsiteY2-186" fmla="*/ 0 h 1563569"/>
                <a:gd name="connsiteX3-187" fmla="*/ 1931831 w 1974630"/>
                <a:gd name="connsiteY3-188" fmla="*/ 179033 h 1563569"/>
                <a:gd name="connsiteX4-189" fmla="*/ 1970468 w 1974630"/>
                <a:gd name="connsiteY4-190" fmla="*/ 1249307 h 1563569"/>
                <a:gd name="connsiteX5-191" fmla="*/ 1714161 w 1974630"/>
                <a:gd name="connsiteY5-192" fmla="*/ 1531372 h 1563569"/>
                <a:gd name="connsiteX6-193" fmla="*/ 481687 w 1974630"/>
                <a:gd name="connsiteY6-194" fmla="*/ 1563569 h 1563569"/>
                <a:gd name="connsiteX7-195" fmla="*/ 96591 w 1974630"/>
                <a:gd name="connsiteY7-196" fmla="*/ 1294383 h 1563569"/>
                <a:gd name="connsiteX8-197" fmla="*/ 0 w 1974630"/>
                <a:gd name="connsiteY8-198" fmla="*/ 327141 h 1563569"/>
                <a:gd name="connsiteX0-199" fmla="*/ 0 w 1990693"/>
                <a:gd name="connsiteY0-200" fmla="*/ 327141 h 1563569"/>
                <a:gd name="connsiteX1-201" fmla="*/ 230549 w 1990693"/>
                <a:gd name="connsiteY1-202" fmla="*/ 96592 h 1563569"/>
                <a:gd name="connsiteX2-203" fmla="*/ 1630449 w 1990693"/>
                <a:gd name="connsiteY2-204" fmla="*/ 0 h 1563569"/>
                <a:gd name="connsiteX3-205" fmla="*/ 1931831 w 1990693"/>
                <a:gd name="connsiteY3-206" fmla="*/ 179033 h 1563569"/>
                <a:gd name="connsiteX4-207" fmla="*/ 1970468 w 1990693"/>
                <a:gd name="connsiteY4-208" fmla="*/ 1249307 h 1563569"/>
                <a:gd name="connsiteX5-209" fmla="*/ 1714161 w 1990693"/>
                <a:gd name="connsiteY5-210" fmla="*/ 1531372 h 1563569"/>
                <a:gd name="connsiteX6-211" fmla="*/ 481687 w 1990693"/>
                <a:gd name="connsiteY6-212" fmla="*/ 1563569 h 1563569"/>
                <a:gd name="connsiteX7-213" fmla="*/ 96591 w 1990693"/>
                <a:gd name="connsiteY7-214" fmla="*/ 1294383 h 1563569"/>
                <a:gd name="connsiteX8-215" fmla="*/ 0 w 1990693"/>
                <a:gd name="connsiteY8-216" fmla="*/ 327141 h 1563569"/>
                <a:gd name="connsiteX0-217" fmla="*/ 0 w 1990693"/>
                <a:gd name="connsiteY0-218" fmla="*/ 327141 h 1563569"/>
                <a:gd name="connsiteX1-219" fmla="*/ 230549 w 1990693"/>
                <a:gd name="connsiteY1-220" fmla="*/ 96592 h 1563569"/>
                <a:gd name="connsiteX2-221" fmla="*/ 1630449 w 1990693"/>
                <a:gd name="connsiteY2-222" fmla="*/ 0 h 1563569"/>
                <a:gd name="connsiteX3-223" fmla="*/ 1931831 w 1990693"/>
                <a:gd name="connsiteY3-224" fmla="*/ 179033 h 1563569"/>
                <a:gd name="connsiteX4-225" fmla="*/ 1970468 w 1990693"/>
                <a:gd name="connsiteY4-226" fmla="*/ 1249307 h 1563569"/>
                <a:gd name="connsiteX5-227" fmla="*/ 1714161 w 1990693"/>
                <a:gd name="connsiteY5-228" fmla="*/ 1531372 h 1563569"/>
                <a:gd name="connsiteX6-229" fmla="*/ 481687 w 1990693"/>
                <a:gd name="connsiteY6-230" fmla="*/ 1563569 h 1563569"/>
                <a:gd name="connsiteX7-231" fmla="*/ 96591 w 1990693"/>
                <a:gd name="connsiteY7-232" fmla="*/ 1294383 h 1563569"/>
                <a:gd name="connsiteX8-233" fmla="*/ 0 w 1990693"/>
                <a:gd name="connsiteY8-234" fmla="*/ 327141 h 1563569"/>
                <a:gd name="connsiteX0-235" fmla="*/ 0 w 2010011"/>
                <a:gd name="connsiteY0-236" fmla="*/ 301383 h 1563569"/>
                <a:gd name="connsiteX1-237" fmla="*/ 249867 w 2010011"/>
                <a:gd name="connsiteY1-238" fmla="*/ 96592 h 1563569"/>
                <a:gd name="connsiteX2-239" fmla="*/ 1649767 w 2010011"/>
                <a:gd name="connsiteY2-240" fmla="*/ 0 h 1563569"/>
                <a:gd name="connsiteX3-241" fmla="*/ 1951149 w 2010011"/>
                <a:gd name="connsiteY3-242" fmla="*/ 179033 h 1563569"/>
                <a:gd name="connsiteX4-243" fmla="*/ 1989786 w 2010011"/>
                <a:gd name="connsiteY4-244" fmla="*/ 1249307 h 1563569"/>
                <a:gd name="connsiteX5-245" fmla="*/ 1733479 w 2010011"/>
                <a:gd name="connsiteY5-246" fmla="*/ 1531372 h 1563569"/>
                <a:gd name="connsiteX6-247" fmla="*/ 501005 w 2010011"/>
                <a:gd name="connsiteY6-248" fmla="*/ 1563569 h 1563569"/>
                <a:gd name="connsiteX7-249" fmla="*/ 115909 w 2010011"/>
                <a:gd name="connsiteY7-250" fmla="*/ 1294383 h 1563569"/>
                <a:gd name="connsiteX8-251" fmla="*/ 0 w 2010011"/>
                <a:gd name="connsiteY8-252" fmla="*/ 301383 h 1563569"/>
                <a:gd name="connsiteX0-253" fmla="*/ 852 w 2010863"/>
                <a:gd name="connsiteY0-254" fmla="*/ 301383 h 1563569"/>
                <a:gd name="connsiteX1-255" fmla="*/ 250719 w 2010863"/>
                <a:gd name="connsiteY1-256" fmla="*/ 96592 h 1563569"/>
                <a:gd name="connsiteX2-257" fmla="*/ 1650619 w 2010863"/>
                <a:gd name="connsiteY2-258" fmla="*/ 0 h 1563569"/>
                <a:gd name="connsiteX3-259" fmla="*/ 1952001 w 2010863"/>
                <a:gd name="connsiteY3-260" fmla="*/ 179033 h 1563569"/>
                <a:gd name="connsiteX4-261" fmla="*/ 1990638 w 2010863"/>
                <a:gd name="connsiteY4-262" fmla="*/ 1249307 h 1563569"/>
                <a:gd name="connsiteX5-263" fmla="*/ 1734331 w 2010863"/>
                <a:gd name="connsiteY5-264" fmla="*/ 1531372 h 1563569"/>
                <a:gd name="connsiteX6-265" fmla="*/ 501857 w 2010863"/>
                <a:gd name="connsiteY6-266" fmla="*/ 1563569 h 1563569"/>
                <a:gd name="connsiteX7-267" fmla="*/ 116761 w 2010863"/>
                <a:gd name="connsiteY7-268" fmla="*/ 1294383 h 1563569"/>
                <a:gd name="connsiteX8-269" fmla="*/ 852 w 2010863"/>
                <a:gd name="connsiteY8-270" fmla="*/ 301383 h 1563569"/>
                <a:gd name="connsiteX0-271" fmla="*/ 700 w 2010711"/>
                <a:gd name="connsiteY0-272" fmla="*/ 301383 h 1563569"/>
                <a:gd name="connsiteX1-273" fmla="*/ 282764 w 2010711"/>
                <a:gd name="connsiteY1-274" fmla="*/ 77274 h 1563569"/>
                <a:gd name="connsiteX2-275" fmla="*/ 1650467 w 2010711"/>
                <a:gd name="connsiteY2-276" fmla="*/ 0 h 1563569"/>
                <a:gd name="connsiteX3-277" fmla="*/ 1951849 w 2010711"/>
                <a:gd name="connsiteY3-278" fmla="*/ 179033 h 1563569"/>
                <a:gd name="connsiteX4-279" fmla="*/ 1990486 w 2010711"/>
                <a:gd name="connsiteY4-280" fmla="*/ 1249307 h 1563569"/>
                <a:gd name="connsiteX5-281" fmla="*/ 1734179 w 2010711"/>
                <a:gd name="connsiteY5-282" fmla="*/ 1531372 h 1563569"/>
                <a:gd name="connsiteX6-283" fmla="*/ 501705 w 2010711"/>
                <a:gd name="connsiteY6-284" fmla="*/ 1563569 h 1563569"/>
                <a:gd name="connsiteX7-285" fmla="*/ 116609 w 2010711"/>
                <a:gd name="connsiteY7-286" fmla="*/ 1294383 h 1563569"/>
                <a:gd name="connsiteX8-287" fmla="*/ 700 w 2010711"/>
                <a:gd name="connsiteY8-288" fmla="*/ 301383 h 1563569"/>
                <a:gd name="connsiteX0-289" fmla="*/ 700 w 2009736"/>
                <a:gd name="connsiteY0-290" fmla="*/ 301383 h 1563569"/>
                <a:gd name="connsiteX1-291" fmla="*/ 282764 w 2009736"/>
                <a:gd name="connsiteY1-292" fmla="*/ 77274 h 1563569"/>
                <a:gd name="connsiteX2-293" fmla="*/ 1650467 w 2009736"/>
                <a:gd name="connsiteY2-294" fmla="*/ 0 h 1563569"/>
                <a:gd name="connsiteX3-295" fmla="*/ 1945410 w 2009736"/>
                <a:gd name="connsiteY3-296" fmla="*/ 191912 h 1563569"/>
                <a:gd name="connsiteX4-297" fmla="*/ 1990486 w 2009736"/>
                <a:gd name="connsiteY4-298" fmla="*/ 1249307 h 1563569"/>
                <a:gd name="connsiteX5-299" fmla="*/ 1734179 w 2009736"/>
                <a:gd name="connsiteY5-300" fmla="*/ 1531372 h 1563569"/>
                <a:gd name="connsiteX6-301" fmla="*/ 501705 w 2009736"/>
                <a:gd name="connsiteY6-302" fmla="*/ 1563569 h 1563569"/>
                <a:gd name="connsiteX7-303" fmla="*/ 116609 w 2009736"/>
                <a:gd name="connsiteY7-304" fmla="*/ 1294383 h 1563569"/>
                <a:gd name="connsiteX8-305" fmla="*/ 700 w 2009736"/>
                <a:gd name="connsiteY8-306" fmla="*/ 301383 h 1563569"/>
                <a:gd name="connsiteX0-307" fmla="*/ 700 w 2008172"/>
                <a:gd name="connsiteY0-308" fmla="*/ 301383 h 1563569"/>
                <a:gd name="connsiteX1-309" fmla="*/ 282764 w 2008172"/>
                <a:gd name="connsiteY1-310" fmla="*/ 77274 h 1563569"/>
                <a:gd name="connsiteX2-311" fmla="*/ 1650467 w 2008172"/>
                <a:gd name="connsiteY2-312" fmla="*/ 0 h 1563569"/>
                <a:gd name="connsiteX3-313" fmla="*/ 1945410 w 2008172"/>
                <a:gd name="connsiteY3-314" fmla="*/ 191912 h 1563569"/>
                <a:gd name="connsiteX4-315" fmla="*/ 1990486 w 2008172"/>
                <a:gd name="connsiteY4-316" fmla="*/ 1249307 h 1563569"/>
                <a:gd name="connsiteX5-317" fmla="*/ 1734179 w 2008172"/>
                <a:gd name="connsiteY5-318" fmla="*/ 1531372 h 1563569"/>
                <a:gd name="connsiteX6-319" fmla="*/ 501705 w 2008172"/>
                <a:gd name="connsiteY6-320" fmla="*/ 1563569 h 1563569"/>
                <a:gd name="connsiteX7-321" fmla="*/ 116609 w 2008172"/>
                <a:gd name="connsiteY7-322" fmla="*/ 1294383 h 1563569"/>
                <a:gd name="connsiteX8-323" fmla="*/ 700 w 2008172"/>
                <a:gd name="connsiteY8-324" fmla="*/ 301383 h 1563569"/>
                <a:gd name="connsiteX0-325" fmla="*/ 700 w 2008172"/>
                <a:gd name="connsiteY0-326" fmla="*/ 301383 h 1563569"/>
                <a:gd name="connsiteX1-327" fmla="*/ 282764 w 2008172"/>
                <a:gd name="connsiteY1-328" fmla="*/ 77274 h 1563569"/>
                <a:gd name="connsiteX2-329" fmla="*/ 1650467 w 2008172"/>
                <a:gd name="connsiteY2-330" fmla="*/ 0 h 1563569"/>
                <a:gd name="connsiteX3-331" fmla="*/ 1945410 w 2008172"/>
                <a:gd name="connsiteY3-332" fmla="*/ 191912 h 1563569"/>
                <a:gd name="connsiteX4-333" fmla="*/ 1990486 w 2008172"/>
                <a:gd name="connsiteY4-334" fmla="*/ 1249307 h 1563569"/>
                <a:gd name="connsiteX5-335" fmla="*/ 1682664 w 2008172"/>
                <a:gd name="connsiteY5-336" fmla="*/ 1537811 h 1563569"/>
                <a:gd name="connsiteX6-337" fmla="*/ 501705 w 2008172"/>
                <a:gd name="connsiteY6-338" fmla="*/ 1563569 h 1563569"/>
                <a:gd name="connsiteX7-339" fmla="*/ 116609 w 2008172"/>
                <a:gd name="connsiteY7-340" fmla="*/ 1294383 h 1563569"/>
                <a:gd name="connsiteX8-341" fmla="*/ 700 w 2008172"/>
                <a:gd name="connsiteY8-342" fmla="*/ 301383 h 1563569"/>
                <a:gd name="connsiteX0-343" fmla="*/ 700 w 2008172"/>
                <a:gd name="connsiteY0-344" fmla="*/ 301383 h 1563569"/>
                <a:gd name="connsiteX1-345" fmla="*/ 282764 w 2008172"/>
                <a:gd name="connsiteY1-346" fmla="*/ 77274 h 1563569"/>
                <a:gd name="connsiteX2-347" fmla="*/ 1650467 w 2008172"/>
                <a:gd name="connsiteY2-348" fmla="*/ 0 h 1563569"/>
                <a:gd name="connsiteX3-349" fmla="*/ 1945410 w 2008172"/>
                <a:gd name="connsiteY3-350" fmla="*/ 191912 h 1563569"/>
                <a:gd name="connsiteX4-351" fmla="*/ 1990486 w 2008172"/>
                <a:gd name="connsiteY4-352" fmla="*/ 1249307 h 1563569"/>
                <a:gd name="connsiteX5-353" fmla="*/ 1682664 w 2008172"/>
                <a:gd name="connsiteY5-354" fmla="*/ 1537811 h 1563569"/>
                <a:gd name="connsiteX6-355" fmla="*/ 501705 w 2008172"/>
                <a:gd name="connsiteY6-356" fmla="*/ 1563569 h 1563569"/>
                <a:gd name="connsiteX7-357" fmla="*/ 116609 w 2008172"/>
                <a:gd name="connsiteY7-358" fmla="*/ 1294383 h 1563569"/>
                <a:gd name="connsiteX8-359" fmla="*/ 700 w 2008172"/>
                <a:gd name="connsiteY8-360" fmla="*/ 301383 h 1563569"/>
                <a:gd name="connsiteX0-361" fmla="*/ 700 w 2008172"/>
                <a:gd name="connsiteY0-362" fmla="*/ 301383 h 1544251"/>
                <a:gd name="connsiteX1-363" fmla="*/ 282764 w 2008172"/>
                <a:gd name="connsiteY1-364" fmla="*/ 77274 h 1544251"/>
                <a:gd name="connsiteX2-365" fmla="*/ 1650467 w 2008172"/>
                <a:gd name="connsiteY2-366" fmla="*/ 0 h 1544251"/>
                <a:gd name="connsiteX3-367" fmla="*/ 1945410 w 2008172"/>
                <a:gd name="connsiteY3-368" fmla="*/ 191912 h 1544251"/>
                <a:gd name="connsiteX4-369" fmla="*/ 1990486 w 2008172"/>
                <a:gd name="connsiteY4-370" fmla="*/ 1249307 h 1544251"/>
                <a:gd name="connsiteX5-371" fmla="*/ 1682664 w 2008172"/>
                <a:gd name="connsiteY5-372" fmla="*/ 1537811 h 1544251"/>
                <a:gd name="connsiteX6-373" fmla="*/ 443750 w 2008172"/>
                <a:gd name="connsiteY6-374" fmla="*/ 1544251 h 1544251"/>
                <a:gd name="connsiteX7-375" fmla="*/ 116609 w 2008172"/>
                <a:gd name="connsiteY7-376" fmla="*/ 1294383 h 1544251"/>
                <a:gd name="connsiteX8-377" fmla="*/ 700 w 2008172"/>
                <a:gd name="connsiteY8-378" fmla="*/ 301383 h 1544251"/>
                <a:gd name="connsiteX0-379" fmla="*/ 700 w 2008172"/>
                <a:gd name="connsiteY0-380" fmla="*/ 301383 h 1553681"/>
                <a:gd name="connsiteX1-381" fmla="*/ 282764 w 2008172"/>
                <a:gd name="connsiteY1-382" fmla="*/ 77274 h 1553681"/>
                <a:gd name="connsiteX2-383" fmla="*/ 1650467 w 2008172"/>
                <a:gd name="connsiteY2-384" fmla="*/ 0 h 1553681"/>
                <a:gd name="connsiteX3-385" fmla="*/ 1945410 w 2008172"/>
                <a:gd name="connsiteY3-386" fmla="*/ 191912 h 1553681"/>
                <a:gd name="connsiteX4-387" fmla="*/ 1990486 w 2008172"/>
                <a:gd name="connsiteY4-388" fmla="*/ 1249307 h 1553681"/>
                <a:gd name="connsiteX5-389" fmla="*/ 1682664 w 2008172"/>
                <a:gd name="connsiteY5-390" fmla="*/ 1537811 h 1553681"/>
                <a:gd name="connsiteX6-391" fmla="*/ 443750 w 2008172"/>
                <a:gd name="connsiteY6-392" fmla="*/ 1544251 h 1553681"/>
                <a:gd name="connsiteX7-393" fmla="*/ 116609 w 2008172"/>
                <a:gd name="connsiteY7-394" fmla="*/ 1294383 h 1553681"/>
                <a:gd name="connsiteX8-395" fmla="*/ 700 w 2008172"/>
                <a:gd name="connsiteY8-396" fmla="*/ 301383 h 1553681"/>
                <a:gd name="connsiteX0-397" fmla="*/ 700 w 2008172"/>
                <a:gd name="connsiteY0-398" fmla="*/ 301383 h 1553681"/>
                <a:gd name="connsiteX1-399" fmla="*/ 282764 w 2008172"/>
                <a:gd name="connsiteY1-400" fmla="*/ 77274 h 1553681"/>
                <a:gd name="connsiteX2-401" fmla="*/ 1650467 w 2008172"/>
                <a:gd name="connsiteY2-402" fmla="*/ 0 h 1553681"/>
                <a:gd name="connsiteX3-403" fmla="*/ 1945410 w 2008172"/>
                <a:gd name="connsiteY3-404" fmla="*/ 191912 h 1553681"/>
                <a:gd name="connsiteX4-405" fmla="*/ 1990486 w 2008172"/>
                <a:gd name="connsiteY4-406" fmla="*/ 1249307 h 1553681"/>
                <a:gd name="connsiteX5-407" fmla="*/ 1682664 w 2008172"/>
                <a:gd name="connsiteY5-408" fmla="*/ 1537811 h 1553681"/>
                <a:gd name="connsiteX6-409" fmla="*/ 443750 w 2008172"/>
                <a:gd name="connsiteY6-410" fmla="*/ 1544251 h 1553681"/>
                <a:gd name="connsiteX7-411" fmla="*/ 116609 w 2008172"/>
                <a:gd name="connsiteY7-412" fmla="*/ 1294383 h 1553681"/>
                <a:gd name="connsiteX8-413" fmla="*/ 700 w 2008172"/>
                <a:gd name="connsiteY8-414" fmla="*/ 301383 h 1553681"/>
                <a:gd name="connsiteX0-415" fmla="*/ 700 w 2000673"/>
                <a:gd name="connsiteY0-416" fmla="*/ 301383 h 1553681"/>
                <a:gd name="connsiteX1-417" fmla="*/ 282764 w 2000673"/>
                <a:gd name="connsiteY1-418" fmla="*/ 77274 h 1553681"/>
                <a:gd name="connsiteX2-419" fmla="*/ 1650467 w 2000673"/>
                <a:gd name="connsiteY2-420" fmla="*/ 0 h 1553681"/>
                <a:gd name="connsiteX3-421" fmla="*/ 1945410 w 2000673"/>
                <a:gd name="connsiteY3-422" fmla="*/ 191912 h 1553681"/>
                <a:gd name="connsiteX4-423" fmla="*/ 1990486 w 2000673"/>
                <a:gd name="connsiteY4-424" fmla="*/ 1249307 h 1553681"/>
                <a:gd name="connsiteX5-425" fmla="*/ 1682664 w 2000673"/>
                <a:gd name="connsiteY5-426" fmla="*/ 1537811 h 1553681"/>
                <a:gd name="connsiteX6-427" fmla="*/ 443750 w 2000673"/>
                <a:gd name="connsiteY6-428" fmla="*/ 1544251 h 1553681"/>
                <a:gd name="connsiteX7-429" fmla="*/ 116609 w 2000673"/>
                <a:gd name="connsiteY7-430" fmla="*/ 1294383 h 1553681"/>
                <a:gd name="connsiteX8-431" fmla="*/ 700 w 2000673"/>
                <a:gd name="connsiteY8-432" fmla="*/ 301383 h 1553681"/>
                <a:gd name="connsiteX0-433" fmla="*/ 700 w 2000673"/>
                <a:gd name="connsiteY0-434" fmla="*/ 301383 h 1553681"/>
                <a:gd name="connsiteX1-435" fmla="*/ 282764 w 2000673"/>
                <a:gd name="connsiteY1-436" fmla="*/ 77274 h 1553681"/>
                <a:gd name="connsiteX2-437" fmla="*/ 1650467 w 2000673"/>
                <a:gd name="connsiteY2-438" fmla="*/ 0 h 1553681"/>
                <a:gd name="connsiteX3-439" fmla="*/ 1945410 w 2000673"/>
                <a:gd name="connsiteY3-440" fmla="*/ 191912 h 1553681"/>
                <a:gd name="connsiteX4-441" fmla="*/ 1990486 w 2000673"/>
                <a:gd name="connsiteY4-442" fmla="*/ 1249307 h 1553681"/>
                <a:gd name="connsiteX5-443" fmla="*/ 1682664 w 2000673"/>
                <a:gd name="connsiteY5-444" fmla="*/ 1537811 h 1553681"/>
                <a:gd name="connsiteX6-445" fmla="*/ 443750 w 2000673"/>
                <a:gd name="connsiteY6-446" fmla="*/ 1544251 h 1553681"/>
                <a:gd name="connsiteX7-447" fmla="*/ 110170 w 2000673"/>
                <a:gd name="connsiteY7-448" fmla="*/ 1294383 h 1553681"/>
                <a:gd name="connsiteX8-449" fmla="*/ 700 w 2000673"/>
                <a:gd name="connsiteY8-450" fmla="*/ 301383 h 1553681"/>
                <a:gd name="connsiteX0-451" fmla="*/ 700 w 2000673"/>
                <a:gd name="connsiteY0-452" fmla="*/ 301383 h 2585627"/>
                <a:gd name="connsiteX1-453" fmla="*/ 282764 w 2000673"/>
                <a:gd name="connsiteY1-454" fmla="*/ 77274 h 2585627"/>
                <a:gd name="connsiteX2-455" fmla="*/ 1650467 w 2000673"/>
                <a:gd name="connsiteY2-456" fmla="*/ 0 h 2585627"/>
                <a:gd name="connsiteX3-457" fmla="*/ 1945410 w 2000673"/>
                <a:gd name="connsiteY3-458" fmla="*/ 191912 h 2585627"/>
                <a:gd name="connsiteX4-459" fmla="*/ 1990486 w 2000673"/>
                <a:gd name="connsiteY4-460" fmla="*/ 1249307 h 2585627"/>
                <a:gd name="connsiteX5-461" fmla="*/ 1682664 w 2000673"/>
                <a:gd name="connsiteY5-462" fmla="*/ 1537811 h 2585627"/>
                <a:gd name="connsiteX6-463" fmla="*/ 287148 w 2000673"/>
                <a:gd name="connsiteY6-464" fmla="*/ 2585242 h 2585627"/>
                <a:gd name="connsiteX7-465" fmla="*/ 110170 w 2000673"/>
                <a:gd name="connsiteY7-466" fmla="*/ 1294383 h 2585627"/>
                <a:gd name="connsiteX8-467" fmla="*/ 700 w 2000673"/>
                <a:gd name="connsiteY8-468" fmla="*/ 301383 h 2585627"/>
                <a:gd name="connsiteX0-469" fmla="*/ 700 w 2000673"/>
                <a:gd name="connsiteY0-470" fmla="*/ 301383 h 2589464"/>
                <a:gd name="connsiteX1-471" fmla="*/ 282764 w 2000673"/>
                <a:gd name="connsiteY1-472" fmla="*/ 77274 h 2589464"/>
                <a:gd name="connsiteX2-473" fmla="*/ 1650467 w 2000673"/>
                <a:gd name="connsiteY2-474" fmla="*/ 0 h 2589464"/>
                <a:gd name="connsiteX3-475" fmla="*/ 1945410 w 2000673"/>
                <a:gd name="connsiteY3-476" fmla="*/ 191912 h 2589464"/>
                <a:gd name="connsiteX4-477" fmla="*/ 1990486 w 2000673"/>
                <a:gd name="connsiteY4-478" fmla="*/ 1249307 h 2589464"/>
                <a:gd name="connsiteX5-479" fmla="*/ 1792792 w 2000673"/>
                <a:gd name="connsiteY5-480" fmla="*/ 2523687 h 2589464"/>
                <a:gd name="connsiteX6-481" fmla="*/ 287148 w 2000673"/>
                <a:gd name="connsiteY6-482" fmla="*/ 2585242 h 2589464"/>
                <a:gd name="connsiteX7-483" fmla="*/ 110170 w 2000673"/>
                <a:gd name="connsiteY7-484" fmla="*/ 1294383 h 2589464"/>
                <a:gd name="connsiteX8-485" fmla="*/ 700 w 2000673"/>
                <a:gd name="connsiteY8-486" fmla="*/ 301383 h 2589464"/>
                <a:gd name="connsiteX0-487" fmla="*/ 700 w 2084323"/>
                <a:gd name="connsiteY0-488" fmla="*/ 301383 h 2589464"/>
                <a:gd name="connsiteX1-489" fmla="*/ 282764 w 2084323"/>
                <a:gd name="connsiteY1-490" fmla="*/ 77274 h 2589464"/>
                <a:gd name="connsiteX2-491" fmla="*/ 1650467 w 2084323"/>
                <a:gd name="connsiteY2-492" fmla="*/ 0 h 2589464"/>
                <a:gd name="connsiteX3-493" fmla="*/ 1945410 w 2084323"/>
                <a:gd name="connsiteY3-494" fmla="*/ 191912 h 2589464"/>
                <a:gd name="connsiteX4-495" fmla="*/ 2078665 w 2084323"/>
                <a:gd name="connsiteY4-496" fmla="*/ 1222380 h 2589464"/>
                <a:gd name="connsiteX5-497" fmla="*/ 1792792 w 2084323"/>
                <a:gd name="connsiteY5-498" fmla="*/ 2523687 h 2589464"/>
                <a:gd name="connsiteX6-499" fmla="*/ 287148 w 2084323"/>
                <a:gd name="connsiteY6-500" fmla="*/ 2585242 h 2589464"/>
                <a:gd name="connsiteX7-501" fmla="*/ 110170 w 2084323"/>
                <a:gd name="connsiteY7-502" fmla="*/ 1294383 h 2589464"/>
                <a:gd name="connsiteX8-503" fmla="*/ 700 w 2084323"/>
                <a:gd name="connsiteY8-504" fmla="*/ 301383 h 2589464"/>
                <a:gd name="connsiteX0-505" fmla="*/ 700 w 2143206"/>
                <a:gd name="connsiteY0-506" fmla="*/ 301383 h 2589464"/>
                <a:gd name="connsiteX1-507" fmla="*/ 282764 w 2143206"/>
                <a:gd name="connsiteY1-508" fmla="*/ 77274 h 2589464"/>
                <a:gd name="connsiteX2-509" fmla="*/ 1650467 w 2143206"/>
                <a:gd name="connsiteY2-510" fmla="*/ 0 h 2589464"/>
                <a:gd name="connsiteX3-511" fmla="*/ 1945410 w 2143206"/>
                <a:gd name="connsiteY3-512" fmla="*/ 191912 h 2589464"/>
                <a:gd name="connsiteX4-513" fmla="*/ 2078665 w 2143206"/>
                <a:gd name="connsiteY4-514" fmla="*/ 1222380 h 2589464"/>
                <a:gd name="connsiteX5-515" fmla="*/ 1792792 w 2143206"/>
                <a:gd name="connsiteY5-516" fmla="*/ 2523687 h 2589464"/>
                <a:gd name="connsiteX6-517" fmla="*/ 287148 w 2143206"/>
                <a:gd name="connsiteY6-518" fmla="*/ 2585242 h 2589464"/>
                <a:gd name="connsiteX7-519" fmla="*/ 110170 w 2143206"/>
                <a:gd name="connsiteY7-520" fmla="*/ 1294383 h 2589464"/>
                <a:gd name="connsiteX8-521" fmla="*/ 700 w 2143206"/>
                <a:gd name="connsiteY8-522" fmla="*/ 301383 h 2589464"/>
                <a:gd name="connsiteX0-523" fmla="*/ 700 w 2134744"/>
                <a:gd name="connsiteY0-524" fmla="*/ 301383 h 2589464"/>
                <a:gd name="connsiteX1-525" fmla="*/ 282764 w 2134744"/>
                <a:gd name="connsiteY1-526" fmla="*/ 77274 h 2589464"/>
                <a:gd name="connsiteX2-527" fmla="*/ 1650467 w 2134744"/>
                <a:gd name="connsiteY2-528" fmla="*/ 0 h 2589464"/>
                <a:gd name="connsiteX3-529" fmla="*/ 1945410 w 2134744"/>
                <a:gd name="connsiteY3-530" fmla="*/ 191912 h 2589464"/>
                <a:gd name="connsiteX4-531" fmla="*/ 2078665 w 2134744"/>
                <a:gd name="connsiteY4-532" fmla="*/ 1222380 h 2589464"/>
                <a:gd name="connsiteX5-533" fmla="*/ 1792792 w 2134744"/>
                <a:gd name="connsiteY5-534" fmla="*/ 2523687 h 2589464"/>
                <a:gd name="connsiteX6-535" fmla="*/ 287148 w 2134744"/>
                <a:gd name="connsiteY6-536" fmla="*/ 2585242 h 2589464"/>
                <a:gd name="connsiteX7-537" fmla="*/ 110170 w 2134744"/>
                <a:gd name="connsiteY7-538" fmla="*/ 1294383 h 2589464"/>
                <a:gd name="connsiteX8-539" fmla="*/ 700 w 2134744"/>
                <a:gd name="connsiteY8-540" fmla="*/ 301383 h 2589464"/>
                <a:gd name="connsiteX0-541" fmla="*/ 700 w 2138334"/>
                <a:gd name="connsiteY0-542" fmla="*/ 301383 h 2589464"/>
                <a:gd name="connsiteX1-543" fmla="*/ 282764 w 2138334"/>
                <a:gd name="connsiteY1-544" fmla="*/ 77274 h 2589464"/>
                <a:gd name="connsiteX2-545" fmla="*/ 1650467 w 2138334"/>
                <a:gd name="connsiteY2-546" fmla="*/ 0 h 2589464"/>
                <a:gd name="connsiteX3-547" fmla="*/ 1945410 w 2138334"/>
                <a:gd name="connsiteY3-548" fmla="*/ 191912 h 2589464"/>
                <a:gd name="connsiteX4-549" fmla="*/ 2078665 w 2138334"/>
                <a:gd name="connsiteY4-550" fmla="*/ 1222380 h 2589464"/>
                <a:gd name="connsiteX5-551" fmla="*/ 1792792 w 2138334"/>
                <a:gd name="connsiteY5-552" fmla="*/ 2523687 h 2589464"/>
                <a:gd name="connsiteX6-553" fmla="*/ 287148 w 2138334"/>
                <a:gd name="connsiteY6-554" fmla="*/ 2585242 h 2589464"/>
                <a:gd name="connsiteX7-555" fmla="*/ 110170 w 2138334"/>
                <a:gd name="connsiteY7-556" fmla="*/ 1294383 h 2589464"/>
                <a:gd name="connsiteX8-557" fmla="*/ 700 w 2138334"/>
                <a:gd name="connsiteY8-558" fmla="*/ 301383 h 2589464"/>
                <a:gd name="connsiteX0-559" fmla="*/ 700 w 2110039"/>
                <a:gd name="connsiteY0-560" fmla="*/ 301383 h 2589153"/>
                <a:gd name="connsiteX1-561" fmla="*/ 282764 w 2110039"/>
                <a:gd name="connsiteY1-562" fmla="*/ 77274 h 2589153"/>
                <a:gd name="connsiteX2-563" fmla="*/ 1650467 w 2110039"/>
                <a:gd name="connsiteY2-564" fmla="*/ 0 h 2589153"/>
                <a:gd name="connsiteX3-565" fmla="*/ 1945410 w 2110039"/>
                <a:gd name="connsiteY3-566" fmla="*/ 191912 h 2589153"/>
                <a:gd name="connsiteX4-567" fmla="*/ 2078665 w 2110039"/>
                <a:gd name="connsiteY4-568" fmla="*/ 1222380 h 2589153"/>
                <a:gd name="connsiteX5-569" fmla="*/ 1733951 w 2110039"/>
                <a:gd name="connsiteY5-570" fmla="*/ 2515791 h 2589153"/>
                <a:gd name="connsiteX6-571" fmla="*/ 287148 w 2110039"/>
                <a:gd name="connsiteY6-572" fmla="*/ 2585242 h 2589153"/>
                <a:gd name="connsiteX7-573" fmla="*/ 110170 w 2110039"/>
                <a:gd name="connsiteY7-574" fmla="*/ 1294383 h 2589153"/>
                <a:gd name="connsiteX8-575" fmla="*/ 700 w 2110039"/>
                <a:gd name="connsiteY8-576" fmla="*/ 301383 h 2589153"/>
                <a:gd name="connsiteX0-577" fmla="*/ 700 w 2103652"/>
                <a:gd name="connsiteY0-578" fmla="*/ 301383 h 2589153"/>
                <a:gd name="connsiteX1-579" fmla="*/ 282764 w 2103652"/>
                <a:gd name="connsiteY1-580" fmla="*/ 77274 h 2589153"/>
                <a:gd name="connsiteX2-581" fmla="*/ 1650467 w 2103652"/>
                <a:gd name="connsiteY2-582" fmla="*/ 0 h 2589153"/>
                <a:gd name="connsiteX3-583" fmla="*/ 1945410 w 2103652"/>
                <a:gd name="connsiteY3-584" fmla="*/ 191912 h 2589153"/>
                <a:gd name="connsiteX4-585" fmla="*/ 2078665 w 2103652"/>
                <a:gd name="connsiteY4-586" fmla="*/ 1222380 h 2589153"/>
                <a:gd name="connsiteX5-587" fmla="*/ 1733951 w 2103652"/>
                <a:gd name="connsiteY5-588" fmla="*/ 2515791 h 2589153"/>
                <a:gd name="connsiteX6-589" fmla="*/ 287148 w 2103652"/>
                <a:gd name="connsiteY6-590" fmla="*/ 2585242 h 2589153"/>
                <a:gd name="connsiteX7-591" fmla="*/ 110170 w 2103652"/>
                <a:gd name="connsiteY7-592" fmla="*/ 1294383 h 2589153"/>
                <a:gd name="connsiteX8-593" fmla="*/ 700 w 2103652"/>
                <a:gd name="connsiteY8-594" fmla="*/ 301383 h 2589153"/>
                <a:gd name="connsiteX0-595" fmla="*/ 19368 w 2122320"/>
                <a:gd name="connsiteY0-596" fmla="*/ 301383 h 2589153"/>
                <a:gd name="connsiteX1-597" fmla="*/ 301432 w 2122320"/>
                <a:gd name="connsiteY1-598" fmla="*/ 77274 h 2589153"/>
                <a:gd name="connsiteX2-599" fmla="*/ 1669135 w 2122320"/>
                <a:gd name="connsiteY2-600" fmla="*/ 0 h 2589153"/>
                <a:gd name="connsiteX3-601" fmla="*/ 1964078 w 2122320"/>
                <a:gd name="connsiteY3-602" fmla="*/ 191912 h 2589153"/>
                <a:gd name="connsiteX4-603" fmla="*/ 2097333 w 2122320"/>
                <a:gd name="connsiteY4-604" fmla="*/ 1222380 h 2589153"/>
                <a:gd name="connsiteX5-605" fmla="*/ 1752619 w 2122320"/>
                <a:gd name="connsiteY5-606" fmla="*/ 2515791 h 2589153"/>
                <a:gd name="connsiteX6-607" fmla="*/ 305816 w 2122320"/>
                <a:gd name="connsiteY6-608" fmla="*/ 2585242 h 2589153"/>
                <a:gd name="connsiteX7-609" fmla="*/ 57331 w 2122320"/>
                <a:gd name="connsiteY7-610" fmla="*/ 1365125 h 2589153"/>
                <a:gd name="connsiteX8-611" fmla="*/ 19368 w 2122320"/>
                <a:gd name="connsiteY8-612" fmla="*/ 301383 h 2589153"/>
                <a:gd name="connsiteX0-613" fmla="*/ 700 w 2103652"/>
                <a:gd name="connsiteY0-614" fmla="*/ 301383 h 2589153"/>
                <a:gd name="connsiteX1-615" fmla="*/ 282764 w 2103652"/>
                <a:gd name="connsiteY1-616" fmla="*/ 77274 h 2589153"/>
                <a:gd name="connsiteX2-617" fmla="*/ 1650467 w 2103652"/>
                <a:gd name="connsiteY2-618" fmla="*/ 0 h 2589153"/>
                <a:gd name="connsiteX3-619" fmla="*/ 1945410 w 2103652"/>
                <a:gd name="connsiteY3-620" fmla="*/ 191912 h 2589153"/>
                <a:gd name="connsiteX4-621" fmla="*/ 2078665 w 2103652"/>
                <a:gd name="connsiteY4-622" fmla="*/ 1222380 h 2589153"/>
                <a:gd name="connsiteX5-623" fmla="*/ 1733951 w 2103652"/>
                <a:gd name="connsiteY5-624" fmla="*/ 2515791 h 2589153"/>
                <a:gd name="connsiteX6-625" fmla="*/ 287148 w 2103652"/>
                <a:gd name="connsiteY6-626" fmla="*/ 2585242 h 2589153"/>
                <a:gd name="connsiteX7-627" fmla="*/ 38663 w 2103652"/>
                <a:gd name="connsiteY7-628" fmla="*/ 1365125 h 2589153"/>
                <a:gd name="connsiteX8-629" fmla="*/ 700 w 2103652"/>
                <a:gd name="connsiteY8-630" fmla="*/ 301383 h 2589153"/>
                <a:gd name="connsiteX0-631" fmla="*/ 700 w 2103652"/>
                <a:gd name="connsiteY0-632" fmla="*/ 301383 h 2589153"/>
                <a:gd name="connsiteX1-633" fmla="*/ 282764 w 2103652"/>
                <a:gd name="connsiteY1-634" fmla="*/ 77274 h 2589153"/>
                <a:gd name="connsiteX2-635" fmla="*/ 1650467 w 2103652"/>
                <a:gd name="connsiteY2-636" fmla="*/ 0 h 2589153"/>
                <a:gd name="connsiteX3-637" fmla="*/ 1945410 w 2103652"/>
                <a:gd name="connsiteY3-638" fmla="*/ 191912 h 2589153"/>
                <a:gd name="connsiteX4-639" fmla="*/ 2078665 w 2103652"/>
                <a:gd name="connsiteY4-640" fmla="*/ 1222380 h 2589153"/>
                <a:gd name="connsiteX5-641" fmla="*/ 1733951 w 2103652"/>
                <a:gd name="connsiteY5-642" fmla="*/ 2515791 h 2589153"/>
                <a:gd name="connsiteX6-643" fmla="*/ 287148 w 2103652"/>
                <a:gd name="connsiteY6-644" fmla="*/ 2585242 h 2589153"/>
                <a:gd name="connsiteX7-645" fmla="*/ 38663 w 2103652"/>
                <a:gd name="connsiteY7-646" fmla="*/ 1365125 h 2589153"/>
                <a:gd name="connsiteX8-647" fmla="*/ 700 w 2103652"/>
                <a:gd name="connsiteY8-648" fmla="*/ 301383 h 2589153"/>
                <a:gd name="connsiteX0-649" fmla="*/ 27406 w 2130358"/>
                <a:gd name="connsiteY0-650" fmla="*/ 301383 h 2589153"/>
                <a:gd name="connsiteX1-651" fmla="*/ 309470 w 2130358"/>
                <a:gd name="connsiteY1-652" fmla="*/ 77274 h 2589153"/>
                <a:gd name="connsiteX2-653" fmla="*/ 1677173 w 2130358"/>
                <a:gd name="connsiteY2-654" fmla="*/ 0 h 2589153"/>
                <a:gd name="connsiteX3-655" fmla="*/ 1972116 w 2130358"/>
                <a:gd name="connsiteY3-656" fmla="*/ 191912 h 2589153"/>
                <a:gd name="connsiteX4-657" fmla="*/ 2105371 w 2130358"/>
                <a:gd name="connsiteY4-658" fmla="*/ 1222380 h 2589153"/>
                <a:gd name="connsiteX5-659" fmla="*/ 1760657 w 2130358"/>
                <a:gd name="connsiteY5-660" fmla="*/ 2515791 h 2589153"/>
                <a:gd name="connsiteX6-661" fmla="*/ 313854 w 2130358"/>
                <a:gd name="connsiteY6-662" fmla="*/ 2585242 h 2589153"/>
                <a:gd name="connsiteX7-663" fmla="*/ 65369 w 2130358"/>
                <a:gd name="connsiteY7-664" fmla="*/ 1365125 h 2589153"/>
                <a:gd name="connsiteX8-665" fmla="*/ 27406 w 2130358"/>
                <a:gd name="connsiteY8-666" fmla="*/ 301383 h 2589153"/>
                <a:gd name="connsiteX0-667" fmla="*/ 27406 w 2130358"/>
                <a:gd name="connsiteY0-668" fmla="*/ 301383 h 2589153"/>
                <a:gd name="connsiteX1-669" fmla="*/ 309470 w 2130358"/>
                <a:gd name="connsiteY1-670" fmla="*/ 77274 h 2589153"/>
                <a:gd name="connsiteX2-671" fmla="*/ 1677173 w 2130358"/>
                <a:gd name="connsiteY2-672" fmla="*/ 0 h 2589153"/>
                <a:gd name="connsiteX3-673" fmla="*/ 2075486 w 2130358"/>
                <a:gd name="connsiteY3-674" fmla="*/ 267093 h 2589153"/>
                <a:gd name="connsiteX4-675" fmla="*/ 2105371 w 2130358"/>
                <a:gd name="connsiteY4-676" fmla="*/ 1222380 h 2589153"/>
                <a:gd name="connsiteX5-677" fmla="*/ 1760657 w 2130358"/>
                <a:gd name="connsiteY5-678" fmla="*/ 2515791 h 2589153"/>
                <a:gd name="connsiteX6-679" fmla="*/ 313854 w 2130358"/>
                <a:gd name="connsiteY6-680" fmla="*/ 2585242 h 2589153"/>
                <a:gd name="connsiteX7-681" fmla="*/ 65369 w 2130358"/>
                <a:gd name="connsiteY7-682" fmla="*/ 1365125 h 2589153"/>
                <a:gd name="connsiteX8-683" fmla="*/ 27406 w 2130358"/>
                <a:gd name="connsiteY8-684" fmla="*/ 301383 h 2589153"/>
                <a:gd name="connsiteX0-685" fmla="*/ 27406 w 2130358"/>
                <a:gd name="connsiteY0-686" fmla="*/ 263601 h 2551371"/>
                <a:gd name="connsiteX1-687" fmla="*/ 309470 w 2130358"/>
                <a:gd name="connsiteY1-688" fmla="*/ 39492 h 2551371"/>
                <a:gd name="connsiteX2-689" fmla="*/ 1764422 w 2130358"/>
                <a:gd name="connsiteY2-690" fmla="*/ 0 h 2551371"/>
                <a:gd name="connsiteX3-691" fmla="*/ 2075486 w 2130358"/>
                <a:gd name="connsiteY3-692" fmla="*/ 229311 h 2551371"/>
                <a:gd name="connsiteX4-693" fmla="*/ 2105371 w 2130358"/>
                <a:gd name="connsiteY4-694" fmla="*/ 1184598 h 2551371"/>
                <a:gd name="connsiteX5-695" fmla="*/ 1760657 w 2130358"/>
                <a:gd name="connsiteY5-696" fmla="*/ 2478009 h 2551371"/>
                <a:gd name="connsiteX6-697" fmla="*/ 313854 w 2130358"/>
                <a:gd name="connsiteY6-698" fmla="*/ 2547460 h 2551371"/>
                <a:gd name="connsiteX7-699" fmla="*/ 65369 w 2130358"/>
                <a:gd name="connsiteY7-700" fmla="*/ 1327343 h 2551371"/>
                <a:gd name="connsiteX8-701" fmla="*/ 27406 w 2130358"/>
                <a:gd name="connsiteY8-702" fmla="*/ 263601 h 2551371"/>
                <a:gd name="connsiteX0-703" fmla="*/ 27406 w 2130358"/>
                <a:gd name="connsiteY0-704" fmla="*/ 263601 h 2551371"/>
                <a:gd name="connsiteX1-705" fmla="*/ 309470 w 2130358"/>
                <a:gd name="connsiteY1-706" fmla="*/ 39492 h 2551371"/>
                <a:gd name="connsiteX2-707" fmla="*/ 1764422 w 2130358"/>
                <a:gd name="connsiteY2-708" fmla="*/ 0 h 2551371"/>
                <a:gd name="connsiteX3-709" fmla="*/ 2075486 w 2130358"/>
                <a:gd name="connsiteY3-710" fmla="*/ 229311 h 2551371"/>
                <a:gd name="connsiteX4-711" fmla="*/ 2105371 w 2130358"/>
                <a:gd name="connsiteY4-712" fmla="*/ 1184598 h 2551371"/>
                <a:gd name="connsiteX5-713" fmla="*/ 1760657 w 2130358"/>
                <a:gd name="connsiteY5-714" fmla="*/ 2478009 h 2551371"/>
                <a:gd name="connsiteX6-715" fmla="*/ 313854 w 2130358"/>
                <a:gd name="connsiteY6-716" fmla="*/ 2547460 h 2551371"/>
                <a:gd name="connsiteX7-717" fmla="*/ 65369 w 2130358"/>
                <a:gd name="connsiteY7-718" fmla="*/ 1327343 h 2551371"/>
                <a:gd name="connsiteX8-719" fmla="*/ 27406 w 2130358"/>
                <a:gd name="connsiteY8-720" fmla="*/ 263601 h 2551371"/>
                <a:gd name="connsiteX0-721" fmla="*/ 27406 w 2130358"/>
                <a:gd name="connsiteY0-722" fmla="*/ 263601 h 2551371"/>
                <a:gd name="connsiteX1-723" fmla="*/ 309470 w 2130358"/>
                <a:gd name="connsiteY1-724" fmla="*/ 39492 h 2551371"/>
                <a:gd name="connsiteX2-725" fmla="*/ 1764422 w 2130358"/>
                <a:gd name="connsiteY2-726" fmla="*/ 0 h 2551371"/>
                <a:gd name="connsiteX3-727" fmla="*/ 2075486 w 2130358"/>
                <a:gd name="connsiteY3-728" fmla="*/ 229311 h 2551371"/>
                <a:gd name="connsiteX4-729" fmla="*/ 2105371 w 2130358"/>
                <a:gd name="connsiteY4-730" fmla="*/ 1184598 h 2551371"/>
                <a:gd name="connsiteX5-731" fmla="*/ 1760657 w 2130358"/>
                <a:gd name="connsiteY5-732" fmla="*/ 2478009 h 2551371"/>
                <a:gd name="connsiteX6-733" fmla="*/ 313854 w 2130358"/>
                <a:gd name="connsiteY6-734" fmla="*/ 2547460 h 2551371"/>
                <a:gd name="connsiteX7-735" fmla="*/ 65369 w 2130358"/>
                <a:gd name="connsiteY7-736" fmla="*/ 1327343 h 2551371"/>
                <a:gd name="connsiteX8-737" fmla="*/ 27406 w 2130358"/>
                <a:gd name="connsiteY8-738" fmla="*/ 263601 h 2551371"/>
                <a:gd name="connsiteX0-739" fmla="*/ 27406 w 2130358"/>
                <a:gd name="connsiteY0-740" fmla="*/ 263601 h 2551371"/>
                <a:gd name="connsiteX1-741" fmla="*/ 309470 w 2130358"/>
                <a:gd name="connsiteY1-742" fmla="*/ 39492 h 2551371"/>
                <a:gd name="connsiteX2-743" fmla="*/ 1764422 w 2130358"/>
                <a:gd name="connsiteY2-744" fmla="*/ 0 h 2551371"/>
                <a:gd name="connsiteX3-745" fmla="*/ 2075486 w 2130358"/>
                <a:gd name="connsiteY3-746" fmla="*/ 229311 h 2551371"/>
                <a:gd name="connsiteX4-747" fmla="*/ 2105371 w 2130358"/>
                <a:gd name="connsiteY4-748" fmla="*/ 1184598 h 2551371"/>
                <a:gd name="connsiteX5-749" fmla="*/ 1760657 w 2130358"/>
                <a:gd name="connsiteY5-750" fmla="*/ 2478009 h 2551371"/>
                <a:gd name="connsiteX6-751" fmla="*/ 313854 w 2130358"/>
                <a:gd name="connsiteY6-752" fmla="*/ 2547460 h 2551371"/>
                <a:gd name="connsiteX7-753" fmla="*/ 65369 w 2130358"/>
                <a:gd name="connsiteY7-754" fmla="*/ 1327343 h 2551371"/>
                <a:gd name="connsiteX8-755" fmla="*/ 27406 w 2130358"/>
                <a:gd name="connsiteY8-756" fmla="*/ 263601 h 2551371"/>
                <a:gd name="connsiteX0-757" fmla="*/ 27406 w 2143392"/>
                <a:gd name="connsiteY0-758" fmla="*/ 263601 h 2551371"/>
                <a:gd name="connsiteX1-759" fmla="*/ 309470 w 2143392"/>
                <a:gd name="connsiteY1-760" fmla="*/ 39492 h 2551371"/>
                <a:gd name="connsiteX2-761" fmla="*/ 1764422 w 2143392"/>
                <a:gd name="connsiteY2-762" fmla="*/ 0 h 2551371"/>
                <a:gd name="connsiteX3-763" fmla="*/ 2075486 w 2143392"/>
                <a:gd name="connsiteY3-764" fmla="*/ 229311 h 2551371"/>
                <a:gd name="connsiteX4-765" fmla="*/ 2105371 w 2143392"/>
                <a:gd name="connsiteY4-766" fmla="*/ 1184598 h 2551371"/>
                <a:gd name="connsiteX5-767" fmla="*/ 1760657 w 2143392"/>
                <a:gd name="connsiteY5-768" fmla="*/ 2478009 h 2551371"/>
                <a:gd name="connsiteX6-769" fmla="*/ 313854 w 2143392"/>
                <a:gd name="connsiteY6-770" fmla="*/ 2547460 h 2551371"/>
                <a:gd name="connsiteX7-771" fmla="*/ 65369 w 2143392"/>
                <a:gd name="connsiteY7-772" fmla="*/ 1327343 h 2551371"/>
                <a:gd name="connsiteX8-773" fmla="*/ 27406 w 2143392"/>
                <a:gd name="connsiteY8-774" fmla="*/ 263601 h 2551371"/>
                <a:gd name="connsiteX0-775" fmla="*/ 27406 w 2150671"/>
                <a:gd name="connsiteY0-776" fmla="*/ 263601 h 2551371"/>
                <a:gd name="connsiteX1-777" fmla="*/ 309470 w 2150671"/>
                <a:gd name="connsiteY1-778" fmla="*/ 39492 h 2551371"/>
                <a:gd name="connsiteX2-779" fmla="*/ 1764422 w 2150671"/>
                <a:gd name="connsiteY2-780" fmla="*/ 0 h 2551371"/>
                <a:gd name="connsiteX3-781" fmla="*/ 2075486 w 2150671"/>
                <a:gd name="connsiteY3-782" fmla="*/ 229311 h 2551371"/>
                <a:gd name="connsiteX4-783" fmla="*/ 2105371 w 2150671"/>
                <a:gd name="connsiteY4-784" fmla="*/ 1184598 h 2551371"/>
                <a:gd name="connsiteX5-785" fmla="*/ 1760657 w 2150671"/>
                <a:gd name="connsiteY5-786" fmla="*/ 2478009 h 2551371"/>
                <a:gd name="connsiteX6-787" fmla="*/ 313854 w 2150671"/>
                <a:gd name="connsiteY6-788" fmla="*/ 2547460 h 2551371"/>
                <a:gd name="connsiteX7-789" fmla="*/ 65369 w 2150671"/>
                <a:gd name="connsiteY7-790" fmla="*/ 1327343 h 2551371"/>
                <a:gd name="connsiteX8-791" fmla="*/ 27406 w 2150671"/>
                <a:gd name="connsiteY8-792" fmla="*/ 263601 h 2551371"/>
                <a:gd name="connsiteX0-793" fmla="*/ 27406 w 2117182"/>
                <a:gd name="connsiteY0-794" fmla="*/ 263601 h 2551371"/>
                <a:gd name="connsiteX1-795" fmla="*/ 309470 w 2117182"/>
                <a:gd name="connsiteY1-796" fmla="*/ 39492 h 2551371"/>
                <a:gd name="connsiteX2-797" fmla="*/ 1764422 w 2117182"/>
                <a:gd name="connsiteY2-798" fmla="*/ 0 h 2551371"/>
                <a:gd name="connsiteX3-799" fmla="*/ 2075486 w 2117182"/>
                <a:gd name="connsiteY3-800" fmla="*/ 229311 h 2551371"/>
                <a:gd name="connsiteX4-801" fmla="*/ 2105371 w 2117182"/>
                <a:gd name="connsiteY4-802" fmla="*/ 1184598 h 2551371"/>
                <a:gd name="connsiteX5-803" fmla="*/ 1760657 w 2117182"/>
                <a:gd name="connsiteY5-804" fmla="*/ 2478009 h 2551371"/>
                <a:gd name="connsiteX6-805" fmla="*/ 313854 w 2117182"/>
                <a:gd name="connsiteY6-806" fmla="*/ 2547460 h 2551371"/>
                <a:gd name="connsiteX7-807" fmla="*/ 65369 w 2117182"/>
                <a:gd name="connsiteY7-808" fmla="*/ 1327343 h 2551371"/>
                <a:gd name="connsiteX8-809" fmla="*/ 27406 w 2117182"/>
                <a:gd name="connsiteY8-810" fmla="*/ 263601 h 2551371"/>
                <a:gd name="connsiteX0-811" fmla="*/ 27406 w 2136427"/>
                <a:gd name="connsiteY0-812" fmla="*/ 263601 h 2551371"/>
                <a:gd name="connsiteX1-813" fmla="*/ 309470 w 2136427"/>
                <a:gd name="connsiteY1-814" fmla="*/ 39492 h 2551371"/>
                <a:gd name="connsiteX2-815" fmla="*/ 1764422 w 2136427"/>
                <a:gd name="connsiteY2-816" fmla="*/ 0 h 2551371"/>
                <a:gd name="connsiteX3-817" fmla="*/ 2075486 w 2136427"/>
                <a:gd name="connsiteY3-818" fmla="*/ 229311 h 2551371"/>
                <a:gd name="connsiteX4-819" fmla="*/ 2105371 w 2136427"/>
                <a:gd name="connsiteY4-820" fmla="*/ 1184598 h 2551371"/>
                <a:gd name="connsiteX5-821" fmla="*/ 1760657 w 2136427"/>
                <a:gd name="connsiteY5-822" fmla="*/ 2478009 h 2551371"/>
                <a:gd name="connsiteX6-823" fmla="*/ 313854 w 2136427"/>
                <a:gd name="connsiteY6-824" fmla="*/ 2547460 h 2551371"/>
                <a:gd name="connsiteX7-825" fmla="*/ 65369 w 2136427"/>
                <a:gd name="connsiteY7-826" fmla="*/ 1327343 h 2551371"/>
                <a:gd name="connsiteX8-827" fmla="*/ 27406 w 2136427"/>
                <a:gd name="connsiteY8-828" fmla="*/ 263601 h 2551371"/>
                <a:gd name="connsiteX0-829" fmla="*/ 27406 w 2141356"/>
                <a:gd name="connsiteY0-830" fmla="*/ 263601 h 2551371"/>
                <a:gd name="connsiteX1-831" fmla="*/ 309470 w 2141356"/>
                <a:gd name="connsiteY1-832" fmla="*/ 39492 h 2551371"/>
                <a:gd name="connsiteX2-833" fmla="*/ 1764422 w 2141356"/>
                <a:gd name="connsiteY2-834" fmla="*/ 0 h 2551371"/>
                <a:gd name="connsiteX3-835" fmla="*/ 2075486 w 2141356"/>
                <a:gd name="connsiteY3-836" fmla="*/ 229311 h 2551371"/>
                <a:gd name="connsiteX4-837" fmla="*/ 2113981 w 2141356"/>
                <a:gd name="connsiteY4-838" fmla="*/ 1209714 h 2551371"/>
                <a:gd name="connsiteX5-839" fmla="*/ 1760657 w 2141356"/>
                <a:gd name="connsiteY5-840" fmla="*/ 2478009 h 2551371"/>
                <a:gd name="connsiteX6-841" fmla="*/ 313854 w 2141356"/>
                <a:gd name="connsiteY6-842" fmla="*/ 2547460 h 2551371"/>
                <a:gd name="connsiteX7-843" fmla="*/ 65369 w 2141356"/>
                <a:gd name="connsiteY7-844" fmla="*/ 1327343 h 2551371"/>
                <a:gd name="connsiteX8-845" fmla="*/ 27406 w 2141356"/>
                <a:gd name="connsiteY8-846" fmla="*/ 263601 h 2551371"/>
                <a:gd name="connsiteX0-847" fmla="*/ 27406 w 2141356"/>
                <a:gd name="connsiteY0-848" fmla="*/ 263601 h 2551371"/>
                <a:gd name="connsiteX1-849" fmla="*/ 309470 w 2141356"/>
                <a:gd name="connsiteY1-850" fmla="*/ 39492 h 2551371"/>
                <a:gd name="connsiteX2-851" fmla="*/ 1764422 w 2141356"/>
                <a:gd name="connsiteY2-852" fmla="*/ 0 h 2551371"/>
                <a:gd name="connsiteX3-853" fmla="*/ 2075486 w 2141356"/>
                <a:gd name="connsiteY3-854" fmla="*/ 229311 h 2551371"/>
                <a:gd name="connsiteX4-855" fmla="*/ 2113981 w 2141356"/>
                <a:gd name="connsiteY4-856" fmla="*/ 1209714 h 2551371"/>
                <a:gd name="connsiteX5-857" fmla="*/ 1760657 w 2141356"/>
                <a:gd name="connsiteY5-858" fmla="*/ 2478009 h 2551371"/>
                <a:gd name="connsiteX6-859" fmla="*/ 313854 w 2141356"/>
                <a:gd name="connsiteY6-860" fmla="*/ 2547460 h 2551371"/>
                <a:gd name="connsiteX7-861" fmla="*/ 65369 w 2141356"/>
                <a:gd name="connsiteY7-862" fmla="*/ 1327343 h 2551371"/>
                <a:gd name="connsiteX8-863" fmla="*/ 27406 w 2141356"/>
                <a:gd name="connsiteY8-864" fmla="*/ 263601 h 255137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141356" h="2551371">
                  <a:moveTo>
                    <a:pt x="27406" y="263601"/>
                  </a:moveTo>
                  <a:cubicBezTo>
                    <a:pt x="14527" y="110514"/>
                    <a:pt x="182141" y="39492"/>
                    <a:pt x="309470" y="39492"/>
                  </a:cubicBezTo>
                  <a:cubicBezTo>
                    <a:pt x="1601560" y="93055"/>
                    <a:pt x="1279438" y="13164"/>
                    <a:pt x="1764422" y="0"/>
                  </a:cubicBezTo>
                  <a:cubicBezTo>
                    <a:pt x="1891751" y="0"/>
                    <a:pt x="2075486" y="101982"/>
                    <a:pt x="2075486" y="229311"/>
                  </a:cubicBezTo>
                  <a:cubicBezTo>
                    <a:pt x="2075486" y="663342"/>
                    <a:pt x="2106609" y="702295"/>
                    <a:pt x="2113981" y="1209714"/>
                  </a:cubicBezTo>
                  <a:cubicBezTo>
                    <a:pt x="2081345" y="2029106"/>
                    <a:pt x="2332139" y="2528488"/>
                    <a:pt x="1760657" y="2478009"/>
                  </a:cubicBezTo>
                  <a:cubicBezTo>
                    <a:pt x="1347686" y="2480156"/>
                    <a:pt x="816977" y="2571071"/>
                    <a:pt x="313854" y="2547460"/>
                  </a:cubicBezTo>
                  <a:cubicBezTo>
                    <a:pt x="-178641" y="2585140"/>
                    <a:pt x="52384" y="1798318"/>
                    <a:pt x="65369" y="1327343"/>
                  </a:cubicBezTo>
                  <a:cubicBezTo>
                    <a:pt x="48253" y="828343"/>
                    <a:pt x="59603" y="586015"/>
                    <a:pt x="27406" y="263601"/>
                  </a:cubicBezTo>
                  <a:close/>
                </a:path>
              </a:pathLst>
            </a:custGeom>
            <a:solidFill>
              <a:schemeClr val="bg1"/>
            </a:solidFill>
            <a:ln w="19050">
              <a:solidFill>
                <a:srgbClr val="6A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8"/>
            <p:cNvSpPr/>
            <p:nvPr/>
          </p:nvSpPr>
          <p:spPr>
            <a:xfrm rot="293163">
              <a:off x="3538107" y="1841308"/>
              <a:ext cx="1809336" cy="2217789"/>
            </a:xfrm>
            <a:custGeom>
              <a:avLst/>
              <a:gdLst>
                <a:gd name="connsiteX0" fmla="*/ 0 w 1970468"/>
                <a:gd name="connsiteY0" fmla="*/ 230549 h 1383264"/>
                <a:gd name="connsiteX1" fmla="*/ 230549 w 1970468"/>
                <a:gd name="connsiteY1" fmla="*/ 0 h 1383264"/>
                <a:gd name="connsiteX2" fmla="*/ 1739919 w 1970468"/>
                <a:gd name="connsiteY2" fmla="*/ 0 h 1383264"/>
                <a:gd name="connsiteX3" fmla="*/ 1970468 w 1970468"/>
                <a:gd name="connsiteY3" fmla="*/ 230549 h 1383264"/>
                <a:gd name="connsiteX4" fmla="*/ 1970468 w 1970468"/>
                <a:gd name="connsiteY4" fmla="*/ 1152715 h 1383264"/>
                <a:gd name="connsiteX5" fmla="*/ 1739919 w 1970468"/>
                <a:gd name="connsiteY5" fmla="*/ 1383264 h 1383264"/>
                <a:gd name="connsiteX6" fmla="*/ 230549 w 1970468"/>
                <a:gd name="connsiteY6" fmla="*/ 1383264 h 1383264"/>
                <a:gd name="connsiteX7" fmla="*/ 0 w 1970468"/>
                <a:gd name="connsiteY7" fmla="*/ 1152715 h 1383264"/>
                <a:gd name="connsiteX8" fmla="*/ 0 w 1970468"/>
                <a:gd name="connsiteY8" fmla="*/ 230549 h 1383264"/>
                <a:gd name="connsiteX0-1" fmla="*/ 0 w 1970468"/>
                <a:gd name="connsiteY0-2" fmla="*/ 230549 h 1466977"/>
                <a:gd name="connsiteX1-3" fmla="*/ 230549 w 1970468"/>
                <a:gd name="connsiteY1-4" fmla="*/ 0 h 1466977"/>
                <a:gd name="connsiteX2-5" fmla="*/ 1739919 w 1970468"/>
                <a:gd name="connsiteY2-6" fmla="*/ 0 h 1466977"/>
                <a:gd name="connsiteX3-7" fmla="*/ 1970468 w 1970468"/>
                <a:gd name="connsiteY3-8" fmla="*/ 230549 h 1466977"/>
                <a:gd name="connsiteX4-9" fmla="*/ 1970468 w 1970468"/>
                <a:gd name="connsiteY4-10" fmla="*/ 1152715 h 1466977"/>
                <a:gd name="connsiteX5-11" fmla="*/ 1739919 w 1970468"/>
                <a:gd name="connsiteY5-12" fmla="*/ 1383264 h 1466977"/>
                <a:gd name="connsiteX6-13" fmla="*/ 481687 w 1970468"/>
                <a:gd name="connsiteY6-14" fmla="*/ 1466977 h 1466977"/>
                <a:gd name="connsiteX7-15" fmla="*/ 0 w 1970468"/>
                <a:gd name="connsiteY7-16" fmla="*/ 1152715 h 1466977"/>
                <a:gd name="connsiteX8-17" fmla="*/ 0 w 1970468"/>
                <a:gd name="connsiteY8-18" fmla="*/ 230549 h 1466977"/>
                <a:gd name="connsiteX0-19" fmla="*/ 0 w 1970468"/>
                <a:gd name="connsiteY0-20" fmla="*/ 230549 h 1466977"/>
                <a:gd name="connsiteX1-21" fmla="*/ 230549 w 1970468"/>
                <a:gd name="connsiteY1-22" fmla="*/ 0 h 1466977"/>
                <a:gd name="connsiteX2-23" fmla="*/ 1739919 w 1970468"/>
                <a:gd name="connsiteY2-24" fmla="*/ 0 h 1466977"/>
                <a:gd name="connsiteX3-25" fmla="*/ 1970468 w 1970468"/>
                <a:gd name="connsiteY3-26" fmla="*/ 230549 h 1466977"/>
                <a:gd name="connsiteX4-27" fmla="*/ 1970468 w 1970468"/>
                <a:gd name="connsiteY4-28" fmla="*/ 1152715 h 1466977"/>
                <a:gd name="connsiteX5-29" fmla="*/ 1739919 w 1970468"/>
                <a:gd name="connsiteY5-30" fmla="*/ 1383264 h 1466977"/>
                <a:gd name="connsiteX6-31" fmla="*/ 481687 w 1970468"/>
                <a:gd name="connsiteY6-32" fmla="*/ 1466977 h 1466977"/>
                <a:gd name="connsiteX7-33" fmla="*/ 96591 w 1970468"/>
                <a:gd name="connsiteY7-34" fmla="*/ 1197791 h 1466977"/>
                <a:gd name="connsiteX8-35" fmla="*/ 0 w 1970468"/>
                <a:gd name="connsiteY8-36" fmla="*/ 230549 h 1466977"/>
                <a:gd name="connsiteX0-37" fmla="*/ 0 w 1970468"/>
                <a:gd name="connsiteY0-38" fmla="*/ 230549 h 1466977"/>
                <a:gd name="connsiteX1-39" fmla="*/ 230549 w 1970468"/>
                <a:gd name="connsiteY1-40" fmla="*/ 0 h 1466977"/>
                <a:gd name="connsiteX2-41" fmla="*/ 1739919 w 1970468"/>
                <a:gd name="connsiteY2-42" fmla="*/ 0 h 1466977"/>
                <a:gd name="connsiteX3-43" fmla="*/ 1970468 w 1970468"/>
                <a:gd name="connsiteY3-44" fmla="*/ 230549 h 1466977"/>
                <a:gd name="connsiteX4-45" fmla="*/ 1970468 w 1970468"/>
                <a:gd name="connsiteY4-46" fmla="*/ 1152715 h 1466977"/>
                <a:gd name="connsiteX5-47" fmla="*/ 1739919 w 1970468"/>
                <a:gd name="connsiteY5-48" fmla="*/ 1383264 h 1466977"/>
                <a:gd name="connsiteX6-49" fmla="*/ 481687 w 1970468"/>
                <a:gd name="connsiteY6-50" fmla="*/ 1466977 h 1466977"/>
                <a:gd name="connsiteX7-51" fmla="*/ 96591 w 1970468"/>
                <a:gd name="connsiteY7-52" fmla="*/ 1197791 h 1466977"/>
                <a:gd name="connsiteX8-53" fmla="*/ 0 w 1970468"/>
                <a:gd name="connsiteY8-54" fmla="*/ 230549 h 1466977"/>
                <a:gd name="connsiteX0-55" fmla="*/ 0 w 1970468"/>
                <a:gd name="connsiteY0-56" fmla="*/ 230549 h 1466977"/>
                <a:gd name="connsiteX1-57" fmla="*/ 230549 w 1970468"/>
                <a:gd name="connsiteY1-58" fmla="*/ 0 h 1466977"/>
                <a:gd name="connsiteX2-59" fmla="*/ 1739919 w 1970468"/>
                <a:gd name="connsiteY2-60" fmla="*/ 0 h 1466977"/>
                <a:gd name="connsiteX3-61" fmla="*/ 1970468 w 1970468"/>
                <a:gd name="connsiteY3-62" fmla="*/ 230549 h 1466977"/>
                <a:gd name="connsiteX4-63" fmla="*/ 1970468 w 1970468"/>
                <a:gd name="connsiteY4-64" fmla="*/ 1152715 h 1466977"/>
                <a:gd name="connsiteX5-65" fmla="*/ 1739919 w 1970468"/>
                <a:gd name="connsiteY5-66" fmla="*/ 1383264 h 1466977"/>
                <a:gd name="connsiteX6-67" fmla="*/ 481687 w 1970468"/>
                <a:gd name="connsiteY6-68" fmla="*/ 1466977 h 1466977"/>
                <a:gd name="connsiteX7-69" fmla="*/ 96591 w 1970468"/>
                <a:gd name="connsiteY7-70" fmla="*/ 1197791 h 1466977"/>
                <a:gd name="connsiteX8-71" fmla="*/ 0 w 1970468"/>
                <a:gd name="connsiteY8-72" fmla="*/ 230549 h 1466977"/>
                <a:gd name="connsiteX0-73" fmla="*/ 0 w 1970468"/>
                <a:gd name="connsiteY0-74" fmla="*/ 230549 h 1466977"/>
                <a:gd name="connsiteX1-75" fmla="*/ 230549 w 1970468"/>
                <a:gd name="connsiteY1-76" fmla="*/ 0 h 1466977"/>
                <a:gd name="connsiteX2-77" fmla="*/ 1739919 w 1970468"/>
                <a:gd name="connsiteY2-78" fmla="*/ 0 h 1466977"/>
                <a:gd name="connsiteX3-79" fmla="*/ 1970468 w 1970468"/>
                <a:gd name="connsiteY3-80" fmla="*/ 230549 h 1466977"/>
                <a:gd name="connsiteX4-81" fmla="*/ 1970468 w 1970468"/>
                <a:gd name="connsiteY4-82" fmla="*/ 1152715 h 1466977"/>
                <a:gd name="connsiteX5-83" fmla="*/ 1784995 w 1970468"/>
                <a:gd name="connsiteY5-84" fmla="*/ 1447659 h 1466977"/>
                <a:gd name="connsiteX6-85" fmla="*/ 481687 w 1970468"/>
                <a:gd name="connsiteY6-86" fmla="*/ 1466977 h 1466977"/>
                <a:gd name="connsiteX7-87" fmla="*/ 96591 w 1970468"/>
                <a:gd name="connsiteY7-88" fmla="*/ 1197791 h 1466977"/>
                <a:gd name="connsiteX8-89" fmla="*/ 0 w 1970468"/>
                <a:gd name="connsiteY8-90" fmla="*/ 230549 h 1466977"/>
                <a:gd name="connsiteX0-91" fmla="*/ 0 w 1970468"/>
                <a:gd name="connsiteY0-92" fmla="*/ 230549 h 1466977"/>
                <a:gd name="connsiteX1-93" fmla="*/ 230549 w 1970468"/>
                <a:gd name="connsiteY1-94" fmla="*/ 0 h 1466977"/>
                <a:gd name="connsiteX2-95" fmla="*/ 1739919 w 1970468"/>
                <a:gd name="connsiteY2-96" fmla="*/ 0 h 1466977"/>
                <a:gd name="connsiteX3-97" fmla="*/ 1970468 w 1970468"/>
                <a:gd name="connsiteY3-98" fmla="*/ 230549 h 1466977"/>
                <a:gd name="connsiteX4-99" fmla="*/ 1970468 w 1970468"/>
                <a:gd name="connsiteY4-100" fmla="*/ 1152715 h 1466977"/>
                <a:gd name="connsiteX5-101" fmla="*/ 1714161 w 1970468"/>
                <a:gd name="connsiteY5-102" fmla="*/ 1434780 h 1466977"/>
                <a:gd name="connsiteX6-103" fmla="*/ 481687 w 1970468"/>
                <a:gd name="connsiteY6-104" fmla="*/ 1466977 h 1466977"/>
                <a:gd name="connsiteX7-105" fmla="*/ 96591 w 1970468"/>
                <a:gd name="connsiteY7-106" fmla="*/ 1197791 h 1466977"/>
                <a:gd name="connsiteX8-107" fmla="*/ 0 w 1970468"/>
                <a:gd name="connsiteY8-108" fmla="*/ 230549 h 1466977"/>
                <a:gd name="connsiteX0-109" fmla="*/ 0 w 1970468"/>
                <a:gd name="connsiteY0-110" fmla="*/ 230549 h 1466977"/>
                <a:gd name="connsiteX1-111" fmla="*/ 230549 w 1970468"/>
                <a:gd name="connsiteY1-112" fmla="*/ 0 h 1466977"/>
                <a:gd name="connsiteX2-113" fmla="*/ 1739919 w 1970468"/>
                <a:gd name="connsiteY2-114" fmla="*/ 0 h 1466977"/>
                <a:gd name="connsiteX3-115" fmla="*/ 1970468 w 1970468"/>
                <a:gd name="connsiteY3-116" fmla="*/ 230549 h 1466977"/>
                <a:gd name="connsiteX4-117" fmla="*/ 1970468 w 1970468"/>
                <a:gd name="connsiteY4-118" fmla="*/ 1152715 h 1466977"/>
                <a:gd name="connsiteX5-119" fmla="*/ 1714161 w 1970468"/>
                <a:gd name="connsiteY5-120" fmla="*/ 1434780 h 1466977"/>
                <a:gd name="connsiteX6-121" fmla="*/ 481687 w 1970468"/>
                <a:gd name="connsiteY6-122" fmla="*/ 1466977 h 1466977"/>
                <a:gd name="connsiteX7-123" fmla="*/ 96591 w 1970468"/>
                <a:gd name="connsiteY7-124" fmla="*/ 1197791 h 1466977"/>
                <a:gd name="connsiteX8-125" fmla="*/ 0 w 1970468"/>
                <a:gd name="connsiteY8-126" fmla="*/ 230549 h 1466977"/>
                <a:gd name="connsiteX0-127" fmla="*/ 0 w 1974630"/>
                <a:gd name="connsiteY0-128" fmla="*/ 230549 h 1466977"/>
                <a:gd name="connsiteX1-129" fmla="*/ 230549 w 1974630"/>
                <a:gd name="connsiteY1-130" fmla="*/ 0 h 1466977"/>
                <a:gd name="connsiteX2-131" fmla="*/ 1739919 w 1974630"/>
                <a:gd name="connsiteY2-132" fmla="*/ 0 h 1466977"/>
                <a:gd name="connsiteX3-133" fmla="*/ 1970468 w 1974630"/>
                <a:gd name="connsiteY3-134" fmla="*/ 230549 h 1466977"/>
                <a:gd name="connsiteX4-135" fmla="*/ 1970468 w 1974630"/>
                <a:gd name="connsiteY4-136" fmla="*/ 1152715 h 1466977"/>
                <a:gd name="connsiteX5-137" fmla="*/ 1714161 w 1974630"/>
                <a:gd name="connsiteY5-138" fmla="*/ 1434780 h 1466977"/>
                <a:gd name="connsiteX6-139" fmla="*/ 481687 w 1974630"/>
                <a:gd name="connsiteY6-140" fmla="*/ 1466977 h 1466977"/>
                <a:gd name="connsiteX7-141" fmla="*/ 96591 w 1974630"/>
                <a:gd name="connsiteY7-142" fmla="*/ 1197791 h 1466977"/>
                <a:gd name="connsiteX8-143" fmla="*/ 0 w 1974630"/>
                <a:gd name="connsiteY8-144" fmla="*/ 230549 h 1466977"/>
                <a:gd name="connsiteX0-145" fmla="*/ 0 w 1974630"/>
                <a:gd name="connsiteY0-146" fmla="*/ 327141 h 1563569"/>
                <a:gd name="connsiteX1-147" fmla="*/ 230549 w 1974630"/>
                <a:gd name="connsiteY1-148" fmla="*/ 96592 h 1563569"/>
                <a:gd name="connsiteX2-149" fmla="*/ 1630449 w 1974630"/>
                <a:gd name="connsiteY2-150" fmla="*/ 0 h 1563569"/>
                <a:gd name="connsiteX3-151" fmla="*/ 1970468 w 1974630"/>
                <a:gd name="connsiteY3-152" fmla="*/ 327141 h 1563569"/>
                <a:gd name="connsiteX4-153" fmla="*/ 1970468 w 1974630"/>
                <a:gd name="connsiteY4-154" fmla="*/ 1249307 h 1563569"/>
                <a:gd name="connsiteX5-155" fmla="*/ 1714161 w 1974630"/>
                <a:gd name="connsiteY5-156" fmla="*/ 1531372 h 1563569"/>
                <a:gd name="connsiteX6-157" fmla="*/ 481687 w 1974630"/>
                <a:gd name="connsiteY6-158" fmla="*/ 1563569 h 1563569"/>
                <a:gd name="connsiteX7-159" fmla="*/ 96591 w 1974630"/>
                <a:gd name="connsiteY7-160" fmla="*/ 1294383 h 1563569"/>
                <a:gd name="connsiteX8-161" fmla="*/ 0 w 1974630"/>
                <a:gd name="connsiteY8-162" fmla="*/ 327141 h 1563569"/>
                <a:gd name="connsiteX0-163" fmla="*/ 0 w 1974630"/>
                <a:gd name="connsiteY0-164" fmla="*/ 327141 h 1563569"/>
                <a:gd name="connsiteX1-165" fmla="*/ 230549 w 1974630"/>
                <a:gd name="connsiteY1-166" fmla="*/ 96592 h 1563569"/>
                <a:gd name="connsiteX2-167" fmla="*/ 1630449 w 1974630"/>
                <a:gd name="connsiteY2-168" fmla="*/ 0 h 1563569"/>
                <a:gd name="connsiteX3-169" fmla="*/ 1931831 w 1974630"/>
                <a:gd name="connsiteY3-170" fmla="*/ 179033 h 1563569"/>
                <a:gd name="connsiteX4-171" fmla="*/ 1970468 w 1974630"/>
                <a:gd name="connsiteY4-172" fmla="*/ 1249307 h 1563569"/>
                <a:gd name="connsiteX5-173" fmla="*/ 1714161 w 1974630"/>
                <a:gd name="connsiteY5-174" fmla="*/ 1531372 h 1563569"/>
                <a:gd name="connsiteX6-175" fmla="*/ 481687 w 1974630"/>
                <a:gd name="connsiteY6-176" fmla="*/ 1563569 h 1563569"/>
                <a:gd name="connsiteX7-177" fmla="*/ 96591 w 1974630"/>
                <a:gd name="connsiteY7-178" fmla="*/ 1294383 h 1563569"/>
                <a:gd name="connsiteX8-179" fmla="*/ 0 w 1974630"/>
                <a:gd name="connsiteY8-180" fmla="*/ 327141 h 1563569"/>
                <a:gd name="connsiteX0-181" fmla="*/ 0 w 1974630"/>
                <a:gd name="connsiteY0-182" fmla="*/ 327141 h 1563569"/>
                <a:gd name="connsiteX1-183" fmla="*/ 230549 w 1974630"/>
                <a:gd name="connsiteY1-184" fmla="*/ 96592 h 1563569"/>
                <a:gd name="connsiteX2-185" fmla="*/ 1630449 w 1974630"/>
                <a:gd name="connsiteY2-186" fmla="*/ 0 h 1563569"/>
                <a:gd name="connsiteX3-187" fmla="*/ 1931831 w 1974630"/>
                <a:gd name="connsiteY3-188" fmla="*/ 179033 h 1563569"/>
                <a:gd name="connsiteX4-189" fmla="*/ 1970468 w 1974630"/>
                <a:gd name="connsiteY4-190" fmla="*/ 1249307 h 1563569"/>
                <a:gd name="connsiteX5-191" fmla="*/ 1714161 w 1974630"/>
                <a:gd name="connsiteY5-192" fmla="*/ 1531372 h 1563569"/>
                <a:gd name="connsiteX6-193" fmla="*/ 481687 w 1974630"/>
                <a:gd name="connsiteY6-194" fmla="*/ 1563569 h 1563569"/>
                <a:gd name="connsiteX7-195" fmla="*/ 96591 w 1974630"/>
                <a:gd name="connsiteY7-196" fmla="*/ 1294383 h 1563569"/>
                <a:gd name="connsiteX8-197" fmla="*/ 0 w 1974630"/>
                <a:gd name="connsiteY8-198" fmla="*/ 327141 h 1563569"/>
                <a:gd name="connsiteX0-199" fmla="*/ 0 w 1990693"/>
                <a:gd name="connsiteY0-200" fmla="*/ 327141 h 1563569"/>
                <a:gd name="connsiteX1-201" fmla="*/ 230549 w 1990693"/>
                <a:gd name="connsiteY1-202" fmla="*/ 96592 h 1563569"/>
                <a:gd name="connsiteX2-203" fmla="*/ 1630449 w 1990693"/>
                <a:gd name="connsiteY2-204" fmla="*/ 0 h 1563569"/>
                <a:gd name="connsiteX3-205" fmla="*/ 1931831 w 1990693"/>
                <a:gd name="connsiteY3-206" fmla="*/ 179033 h 1563569"/>
                <a:gd name="connsiteX4-207" fmla="*/ 1970468 w 1990693"/>
                <a:gd name="connsiteY4-208" fmla="*/ 1249307 h 1563569"/>
                <a:gd name="connsiteX5-209" fmla="*/ 1714161 w 1990693"/>
                <a:gd name="connsiteY5-210" fmla="*/ 1531372 h 1563569"/>
                <a:gd name="connsiteX6-211" fmla="*/ 481687 w 1990693"/>
                <a:gd name="connsiteY6-212" fmla="*/ 1563569 h 1563569"/>
                <a:gd name="connsiteX7-213" fmla="*/ 96591 w 1990693"/>
                <a:gd name="connsiteY7-214" fmla="*/ 1294383 h 1563569"/>
                <a:gd name="connsiteX8-215" fmla="*/ 0 w 1990693"/>
                <a:gd name="connsiteY8-216" fmla="*/ 327141 h 1563569"/>
                <a:gd name="connsiteX0-217" fmla="*/ 0 w 1990693"/>
                <a:gd name="connsiteY0-218" fmla="*/ 327141 h 1563569"/>
                <a:gd name="connsiteX1-219" fmla="*/ 230549 w 1990693"/>
                <a:gd name="connsiteY1-220" fmla="*/ 96592 h 1563569"/>
                <a:gd name="connsiteX2-221" fmla="*/ 1630449 w 1990693"/>
                <a:gd name="connsiteY2-222" fmla="*/ 0 h 1563569"/>
                <a:gd name="connsiteX3-223" fmla="*/ 1931831 w 1990693"/>
                <a:gd name="connsiteY3-224" fmla="*/ 179033 h 1563569"/>
                <a:gd name="connsiteX4-225" fmla="*/ 1970468 w 1990693"/>
                <a:gd name="connsiteY4-226" fmla="*/ 1249307 h 1563569"/>
                <a:gd name="connsiteX5-227" fmla="*/ 1714161 w 1990693"/>
                <a:gd name="connsiteY5-228" fmla="*/ 1531372 h 1563569"/>
                <a:gd name="connsiteX6-229" fmla="*/ 481687 w 1990693"/>
                <a:gd name="connsiteY6-230" fmla="*/ 1563569 h 1563569"/>
                <a:gd name="connsiteX7-231" fmla="*/ 96591 w 1990693"/>
                <a:gd name="connsiteY7-232" fmla="*/ 1294383 h 1563569"/>
                <a:gd name="connsiteX8-233" fmla="*/ 0 w 1990693"/>
                <a:gd name="connsiteY8-234" fmla="*/ 327141 h 1563569"/>
                <a:gd name="connsiteX0-235" fmla="*/ 0 w 2010011"/>
                <a:gd name="connsiteY0-236" fmla="*/ 301383 h 1563569"/>
                <a:gd name="connsiteX1-237" fmla="*/ 249867 w 2010011"/>
                <a:gd name="connsiteY1-238" fmla="*/ 96592 h 1563569"/>
                <a:gd name="connsiteX2-239" fmla="*/ 1649767 w 2010011"/>
                <a:gd name="connsiteY2-240" fmla="*/ 0 h 1563569"/>
                <a:gd name="connsiteX3-241" fmla="*/ 1951149 w 2010011"/>
                <a:gd name="connsiteY3-242" fmla="*/ 179033 h 1563569"/>
                <a:gd name="connsiteX4-243" fmla="*/ 1989786 w 2010011"/>
                <a:gd name="connsiteY4-244" fmla="*/ 1249307 h 1563569"/>
                <a:gd name="connsiteX5-245" fmla="*/ 1733479 w 2010011"/>
                <a:gd name="connsiteY5-246" fmla="*/ 1531372 h 1563569"/>
                <a:gd name="connsiteX6-247" fmla="*/ 501005 w 2010011"/>
                <a:gd name="connsiteY6-248" fmla="*/ 1563569 h 1563569"/>
                <a:gd name="connsiteX7-249" fmla="*/ 115909 w 2010011"/>
                <a:gd name="connsiteY7-250" fmla="*/ 1294383 h 1563569"/>
                <a:gd name="connsiteX8-251" fmla="*/ 0 w 2010011"/>
                <a:gd name="connsiteY8-252" fmla="*/ 301383 h 1563569"/>
                <a:gd name="connsiteX0-253" fmla="*/ 852 w 2010863"/>
                <a:gd name="connsiteY0-254" fmla="*/ 301383 h 1563569"/>
                <a:gd name="connsiteX1-255" fmla="*/ 250719 w 2010863"/>
                <a:gd name="connsiteY1-256" fmla="*/ 96592 h 1563569"/>
                <a:gd name="connsiteX2-257" fmla="*/ 1650619 w 2010863"/>
                <a:gd name="connsiteY2-258" fmla="*/ 0 h 1563569"/>
                <a:gd name="connsiteX3-259" fmla="*/ 1952001 w 2010863"/>
                <a:gd name="connsiteY3-260" fmla="*/ 179033 h 1563569"/>
                <a:gd name="connsiteX4-261" fmla="*/ 1990638 w 2010863"/>
                <a:gd name="connsiteY4-262" fmla="*/ 1249307 h 1563569"/>
                <a:gd name="connsiteX5-263" fmla="*/ 1734331 w 2010863"/>
                <a:gd name="connsiteY5-264" fmla="*/ 1531372 h 1563569"/>
                <a:gd name="connsiteX6-265" fmla="*/ 501857 w 2010863"/>
                <a:gd name="connsiteY6-266" fmla="*/ 1563569 h 1563569"/>
                <a:gd name="connsiteX7-267" fmla="*/ 116761 w 2010863"/>
                <a:gd name="connsiteY7-268" fmla="*/ 1294383 h 1563569"/>
                <a:gd name="connsiteX8-269" fmla="*/ 852 w 2010863"/>
                <a:gd name="connsiteY8-270" fmla="*/ 301383 h 1563569"/>
                <a:gd name="connsiteX0-271" fmla="*/ 700 w 2010711"/>
                <a:gd name="connsiteY0-272" fmla="*/ 301383 h 1563569"/>
                <a:gd name="connsiteX1-273" fmla="*/ 282764 w 2010711"/>
                <a:gd name="connsiteY1-274" fmla="*/ 77274 h 1563569"/>
                <a:gd name="connsiteX2-275" fmla="*/ 1650467 w 2010711"/>
                <a:gd name="connsiteY2-276" fmla="*/ 0 h 1563569"/>
                <a:gd name="connsiteX3-277" fmla="*/ 1951849 w 2010711"/>
                <a:gd name="connsiteY3-278" fmla="*/ 179033 h 1563569"/>
                <a:gd name="connsiteX4-279" fmla="*/ 1990486 w 2010711"/>
                <a:gd name="connsiteY4-280" fmla="*/ 1249307 h 1563569"/>
                <a:gd name="connsiteX5-281" fmla="*/ 1734179 w 2010711"/>
                <a:gd name="connsiteY5-282" fmla="*/ 1531372 h 1563569"/>
                <a:gd name="connsiteX6-283" fmla="*/ 501705 w 2010711"/>
                <a:gd name="connsiteY6-284" fmla="*/ 1563569 h 1563569"/>
                <a:gd name="connsiteX7-285" fmla="*/ 116609 w 2010711"/>
                <a:gd name="connsiteY7-286" fmla="*/ 1294383 h 1563569"/>
                <a:gd name="connsiteX8-287" fmla="*/ 700 w 2010711"/>
                <a:gd name="connsiteY8-288" fmla="*/ 301383 h 1563569"/>
                <a:gd name="connsiteX0-289" fmla="*/ 700 w 2009736"/>
                <a:gd name="connsiteY0-290" fmla="*/ 301383 h 1563569"/>
                <a:gd name="connsiteX1-291" fmla="*/ 282764 w 2009736"/>
                <a:gd name="connsiteY1-292" fmla="*/ 77274 h 1563569"/>
                <a:gd name="connsiteX2-293" fmla="*/ 1650467 w 2009736"/>
                <a:gd name="connsiteY2-294" fmla="*/ 0 h 1563569"/>
                <a:gd name="connsiteX3-295" fmla="*/ 1945410 w 2009736"/>
                <a:gd name="connsiteY3-296" fmla="*/ 191912 h 1563569"/>
                <a:gd name="connsiteX4-297" fmla="*/ 1990486 w 2009736"/>
                <a:gd name="connsiteY4-298" fmla="*/ 1249307 h 1563569"/>
                <a:gd name="connsiteX5-299" fmla="*/ 1734179 w 2009736"/>
                <a:gd name="connsiteY5-300" fmla="*/ 1531372 h 1563569"/>
                <a:gd name="connsiteX6-301" fmla="*/ 501705 w 2009736"/>
                <a:gd name="connsiteY6-302" fmla="*/ 1563569 h 1563569"/>
                <a:gd name="connsiteX7-303" fmla="*/ 116609 w 2009736"/>
                <a:gd name="connsiteY7-304" fmla="*/ 1294383 h 1563569"/>
                <a:gd name="connsiteX8-305" fmla="*/ 700 w 2009736"/>
                <a:gd name="connsiteY8-306" fmla="*/ 301383 h 1563569"/>
                <a:gd name="connsiteX0-307" fmla="*/ 700 w 2008172"/>
                <a:gd name="connsiteY0-308" fmla="*/ 301383 h 1563569"/>
                <a:gd name="connsiteX1-309" fmla="*/ 282764 w 2008172"/>
                <a:gd name="connsiteY1-310" fmla="*/ 77274 h 1563569"/>
                <a:gd name="connsiteX2-311" fmla="*/ 1650467 w 2008172"/>
                <a:gd name="connsiteY2-312" fmla="*/ 0 h 1563569"/>
                <a:gd name="connsiteX3-313" fmla="*/ 1945410 w 2008172"/>
                <a:gd name="connsiteY3-314" fmla="*/ 191912 h 1563569"/>
                <a:gd name="connsiteX4-315" fmla="*/ 1990486 w 2008172"/>
                <a:gd name="connsiteY4-316" fmla="*/ 1249307 h 1563569"/>
                <a:gd name="connsiteX5-317" fmla="*/ 1734179 w 2008172"/>
                <a:gd name="connsiteY5-318" fmla="*/ 1531372 h 1563569"/>
                <a:gd name="connsiteX6-319" fmla="*/ 501705 w 2008172"/>
                <a:gd name="connsiteY6-320" fmla="*/ 1563569 h 1563569"/>
                <a:gd name="connsiteX7-321" fmla="*/ 116609 w 2008172"/>
                <a:gd name="connsiteY7-322" fmla="*/ 1294383 h 1563569"/>
                <a:gd name="connsiteX8-323" fmla="*/ 700 w 2008172"/>
                <a:gd name="connsiteY8-324" fmla="*/ 301383 h 1563569"/>
                <a:gd name="connsiteX0-325" fmla="*/ 700 w 2008172"/>
                <a:gd name="connsiteY0-326" fmla="*/ 301383 h 1563569"/>
                <a:gd name="connsiteX1-327" fmla="*/ 282764 w 2008172"/>
                <a:gd name="connsiteY1-328" fmla="*/ 77274 h 1563569"/>
                <a:gd name="connsiteX2-329" fmla="*/ 1650467 w 2008172"/>
                <a:gd name="connsiteY2-330" fmla="*/ 0 h 1563569"/>
                <a:gd name="connsiteX3-331" fmla="*/ 1945410 w 2008172"/>
                <a:gd name="connsiteY3-332" fmla="*/ 191912 h 1563569"/>
                <a:gd name="connsiteX4-333" fmla="*/ 1990486 w 2008172"/>
                <a:gd name="connsiteY4-334" fmla="*/ 1249307 h 1563569"/>
                <a:gd name="connsiteX5-335" fmla="*/ 1682664 w 2008172"/>
                <a:gd name="connsiteY5-336" fmla="*/ 1537811 h 1563569"/>
                <a:gd name="connsiteX6-337" fmla="*/ 501705 w 2008172"/>
                <a:gd name="connsiteY6-338" fmla="*/ 1563569 h 1563569"/>
                <a:gd name="connsiteX7-339" fmla="*/ 116609 w 2008172"/>
                <a:gd name="connsiteY7-340" fmla="*/ 1294383 h 1563569"/>
                <a:gd name="connsiteX8-341" fmla="*/ 700 w 2008172"/>
                <a:gd name="connsiteY8-342" fmla="*/ 301383 h 1563569"/>
                <a:gd name="connsiteX0-343" fmla="*/ 700 w 2008172"/>
                <a:gd name="connsiteY0-344" fmla="*/ 301383 h 1563569"/>
                <a:gd name="connsiteX1-345" fmla="*/ 282764 w 2008172"/>
                <a:gd name="connsiteY1-346" fmla="*/ 77274 h 1563569"/>
                <a:gd name="connsiteX2-347" fmla="*/ 1650467 w 2008172"/>
                <a:gd name="connsiteY2-348" fmla="*/ 0 h 1563569"/>
                <a:gd name="connsiteX3-349" fmla="*/ 1945410 w 2008172"/>
                <a:gd name="connsiteY3-350" fmla="*/ 191912 h 1563569"/>
                <a:gd name="connsiteX4-351" fmla="*/ 1990486 w 2008172"/>
                <a:gd name="connsiteY4-352" fmla="*/ 1249307 h 1563569"/>
                <a:gd name="connsiteX5-353" fmla="*/ 1682664 w 2008172"/>
                <a:gd name="connsiteY5-354" fmla="*/ 1537811 h 1563569"/>
                <a:gd name="connsiteX6-355" fmla="*/ 501705 w 2008172"/>
                <a:gd name="connsiteY6-356" fmla="*/ 1563569 h 1563569"/>
                <a:gd name="connsiteX7-357" fmla="*/ 116609 w 2008172"/>
                <a:gd name="connsiteY7-358" fmla="*/ 1294383 h 1563569"/>
                <a:gd name="connsiteX8-359" fmla="*/ 700 w 2008172"/>
                <a:gd name="connsiteY8-360" fmla="*/ 301383 h 1563569"/>
                <a:gd name="connsiteX0-361" fmla="*/ 700 w 2008172"/>
                <a:gd name="connsiteY0-362" fmla="*/ 301383 h 1544251"/>
                <a:gd name="connsiteX1-363" fmla="*/ 282764 w 2008172"/>
                <a:gd name="connsiteY1-364" fmla="*/ 77274 h 1544251"/>
                <a:gd name="connsiteX2-365" fmla="*/ 1650467 w 2008172"/>
                <a:gd name="connsiteY2-366" fmla="*/ 0 h 1544251"/>
                <a:gd name="connsiteX3-367" fmla="*/ 1945410 w 2008172"/>
                <a:gd name="connsiteY3-368" fmla="*/ 191912 h 1544251"/>
                <a:gd name="connsiteX4-369" fmla="*/ 1990486 w 2008172"/>
                <a:gd name="connsiteY4-370" fmla="*/ 1249307 h 1544251"/>
                <a:gd name="connsiteX5-371" fmla="*/ 1682664 w 2008172"/>
                <a:gd name="connsiteY5-372" fmla="*/ 1537811 h 1544251"/>
                <a:gd name="connsiteX6-373" fmla="*/ 443750 w 2008172"/>
                <a:gd name="connsiteY6-374" fmla="*/ 1544251 h 1544251"/>
                <a:gd name="connsiteX7-375" fmla="*/ 116609 w 2008172"/>
                <a:gd name="connsiteY7-376" fmla="*/ 1294383 h 1544251"/>
                <a:gd name="connsiteX8-377" fmla="*/ 700 w 2008172"/>
                <a:gd name="connsiteY8-378" fmla="*/ 301383 h 1544251"/>
                <a:gd name="connsiteX0-379" fmla="*/ 700 w 2008172"/>
                <a:gd name="connsiteY0-380" fmla="*/ 301383 h 1553681"/>
                <a:gd name="connsiteX1-381" fmla="*/ 282764 w 2008172"/>
                <a:gd name="connsiteY1-382" fmla="*/ 77274 h 1553681"/>
                <a:gd name="connsiteX2-383" fmla="*/ 1650467 w 2008172"/>
                <a:gd name="connsiteY2-384" fmla="*/ 0 h 1553681"/>
                <a:gd name="connsiteX3-385" fmla="*/ 1945410 w 2008172"/>
                <a:gd name="connsiteY3-386" fmla="*/ 191912 h 1553681"/>
                <a:gd name="connsiteX4-387" fmla="*/ 1990486 w 2008172"/>
                <a:gd name="connsiteY4-388" fmla="*/ 1249307 h 1553681"/>
                <a:gd name="connsiteX5-389" fmla="*/ 1682664 w 2008172"/>
                <a:gd name="connsiteY5-390" fmla="*/ 1537811 h 1553681"/>
                <a:gd name="connsiteX6-391" fmla="*/ 443750 w 2008172"/>
                <a:gd name="connsiteY6-392" fmla="*/ 1544251 h 1553681"/>
                <a:gd name="connsiteX7-393" fmla="*/ 116609 w 2008172"/>
                <a:gd name="connsiteY7-394" fmla="*/ 1294383 h 1553681"/>
                <a:gd name="connsiteX8-395" fmla="*/ 700 w 2008172"/>
                <a:gd name="connsiteY8-396" fmla="*/ 301383 h 1553681"/>
                <a:gd name="connsiteX0-397" fmla="*/ 700 w 2008172"/>
                <a:gd name="connsiteY0-398" fmla="*/ 301383 h 1553681"/>
                <a:gd name="connsiteX1-399" fmla="*/ 282764 w 2008172"/>
                <a:gd name="connsiteY1-400" fmla="*/ 77274 h 1553681"/>
                <a:gd name="connsiteX2-401" fmla="*/ 1650467 w 2008172"/>
                <a:gd name="connsiteY2-402" fmla="*/ 0 h 1553681"/>
                <a:gd name="connsiteX3-403" fmla="*/ 1945410 w 2008172"/>
                <a:gd name="connsiteY3-404" fmla="*/ 191912 h 1553681"/>
                <a:gd name="connsiteX4-405" fmla="*/ 1990486 w 2008172"/>
                <a:gd name="connsiteY4-406" fmla="*/ 1249307 h 1553681"/>
                <a:gd name="connsiteX5-407" fmla="*/ 1682664 w 2008172"/>
                <a:gd name="connsiteY5-408" fmla="*/ 1537811 h 1553681"/>
                <a:gd name="connsiteX6-409" fmla="*/ 443750 w 2008172"/>
                <a:gd name="connsiteY6-410" fmla="*/ 1544251 h 1553681"/>
                <a:gd name="connsiteX7-411" fmla="*/ 116609 w 2008172"/>
                <a:gd name="connsiteY7-412" fmla="*/ 1294383 h 1553681"/>
                <a:gd name="connsiteX8-413" fmla="*/ 700 w 2008172"/>
                <a:gd name="connsiteY8-414" fmla="*/ 301383 h 1553681"/>
                <a:gd name="connsiteX0-415" fmla="*/ 700 w 2000673"/>
                <a:gd name="connsiteY0-416" fmla="*/ 301383 h 1553681"/>
                <a:gd name="connsiteX1-417" fmla="*/ 282764 w 2000673"/>
                <a:gd name="connsiteY1-418" fmla="*/ 77274 h 1553681"/>
                <a:gd name="connsiteX2-419" fmla="*/ 1650467 w 2000673"/>
                <a:gd name="connsiteY2-420" fmla="*/ 0 h 1553681"/>
                <a:gd name="connsiteX3-421" fmla="*/ 1945410 w 2000673"/>
                <a:gd name="connsiteY3-422" fmla="*/ 191912 h 1553681"/>
                <a:gd name="connsiteX4-423" fmla="*/ 1990486 w 2000673"/>
                <a:gd name="connsiteY4-424" fmla="*/ 1249307 h 1553681"/>
                <a:gd name="connsiteX5-425" fmla="*/ 1682664 w 2000673"/>
                <a:gd name="connsiteY5-426" fmla="*/ 1537811 h 1553681"/>
                <a:gd name="connsiteX6-427" fmla="*/ 443750 w 2000673"/>
                <a:gd name="connsiteY6-428" fmla="*/ 1544251 h 1553681"/>
                <a:gd name="connsiteX7-429" fmla="*/ 116609 w 2000673"/>
                <a:gd name="connsiteY7-430" fmla="*/ 1294383 h 1553681"/>
                <a:gd name="connsiteX8-431" fmla="*/ 700 w 2000673"/>
                <a:gd name="connsiteY8-432" fmla="*/ 301383 h 1553681"/>
                <a:gd name="connsiteX0-433" fmla="*/ 700 w 2000673"/>
                <a:gd name="connsiteY0-434" fmla="*/ 301383 h 1553681"/>
                <a:gd name="connsiteX1-435" fmla="*/ 282764 w 2000673"/>
                <a:gd name="connsiteY1-436" fmla="*/ 77274 h 1553681"/>
                <a:gd name="connsiteX2-437" fmla="*/ 1650467 w 2000673"/>
                <a:gd name="connsiteY2-438" fmla="*/ 0 h 1553681"/>
                <a:gd name="connsiteX3-439" fmla="*/ 1945410 w 2000673"/>
                <a:gd name="connsiteY3-440" fmla="*/ 191912 h 1553681"/>
                <a:gd name="connsiteX4-441" fmla="*/ 1990486 w 2000673"/>
                <a:gd name="connsiteY4-442" fmla="*/ 1249307 h 1553681"/>
                <a:gd name="connsiteX5-443" fmla="*/ 1682664 w 2000673"/>
                <a:gd name="connsiteY5-444" fmla="*/ 1537811 h 1553681"/>
                <a:gd name="connsiteX6-445" fmla="*/ 443750 w 2000673"/>
                <a:gd name="connsiteY6-446" fmla="*/ 1544251 h 1553681"/>
                <a:gd name="connsiteX7-447" fmla="*/ 110170 w 2000673"/>
                <a:gd name="connsiteY7-448" fmla="*/ 1294383 h 1553681"/>
                <a:gd name="connsiteX8-449" fmla="*/ 700 w 2000673"/>
                <a:gd name="connsiteY8-450" fmla="*/ 301383 h 1553681"/>
                <a:gd name="connsiteX0-451" fmla="*/ 700 w 2000673"/>
                <a:gd name="connsiteY0-452" fmla="*/ 233655 h 1485953"/>
                <a:gd name="connsiteX1-453" fmla="*/ 282764 w 2000673"/>
                <a:gd name="connsiteY1-454" fmla="*/ 9546 h 1485953"/>
                <a:gd name="connsiteX2-455" fmla="*/ 1681773 w 2000673"/>
                <a:gd name="connsiteY2-456" fmla="*/ 8 h 1485953"/>
                <a:gd name="connsiteX3-457" fmla="*/ 1945410 w 2000673"/>
                <a:gd name="connsiteY3-458" fmla="*/ 124184 h 1485953"/>
                <a:gd name="connsiteX4-459" fmla="*/ 1990486 w 2000673"/>
                <a:gd name="connsiteY4-460" fmla="*/ 1181579 h 1485953"/>
                <a:gd name="connsiteX5-461" fmla="*/ 1682664 w 2000673"/>
                <a:gd name="connsiteY5-462" fmla="*/ 1470083 h 1485953"/>
                <a:gd name="connsiteX6-463" fmla="*/ 443750 w 2000673"/>
                <a:gd name="connsiteY6-464" fmla="*/ 1476523 h 1485953"/>
                <a:gd name="connsiteX7-465" fmla="*/ 110170 w 2000673"/>
                <a:gd name="connsiteY7-466" fmla="*/ 1226655 h 1485953"/>
                <a:gd name="connsiteX8-467" fmla="*/ 700 w 2000673"/>
                <a:gd name="connsiteY8-468" fmla="*/ 233655 h 1485953"/>
                <a:gd name="connsiteX0-469" fmla="*/ 766 w 2000739"/>
                <a:gd name="connsiteY0-470" fmla="*/ 233655 h 1485953"/>
                <a:gd name="connsiteX1-471" fmla="*/ 267177 w 2000739"/>
                <a:gd name="connsiteY1-472" fmla="*/ 69756 h 1485953"/>
                <a:gd name="connsiteX2-473" fmla="*/ 1681839 w 2000739"/>
                <a:gd name="connsiteY2-474" fmla="*/ 8 h 1485953"/>
                <a:gd name="connsiteX3-475" fmla="*/ 1945476 w 2000739"/>
                <a:gd name="connsiteY3-476" fmla="*/ 124184 h 1485953"/>
                <a:gd name="connsiteX4-477" fmla="*/ 1990552 w 2000739"/>
                <a:gd name="connsiteY4-478" fmla="*/ 1181579 h 1485953"/>
                <a:gd name="connsiteX5-479" fmla="*/ 1682730 w 2000739"/>
                <a:gd name="connsiteY5-480" fmla="*/ 1470083 h 1485953"/>
                <a:gd name="connsiteX6-481" fmla="*/ 443816 w 2000739"/>
                <a:gd name="connsiteY6-482" fmla="*/ 1476523 h 1485953"/>
                <a:gd name="connsiteX7-483" fmla="*/ 110236 w 2000739"/>
                <a:gd name="connsiteY7-484" fmla="*/ 1226655 h 1485953"/>
                <a:gd name="connsiteX8-485" fmla="*/ 766 w 2000739"/>
                <a:gd name="connsiteY8-486" fmla="*/ 233655 h 1485953"/>
                <a:gd name="connsiteX0-487" fmla="*/ 766 w 2006307"/>
                <a:gd name="connsiteY0-488" fmla="*/ 233647 h 1485945"/>
                <a:gd name="connsiteX1-489" fmla="*/ 267177 w 2006307"/>
                <a:gd name="connsiteY1-490" fmla="*/ 69748 h 1485945"/>
                <a:gd name="connsiteX2-491" fmla="*/ 1681839 w 2006307"/>
                <a:gd name="connsiteY2-492" fmla="*/ 0 h 1485945"/>
                <a:gd name="connsiteX3-493" fmla="*/ 1984609 w 2006307"/>
                <a:gd name="connsiteY3-494" fmla="*/ 131701 h 1485945"/>
                <a:gd name="connsiteX4-495" fmla="*/ 1990552 w 2006307"/>
                <a:gd name="connsiteY4-496" fmla="*/ 1181571 h 1485945"/>
                <a:gd name="connsiteX5-497" fmla="*/ 1682730 w 2006307"/>
                <a:gd name="connsiteY5-498" fmla="*/ 1470075 h 1485945"/>
                <a:gd name="connsiteX6-499" fmla="*/ 443816 w 2006307"/>
                <a:gd name="connsiteY6-500" fmla="*/ 1476515 h 1485945"/>
                <a:gd name="connsiteX7-501" fmla="*/ 110236 w 2006307"/>
                <a:gd name="connsiteY7-502" fmla="*/ 1226647 h 1485945"/>
                <a:gd name="connsiteX8-503" fmla="*/ 766 w 2006307"/>
                <a:gd name="connsiteY8-504" fmla="*/ 233647 h 1485945"/>
                <a:gd name="connsiteX0-505" fmla="*/ 766 w 1998711"/>
                <a:gd name="connsiteY0-506" fmla="*/ 233647 h 1485945"/>
                <a:gd name="connsiteX1-507" fmla="*/ 267177 w 1998711"/>
                <a:gd name="connsiteY1-508" fmla="*/ 69748 h 1485945"/>
                <a:gd name="connsiteX2-509" fmla="*/ 1681839 w 1998711"/>
                <a:gd name="connsiteY2-510" fmla="*/ 0 h 1485945"/>
                <a:gd name="connsiteX3-511" fmla="*/ 1984609 w 1998711"/>
                <a:gd name="connsiteY3-512" fmla="*/ 131701 h 1485945"/>
                <a:gd name="connsiteX4-513" fmla="*/ 1990552 w 1998711"/>
                <a:gd name="connsiteY4-514" fmla="*/ 1181571 h 1485945"/>
                <a:gd name="connsiteX5-515" fmla="*/ 1682730 w 1998711"/>
                <a:gd name="connsiteY5-516" fmla="*/ 1470075 h 1485945"/>
                <a:gd name="connsiteX6-517" fmla="*/ 443816 w 1998711"/>
                <a:gd name="connsiteY6-518" fmla="*/ 1476515 h 1485945"/>
                <a:gd name="connsiteX7-519" fmla="*/ 110236 w 1998711"/>
                <a:gd name="connsiteY7-520" fmla="*/ 1226647 h 1485945"/>
                <a:gd name="connsiteX8-521" fmla="*/ 766 w 1998711"/>
                <a:gd name="connsiteY8-522" fmla="*/ 233647 h 1485945"/>
                <a:gd name="connsiteX0-523" fmla="*/ 766 w 1990552"/>
                <a:gd name="connsiteY0-524" fmla="*/ 233647 h 1485945"/>
                <a:gd name="connsiteX1-525" fmla="*/ 267177 w 1990552"/>
                <a:gd name="connsiteY1-526" fmla="*/ 69748 h 1485945"/>
                <a:gd name="connsiteX2-527" fmla="*/ 1681839 w 1990552"/>
                <a:gd name="connsiteY2-528" fmla="*/ 0 h 1485945"/>
                <a:gd name="connsiteX3-529" fmla="*/ 1984609 w 1990552"/>
                <a:gd name="connsiteY3-530" fmla="*/ 131701 h 1485945"/>
                <a:gd name="connsiteX4-531" fmla="*/ 1990552 w 1990552"/>
                <a:gd name="connsiteY4-532" fmla="*/ 1181571 h 1485945"/>
                <a:gd name="connsiteX5-533" fmla="*/ 1682730 w 1990552"/>
                <a:gd name="connsiteY5-534" fmla="*/ 1470075 h 1485945"/>
                <a:gd name="connsiteX6-535" fmla="*/ 443816 w 1990552"/>
                <a:gd name="connsiteY6-536" fmla="*/ 1476515 h 1485945"/>
                <a:gd name="connsiteX7-537" fmla="*/ 110236 w 1990552"/>
                <a:gd name="connsiteY7-538" fmla="*/ 1226647 h 1485945"/>
                <a:gd name="connsiteX8-539" fmla="*/ 766 w 1990552"/>
                <a:gd name="connsiteY8-540" fmla="*/ 233647 h 1485945"/>
                <a:gd name="connsiteX0-541" fmla="*/ 766 w 1990552"/>
                <a:gd name="connsiteY0-542" fmla="*/ 233647 h 1485945"/>
                <a:gd name="connsiteX1-543" fmla="*/ 267177 w 1990552"/>
                <a:gd name="connsiteY1-544" fmla="*/ 69748 h 1485945"/>
                <a:gd name="connsiteX2-545" fmla="*/ 1681839 w 1990552"/>
                <a:gd name="connsiteY2-546" fmla="*/ 0 h 1485945"/>
                <a:gd name="connsiteX3-547" fmla="*/ 1984609 w 1990552"/>
                <a:gd name="connsiteY3-548" fmla="*/ 131701 h 1485945"/>
                <a:gd name="connsiteX4-549" fmla="*/ 1990552 w 1990552"/>
                <a:gd name="connsiteY4-550" fmla="*/ 1181571 h 1485945"/>
                <a:gd name="connsiteX5-551" fmla="*/ 1682730 w 1990552"/>
                <a:gd name="connsiteY5-552" fmla="*/ 1470075 h 1485945"/>
                <a:gd name="connsiteX6-553" fmla="*/ 443816 w 1990552"/>
                <a:gd name="connsiteY6-554" fmla="*/ 1476515 h 1485945"/>
                <a:gd name="connsiteX7-555" fmla="*/ 110236 w 1990552"/>
                <a:gd name="connsiteY7-556" fmla="*/ 1226647 h 1485945"/>
                <a:gd name="connsiteX8-557" fmla="*/ 766 w 1990552"/>
                <a:gd name="connsiteY8-558" fmla="*/ 233647 h 1485945"/>
                <a:gd name="connsiteX0-559" fmla="*/ 766 w 1990552"/>
                <a:gd name="connsiteY0-560" fmla="*/ 233647 h 2639775"/>
                <a:gd name="connsiteX1-561" fmla="*/ 267177 w 1990552"/>
                <a:gd name="connsiteY1-562" fmla="*/ 69748 h 2639775"/>
                <a:gd name="connsiteX2-563" fmla="*/ 1681839 w 1990552"/>
                <a:gd name="connsiteY2-564" fmla="*/ 0 h 2639775"/>
                <a:gd name="connsiteX3-565" fmla="*/ 1984609 w 1990552"/>
                <a:gd name="connsiteY3-566" fmla="*/ 131701 h 2639775"/>
                <a:gd name="connsiteX4-567" fmla="*/ 1990552 w 1990552"/>
                <a:gd name="connsiteY4-568" fmla="*/ 1181571 h 2639775"/>
                <a:gd name="connsiteX5-569" fmla="*/ 1682730 w 1990552"/>
                <a:gd name="connsiteY5-570" fmla="*/ 1470075 h 2639775"/>
                <a:gd name="connsiteX6-571" fmla="*/ 264417 w 1990552"/>
                <a:gd name="connsiteY6-572" fmla="*/ 2639429 h 2639775"/>
                <a:gd name="connsiteX7-573" fmla="*/ 110236 w 1990552"/>
                <a:gd name="connsiteY7-574" fmla="*/ 1226647 h 2639775"/>
                <a:gd name="connsiteX8-575" fmla="*/ 766 w 1990552"/>
                <a:gd name="connsiteY8-576" fmla="*/ 233647 h 2639775"/>
                <a:gd name="connsiteX0-577" fmla="*/ 766 w 1990552"/>
                <a:gd name="connsiteY0-578" fmla="*/ 233647 h 2644167"/>
                <a:gd name="connsiteX1-579" fmla="*/ 267177 w 1990552"/>
                <a:gd name="connsiteY1-580" fmla="*/ 69748 h 2644167"/>
                <a:gd name="connsiteX2-581" fmla="*/ 1681839 w 1990552"/>
                <a:gd name="connsiteY2-582" fmla="*/ 0 h 2644167"/>
                <a:gd name="connsiteX3-583" fmla="*/ 1984609 w 1990552"/>
                <a:gd name="connsiteY3-584" fmla="*/ 131701 h 2644167"/>
                <a:gd name="connsiteX4-585" fmla="*/ 1990552 w 1990552"/>
                <a:gd name="connsiteY4-586" fmla="*/ 1181571 h 2644167"/>
                <a:gd name="connsiteX5-587" fmla="*/ 1766456 w 1990552"/>
                <a:gd name="connsiteY5-588" fmla="*/ 2588694 h 2644167"/>
                <a:gd name="connsiteX6-589" fmla="*/ 264417 w 1990552"/>
                <a:gd name="connsiteY6-590" fmla="*/ 2639429 h 2644167"/>
                <a:gd name="connsiteX7-591" fmla="*/ 110236 w 1990552"/>
                <a:gd name="connsiteY7-592" fmla="*/ 1226647 h 2644167"/>
                <a:gd name="connsiteX8-593" fmla="*/ 766 w 1990552"/>
                <a:gd name="connsiteY8-594" fmla="*/ 233647 h 2644167"/>
                <a:gd name="connsiteX0-595" fmla="*/ 766 w 1990552"/>
                <a:gd name="connsiteY0-596" fmla="*/ 233647 h 2641947"/>
                <a:gd name="connsiteX1-597" fmla="*/ 267177 w 1990552"/>
                <a:gd name="connsiteY1-598" fmla="*/ 69748 h 2641947"/>
                <a:gd name="connsiteX2-599" fmla="*/ 1681839 w 1990552"/>
                <a:gd name="connsiteY2-600" fmla="*/ 0 h 2641947"/>
                <a:gd name="connsiteX3-601" fmla="*/ 1984609 w 1990552"/>
                <a:gd name="connsiteY3-602" fmla="*/ 131701 h 2641947"/>
                <a:gd name="connsiteX4-603" fmla="*/ 1990552 w 1990552"/>
                <a:gd name="connsiteY4-604" fmla="*/ 1181571 h 2641947"/>
                <a:gd name="connsiteX5-605" fmla="*/ 1766456 w 1990552"/>
                <a:gd name="connsiteY5-606" fmla="*/ 2588694 h 2641947"/>
                <a:gd name="connsiteX6-607" fmla="*/ 264417 w 1990552"/>
                <a:gd name="connsiteY6-608" fmla="*/ 2639429 h 2641947"/>
                <a:gd name="connsiteX7-609" fmla="*/ 110236 w 1990552"/>
                <a:gd name="connsiteY7-610" fmla="*/ 1226647 h 2641947"/>
                <a:gd name="connsiteX8-611" fmla="*/ 766 w 1990552"/>
                <a:gd name="connsiteY8-612" fmla="*/ 233647 h 2641947"/>
                <a:gd name="connsiteX0-613" fmla="*/ 766 w 2095923"/>
                <a:gd name="connsiteY0-614" fmla="*/ 233647 h 2641947"/>
                <a:gd name="connsiteX1-615" fmla="*/ 267177 w 2095923"/>
                <a:gd name="connsiteY1-616" fmla="*/ 69748 h 2641947"/>
                <a:gd name="connsiteX2-617" fmla="*/ 1681839 w 2095923"/>
                <a:gd name="connsiteY2-618" fmla="*/ 0 h 2641947"/>
                <a:gd name="connsiteX3-619" fmla="*/ 1984609 w 2095923"/>
                <a:gd name="connsiteY3-620" fmla="*/ 131701 h 2641947"/>
                <a:gd name="connsiteX4-621" fmla="*/ 2095923 w 2095923"/>
                <a:gd name="connsiteY4-622" fmla="*/ 1218230 h 2641947"/>
                <a:gd name="connsiteX5-623" fmla="*/ 1766456 w 2095923"/>
                <a:gd name="connsiteY5-624" fmla="*/ 2588694 h 2641947"/>
                <a:gd name="connsiteX6-625" fmla="*/ 264417 w 2095923"/>
                <a:gd name="connsiteY6-626" fmla="*/ 2639429 h 2641947"/>
                <a:gd name="connsiteX7-627" fmla="*/ 110236 w 2095923"/>
                <a:gd name="connsiteY7-628" fmla="*/ 1226647 h 2641947"/>
                <a:gd name="connsiteX8-629" fmla="*/ 766 w 2095923"/>
                <a:gd name="connsiteY8-630" fmla="*/ 233647 h 2641947"/>
                <a:gd name="connsiteX0-631" fmla="*/ 766 w 2168463"/>
                <a:gd name="connsiteY0-632" fmla="*/ 233647 h 2641947"/>
                <a:gd name="connsiteX1-633" fmla="*/ 267177 w 2168463"/>
                <a:gd name="connsiteY1-634" fmla="*/ 69748 h 2641947"/>
                <a:gd name="connsiteX2-635" fmla="*/ 1681839 w 2168463"/>
                <a:gd name="connsiteY2-636" fmla="*/ 0 h 2641947"/>
                <a:gd name="connsiteX3-637" fmla="*/ 1984609 w 2168463"/>
                <a:gd name="connsiteY3-638" fmla="*/ 131701 h 2641947"/>
                <a:gd name="connsiteX4-639" fmla="*/ 2095923 w 2168463"/>
                <a:gd name="connsiteY4-640" fmla="*/ 1218230 h 2641947"/>
                <a:gd name="connsiteX5-641" fmla="*/ 1766456 w 2168463"/>
                <a:gd name="connsiteY5-642" fmla="*/ 2588694 h 2641947"/>
                <a:gd name="connsiteX6-643" fmla="*/ 264417 w 2168463"/>
                <a:gd name="connsiteY6-644" fmla="*/ 2639429 h 2641947"/>
                <a:gd name="connsiteX7-645" fmla="*/ 110236 w 2168463"/>
                <a:gd name="connsiteY7-646" fmla="*/ 1226647 h 2641947"/>
                <a:gd name="connsiteX8-647" fmla="*/ 766 w 2168463"/>
                <a:gd name="connsiteY8-648" fmla="*/ 233647 h 2641947"/>
                <a:gd name="connsiteX0-649" fmla="*/ 51212 w 2218909"/>
                <a:gd name="connsiteY0-650" fmla="*/ 233647 h 2641947"/>
                <a:gd name="connsiteX1-651" fmla="*/ 317623 w 2218909"/>
                <a:gd name="connsiteY1-652" fmla="*/ 69748 h 2641947"/>
                <a:gd name="connsiteX2-653" fmla="*/ 1732285 w 2218909"/>
                <a:gd name="connsiteY2-654" fmla="*/ 0 h 2641947"/>
                <a:gd name="connsiteX3-655" fmla="*/ 2035055 w 2218909"/>
                <a:gd name="connsiteY3-656" fmla="*/ 131701 h 2641947"/>
                <a:gd name="connsiteX4-657" fmla="*/ 2146369 w 2218909"/>
                <a:gd name="connsiteY4-658" fmla="*/ 1218230 h 2641947"/>
                <a:gd name="connsiteX5-659" fmla="*/ 1816902 w 2218909"/>
                <a:gd name="connsiteY5-660" fmla="*/ 2588694 h 2641947"/>
                <a:gd name="connsiteX6-661" fmla="*/ 314863 w 2218909"/>
                <a:gd name="connsiteY6-662" fmla="*/ 2639429 h 2641947"/>
                <a:gd name="connsiteX7-663" fmla="*/ 47048 w 2218909"/>
                <a:gd name="connsiteY7-664" fmla="*/ 1273757 h 2641947"/>
                <a:gd name="connsiteX8-665" fmla="*/ 51212 w 2218909"/>
                <a:gd name="connsiteY8-666" fmla="*/ 233647 h 2641947"/>
                <a:gd name="connsiteX0-667" fmla="*/ 22137 w 2189834"/>
                <a:gd name="connsiteY0-668" fmla="*/ 233647 h 2641947"/>
                <a:gd name="connsiteX1-669" fmla="*/ 288548 w 2189834"/>
                <a:gd name="connsiteY1-670" fmla="*/ 69748 h 2641947"/>
                <a:gd name="connsiteX2-671" fmla="*/ 1703210 w 2189834"/>
                <a:gd name="connsiteY2-672" fmla="*/ 0 h 2641947"/>
                <a:gd name="connsiteX3-673" fmla="*/ 2005980 w 2189834"/>
                <a:gd name="connsiteY3-674" fmla="*/ 131701 h 2641947"/>
                <a:gd name="connsiteX4-675" fmla="*/ 2117294 w 2189834"/>
                <a:gd name="connsiteY4-676" fmla="*/ 1218230 h 2641947"/>
                <a:gd name="connsiteX5-677" fmla="*/ 1787827 w 2189834"/>
                <a:gd name="connsiteY5-678" fmla="*/ 2588694 h 2641947"/>
                <a:gd name="connsiteX6-679" fmla="*/ 285788 w 2189834"/>
                <a:gd name="connsiteY6-680" fmla="*/ 2639429 h 2641947"/>
                <a:gd name="connsiteX7-681" fmla="*/ 17973 w 2189834"/>
                <a:gd name="connsiteY7-682" fmla="*/ 1273757 h 2641947"/>
                <a:gd name="connsiteX8-683" fmla="*/ 22137 w 2189834"/>
                <a:gd name="connsiteY8-684" fmla="*/ 233647 h 2641947"/>
                <a:gd name="connsiteX0-685" fmla="*/ 22137 w 2189834"/>
                <a:gd name="connsiteY0-686" fmla="*/ 233647 h 2641947"/>
                <a:gd name="connsiteX1-687" fmla="*/ 288548 w 2189834"/>
                <a:gd name="connsiteY1-688" fmla="*/ 69748 h 2641947"/>
                <a:gd name="connsiteX2-689" fmla="*/ 1703210 w 2189834"/>
                <a:gd name="connsiteY2-690" fmla="*/ 0 h 2641947"/>
                <a:gd name="connsiteX3-691" fmla="*/ 2005980 w 2189834"/>
                <a:gd name="connsiteY3-692" fmla="*/ 131701 h 2641947"/>
                <a:gd name="connsiteX4-693" fmla="*/ 2117294 w 2189834"/>
                <a:gd name="connsiteY4-694" fmla="*/ 1218230 h 2641947"/>
                <a:gd name="connsiteX5-695" fmla="*/ 1787827 w 2189834"/>
                <a:gd name="connsiteY5-696" fmla="*/ 2588694 h 2641947"/>
                <a:gd name="connsiteX6-697" fmla="*/ 285788 w 2189834"/>
                <a:gd name="connsiteY6-698" fmla="*/ 2639429 h 2641947"/>
                <a:gd name="connsiteX7-699" fmla="*/ 17973 w 2189834"/>
                <a:gd name="connsiteY7-700" fmla="*/ 1273757 h 2641947"/>
                <a:gd name="connsiteX8-701" fmla="*/ 22137 w 2189834"/>
                <a:gd name="connsiteY8-702" fmla="*/ 233647 h 2641947"/>
                <a:gd name="connsiteX0-703" fmla="*/ 75708 w 2243405"/>
                <a:gd name="connsiteY0-704" fmla="*/ 233647 h 2653324"/>
                <a:gd name="connsiteX1-705" fmla="*/ 342119 w 2243405"/>
                <a:gd name="connsiteY1-706" fmla="*/ 69748 h 2653324"/>
                <a:gd name="connsiteX2-707" fmla="*/ 1756781 w 2243405"/>
                <a:gd name="connsiteY2-708" fmla="*/ 0 h 2653324"/>
                <a:gd name="connsiteX3-709" fmla="*/ 2059551 w 2243405"/>
                <a:gd name="connsiteY3-710" fmla="*/ 131701 h 2653324"/>
                <a:gd name="connsiteX4-711" fmla="*/ 2170865 w 2243405"/>
                <a:gd name="connsiteY4-712" fmla="*/ 1218230 h 2653324"/>
                <a:gd name="connsiteX5-713" fmla="*/ 1841398 w 2243405"/>
                <a:gd name="connsiteY5-714" fmla="*/ 2588694 h 2653324"/>
                <a:gd name="connsiteX6-715" fmla="*/ 339359 w 2243405"/>
                <a:gd name="connsiteY6-716" fmla="*/ 2639429 h 2653324"/>
                <a:gd name="connsiteX7-717" fmla="*/ 71544 w 2243405"/>
                <a:gd name="connsiteY7-718" fmla="*/ 1273757 h 2653324"/>
                <a:gd name="connsiteX8-719" fmla="*/ 75708 w 2243405"/>
                <a:gd name="connsiteY8-720" fmla="*/ 233647 h 2653324"/>
                <a:gd name="connsiteX0-721" fmla="*/ 75708 w 2243405"/>
                <a:gd name="connsiteY0-722" fmla="*/ 233647 h 2653324"/>
                <a:gd name="connsiteX1-723" fmla="*/ 342119 w 2243405"/>
                <a:gd name="connsiteY1-724" fmla="*/ 69748 h 2653324"/>
                <a:gd name="connsiteX2-725" fmla="*/ 1756781 w 2243405"/>
                <a:gd name="connsiteY2-726" fmla="*/ 0 h 2653324"/>
                <a:gd name="connsiteX3-727" fmla="*/ 2059551 w 2243405"/>
                <a:gd name="connsiteY3-728" fmla="*/ 131701 h 2653324"/>
                <a:gd name="connsiteX4-729" fmla="*/ 2170865 w 2243405"/>
                <a:gd name="connsiteY4-730" fmla="*/ 1218230 h 2653324"/>
                <a:gd name="connsiteX5-731" fmla="*/ 1841398 w 2243405"/>
                <a:gd name="connsiteY5-732" fmla="*/ 2588694 h 2653324"/>
                <a:gd name="connsiteX6-733" fmla="*/ 339359 w 2243405"/>
                <a:gd name="connsiteY6-734" fmla="*/ 2639429 h 2653324"/>
                <a:gd name="connsiteX7-735" fmla="*/ 71544 w 2243405"/>
                <a:gd name="connsiteY7-736" fmla="*/ 1273757 h 2653324"/>
                <a:gd name="connsiteX8-737" fmla="*/ 75708 w 2243405"/>
                <a:gd name="connsiteY8-738" fmla="*/ 233647 h 2653324"/>
                <a:gd name="connsiteX0-739" fmla="*/ 75708 w 2243405"/>
                <a:gd name="connsiteY0-740" fmla="*/ 233647 h 2653324"/>
                <a:gd name="connsiteX1-741" fmla="*/ 342119 w 2243405"/>
                <a:gd name="connsiteY1-742" fmla="*/ 69748 h 2653324"/>
                <a:gd name="connsiteX2-743" fmla="*/ 1756781 w 2243405"/>
                <a:gd name="connsiteY2-744" fmla="*/ 0 h 2653324"/>
                <a:gd name="connsiteX3-745" fmla="*/ 2059551 w 2243405"/>
                <a:gd name="connsiteY3-746" fmla="*/ 131701 h 2653324"/>
                <a:gd name="connsiteX4-747" fmla="*/ 2170865 w 2243405"/>
                <a:gd name="connsiteY4-748" fmla="*/ 1218230 h 2653324"/>
                <a:gd name="connsiteX5-749" fmla="*/ 1841398 w 2243405"/>
                <a:gd name="connsiteY5-750" fmla="*/ 2588694 h 2653324"/>
                <a:gd name="connsiteX6-751" fmla="*/ 339359 w 2243405"/>
                <a:gd name="connsiteY6-752" fmla="*/ 2639429 h 2653324"/>
                <a:gd name="connsiteX7-753" fmla="*/ 71544 w 2243405"/>
                <a:gd name="connsiteY7-754" fmla="*/ 1273757 h 2653324"/>
                <a:gd name="connsiteX8-755" fmla="*/ 75708 w 2243405"/>
                <a:gd name="connsiteY8-756" fmla="*/ 233647 h 2653324"/>
                <a:gd name="connsiteX0-757" fmla="*/ 56726 w 2224423"/>
                <a:gd name="connsiteY0-758" fmla="*/ 233647 h 2655030"/>
                <a:gd name="connsiteX1-759" fmla="*/ 323137 w 2224423"/>
                <a:gd name="connsiteY1-760" fmla="*/ 69748 h 2655030"/>
                <a:gd name="connsiteX2-761" fmla="*/ 1737799 w 2224423"/>
                <a:gd name="connsiteY2-762" fmla="*/ 0 h 2655030"/>
                <a:gd name="connsiteX3-763" fmla="*/ 2040569 w 2224423"/>
                <a:gd name="connsiteY3-764" fmla="*/ 131701 h 2655030"/>
                <a:gd name="connsiteX4-765" fmla="*/ 2151883 w 2224423"/>
                <a:gd name="connsiteY4-766" fmla="*/ 1218230 h 2655030"/>
                <a:gd name="connsiteX5-767" fmla="*/ 1822416 w 2224423"/>
                <a:gd name="connsiteY5-768" fmla="*/ 2588694 h 2655030"/>
                <a:gd name="connsiteX6-769" fmla="*/ 320377 w 2224423"/>
                <a:gd name="connsiteY6-770" fmla="*/ 2639429 h 2655030"/>
                <a:gd name="connsiteX7-771" fmla="*/ 52562 w 2224423"/>
                <a:gd name="connsiteY7-772" fmla="*/ 1273757 h 2655030"/>
                <a:gd name="connsiteX8-773" fmla="*/ 56726 w 2224423"/>
                <a:gd name="connsiteY8-774" fmla="*/ 233647 h 2655030"/>
                <a:gd name="connsiteX0-775" fmla="*/ 56726 w 2224423"/>
                <a:gd name="connsiteY0-776" fmla="*/ 184463 h 2605846"/>
                <a:gd name="connsiteX1-777" fmla="*/ 323137 w 2224423"/>
                <a:gd name="connsiteY1-778" fmla="*/ 20564 h 2605846"/>
                <a:gd name="connsiteX2-779" fmla="*/ 1806182 w 2224423"/>
                <a:gd name="connsiteY2-780" fmla="*/ 13178 h 2605846"/>
                <a:gd name="connsiteX3-781" fmla="*/ 2040569 w 2224423"/>
                <a:gd name="connsiteY3-782" fmla="*/ 82517 h 2605846"/>
                <a:gd name="connsiteX4-783" fmla="*/ 2151883 w 2224423"/>
                <a:gd name="connsiteY4-784" fmla="*/ 1169046 h 2605846"/>
                <a:gd name="connsiteX5-785" fmla="*/ 1822416 w 2224423"/>
                <a:gd name="connsiteY5-786" fmla="*/ 2539510 h 2605846"/>
                <a:gd name="connsiteX6-787" fmla="*/ 320377 w 2224423"/>
                <a:gd name="connsiteY6-788" fmla="*/ 2590245 h 2605846"/>
                <a:gd name="connsiteX7-789" fmla="*/ 52562 w 2224423"/>
                <a:gd name="connsiteY7-790" fmla="*/ 1224573 h 2605846"/>
                <a:gd name="connsiteX8-791" fmla="*/ 56726 w 2224423"/>
                <a:gd name="connsiteY8-792" fmla="*/ 184463 h 2605846"/>
                <a:gd name="connsiteX0-793" fmla="*/ 56726 w 2224423"/>
                <a:gd name="connsiteY0-794" fmla="*/ 184462 h 2605845"/>
                <a:gd name="connsiteX1-795" fmla="*/ 323137 w 2224423"/>
                <a:gd name="connsiteY1-796" fmla="*/ 20563 h 2605845"/>
                <a:gd name="connsiteX2-797" fmla="*/ 1806182 w 2224423"/>
                <a:gd name="connsiteY2-798" fmla="*/ 13177 h 2605845"/>
                <a:gd name="connsiteX3-799" fmla="*/ 2040569 w 2224423"/>
                <a:gd name="connsiteY3-800" fmla="*/ 82516 h 2605845"/>
                <a:gd name="connsiteX4-801" fmla="*/ 2151883 w 2224423"/>
                <a:gd name="connsiteY4-802" fmla="*/ 1169045 h 2605845"/>
                <a:gd name="connsiteX5-803" fmla="*/ 1822416 w 2224423"/>
                <a:gd name="connsiteY5-804" fmla="*/ 2539509 h 2605845"/>
                <a:gd name="connsiteX6-805" fmla="*/ 320377 w 2224423"/>
                <a:gd name="connsiteY6-806" fmla="*/ 2590244 h 2605845"/>
                <a:gd name="connsiteX7-807" fmla="*/ 52562 w 2224423"/>
                <a:gd name="connsiteY7-808" fmla="*/ 1224572 h 2605845"/>
                <a:gd name="connsiteX8-809" fmla="*/ 56726 w 2224423"/>
                <a:gd name="connsiteY8-810" fmla="*/ 184462 h 2605845"/>
                <a:gd name="connsiteX0-811" fmla="*/ 56726 w 2224423"/>
                <a:gd name="connsiteY0-812" fmla="*/ 171285 h 2592668"/>
                <a:gd name="connsiteX1-813" fmla="*/ 323137 w 2224423"/>
                <a:gd name="connsiteY1-814" fmla="*/ 7386 h 2592668"/>
                <a:gd name="connsiteX2-815" fmla="*/ 1806182 w 2224423"/>
                <a:gd name="connsiteY2-816" fmla="*/ 0 h 2592668"/>
                <a:gd name="connsiteX3-817" fmla="*/ 2142343 w 2224423"/>
                <a:gd name="connsiteY3-818" fmla="*/ 242261 h 2592668"/>
                <a:gd name="connsiteX4-819" fmla="*/ 2151883 w 2224423"/>
                <a:gd name="connsiteY4-820" fmla="*/ 1155868 h 2592668"/>
                <a:gd name="connsiteX5-821" fmla="*/ 1822416 w 2224423"/>
                <a:gd name="connsiteY5-822" fmla="*/ 2526332 h 2592668"/>
                <a:gd name="connsiteX6-823" fmla="*/ 320377 w 2224423"/>
                <a:gd name="connsiteY6-824" fmla="*/ 2577067 h 2592668"/>
                <a:gd name="connsiteX7-825" fmla="*/ 52562 w 2224423"/>
                <a:gd name="connsiteY7-826" fmla="*/ 1211395 h 2592668"/>
                <a:gd name="connsiteX8-827" fmla="*/ 56726 w 2224423"/>
                <a:gd name="connsiteY8-828" fmla="*/ 171285 h 2592668"/>
                <a:gd name="connsiteX0-829" fmla="*/ 56726 w 2224423"/>
                <a:gd name="connsiteY0-830" fmla="*/ 171285 h 2592668"/>
                <a:gd name="connsiteX1-831" fmla="*/ 323137 w 2224423"/>
                <a:gd name="connsiteY1-832" fmla="*/ 7386 h 2592668"/>
                <a:gd name="connsiteX2-833" fmla="*/ 1806182 w 2224423"/>
                <a:gd name="connsiteY2-834" fmla="*/ 0 h 2592668"/>
                <a:gd name="connsiteX3-835" fmla="*/ 2142343 w 2224423"/>
                <a:gd name="connsiteY3-836" fmla="*/ 242261 h 2592668"/>
                <a:gd name="connsiteX4-837" fmla="*/ 2151883 w 2224423"/>
                <a:gd name="connsiteY4-838" fmla="*/ 1155868 h 2592668"/>
                <a:gd name="connsiteX5-839" fmla="*/ 1822416 w 2224423"/>
                <a:gd name="connsiteY5-840" fmla="*/ 2526332 h 2592668"/>
                <a:gd name="connsiteX6-841" fmla="*/ 320377 w 2224423"/>
                <a:gd name="connsiteY6-842" fmla="*/ 2577067 h 2592668"/>
                <a:gd name="connsiteX7-843" fmla="*/ 52562 w 2224423"/>
                <a:gd name="connsiteY7-844" fmla="*/ 1211395 h 2592668"/>
                <a:gd name="connsiteX8-845" fmla="*/ 56726 w 2224423"/>
                <a:gd name="connsiteY8-846" fmla="*/ 171285 h 2592668"/>
                <a:gd name="connsiteX0-847" fmla="*/ 56726 w 2224423"/>
                <a:gd name="connsiteY0-848" fmla="*/ 173233 h 2594616"/>
                <a:gd name="connsiteX1-849" fmla="*/ 323137 w 2224423"/>
                <a:gd name="connsiteY1-850" fmla="*/ 9334 h 2594616"/>
                <a:gd name="connsiteX2-851" fmla="*/ 1806182 w 2224423"/>
                <a:gd name="connsiteY2-852" fmla="*/ 1948 h 2594616"/>
                <a:gd name="connsiteX3-853" fmla="*/ 2142343 w 2224423"/>
                <a:gd name="connsiteY3-854" fmla="*/ 244209 h 2594616"/>
                <a:gd name="connsiteX4-855" fmla="*/ 2151883 w 2224423"/>
                <a:gd name="connsiteY4-856" fmla="*/ 1157816 h 2594616"/>
                <a:gd name="connsiteX5-857" fmla="*/ 1822416 w 2224423"/>
                <a:gd name="connsiteY5-858" fmla="*/ 2528280 h 2594616"/>
                <a:gd name="connsiteX6-859" fmla="*/ 320377 w 2224423"/>
                <a:gd name="connsiteY6-860" fmla="*/ 2579015 h 2594616"/>
                <a:gd name="connsiteX7-861" fmla="*/ 52562 w 2224423"/>
                <a:gd name="connsiteY7-862" fmla="*/ 1213343 h 2594616"/>
                <a:gd name="connsiteX8-863" fmla="*/ 56726 w 2224423"/>
                <a:gd name="connsiteY8-864" fmla="*/ 173233 h 2594616"/>
                <a:gd name="connsiteX0-865" fmla="*/ 56726 w 2224423"/>
                <a:gd name="connsiteY0-866" fmla="*/ 171285 h 2592668"/>
                <a:gd name="connsiteX1-867" fmla="*/ 323137 w 2224423"/>
                <a:gd name="connsiteY1-868" fmla="*/ 7386 h 2592668"/>
                <a:gd name="connsiteX2-869" fmla="*/ 1806182 w 2224423"/>
                <a:gd name="connsiteY2-870" fmla="*/ 0 h 2592668"/>
                <a:gd name="connsiteX3-871" fmla="*/ 2114484 w 2224423"/>
                <a:gd name="connsiteY3-872" fmla="*/ 282319 h 2592668"/>
                <a:gd name="connsiteX4-873" fmla="*/ 2151883 w 2224423"/>
                <a:gd name="connsiteY4-874" fmla="*/ 1155868 h 2592668"/>
                <a:gd name="connsiteX5-875" fmla="*/ 1822416 w 2224423"/>
                <a:gd name="connsiteY5-876" fmla="*/ 2526332 h 2592668"/>
                <a:gd name="connsiteX6-877" fmla="*/ 320377 w 2224423"/>
                <a:gd name="connsiteY6-878" fmla="*/ 2577067 h 2592668"/>
                <a:gd name="connsiteX7-879" fmla="*/ 52562 w 2224423"/>
                <a:gd name="connsiteY7-880" fmla="*/ 1211395 h 2592668"/>
                <a:gd name="connsiteX8-881" fmla="*/ 56726 w 2224423"/>
                <a:gd name="connsiteY8-882" fmla="*/ 171285 h 2592668"/>
                <a:gd name="connsiteX0-883" fmla="*/ 56726 w 2224423"/>
                <a:gd name="connsiteY0-884" fmla="*/ 171285 h 2592668"/>
                <a:gd name="connsiteX1-885" fmla="*/ 323137 w 2224423"/>
                <a:gd name="connsiteY1-886" fmla="*/ 7386 h 2592668"/>
                <a:gd name="connsiteX2-887" fmla="*/ 1806182 w 2224423"/>
                <a:gd name="connsiteY2-888" fmla="*/ 0 h 2592668"/>
                <a:gd name="connsiteX3-889" fmla="*/ 2114484 w 2224423"/>
                <a:gd name="connsiteY3-890" fmla="*/ 282319 h 2592668"/>
                <a:gd name="connsiteX4-891" fmla="*/ 2151883 w 2224423"/>
                <a:gd name="connsiteY4-892" fmla="*/ 1155868 h 2592668"/>
                <a:gd name="connsiteX5-893" fmla="*/ 1822416 w 2224423"/>
                <a:gd name="connsiteY5-894" fmla="*/ 2526332 h 2592668"/>
                <a:gd name="connsiteX6-895" fmla="*/ 320377 w 2224423"/>
                <a:gd name="connsiteY6-896" fmla="*/ 2577067 h 2592668"/>
                <a:gd name="connsiteX7-897" fmla="*/ 52562 w 2224423"/>
                <a:gd name="connsiteY7-898" fmla="*/ 1211395 h 2592668"/>
                <a:gd name="connsiteX8-899" fmla="*/ 56726 w 2224423"/>
                <a:gd name="connsiteY8-900" fmla="*/ 171285 h 2592668"/>
                <a:gd name="connsiteX0-901" fmla="*/ 56726 w 2224423"/>
                <a:gd name="connsiteY0-902" fmla="*/ 171285 h 2592668"/>
                <a:gd name="connsiteX1-903" fmla="*/ 323137 w 2224423"/>
                <a:gd name="connsiteY1-904" fmla="*/ 7386 h 2592668"/>
                <a:gd name="connsiteX2-905" fmla="*/ 1806182 w 2224423"/>
                <a:gd name="connsiteY2-906" fmla="*/ 0 h 2592668"/>
                <a:gd name="connsiteX3-907" fmla="*/ 2114484 w 2224423"/>
                <a:gd name="connsiteY3-908" fmla="*/ 282319 h 2592668"/>
                <a:gd name="connsiteX4-909" fmla="*/ 2151883 w 2224423"/>
                <a:gd name="connsiteY4-910" fmla="*/ 1155868 h 2592668"/>
                <a:gd name="connsiteX5-911" fmla="*/ 1822416 w 2224423"/>
                <a:gd name="connsiteY5-912" fmla="*/ 2526332 h 2592668"/>
                <a:gd name="connsiteX6-913" fmla="*/ 320377 w 2224423"/>
                <a:gd name="connsiteY6-914" fmla="*/ 2577067 h 2592668"/>
                <a:gd name="connsiteX7-915" fmla="*/ 52562 w 2224423"/>
                <a:gd name="connsiteY7-916" fmla="*/ 1211395 h 2592668"/>
                <a:gd name="connsiteX8-917" fmla="*/ 56726 w 2224423"/>
                <a:gd name="connsiteY8-918" fmla="*/ 171285 h 2592668"/>
                <a:gd name="connsiteX0-919" fmla="*/ 56726 w 2193538"/>
                <a:gd name="connsiteY0-920" fmla="*/ 171285 h 2592668"/>
                <a:gd name="connsiteX1-921" fmla="*/ 323137 w 2193538"/>
                <a:gd name="connsiteY1-922" fmla="*/ 7386 h 2592668"/>
                <a:gd name="connsiteX2-923" fmla="*/ 1806182 w 2193538"/>
                <a:gd name="connsiteY2-924" fmla="*/ 0 h 2592668"/>
                <a:gd name="connsiteX3-925" fmla="*/ 2114484 w 2193538"/>
                <a:gd name="connsiteY3-926" fmla="*/ 282319 h 2592668"/>
                <a:gd name="connsiteX4-927" fmla="*/ 2151883 w 2193538"/>
                <a:gd name="connsiteY4-928" fmla="*/ 1155868 h 2592668"/>
                <a:gd name="connsiteX5-929" fmla="*/ 1822416 w 2193538"/>
                <a:gd name="connsiteY5-930" fmla="*/ 2526332 h 2592668"/>
                <a:gd name="connsiteX6-931" fmla="*/ 320377 w 2193538"/>
                <a:gd name="connsiteY6-932" fmla="*/ 2577067 h 2592668"/>
                <a:gd name="connsiteX7-933" fmla="*/ 52562 w 2193538"/>
                <a:gd name="connsiteY7-934" fmla="*/ 1211395 h 2592668"/>
                <a:gd name="connsiteX8-935" fmla="*/ 56726 w 2193538"/>
                <a:gd name="connsiteY8-936" fmla="*/ 171285 h 2592668"/>
                <a:gd name="connsiteX0-937" fmla="*/ 56726 w 2198723"/>
                <a:gd name="connsiteY0-938" fmla="*/ 171285 h 2592668"/>
                <a:gd name="connsiteX1-939" fmla="*/ 323137 w 2198723"/>
                <a:gd name="connsiteY1-940" fmla="*/ 7386 h 2592668"/>
                <a:gd name="connsiteX2-941" fmla="*/ 1806182 w 2198723"/>
                <a:gd name="connsiteY2-942" fmla="*/ 0 h 2592668"/>
                <a:gd name="connsiteX3-943" fmla="*/ 2114484 w 2198723"/>
                <a:gd name="connsiteY3-944" fmla="*/ 282319 h 2592668"/>
                <a:gd name="connsiteX4-945" fmla="*/ 2151883 w 2198723"/>
                <a:gd name="connsiteY4-946" fmla="*/ 1155868 h 2592668"/>
                <a:gd name="connsiteX5-947" fmla="*/ 1871203 w 2198723"/>
                <a:gd name="connsiteY5-948" fmla="*/ 2544982 h 2592668"/>
                <a:gd name="connsiteX6-949" fmla="*/ 320377 w 2198723"/>
                <a:gd name="connsiteY6-950" fmla="*/ 2577067 h 2592668"/>
                <a:gd name="connsiteX7-951" fmla="*/ 52562 w 2198723"/>
                <a:gd name="connsiteY7-952" fmla="*/ 1211395 h 2592668"/>
                <a:gd name="connsiteX8-953" fmla="*/ 56726 w 2198723"/>
                <a:gd name="connsiteY8-954" fmla="*/ 171285 h 2592668"/>
                <a:gd name="connsiteX0-955" fmla="*/ 56726 w 2204302"/>
                <a:gd name="connsiteY0-956" fmla="*/ 171285 h 2592668"/>
                <a:gd name="connsiteX1-957" fmla="*/ 323137 w 2204302"/>
                <a:gd name="connsiteY1-958" fmla="*/ 7386 h 2592668"/>
                <a:gd name="connsiteX2-959" fmla="*/ 1806182 w 2204302"/>
                <a:gd name="connsiteY2-960" fmla="*/ 0 h 2592668"/>
                <a:gd name="connsiteX3-961" fmla="*/ 2114484 w 2204302"/>
                <a:gd name="connsiteY3-962" fmla="*/ 282319 h 2592668"/>
                <a:gd name="connsiteX4-963" fmla="*/ 2151883 w 2204302"/>
                <a:gd name="connsiteY4-964" fmla="*/ 1155868 h 2592668"/>
                <a:gd name="connsiteX5-965" fmla="*/ 1871203 w 2204302"/>
                <a:gd name="connsiteY5-966" fmla="*/ 2544982 h 2592668"/>
                <a:gd name="connsiteX6-967" fmla="*/ 320377 w 2204302"/>
                <a:gd name="connsiteY6-968" fmla="*/ 2577067 h 2592668"/>
                <a:gd name="connsiteX7-969" fmla="*/ 52562 w 2204302"/>
                <a:gd name="connsiteY7-970" fmla="*/ 1211395 h 2592668"/>
                <a:gd name="connsiteX8-971" fmla="*/ 56726 w 2204302"/>
                <a:gd name="connsiteY8-972" fmla="*/ 171285 h 2592668"/>
                <a:gd name="connsiteX0-973" fmla="*/ 56726 w 2204302"/>
                <a:gd name="connsiteY0-974" fmla="*/ 171285 h 2592668"/>
                <a:gd name="connsiteX1-975" fmla="*/ 323137 w 2204302"/>
                <a:gd name="connsiteY1-976" fmla="*/ 7386 h 2592668"/>
                <a:gd name="connsiteX2-977" fmla="*/ 1806182 w 2204302"/>
                <a:gd name="connsiteY2-978" fmla="*/ 0 h 2592668"/>
                <a:gd name="connsiteX3-979" fmla="*/ 2114484 w 2204302"/>
                <a:gd name="connsiteY3-980" fmla="*/ 282319 h 2592668"/>
                <a:gd name="connsiteX4-981" fmla="*/ 2151883 w 2204302"/>
                <a:gd name="connsiteY4-982" fmla="*/ 1155868 h 2592668"/>
                <a:gd name="connsiteX5-983" fmla="*/ 1871203 w 2204302"/>
                <a:gd name="connsiteY5-984" fmla="*/ 2544982 h 2592668"/>
                <a:gd name="connsiteX6-985" fmla="*/ 320377 w 2204302"/>
                <a:gd name="connsiteY6-986" fmla="*/ 2577067 h 2592668"/>
                <a:gd name="connsiteX7-987" fmla="*/ 52562 w 2204302"/>
                <a:gd name="connsiteY7-988" fmla="*/ 1211395 h 2592668"/>
                <a:gd name="connsiteX8-989" fmla="*/ 56726 w 2204302"/>
                <a:gd name="connsiteY8-990" fmla="*/ 171285 h 2592668"/>
                <a:gd name="connsiteX0-991" fmla="*/ 72837 w 2220413"/>
                <a:gd name="connsiteY0-992" fmla="*/ 171285 h 2590627"/>
                <a:gd name="connsiteX1-993" fmla="*/ 339248 w 2220413"/>
                <a:gd name="connsiteY1-994" fmla="*/ 7386 h 2590627"/>
                <a:gd name="connsiteX2-995" fmla="*/ 1822293 w 2220413"/>
                <a:gd name="connsiteY2-996" fmla="*/ 0 h 2590627"/>
                <a:gd name="connsiteX3-997" fmla="*/ 2130595 w 2220413"/>
                <a:gd name="connsiteY3-998" fmla="*/ 282319 h 2590627"/>
                <a:gd name="connsiteX4-999" fmla="*/ 2167994 w 2220413"/>
                <a:gd name="connsiteY4-1000" fmla="*/ 1155868 h 2590627"/>
                <a:gd name="connsiteX5-1001" fmla="*/ 1887314 w 2220413"/>
                <a:gd name="connsiteY5-1002" fmla="*/ 2544982 h 2590627"/>
                <a:gd name="connsiteX6-1003" fmla="*/ 336488 w 2220413"/>
                <a:gd name="connsiteY6-1004" fmla="*/ 2577067 h 2590627"/>
                <a:gd name="connsiteX7-1005" fmla="*/ 68673 w 2220413"/>
                <a:gd name="connsiteY7-1006" fmla="*/ 1211395 h 2590627"/>
                <a:gd name="connsiteX8-1007" fmla="*/ 72837 w 2220413"/>
                <a:gd name="connsiteY8-1008" fmla="*/ 171285 h 2590627"/>
                <a:gd name="connsiteX0-1009" fmla="*/ 51424 w 2199000"/>
                <a:gd name="connsiteY0-1010" fmla="*/ 171285 h 2592098"/>
                <a:gd name="connsiteX1-1011" fmla="*/ 317835 w 2199000"/>
                <a:gd name="connsiteY1-1012" fmla="*/ 7386 h 2592098"/>
                <a:gd name="connsiteX2-1013" fmla="*/ 1800880 w 2199000"/>
                <a:gd name="connsiteY2-1014" fmla="*/ 0 h 2592098"/>
                <a:gd name="connsiteX3-1015" fmla="*/ 2109182 w 2199000"/>
                <a:gd name="connsiteY3-1016" fmla="*/ 282319 h 2592098"/>
                <a:gd name="connsiteX4-1017" fmla="*/ 2146581 w 2199000"/>
                <a:gd name="connsiteY4-1018" fmla="*/ 1155868 h 2592098"/>
                <a:gd name="connsiteX5-1019" fmla="*/ 1865901 w 2199000"/>
                <a:gd name="connsiteY5-1020" fmla="*/ 2544982 h 2592098"/>
                <a:gd name="connsiteX6-1021" fmla="*/ 315075 w 2199000"/>
                <a:gd name="connsiteY6-1022" fmla="*/ 2577067 h 2592098"/>
                <a:gd name="connsiteX7-1023" fmla="*/ 47260 w 2199000"/>
                <a:gd name="connsiteY7-1024" fmla="*/ 1211395 h 2592098"/>
                <a:gd name="connsiteX8-1025" fmla="*/ 51424 w 2199000"/>
                <a:gd name="connsiteY8-1026" fmla="*/ 171285 h 25920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199000" h="2592098">
                  <a:moveTo>
                    <a:pt x="51424" y="171285"/>
                  </a:moveTo>
                  <a:cubicBezTo>
                    <a:pt x="98928" y="-9427"/>
                    <a:pt x="190506" y="7386"/>
                    <a:pt x="317835" y="7386"/>
                  </a:cubicBezTo>
                  <a:cubicBezTo>
                    <a:pt x="812183" y="4924"/>
                    <a:pt x="1111121" y="101618"/>
                    <a:pt x="1800880" y="0"/>
                  </a:cubicBezTo>
                  <a:cubicBezTo>
                    <a:pt x="1928209" y="0"/>
                    <a:pt x="2063993" y="76"/>
                    <a:pt x="2109182" y="282319"/>
                  </a:cubicBezTo>
                  <a:cubicBezTo>
                    <a:pt x="2140318" y="768538"/>
                    <a:pt x="2130434" y="612283"/>
                    <a:pt x="2146581" y="1155868"/>
                  </a:cubicBezTo>
                  <a:cubicBezTo>
                    <a:pt x="2299339" y="2758087"/>
                    <a:pt x="2091532" y="2534697"/>
                    <a:pt x="1865901" y="2544982"/>
                  </a:cubicBezTo>
                  <a:cubicBezTo>
                    <a:pt x="1077099" y="2472275"/>
                    <a:pt x="818198" y="2600678"/>
                    <a:pt x="315075" y="2577067"/>
                  </a:cubicBezTo>
                  <a:cubicBezTo>
                    <a:pt x="-270791" y="2720516"/>
                    <a:pt x="162531" y="1804797"/>
                    <a:pt x="47260" y="1211395"/>
                  </a:cubicBezTo>
                  <a:cubicBezTo>
                    <a:pt x="-7576" y="730867"/>
                    <a:pt x="-7488" y="440759"/>
                    <a:pt x="51424" y="171285"/>
                  </a:cubicBez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6274856" y="1067515"/>
            <a:ext cx="2555991" cy="1880572"/>
            <a:chOff x="5941039" y="1606331"/>
            <a:chExt cx="2555991" cy="1880572"/>
          </a:xfrm>
        </p:grpSpPr>
        <p:sp>
          <p:nvSpPr>
            <p:cNvPr id="28" name="圆角矩形 38"/>
            <p:cNvSpPr/>
            <p:nvPr/>
          </p:nvSpPr>
          <p:spPr>
            <a:xfrm>
              <a:off x="5941039" y="1606331"/>
              <a:ext cx="2555991" cy="1880572"/>
            </a:xfrm>
            <a:custGeom>
              <a:avLst/>
              <a:gdLst>
                <a:gd name="connsiteX0" fmla="*/ 0 w 1970468"/>
                <a:gd name="connsiteY0" fmla="*/ 230549 h 1383264"/>
                <a:gd name="connsiteX1" fmla="*/ 230549 w 1970468"/>
                <a:gd name="connsiteY1" fmla="*/ 0 h 1383264"/>
                <a:gd name="connsiteX2" fmla="*/ 1739919 w 1970468"/>
                <a:gd name="connsiteY2" fmla="*/ 0 h 1383264"/>
                <a:gd name="connsiteX3" fmla="*/ 1970468 w 1970468"/>
                <a:gd name="connsiteY3" fmla="*/ 230549 h 1383264"/>
                <a:gd name="connsiteX4" fmla="*/ 1970468 w 1970468"/>
                <a:gd name="connsiteY4" fmla="*/ 1152715 h 1383264"/>
                <a:gd name="connsiteX5" fmla="*/ 1739919 w 1970468"/>
                <a:gd name="connsiteY5" fmla="*/ 1383264 h 1383264"/>
                <a:gd name="connsiteX6" fmla="*/ 230549 w 1970468"/>
                <a:gd name="connsiteY6" fmla="*/ 1383264 h 1383264"/>
                <a:gd name="connsiteX7" fmla="*/ 0 w 1970468"/>
                <a:gd name="connsiteY7" fmla="*/ 1152715 h 1383264"/>
                <a:gd name="connsiteX8" fmla="*/ 0 w 1970468"/>
                <a:gd name="connsiteY8" fmla="*/ 230549 h 1383264"/>
                <a:gd name="connsiteX0-1" fmla="*/ 0 w 1970468"/>
                <a:gd name="connsiteY0-2" fmla="*/ 230549 h 1466977"/>
                <a:gd name="connsiteX1-3" fmla="*/ 230549 w 1970468"/>
                <a:gd name="connsiteY1-4" fmla="*/ 0 h 1466977"/>
                <a:gd name="connsiteX2-5" fmla="*/ 1739919 w 1970468"/>
                <a:gd name="connsiteY2-6" fmla="*/ 0 h 1466977"/>
                <a:gd name="connsiteX3-7" fmla="*/ 1970468 w 1970468"/>
                <a:gd name="connsiteY3-8" fmla="*/ 230549 h 1466977"/>
                <a:gd name="connsiteX4-9" fmla="*/ 1970468 w 1970468"/>
                <a:gd name="connsiteY4-10" fmla="*/ 1152715 h 1466977"/>
                <a:gd name="connsiteX5-11" fmla="*/ 1739919 w 1970468"/>
                <a:gd name="connsiteY5-12" fmla="*/ 1383264 h 1466977"/>
                <a:gd name="connsiteX6-13" fmla="*/ 481687 w 1970468"/>
                <a:gd name="connsiteY6-14" fmla="*/ 1466977 h 1466977"/>
                <a:gd name="connsiteX7-15" fmla="*/ 0 w 1970468"/>
                <a:gd name="connsiteY7-16" fmla="*/ 1152715 h 1466977"/>
                <a:gd name="connsiteX8-17" fmla="*/ 0 w 1970468"/>
                <a:gd name="connsiteY8-18" fmla="*/ 230549 h 1466977"/>
                <a:gd name="connsiteX0-19" fmla="*/ 0 w 1970468"/>
                <a:gd name="connsiteY0-20" fmla="*/ 230549 h 1466977"/>
                <a:gd name="connsiteX1-21" fmla="*/ 230549 w 1970468"/>
                <a:gd name="connsiteY1-22" fmla="*/ 0 h 1466977"/>
                <a:gd name="connsiteX2-23" fmla="*/ 1739919 w 1970468"/>
                <a:gd name="connsiteY2-24" fmla="*/ 0 h 1466977"/>
                <a:gd name="connsiteX3-25" fmla="*/ 1970468 w 1970468"/>
                <a:gd name="connsiteY3-26" fmla="*/ 230549 h 1466977"/>
                <a:gd name="connsiteX4-27" fmla="*/ 1970468 w 1970468"/>
                <a:gd name="connsiteY4-28" fmla="*/ 1152715 h 1466977"/>
                <a:gd name="connsiteX5-29" fmla="*/ 1739919 w 1970468"/>
                <a:gd name="connsiteY5-30" fmla="*/ 1383264 h 1466977"/>
                <a:gd name="connsiteX6-31" fmla="*/ 481687 w 1970468"/>
                <a:gd name="connsiteY6-32" fmla="*/ 1466977 h 1466977"/>
                <a:gd name="connsiteX7-33" fmla="*/ 96591 w 1970468"/>
                <a:gd name="connsiteY7-34" fmla="*/ 1197791 h 1466977"/>
                <a:gd name="connsiteX8-35" fmla="*/ 0 w 1970468"/>
                <a:gd name="connsiteY8-36" fmla="*/ 230549 h 1466977"/>
                <a:gd name="connsiteX0-37" fmla="*/ 0 w 1970468"/>
                <a:gd name="connsiteY0-38" fmla="*/ 230549 h 1466977"/>
                <a:gd name="connsiteX1-39" fmla="*/ 230549 w 1970468"/>
                <a:gd name="connsiteY1-40" fmla="*/ 0 h 1466977"/>
                <a:gd name="connsiteX2-41" fmla="*/ 1739919 w 1970468"/>
                <a:gd name="connsiteY2-42" fmla="*/ 0 h 1466977"/>
                <a:gd name="connsiteX3-43" fmla="*/ 1970468 w 1970468"/>
                <a:gd name="connsiteY3-44" fmla="*/ 230549 h 1466977"/>
                <a:gd name="connsiteX4-45" fmla="*/ 1970468 w 1970468"/>
                <a:gd name="connsiteY4-46" fmla="*/ 1152715 h 1466977"/>
                <a:gd name="connsiteX5-47" fmla="*/ 1739919 w 1970468"/>
                <a:gd name="connsiteY5-48" fmla="*/ 1383264 h 1466977"/>
                <a:gd name="connsiteX6-49" fmla="*/ 481687 w 1970468"/>
                <a:gd name="connsiteY6-50" fmla="*/ 1466977 h 1466977"/>
                <a:gd name="connsiteX7-51" fmla="*/ 96591 w 1970468"/>
                <a:gd name="connsiteY7-52" fmla="*/ 1197791 h 1466977"/>
                <a:gd name="connsiteX8-53" fmla="*/ 0 w 1970468"/>
                <a:gd name="connsiteY8-54" fmla="*/ 230549 h 1466977"/>
                <a:gd name="connsiteX0-55" fmla="*/ 0 w 1970468"/>
                <a:gd name="connsiteY0-56" fmla="*/ 230549 h 1466977"/>
                <a:gd name="connsiteX1-57" fmla="*/ 230549 w 1970468"/>
                <a:gd name="connsiteY1-58" fmla="*/ 0 h 1466977"/>
                <a:gd name="connsiteX2-59" fmla="*/ 1739919 w 1970468"/>
                <a:gd name="connsiteY2-60" fmla="*/ 0 h 1466977"/>
                <a:gd name="connsiteX3-61" fmla="*/ 1970468 w 1970468"/>
                <a:gd name="connsiteY3-62" fmla="*/ 230549 h 1466977"/>
                <a:gd name="connsiteX4-63" fmla="*/ 1970468 w 1970468"/>
                <a:gd name="connsiteY4-64" fmla="*/ 1152715 h 1466977"/>
                <a:gd name="connsiteX5-65" fmla="*/ 1739919 w 1970468"/>
                <a:gd name="connsiteY5-66" fmla="*/ 1383264 h 1466977"/>
                <a:gd name="connsiteX6-67" fmla="*/ 481687 w 1970468"/>
                <a:gd name="connsiteY6-68" fmla="*/ 1466977 h 1466977"/>
                <a:gd name="connsiteX7-69" fmla="*/ 96591 w 1970468"/>
                <a:gd name="connsiteY7-70" fmla="*/ 1197791 h 1466977"/>
                <a:gd name="connsiteX8-71" fmla="*/ 0 w 1970468"/>
                <a:gd name="connsiteY8-72" fmla="*/ 230549 h 1466977"/>
                <a:gd name="connsiteX0-73" fmla="*/ 0 w 1970468"/>
                <a:gd name="connsiteY0-74" fmla="*/ 230549 h 1466977"/>
                <a:gd name="connsiteX1-75" fmla="*/ 230549 w 1970468"/>
                <a:gd name="connsiteY1-76" fmla="*/ 0 h 1466977"/>
                <a:gd name="connsiteX2-77" fmla="*/ 1739919 w 1970468"/>
                <a:gd name="connsiteY2-78" fmla="*/ 0 h 1466977"/>
                <a:gd name="connsiteX3-79" fmla="*/ 1970468 w 1970468"/>
                <a:gd name="connsiteY3-80" fmla="*/ 230549 h 1466977"/>
                <a:gd name="connsiteX4-81" fmla="*/ 1970468 w 1970468"/>
                <a:gd name="connsiteY4-82" fmla="*/ 1152715 h 1466977"/>
                <a:gd name="connsiteX5-83" fmla="*/ 1784995 w 1970468"/>
                <a:gd name="connsiteY5-84" fmla="*/ 1447659 h 1466977"/>
                <a:gd name="connsiteX6-85" fmla="*/ 481687 w 1970468"/>
                <a:gd name="connsiteY6-86" fmla="*/ 1466977 h 1466977"/>
                <a:gd name="connsiteX7-87" fmla="*/ 96591 w 1970468"/>
                <a:gd name="connsiteY7-88" fmla="*/ 1197791 h 1466977"/>
                <a:gd name="connsiteX8-89" fmla="*/ 0 w 1970468"/>
                <a:gd name="connsiteY8-90" fmla="*/ 230549 h 1466977"/>
                <a:gd name="connsiteX0-91" fmla="*/ 0 w 1970468"/>
                <a:gd name="connsiteY0-92" fmla="*/ 230549 h 1466977"/>
                <a:gd name="connsiteX1-93" fmla="*/ 230549 w 1970468"/>
                <a:gd name="connsiteY1-94" fmla="*/ 0 h 1466977"/>
                <a:gd name="connsiteX2-95" fmla="*/ 1739919 w 1970468"/>
                <a:gd name="connsiteY2-96" fmla="*/ 0 h 1466977"/>
                <a:gd name="connsiteX3-97" fmla="*/ 1970468 w 1970468"/>
                <a:gd name="connsiteY3-98" fmla="*/ 230549 h 1466977"/>
                <a:gd name="connsiteX4-99" fmla="*/ 1970468 w 1970468"/>
                <a:gd name="connsiteY4-100" fmla="*/ 1152715 h 1466977"/>
                <a:gd name="connsiteX5-101" fmla="*/ 1714161 w 1970468"/>
                <a:gd name="connsiteY5-102" fmla="*/ 1434780 h 1466977"/>
                <a:gd name="connsiteX6-103" fmla="*/ 481687 w 1970468"/>
                <a:gd name="connsiteY6-104" fmla="*/ 1466977 h 1466977"/>
                <a:gd name="connsiteX7-105" fmla="*/ 96591 w 1970468"/>
                <a:gd name="connsiteY7-106" fmla="*/ 1197791 h 1466977"/>
                <a:gd name="connsiteX8-107" fmla="*/ 0 w 1970468"/>
                <a:gd name="connsiteY8-108" fmla="*/ 230549 h 1466977"/>
                <a:gd name="connsiteX0-109" fmla="*/ 0 w 1970468"/>
                <a:gd name="connsiteY0-110" fmla="*/ 230549 h 1466977"/>
                <a:gd name="connsiteX1-111" fmla="*/ 230549 w 1970468"/>
                <a:gd name="connsiteY1-112" fmla="*/ 0 h 1466977"/>
                <a:gd name="connsiteX2-113" fmla="*/ 1739919 w 1970468"/>
                <a:gd name="connsiteY2-114" fmla="*/ 0 h 1466977"/>
                <a:gd name="connsiteX3-115" fmla="*/ 1970468 w 1970468"/>
                <a:gd name="connsiteY3-116" fmla="*/ 230549 h 1466977"/>
                <a:gd name="connsiteX4-117" fmla="*/ 1970468 w 1970468"/>
                <a:gd name="connsiteY4-118" fmla="*/ 1152715 h 1466977"/>
                <a:gd name="connsiteX5-119" fmla="*/ 1714161 w 1970468"/>
                <a:gd name="connsiteY5-120" fmla="*/ 1434780 h 1466977"/>
                <a:gd name="connsiteX6-121" fmla="*/ 481687 w 1970468"/>
                <a:gd name="connsiteY6-122" fmla="*/ 1466977 h 1466977"/>
                <a:gd name="connsiteX7-123" fmla="*/ 96591 w 1970468"/>
                <a:gd name="connsiteY7-124" fmla="*/ 1197791 h 1466977"/>
                <a:gd name="connsiteX8-125" fmla="*/ 0 w 1970468"/>
                <a:gd name="connsiteY8-126" fmla="*/ 230549 h 1466977"/>
                <a:gd name="connsiteX0-127" fmla="*/ 0 w 1974630"/>
                <a:gd name="connsiteY0-128" fmla="*/ 230549 h 1466977"/>
                <a:gd name="connsiteX1-129" fmla="*/ 230549 w 1974630"/>
                <a:gd name="connsiteY1-130" fmla="*/ 0 h 1466977"/>
                <a:gd name="connsiteX2-131" fmla="*/ 1739919 w 1974630"/>
                <a:gd name="connsiteY2-132" fmla="*/ 0 h 1466977"/>
                <a:gd name="connsiteX3-133" fmla="*/ 1970468 w 1974630"/>
                <a:gd name="connsiteY3-134" fmla="*/ 230549 h 1466977"/>
                <a:gd name="connsiteX4-135" fmla="*/ 1970468 w 1974630"/>
                <a:gd name="connsiteY4-136" fmla="*/ 1152715 h 1466977"/>
                <a:gd name="connsiteX5-137" fmla="*/ 1714161 w 1974630"/>
                <a:gd name="connsiteY5-138" fmla="*/ 1434780 h 1466977"/>
                <a:gd name="connsiteX6-139" fmla="*/ 481687 w 1974630"/>
                <a:gd name="connsiteY6-140" fmla="*/ 1466977 h 1466977"/>
                <a:gd name="connsiteX7-141" fmla="*/ 96591 w 1974630"/>
                <a:gd name="connsiteY7-142" fmla="*/ 1197791 h 1466977"/>
                <a:gd name="connsiteX8-143" fmla="*/ 0 w 1974630"/>
                <a:gd name="connsiteY8-144" fmla="*/ 230549 h 1466977"/>
                <a:gd name="connsiteX0-145" fmla="*/ 0 w 1974630"/>
                <a:gd name="connsiteY0-146" fmla="*/ 327141 h 1563569"/>
                <a:gd name="connsiteX1-147" fmla="*/ 230549 w 1974630"/>
                <a:gd name="connsiteY1-148" fmla="*/ 96592 h 1563569"/>
                <a:gd name="connsiteX2-149" fmla="*/ 1630449 w 1974630"/>
                <a:gd name="connsiteY2-150" fmla="*/ 0 h 1563569"/>
                <a:gd name="connsiteX3-151" fmla="*/ 1970468 w 1974630"/>
                <a:gd name="connsiteY3-152" fmla="*/ 327141 h 1563569"/>
                <a:gd name="connsiteX4-153" fmla="*/ 1970468 w 1974630"/>
                <a:gd name="connsiteY4-154" fmla="*/ 1249307 h 1563569"/>
                <a:gd name="connsiteX5-155" fmla="*/ 1714161 w 1974630"/>
                <a:gd name="connsiteY5-156" fmla="*/ 1531372 h 1563569"/>
                <a:gd name="connsiteX6-157" fmla="*/ 481687 w 1974630"/>
                <a:gd name="connsiteY6-158" fmla="*/ 1563569 h 1563569"/>
                <a:gd name="connsiteX7-159" fmla="*/ 96591 w 1974630"/>
                <a:gd name="connsiteY7-160" fmla="*/ 1294383 h 1563569"/>
                <a:gd name="connsiteX8-161" fmla="*/ 0 w 1974630"/>
                <a:gd name="connsiteY8-162" fmla="*/ 327141 h 1563569"/>
                <a:gd name="connsiteX0-163" fmla="*/ 0 w 1974630"/>
                <a:gd name="connsiteY0-164" fmla="*/ 327141 h 1563569"/>
                <a:gd name="connsiteX1-165" fmla="*/ 230549 w 1974630"/>
                <a:gd name="connsiteY1-166" fmla="*/ 96592 h 1563569"/>
                <a:gd name="connsiteX2-167" fmla="*/ 1630449 w 1974630"/>
                <a:gd name="connsiteY2-168" fmla="*/ 0 h 1563569"/>
                <a:gd name="connsiteX3-169" fmla="*/ 1931831 w 1974630"/>
                <a:gd name="connsiteY3-170" fmla="*/ 179033 h 1563569"/>
                <a:gd name="connsiteX4-171" fmla="*/ 1970468 w 1974630"/>
                <a:gd name="connsiteY4-172" fmla="*/ 1249307 h 1563569"/>
                <a:gd name="connsiteX5-173" fmla="*/ 1714161 w 1974630"/>
                <a:gd name="connsiteY5-174" fmla="*/ 1531372 h 1563569"/>
                <a:gd name="connsiteX6-175" fmla="*/ 481687 w 1974630"/>
                <a:gd name="connsiteY6-176" fmla="*/ 1563569 h 1563569"/>
                <a:gd name="connsiteX7-177" fmla="*/ 96591 w 1974630"/>
                <a:gd name="connsiteY7-178" fmla="*/ 1294383 h 1563569"/>
                <a:gd name="connsiteX8-179" fmla="*/ 0 w 1974630"/>
                <a:gd name="connsiteY8-180" fmla="*/ 327141 h 1563569"/>
                <a:gd name="connsiteX0-181" fmla="*/ 0 w 1974630"/>
                <a:gd name="connsiteY0-182" fmla="*/ 327141 h 1563569"/>
                <a:gd name="connsiteX1-183" fmla="*/ 230549 w 1974630"/>
                <a:gd name="connsiteY1-184" fmla="*/ 96592 h 1563569"/>
                <a:gd name="connsiteX2-185" fmla="*/ 1630449 w 1974630"/>
                <a:gd name="connsiteY2-186" fmla="*/ 0 h 1563569"/>
                <a:gd name="connsiteX3-187" fmla="*/ 1931831 w 1974630"/>
                <a:gd name="connsiteY3-188" fmla="*/ 179033 h 1563569"/>
                <a:gd name="connsiteX4-189" fmla="*/ 1970468 w 1974630"/>
                <a:gd name="connsiteY4-190" fmla="*/ 1249307 h 1563569"/>
                <a:gd name="connsiteX5-191" fmla="*/ 1714161 w 1974630"/>
                <a:gd name="connsiteY5-192" fmla="*/ 1531372 h 1563569"/>
                <a:gd name="connsiteX6-193" fmla="*/ 481687 w 1974630"/>
                <a:gd name="connsiteY6-194" fmla="*/ 1563569 h 1563569"/>
                <a:gd name="connsiteX7-195" fmla="*/ 96591 w 1974630"/>
                <a:gd name="connsiteY7-196" fmla="*/ 1294383 h 1563569"/>
                <a:gd name="connsiteX8-197" fmla="*/ 0 w 1974630"/>
                <a:gd name="connsiteY8-198" fmla="*/ 327141 h 1563569"/>
                <a:gd name="connsiteX0-199" fmla="*/ 0 w 1990693"/>
                <a:gd name="connsiteY0-200" fmla="*/ 327141 h 1563569"/>
                <a:gd name="connsiteX1-201" fmla="*/ 230549 w 1990693"/>
                <a:gd name="connsiteY1-202" fmla="*/ 96592 h 1563569"/>
                <a:gd name="connsiteX2-203" fmla="*/ 1630449 w 1990693"/>
                <a:gd name="connsiteY2-204" fmla="*/ 0 h 1563569"/>
                <a:gd name="connsiteX3-205" fmla="*/ 1931831 w 1990693"/>
                <a:gd name="connsiteY3-206" fmla="*/ 179033 h 1563569"/>
                <a:gd name="connsiteX4-207" fmla="*/ 1970468 w 1990693"/>
                <a:gd name="connsiteY4-208" fmla="*/ 1249307 h 1563569"/>
                <a:gd name="connsiteX5-209" fmla="*/ 1714161 w 1990693"/>
                <a:gd name="connsiteY5-210" fmla="*/ 1531372 h 1563569"/>
                <a:gd name="connsiteX6-211" fmla="*/ 481687 w 1990693"/>
                <a:gd name="connsiteY6-212" fmla="*/ 1563569 h 1563569"/>
                <a:gd name="connsiteX7-213" fmla="*/ 96591 w 1990693"/>
                <a:gd name="connsiteY7-214" fmla="*/ 1294383 h 1563569"/>
                <a:gd name="connsiteX8-215" fmla="*/ 0 w 1990693"/>
                <a:gd name="connsiteY8-216" fmla="*/ 327141 h 1563569"/>
                <a:gd name="connsiteX0-217" fmla="*/ 0 w 1990693"/>
                <a:gd name="connsiteY0-218" fmla="*/ 327141 h 1563569"/>
                <a:gd name="connsiteX1-219" fmla="*/ 230549 w 1990693"/>
                <a:gd name="connsiteY1-220" fmla="*/ 96592 h 1563569"/>
                <a:gd name="connsiteX2-221" fmla="*/ 1630449 w 1990693"/>
                <a:gd name="connsiteY2-222" fmla="*/ 0 h 1563569"/>
                <a:gd name="connsiteX3-223" fmla="*/ 1931831 w 1990693"/>
                <a:gd name="connsiteY3-224" fmla="*/ 179033 h 1563569"/>
                <a:gd name="connsiteX4-225" fmla="*/ 1970468 w 1990693"/>
                <a:gd name="connsiteY4-226" fmla="*/ 1249307 h 1563569"/>
                <a:gd name="connsiteX5-227" fmla="*/ 1714161 w 1990693"/>
                <a:gd name="connsiteY5-228" fmla="*/ 1531372 h 1563569"/>
                <a:gd name="connsiteX6-229" fmla="*/ 481687 w 1990693"/>
                <a:gd name="connsiteY6-230" fmla="*/ 1563569 h 1563569"/>
                <a:gd name="connsiteX7-231" fmla="*/ 96591 w 1990693"/>
                <a:gd name="connsiteY7-232" fmla="*/ 1294383 h 1563569"/>
                <a:gd name="connsiteX8-233" fmla="*/ 0 w 1990693"/>
                <a:gd name="connsiteY8-234" fmla="*/ 327141 h 1563569"/>
                <a:gd name="connsiteX0-235" fmla="*/ 0 w 2010011"/>
                <a:gd name="connsiteY0-236" fmla="*/ 301383 h 1563569"/>
                <a:gd name="connsiteX1-237" fmla="*/ 249867 w 2010011"/>
                <a:gd name="connsiteY1-238" fmla="*/ 96592 h 1563569"/>
                <a:gd name="connsiteX2-239" fmla="*/ 1649767 w 2010011"/>
                <a:gd name="connsiteY2-240" fmla="*/ 0 h 1563569"/>
                <a:gd name="connsiteX3-241" fmla="*/ 1951149 w 2010011"/>
                <a:gd name="connsiteY3-242" fmla="*/ 179033 h 1563569"/>
                <a:gd name="connsiteX4-243" fmla="*/ 1989786 w 2010011"/>
                <a:gd name="connsiteY4-244" fmla="*/ 1249307 h 1563569"/>
                <a:gd name="connsiteX5-245" fmla="*/ 1733479 w 2010011"/>
                <a:gd name="connsiteY5-246" fmla="*/ 1531372 h 1563569"/>
                <a:gd name="connsiteX6-247" fmla="*/ 501005 w 2010011"/>
                <a:gd name="connsiteY6-248" fmla="*/ 1563569 h 1563569"/>
                <a:gd name="connsiteX7-249" fmla="*/ 115909 w 2010011"/>
                <a:gd name="connsiteY7-250" fmla="*/ 1294383 h 1563569"/>
                <a:gd name="connsiteX8-251" fmla="*/ 0 w 2010011"/>
                <a:gd name="connsiteY8-252" fmla="*/ 301383 h 1563569"/>
                <a:gd name="connsiteX0-253" fmla="*/ 852 w 2010863"/>
                <a:gd name="connsiteY0-254" fmla="*/ 301383 h 1563569"/>
                <a:gd name="connsiteX1-255" fmla="*/ 250719 w 2010863"/>
                <a:gd name="connsiteY1-256" fmla="*/ 96592 h 1563569"/>
                <a:gd name="connsiteX2-257" fmla="*/ 1650619 w 2010863"/>
                <a:gd name="connsiteY2-258" fmla="*/ 0 h 1563569"/>
                <a:gd name="connsiteX3-259" fmla="*/ 1952001 w 2010863"/>
                <a:gd name="connsiteY3-260" fmla="*/ 179033 h 1563569"/>
                <a:gd name="connsiteX4-261" fmla="*/ 1990638 w 2010863"/>
                <a:gd name="connsiteY4-262" fmla="*/ 1249307 h 1563569"/>
                <a:gd name="connsiteX5-263" fmla="*/ 1734331 w 2010863"/>
                <a:gd name="connsiteY5-264" fmla="*/ 1531372 h 1563569"/>
                <a:gd name="connsiteX6-265" fmla="*/ 501857 w 2010863"/>
                <a:gd name="connsiteY6-266" fmla="*/ 1563569 h 1563569"/>
                <a:gd name="connsiteX7-267" fmla="*/ 116761 w 2010863"/>
                <a:gd name="connsiteY7-268" fmla="*/ 1294383 h 1563569"/>
                <a:gd name="connsiteX8-269" fmla="*/ 852 w 2010863"/>
                <a:gd name="connsiteY8-270" fmla="*/ 301383 h 1563569"/>
                <a:gd name="connsiteX0-271" fmla="*/ 700 w 2010711"/>
                <a:gd name="connsiteY0-272" fmla="*/ 301383 h 1563569"/>
                <a:gd name="connsiteX1-273" fmla="*/ 282764 w 2010711"/>
                <a:gd name="connsiteY1-274" fmla="*/ 77274 h 1563569"/>
                <a:gd name="connsiteX2-275" fmla="*/ 1650467 w 2010711"/>
                <a:gd name="connsiteY2-276" fmla="*/ 0 h 1563569"/>
                <a:gd name="connsiteX3-277" fmla="*/ 1951849 w 2010711"/>
                <a:gd name="connsiteY3-278" fmla="*/ 179033 h 1563569"/>
                <a:gd name="connsiteX4-279" fmla="*/ 1990486 w 2010711"/>
                <a:gd name="connsiteY4-280" fmla="*/ 1249307 h 1563569"/>
                <a:gd name="connsiteX5-281" fmla="*/ 1734179 w 2010711"/>
                <a:gd name="connsiteY5-282" fmla="*/ 1531372 h 1563569"/>
                <a:gd name="connsiteX6-283" fmla="*/ 501705 w 2010711"/>
                <a:gd name="connsiteY6-284" fmla="*/ 1563569 h 1563569"/>
                <a:gd name="connsiteX7-285" fmla="*/ 116609 w 2010711"/>
                <a:gd name="connsiteY7-286" fmla="*/ 1294383 h 1563569"/>
                <a:gd name="connsiteX8-287" fmla="*/ 700 w 2010711"/>
                <a:gd name="connsiteY8-288" fmla="*/ 301383 h 1563569"/>
                <a:gd name="connsiteX0-289" fmla="*/ 700 w 2009736"/>
                <a:gd name="connsiteY0-290" fmla="*/ 301383 h 1563569"/>
                <a:gd name="connsiteX1-291" fmla="*/ 282764 w 2009736"/>
                <a:gd name="connsiteY1-292" fmla="*/ 77274 h 1563569"/>
                <a:gd name="connsiteX2-293" fmla="*/ 1650467 w 2009736"/>
                <a:gd name="connsiteY2-294" fmla="*/ 0 h 1563569"/>
                <a:gd name="connsiteX3-295" fmla="*/ 1945410 w 2009736"/>
                <a:gd name="connsiteY3-296" fmla="*/ 191912 h 1563569"/>
                <a:gd name="connsiteX4-297" fmla="*/ 1990486 w 2009736"/>
                <a:gd name="connsiteY4-298" fmla="*/ 1249307 h 1563569"/>
                <a:gd name="connsiteX5-299" fmla="*/ 1734179 w 2009736"/>
                <a:gd name="connsiteY5-300" fmla="*/ 1531372 h 1563569"/>
                <a:gd name="connsiteX6-301" fmla="*/ 501705 w 2009736"/>
                <a:gd name="connsiteY6-302" fmla="*/ 1563569 h 1563569"/>
                <a:gd name="connsiteX7-303" fmla="*/ 116609 w 2009736"/>
                <a:gd name="connsiteY7-304" fmla="*/ 1294383 h 1563569"/>
                <a:gd name="connsiteX8-305" fmla="*/ 700 w 2009736"/>
                <a:gd name="connsiteY8-306" fmla="*/ 301383 h 1563569"/>
                <a:gd name="connsiteX0-307" fmla="*/ 700 w 2008172"/>
                <a:gd name="connsiteY0-308" fmla="*/ 301383 h 1563569"/>
                <a:gd name="connsiteX1-309" fmla="*/ 282764 w 2008172"/>
                <a:gd name="connsiteY1-310" fmla="*/ 77274 h 1563569"/>
                <a:gd name="connsiteX2-311" fmla="*/ 1650467 w 2008172"/>
                <a:gd name="connsiteY2-312" fmla="*/ 0 h 1563569"/>
                <a:gd name="connsiteX3-313" fmla="*/ 1945410 w 2008172"/>
                <a:gd name="connsiteY3-314" fmla="*/ 191912 h 1563569"/>
                <a:gd name="connsiteX4-315" fmla="*/ 1990486 w 2008172"/>
                <a:gd name="connsiteY4-316" fmla="*/ 1249307 h 1563569"/>
                <a:gd name="connsiteX5-317" fmla="*/ 1734179 w 2008172"/>
                <a:gd name="connsiteY5-318" fmla="*/ 1531372 h 1563569"/>
                <a:gd name="connsiteX6-319" fmla="*/ 501705 w 2008172"/>
                <a:gd name="connsiteY6-320" fmla="*/ 1563569 h 1563569"/>
                <a:gd name="connsiteX7-321" fmla="*/ 116609 w 2008172"/>
                <a:gd name="connsiteY7-322" fmla="*/ 1294383 h 1563569"/>
                <a:gd name="connsiteX8-323" fmla="*/ 700 w 2008172"/>
                <a:gd name="connsiteY8-324" fmla="*/ 301383 h 1563569"/>
                <a:gd name="connsiteX0-325" fmla="*/ 700 w 2008172"/>
                <a:gd name="connsiteY0-326" fmla="*/ 301383 h 1563569"/>
                <a:gd name="connsiteX1-327" fmla="*/ 282764 w 2008172"/>
                <a:gd name="connsiteY1-328" fmla="*/ 77274 h 1563569"/>
                <a:gd name="connsiteX2-329" fmla="*/ 1650467 w 2008172"/>
                <a:gd name="connsiteY2-330" fmla="*/ 0 h 1563569"/>
                <a:gd name="connsiteX3-331" fmla="*/ 1945410 w 2008172"/>
                <a:gd name="connsiteY3-332" fmla="*/ 191912 h 1563569"/>
                <a:gd name="connsiteX4-333" fmla="*/ 1990486 w 2008172"/>
                <a:gd name="connsiteY4-334" fmla="*/ 1249307 h 1563569"/>
                <a:gd name="connsiteX5-335" fmla="*/ 1682664 w 2008172"/>
                <a:gd name="connsiteY5-336" fmla="*/ 1537811 h 1563569"/>
                <a:gd name="connsiteX6-337" fmla="*/ 501705 w 2008172"/>
                <a:gd name="connsiteY6-338" fmla="*/ 1563569 h 1563569"/>
                <a:gd name="connsiteX7-339" fmla="*/ 116609 w 2008172"/>
                <a:gd name="connsiteY7-340" fmla="*/ 1294383 h 1563569"/>
                <a:gd name="connsiteX8-341" fmla="*/ 700 w 2008172"/>
                <a:gd name="connsiteY8-342" fmla="*/ 301383 h 1563569"/>
                <a:gd name="connsiteX0-343" fmla="*/ 700 w 2008172"/>
                <a:gd name="connsiteY0-344" fmla="*/ 301383 h 1563569"/>
                <a:gd name="connsiteX1-345" fmla="*/ 282764 w 2008172"/>
                <a:gd name="connsiteY1-346" fmla="*/ 77274 h 1563569"/>
                <a:gd name="connsiteX2-347" fmla="*/ 1650467 w 2008172"/>
                <a:gd name="connsiteY2-348" fmla="*/ 0 h 1563569"/>
                <a:gd name="connsiteX3-349" fmla="*/ 1945410 w 2008172"/>
                <a:gd name="connsiteY3-350" fmla="*/ 191912 h 1563569"/>
                <a:gd name="connsiteX4-351" fmla="*/ 1990486 w 2008172"/>
                <a:gd name="connsiteY4-352" fmla="*/ 1249307 h 1563569"/>
                <a:gd name="connsiteX5-353" fmla="*/ 1682664 w 2008172"/>
                <a:gd name="connsiteY5-354" fmla="*/ 1537811 h 1563569"/>
                <a:gd name="connsiteX6-355" fmla="*/ 501705 w 2008172"/>
                <a:gd name="connsiteY6-356" fmla="*/ 1563569 h 1563569"/>
                <a:gd name="connsiteX7-357" fmla="*/ 116609 w 2008172"/>
                <a:gd name="connsiteY7-358" fmla="*/ 1294383 h 1563569"/>
                <a:gd name="connsiteX8-359" fmla="*/ 700 w 2008172"/>
                <a:gd name="connsiteY8-360" fmla="*/ 301383 h 1563569"/>
                <a:gd name="connsiteX0-361" fmla="*/ 700 w 2008172"/>
                <a:gd name="connsiteY0-362" fmla="*/ 301383 h 1544251"/>
                <a:gd name="connsiteX1-363" fmla="*/ 282764 w 2008172"/>
                <a:gd name="connsiteY1-364" fmla="*/ 77274 h 1544251"/>
                <a:gd name="connsiteX2-365" fmla="*/ 1650467 w 2008172"/>
                <a:gd name="connsiteY2-366" fmla="*/ 0 h 1544251"/>
                <a:gd name="connsiteX3-367" fmla="*/ 1945410 w 2008172"/>
                <a:gd name="connsiteY3-368" fmla="*/ 191912 h 1544251"/>
                <a:gd name="connsiteX4-369" fmla="*/ 1990486 w 2008172"/>
                <a:gd name="connsiteY4-370" fmla="*/ 1249307 h 1544251"/>
                <a:gd name="connsiteX5-371" fmla="*/ 1682664 w 2008172"/>
                <a:gd name="connsiteY5-372" fmla="*/ 1537811 h 1544251"/>
                <a:gd name="connsiteX6-373" fmla="*/ 443750 w 2008172"/>
                <a:gd name="connsiteY6-374" fmla="*/ 1544251 h 1544251"/>
                <a:gd name="connsiteX7-375" fmla="*/ 116609 w 2008172"/>
                <a:gd name="connsiteY7-376" fmla="*/ 1294383 h 1544251"/>
                <a:gd name="connsiteX8-377" fmla="*/ 700 w 2008172"/>
                <a:gd name="connsiteY8-378" fmla="*/ 301383 h 1544251"/>
                <a:gd name="connsiteX0-379" fmla="*/ 700 w 2008172"/>
                <a:gd name="connsiteY0-380" fmla="*/ 301383 h 1553681"/>
                <a:gd name="connsiteX1-381" fmla="*/ 282764 w 2008172"/>
                <a:gd name="connsiteY1-382" fmla="*/ 77274 h 1553681"/>
                <a:gd name="connsiteX2-383" fmla="*/ 1650467 w 2008172"/>
                <a:gd name="connsiteY2-384" fmla="*/ 0 h 1553681"/>
                <a:gd name="connsiteX3-385" fmla="*/ 1945410 w 2008172"/>
                <a:gd name="connsiteY3-386" fmla="*/ 191912 h 1553681"/>
                <a:gd name="connsiteX4-387" fmla="*/ 1990486 w 2008172"/>
                <a:gd name="connsiteY4-388" fmla="*/ 1249307 h 1553681"/>
                <a:gd name="connsiteX5-389" fmla="*/ 1682664 w 2008172"/>
                <a:gd name="connsiteY5-390" fmla="*/ 1537811 h 1553681"/>
                <a:gd name="connsiteX6-391" fmla="*/ 443750 w 2008172"/>
                <a:gd name="connsiteY6-392" fmla="*/ 1544251 h 1553681"/>
                <a:gd name="connsiteX7-393" fmla="*/ 116609 w 2008172"/>
                <a:gd name="connsiteY7-394" fmla="*/ 1294383 h 1553681"/>
                <a:gd name="connsiteX8-395" fmla="*/ 700 w 2008172"/>
                <a:gd name="connsiteY8-396" fmla="*/ 301383 h 1553681"/>
                <a:gd name="connsiteX0-397" fmla="*/ 700 w 2008172"/>
                <a:gd name="connsiteY0-398" fmla="*/ 301383 h 1553681"/>
                <a:gd name="connsiteX1-399" fmla="*/ 282764 w 2008172"/>
                <a:gd name="connsiteY1-400" fmla="*/ 77274 h 1553681"/>
                <a:gd name="connsiteX2-401" fmla="*/ 1650467 w 2008172"/>
                <a:gd name="connsiteY2-402" fmla="*/ 0 h 1553681"/>
                <a:gd name="connsiteX3-403" fmla="*/ 1945410 w 2008172"/>
                <a:gd name="connsiteY3-404" fmla="*/ 191912 h 1553681"/>
                <a:gd name="connsiteX4-405" fmla="*/ 1990486 w 2008172"/>
                <a:gd name="connsiteY4-406" fmla="*/ 1249307 h 1553681"/>
                <a:gd name="connsiteX5-407" fmla="*/ 1682664 w 2008172"/>
                <a:gd name="connsiteY5-408" fmla="*/ 1537811 h 1553681"/>
                <a:gd name="connsiteX6-409" fmla="*/ 443750 w 2008172"/>
                <a:gd name="connsiteY6-410" fmla="*/ 1544251 h 1553681"/>
                <a:gd name="connsiteX7-411" fmla="*/ 116609 w 2008172"/>
                <a:gd name="connsiteY7-412" fmla="*/ 1294383 h 1553681"/>
                <a:gd name="connsiteX8-413" fmla="*/ 700 w 2008172"/>
                <a:gd name="connsiteY8-414" fmla="*/ 301383 h 1553681"/>
                <a:gd name="connsiteX0-415" fmla="*/ 700 w 2000673"/>
                <a:gd name="connsiteY0-416" fmla="*/ 301383 h 1553681"/>
                <a:gd name="connsiteX1-417" fmla="*/ 282764 w 2000673"/>
                <a:gd name="connsiteY1-418" fmla="*/ 77274 h 1553681"/>
                <a:gd name="connsiteX2-419" fmla="*/ 1650467 w 2000673"/>
                <a:gd name="connsiteY2-420" fmla="*/ 0 h 1553681"/>
                <a:gd name="connsiteX3-421" fmla="*/ 1945410 w 2000673"/>
                <a:gd name="connsiteY3-422" fmla="*/ 191912 h 1553681"/>
                <a:gd name="connsiteX4-423" fmla="*/ 1990486 w 2000673"/>
                <a:gd name="connsiteY4-424" fmla="*/ 1249307 h 1553681"/>
                <a:gd name="connsiteX5-425" fmla="*/ 1682664 w 2000673"/>
                <a:gd name="connsiteY5-426" fmla="*/ 1537811 h 1553681"/>
                <a:gd name="connsiteX6-427" fmla="*/ 443750 w 2000673"/>
                <a:gd name="connsiteY6-428" fmla="*/ 1544251 h 1553681"/>
                <a:gd name="connsiteX7-429" fmla="*/ 116609 w 2000673"/>
                <a:gd name="connsiteY7-430" fmla="*/ 1294383 h 1553681"/>
                <a:gd name="connsiteX8-431" fmla="*/ 700 w 2000673"/>
                <a:gd name="connsiteY8-432" fmla="*/ 301383 h 1553681"/>
                <a:gd name="connsiteX0-433" fmla="*/ 700 w 2000673"/>
                <a:gd name="connsiteY0-434" fmla="*/ 301383 h 1553681"/>
                <a:gd name="connsiteX1-435" fmla="*/ 282764 w 2000673"/>
                <a:gd name="connsiteY1-436" fmla="*/ 77274 h 1553681"/>
                <a:gd name="connsiteX2-437" fmla="*/ 1650467 w 2000673"/>
                <a:gd name="connsiteY2-438" fmla="*/ 0 h 1553681"/>
                <a:gd name="connsiteX3-439" fmla="*/ 1945410 w 2000673"/>
                <a:gd name="connsiteY3-440" fmla="*/ 191912 h 1553681"/>
                <a:gd name="connsiteX4-441" fmla="*/ 1990486 w 2000673"/>
                <a:gd name="connsiteY4-442" fmla="*/ 1249307 h 1553681"/>
                <a:gd name="connsiteX5-443" fmla="*/ 1682664 w 2000673"/>
                <a:gd name="connsiteY5-444" fmla="*/ 1537811 h 1553681"/>
                <a:gd name="connsiteX6-445" fmla="*/ 443750 w 2000673"/>
                <a:gd name="connsiteY6-446" fmla="*/ 1544251 h 1553681"/>
                <a:gd name="connsiteX7-447" fmla="*/ 110170 w 2000673"/>
                <a:gd name="connsiteY7-448" fmla="*/ 1294383 h 1553681"/>
                <a:gd name="connsiteX8-449" fmla="*/ 700 w 2000673"/>
                <a:gd name="connsiteY8-450" fmla="*/ 301383 h 1553681"/>
                <a:gd name="connsiteX0-451" fmla="*/ 700 w 2000673"/>
                <a:gd name="connsiteY0-452" fmla="*/ 306356 h 1558654"/>
                <a:gd name="connsiteX1-453" fmla="*/ 282764 w 2000673"/>
                <a:gd name="connsiteY1-454" fmla="*/ 82247 h 1558654"/>
                <a:gd name="connsiteX2-455" fmla="*/ 1650467 w 2000673"/>
                <a:gd name="connsiteY2-456" fmla="*/ 4973 h 1558654"/>
                <a:gd name="connsiteX3-457" fmla="*/ 1945410 w 2000673"/>
                <a:gd name="connsiteY3-458" fmla="*/ 196885 h 1558654"/>
                <a:gd name="connsiteX4-459" fmla="*/ 1990486 w 2000673"/>
                <a:gd name="connsiteY4-460" fmla="*/ 1254280 h 1558654"/>
                <a:gd name="connsiteX5-461" fmla="*/ 1682664 w 2000673"/>
                <a:gd name="connsiteY5-462" fmla="*/ 1542784 h 1558654"/>
                <a:gd name="connsiteX6-463" fmla="*/ 443750 w 2000673"/>
                <a:gd name="connsiteY6-464" fmla="*/ 1549224 h 1558654"/>
                <a:gd name="connsiteX7-465" fmla="*/ 110170 w 2000673"/>
                <a:gd name="connsiteY7-466" fmla="*/ 1299356 h 1558654"/>
                <a:gd name="connsiteX8-467" fmla="*/ 700 w 2000673"/>
                <a:gd name="connsiteY8-468" fmla="*/ 306356 h 1558654"/>
                <a:gd name="connsiteX0-469" fmla="*/ 700 w 2003236"/>
                <a:gd name="connsiteY0-470" fmla="*/ 304954 h 1557252"/>
                <a:gd name="connsiteX1-471" fmla="*/ 282764 w 2003236"/>
                <a:gd name="connsiteY1-472" fmla="*/ 80845 h 1557252"/>
                <a:gd name="connsiteX2-473" fmla="*/ 1650467 w 2003236"/>
                <a:gd name="connsiteY2-474" fmla="*/ 3571 h 1557252"/>
                <a:gd name="connsiteX3-475" fmla="*/ 1967631 w 2003236"/>
                <a:gd name="connsiteY3-476" fmla="*/ 243204 h 1557252"/>
                <a:gd name="connsiteX4-477" fmla="*/ 1990486 w 2003236"/>
                <a:gd name="connsiteY4-478" fmla="*/ 1252878 h 1557252"/>
                <a:gd name="connsiteX5-479" fmla="*/ 1682664 w 2003236"/>
                <a:gd name="connsiteY5-480" fmla="*/ 1541382 h 1557252"/>
                <a:gd name="connsiteX6-481" fmla="*/ 443750 w 2003236"/>
                <a:gd name="connsiteY6-482" fmla="*/ 1547822 h 1557252"/>
                <a:gd name="connsiteX7-483" fmla="*/ 110170 w 2003236"/>
                <a:gd name="connsiteY7-484" fmla="*/ 1297954 h 1557252"/>
                <a:gd name="connsiteX8-485" fmla="*/ 700 w 2003236"/>
                <a:gd name="connsiteY8-486" fmla="*/ 304954 h 1557252"/>
                <a:gd name="connsiteX0-487" fmla="*/ 700 w 2012923"/>
                <a:gd name="connsiteY0-488" fmla="*/ 304954 h 1557252"/>
                <a:gd name="connsiteX1-489" fmla="*/ 282764 w 2012923"/>
                <a:gd name="connsiteY1-490" fmla="*/ 80845 h 1557252"/>
                <a:gd name="connsiteX2-491" fmla="*/ 1650467 w 2012923"/>
                <a:gd name="connsiteY2-492" fmla="*/ 3571 h 1557252"/>
                <a:gd name="connsiteX3-493" fmla="*/ 1967631 w 2012923"/>
                <a:gd name="connsiteY3-494" fmla="*/ 243204 h 1557252"/>
                <a:gd name="connsiteX4-495" fmla="*/ 2001597 w 2012923"/>
                <a:gd name="connsiteY4-496" fmla="*/ 1260832 h 1557252"/>
                <a:gd name="connsiteX5-497" fmla="*/ 1682664 w 2012923"/>
                <a:gd name="connsiteY5-498" fmla="*/ 1541382 h 1557252"/>
                <a:gd name="connsiteX6-499" fmla="*/ 443750 w 2012923"/>
                <a:gd name="connsiteY6-500" fmla="*/ 1547822 h 1557252"/>
                <a:gd name="connsiteX7-501" fmla="*/ 110170 w 2012923"/>
                <a:gd name="connsiteY7-502" fmla="*/ 1297954 h 1557252"/>
                <a:gd name="connsiteX8-503" fmla="*/ 700 w 2012923"/>
                <a:gd name="connsiteY8-504" fmla="*/ 304954 h 1557252"/>
                <a:gd name="connsiteX0-505" fmla="*/ 700 w 2002089"/>
                <a:gd name="connsiteY0-506" fmla="*/ 304954 h 1557252"/>
                <a:gd name="connsiteX1-507" fmla="*/ 282764 w 2002089"/>
                <a:gd name="connsiteY1-508" fmla="*/ 80845 h 1557252"/>
                <a:gd name="connsiteX2-509" fmla="*/ 1650467 w 2002089"/>
                <a:gd name="connsiteY2-510" fmla="*/ 3571 h 1557252"/>
                <a:gd name="connsiteX3-511" fmla="*/ 1967631 w 2002089"/>
                <a:gd name="connsiteY3-512" fmla="*/ 243204 h 1557252"/>
                <a:gd name="connsiteX4-513" fmla="*/ 2001597 w 2002089"/>
                <a:gd name="connsiteY4-514" fmla="*/ 1260832 h 1557252"/>
                <a:gd name="connsiteX5-515" fmla="*/ 1682664 w 2002089"/>
                <a:gd name="connsiteY5-516" fmla="*/ 1541382 h 1557252"/>
                <a:gd name="connsiteX6-517" fmla="*/ 443750 w 2002089"/>
                <a:gd name="connsiteY6-518" fmla="*/ 1547822 h 1557252"/>
                <a:gd name="connsiteX7-519" fmla="*/ 110170 w 2002089"/>
                <a:gd name="connsiteY7-520" fmla="*/ 1297954 h 1557252"/>
                <a:gd name="connsiteX8-521" fmla="*/ 700 w 2002089"/>
                <a:gd name="connsiteY8-522" fmla="*/ 304954 h 1557252"/>
                <a:gd name="connsiteX0-523" fmla="*/ 700 w 2013099"/>
                <a:gd name="connsiteY0-524" fmla="*/ 304954 h 1557252"/>
                <a:gd name="connsiteX1-525" fmla="*/ 282764 w 2013099"/>
                <a:gd name="connsiteY1-526" fmla="*/ 80845 h 1557252"/>
                <a:gd name="connsiteX2-527" fmla="*/ 1650467 w 2013099"/>
                <a:gd name="connsiteY2-528" fmla="*/ 3571 h 1557252"/>
                <a:gd name="connsiteX3-529" fmla="*/ 1967631 w 2013099"/>
                <a:gd name="connsiteY3-530" fmla="*/ 243204 h 1557252"/>
                <a:gd name="connsiteX4-531" fmla="*/ 2012708 w 2013099"/>
                <a:gd name="connsiteY4-532" fmla="*/ 1260832 h 1557252"/>
                <a:gd name="connsiteX5-533" fmla="*/ 1682664 w 2013099"/>
                <a:gd name="connsiteY5-534" fmla="*/ 1541382 h 1557252"/>
                <a:gd name="connsiteX6-535" fmla="*/ 443750 w 2013099"/>
                <a:gd name="connsiteY6-536" fmla="*/ 1547822 h 1557252"/>
                <a:gd name="connsiteX7-537" fmla="*/ 110170 w 2013099"/>
                <a:gd name="connsiteY7-538" fmla="*/ 1297954 h 1557252"/>
                <a:gd name="connsiteX8-539" fmla="*/ 700 w 2013099"/>
                <a:gd name="connsiteY8-540" fmla="*/ 304954 h 1557252"/>
                <a:gd name="connsiteX0-541" fmla="*/ 700 w 2013099"/>
                <a:gd name="connsiteY0-542" fmla="*/ 304954 h 1557252"/>
                <a:gd name="connsiteX1-543" fmla="*/ 282764 w 2013099"/>
                <a:gd name="connsiteY1-544" fmla="*/ 80845 h 1557252"/>
                <a:gd name="connsiteX2-545" fmla="*/ 1650467 w 2013099"/>
                <a:gd name="connsiteY2-546" fmla="*/ 3571 h 1557252"/>
                <a:gd name="connsiteX3-547" fmla="*/ 1967631 w 2013099"/>
                <a:gd name="connsiteY3-548" fmla="*/ 243204 h 1557252"/>
                <a:gd name="connsiteX4-549" fmla="*/ 2012708 w 2013099"/>
                <a:gd name="connsiteY4-550" fmla="*/ 1260832 h 1557252"/>
                <a:gd name="connsiteX5-551" fmla="*/ 1682664 w 2013099"/>
                <a:gd name="connsiteY5-552" fmla="*/ 1541382 h 1557252"/>
                <a:gd name="connsiteX6-553" fmla="*/ 443750 w 2013099"/>
                <a:gd name="connsiteY6-554" fmla="*/ 1547822 h 1557252"/>
                <a:gd name="connsiteX7-555" fmla="*/ 110170 w 2013099"/>
                <a:gd name="connsiteY7-556" fmla="*/ 1297954 h 1557252"/>
                <a:gd name="connsiteX8-557" fmla="*/ 700 w 2013099"/>
                <a:gd name="connsiteY8-558" fmla="*/ 304954 h 1557252"/>
                <a:gd name="connsiteX0-559" fmla="*/ 700 w 2012708"/>
                <a:gd name="connsiteY0-560" fmla="*/ 304954 h 1557252"/>
                <a:gd name="connsiteX1-561" fmla="*/ 282764 w 2012708"/>
                <a:gd name="connsiteY1-562" fmla="*/ 80845 h 1557252"/>
                <a:gd name="connsiteX2-563" fmla="*/ 1650467 w 2012708"/>
                <a:gd name="connsiteY2-564" fmla="*/ 3571 h 1557252"/>
                <a:gd name="connsiteX3-565" fmla="*/ 1967631 w 2012708"/>
                <a:gd name="connsiteY3-566" fmla="*/ 243204 h 1557252"/>
                <a:gd name="connsiteX4-567" fmla="*/ 2012708 w 2012708"/>
                <a:gd name="connsiteY4-568" fmla="*/ 1260832 h 1557252"/>
                <a:gd name="connsiteX5-569" fmla="*/ 1682664 w 2012708"/>
                <a:gd name="connsiteY5-570" fmla="*/ 1541382 h 1557252"/>
                <a:gd name="connsiteX6-571" fmla="*/ 443750 w 2012708"/>
                <a:gd name="connsiteY6-572" fmla="*/ 1547822 h 1557252"/>
                <a:gd name="connsiteX7-573" fmla="*/ 110170 w 2012708"/>
                <a:gd name="connsiteY7-574" fmla="*/ 1297954 h 1557252"/>
                <a:gd name="connsiteX8-575" fmla="*/ 700 w 2012708"/>
                <a:gd name="connsiteY8-576" fmla="*/ 304954 h 1557252"/>
                <a:gd name="connsiteX0-577" fmla="*/ 700 w 2012908"/>
                <a:gd name="connsiteY0-578" fmla="*/ 304954 h 1557252"/>
                <a:gd name="connsiteX1-579" fmla="*/ 282764 w 2012908"/>
                <a:gd name="connsiteY1-580" fmla="*/ 80845 h 1557252"/>
                <a:gd name="connsiteX2-581" fmla="*/ 1650467 w 2012908"/>
                <a:gd name="connsiteY2-582" fmla="*/ 3571 h 1557252"/>
                <a:gd name="connsiteX3-583" fmla="*/ 1967631 w 2012908"/>
                <a:gd name="connsiteY3-584" fmla="*/ 243204 h 1557252"/>
                <a:gd name="connsiteX4-585" fmla="*/ 2012708 w 2012908"/>
                <a:gd name="connsiteY4-586" fmla="*/ 1260832 h 1557252"/>
                <a:gd name="connsiteX5-587" fmla="*/ 1682664 w 2012908"/>
                <a:gd name="connsiteY5-588" fmla="*/ 1541382 h 1557252"/>
                <a:gd name="connsiteX6-589" fmla="*/ 443750 w 2012908"/>
                <a:gd name="connsiteY6-590" fmla="*/ 1547822 h 1557252"/>
                <a:gd name="connsiteX7-591" fmla="*/ 110170 w 2012908"/>
                <a:gd name="connsiteY7-592" fmla="*/ 1297954 h 1557252"/>
                <a:gd name="connsiteX8-593" fmla="*/ 700 w 2012908"/>
                <a:gd name="connsiteY8-594" fmla="*/ 304954 h 1557252"/>
                <a:gd name="connsiteX0-595" fmla="*/ 700 w 2017242"/>
                <a:gd name="connsiteY0-596" fmla="*/ 304954 h 1557252"/>
                <a:gd name="connsiteX1-597" fmla="*/ 282764 w 2017242"/>
                <a:gd name="connsiteY1-598" fmla="*/ 80845 h 1557252"/>
                <a:gd name="connsiteX2-599" fmla="*/ 1650467 w 2017242"/>
                <a:gd name="connsiteY2-600" fmla="*/ 3571 h 1557252"/>
                <a:gd name="connsiteX3-601" fmla="*/ 1967631 w 2017242"/>
                <a:gd name="connsiteY3-602" fmla="*/ 243204 h 1557252"/>
                <a:gd name="connsiteX4-603" fmla="*/ 2012708 w 2017242"/>
                <a:gd name="connsiteY4-604" fmla="*/ 1260832 h 1557252"/>
                <a:gd name="connsiteX5-605" fmla="*/ 1682664 w 2017242"/>
                <a:gd name="connsiteY5-606" fmla="*/ 1541382 h 1557252"/>
                <a:gd name="connsiteX6-607" fmla="*/ 443750 w 2017242"/>
                <a:gd name="connsiteY6-608" fmla="*/ 1547822 h 1557252"/>
                <a:gd name="connsiteX7-609" fmla="*/ 110170 w 2017242"/>
                <a:gd name="connsiteY7-610" fmla="*/ 1297954 h 1557252"/>
                <a:gd name="connsiteX8-611" fmla="*/ 700 w 2017242"/>
                <a:gd name="connsiteY8-612" fmla="*/ 304954 h 1557252"/>
                <a:gd name="connsiteX0-613" fmla="*/ 700 w 2017242"/>
                <a:gd name="connsiteY0-614" fmla="*/ 304954 h 1557252"/>
                <a:gd name="connsiteX1-615" fmla="*/ 282764 w 2017242"/>
                <a:gd name="connsiteY1-616" fmla="*/ 80845 h 1557252"/>
                <a:gd name="connsiteX2-617" fmla="*/ 1650467 w 2017242"/>
                <a:gd name="connsiteY2-618" fmla="*/ 3571 h 1557252"/>
                <a:gd name="connsiteX3-619" fmla="*/ 1967631 w 2017242"/>
                <a:gd name="connsiteY3-620" fmla="*/ 243204 h 1557252"/>
                <a:gd name="connsiteX4-621" fmla="*/ 2012708 w 2017242"/>
                <a:gd name="connsiteY4-622" fmla="*/ 1260832 h 1557252"/>
                <a:gd name="connsiteX5-623" fmla="*/ 1682664 w 2017242"/>
                <a:gd name="connsiteY5-624" fmla="*/ 1541382 h 1557252"/>
                <a:gd name="connsiteX6-625" fmla="*/ 443750 w 2017242"/>
                <a:gd name="connsiteY6-626" fmla="*/ 1547822 h 1557252"/>
                <a:gd name="connsiteX7-627" fmla="*/ 110170 w 2017242"/>
                <a:gd name="connsiteY7-628" fmla="*/ 1297954 h 1557252"/>
                <a:gd name="connsiteX8-629" fmla="*/ 700 w 2017242"/>
                <a:gd name="connsiteY8-630" fmla="*/ 304954 h 1557252"/>
                <a:gd name="connsiteX0-631" fmla="*/ 26507 w 2043049"/>
                <a:gd name="connsiteY0-632" fmla="*/ 304954 h 1557252"/>
                <a:gd name="connsiteX1-633" fmla="*/ 308571 w 2043049"/>
                <a:gd name="connsiteY1-634" fmla="*/ 80845 h 1557252"/>
                <a:gd name="connsiteX2-635" fmla="*/ 1676274 w 2043049"/>
                <a:gd name="connsiteY2-636" fmla="*/ 3571 h 1557252"/>
                <a:gd name="connsiteX3-637" fmla="*/ 1993438 w 2043049"/>
                <a:gd name="connsiteY3-638" fmla="*/ 243204 h 1557252"/>
                <a:gd name="connsiteX4-639" fmla="*/ 2038515 w 2043049"/>
                <a:gd name="connsiteY4-640" fmla="*/ 1260832 h 1557252"/>
                <a:gd name="connsiteX5-641" fmla="*/ 1708471 w 2043049"/>
                <a:gd name="connsiteY5-642" fmla="*/ 1541382 h 1557252"/>
                <a:gd name="connsiteX6-643" fmla="*/ 469557 w 2043049"/>
                <a:gd name="connsiteY6-644" fmla="*/ 1547822 h 1557252"/>
                <a:gd name="connsiteX7-645" fmla="*/ 54499 w 2043049"/>
                <a:gd name="connsiteY7-646" fmla="*/ 1345673 h 1557252"/>
                <a:gd name="connsiteX8-647" fmla="*/ 26507 w 2043049"/>
                <a:gd name="connsiteY8-648" fmla="*/ 304954 h 1557252"/>
                <a:gd name="connsiteX0-649" fmla="*/ 700 w 2017242"/>
                <a:gd name="connsiteY0-650" fmla="*/ 304954 h 1557252"/>
                <a:gd name="connsiteX1-651" fmla="*/ 282764 w 2017242"/>
                <a:gd name="connsiteY1-652" fmla="*/ 80845 h 1557252"/>
                <a:gd name="connsiteX2-653" fmla="*/ 1650467 w 2017242"/>
                <a:gd name="connsiteY2-654" fmla="*/ 3571 h 1557252"/>
                <a:gd name="connsiteX3-655" fmla="*/ 1967631 w 2017242"/>
                <a:gd name="connsiteY3-656" fmla="*/ 243204 h 1557252"/>
                <a:gd name="connsiteX4-657" fmla="*/ 2012708 w 2017242"/>
                <a:gd name="connsiteY4-658" fmla="*/ 1260832 h 1557252"/>
                <a:gd name="connsiteX5-659" fmla="*/ 1682664 w 2017242"/>
                <a:gd name="connsiteY5-660" fmla="*/ 1541382 h 1557252"/>
                <a:gd name="connsiteX6-661" fmla="*/ 443750 w 2017242"/>
                <a:gd name="connsiteY6-662" fmla="*/ 1547822 h 1557252"/>
                <a:gd name="connsiteX7-663" fmla="*/ 28692 w 2017242"/>
                <a:gd name="connsiteY7-664" fmla="*/ 1345673 h 1557252"/>
                <a:gd name="connsiteX8-665" fmla="*/ 700 w 2017242"/>
                <a:gd name="connsiteY8-666" fmla="*/ 304954 h 1557252"/>
                <a:gd name="connsiteX0-667" fmla="*/ 700 w 2017242"/>
                <a:gd name="connsiteY0-668" fmla="*/ 304954 h 1557252"/>
                <a:gd name="connsiteX1-669" fmla="*/ 282764 w 2017242"/>
                <a:gd name="connsiteY1-670" fmla="*/ 80845 h 1557252"/>
                <a:gd name="connsiteX2-671" fmla="*/ 1650467 w 2017242"/>
                <a:gd name="connsiteY2-672" fmla="*/ 3571 h 1557252"/>
                <a:gd name="connsiteX3-673" fmla="*/ 1967631 w 2017242"/>
                <a:gd name="connsiteY3-674" fmla="*/ 243204 h 1557252"/>
                <a:gd name="connsiteX4-675" fmla="*/ 2012708 w 2017242"/>
                <a:gd name="connsiteY4-676" fmla="*/ 1260832 h 1557252"/>
                <a:gd name="connsiteX5-677" fmla="*/ 1682664 w 2017242"/>
                <a:gd name="connsiteY5-678" fmla="*/ 1541382 h 1557252"/>
                <a:gd name="connsiteX6-679" fmla="*/ 443750 w 2017242"/>
                <a:gd name="connsiteY6-680" fmla="*/ 1547822 h 1557252"/>
                <a:gd name="connsiteX7-681" fmla="*/ 28692 w 2017242"/>
                <a:gd name="connsiteY7-682" fmla="*/ 1345673 h 1557252"/>
                <a:gd name="connsiteX8-683" fmla="*/ 700 w 2017242"/>
                <a:gd name="connsiteY8-684" fmla="*/ 304954 h 1557252"/>
                <a:gd name="connsiteX0-685" fmla="*/ 700 w 2017242"/>
                <a:gd name="connsiteY0-686" fmla="*/ 304954 h 1557252"/>
                <a:gd name="connsiteX1-687" fmla="*/ 282764 w 2017242"/>
                <a:gd name="connsiteY1-688" fmla="*/ 80845 h 1557252"/>
                <a:gd name="connsiteX2-689" fmla="*/ 1650467 w 2017242"/>
                <a:gd name="connsiteY2-690" fmla="*/ 3571 h 1557252"/>
                <a:gd name="connsiteX3-691" fmla="*/ 1967631 w 2017242"/>
                <a:gd name="connsiteY3-692" fmla="*/ 243204 h 1557252"/>
                <a:gd name="connsiteX4-693" fmla="*/ 2012708 w 2017242"/>
                <a:gd name="connsiteY4-694" fmla="*/ 1260832 h 1557252"/>
                <a:gd name="connsiteX5-695" fmla="*/ 1682664 w 2017242"/>
                <a:gd name="connsiteY5-696" fmla="*/ 1541382 h 1557252"/>
                <a:gd name="connsiteX6-697" fmla="*/ 443750 w 2017242"/>
                <a:gd name="connsiteY6-698" fmla="*/ 1547822 h 1557252"/>
                <a:gd name="connsiteX7-699" fmla="*/ 28692 w 2017242"/>
                <a:gd name="connsiteY7-700" fmla="*/ 1345673 h 1557252"/>
                <a:gd name="connsiteX8-701" fmla="*/ 700 w 2017242"/>
                <a:gd name="connsiteY8-702" fmla="*/ 304954 h 1557252"/>
                <a:gd name="connsiteX0-703" fmla="*/ 780 w 1998805"/>
                <a:gd name="connsiteY0-704" fmla="*/ 293023 h 1557252"/>
                <a:gd name="connsiteX1-705" fmla="*/ 264327 w 1998805"/>
                <a:gd name="connsiteY1-706" fmla="*/ 80845 h 1557252"/>
                <a:gd name="connsiteX2-707" fmla="*/ 1632030 w 1998805"/>
                <a:gd name="connsiteY2-708" fmla="*/ 3571 h 1557252"/>
                <a:gd name="connsiteX3-709" fmla="*/ 1949194 w 1998805"/>
                <a:gd name="connsiteY3-710" fmla="*/ 243204 h 1557252"/>
                <a:gd name="connsiteX4-711" fmla="*/ 1994271 w 1998805"/>
                <a:gd name="connsiteY4-712" fmla="*/ 1260832 h 1557252"/>
                <a:gd name="connsiteX5-713" fmla="*/ 1664227 w 1998805"/>
                <a:gd name="connsiteY5-714" fmla="*/ 1541382 h 1557252"/>
                <a:gd name="connsiteX6-715" fmla="*/ 425313 w 1998805"/>
                <a:gd name="connsiteY6-716" fmla="*/ 1547822 h 1557252"/>
                <a:gd name="connsiteX7-717" fmla="*/ 10255 w 1998805"/>
                <a:gd name="connsiteY7-718" fmla="*/ 1345673 h 1557252"/>
                <a:gd name="connsiteX8-719" fmla="*/ 780 w 1998805"/>
                <a:gd name="connsiteY8-720" fmla="*/ 293023 h 1557252"/>
                <a:gd name="connsiteX0-721" fmla="*/ 0 w 1998025"/>
                <a:gd name="connsiteY0-722" fmla="*/ 293023 h 1557252"/>
                <a:gd name="connsiteX1-723" fmla="*/ 263547 w 1998025"/>
                <a:gd name="connsiteY1-724" fmla="*/ 80845 h 1557252"/>
                <a:gd name="connsiteX2-725" fmla="*/ 1631250 w 1998025"/>
                <a:gd name="connsiteY2-726" fmla="*/ 3571 h 1557252"/>
                <a:gd name="connsiteX3-727" fmla="*/ 1948414 w 1998025"/>
                <a:gd name="connsiteY3-728" fmla="*/ 243204 h 1557252"/>
                <a:gd name="connsiteX4-729" fmla="*/ 1993491 w 1998025"/>
                <a:gd name="connsiteY4-730" fmla="*/ 1260832 h 1557252"/>
                <a:gd name="connsiteX5-731" fmla="*/ 1663447 w 1998025"/>
                <a:gd name="connsiteY5-732" fmla="*/ 1541382 h 1557252"/>
                <a:gd name="connsiteX6-733" fmla="*/ 424533 w 1998025"/>
                <a:gd name="connsiteY6-734" fmla="*/ 1547822 h 1557252"/>
                <a:gd name="connsiteX7-735" fmla="*/ 9475 w 1998025"/>
                <a:gd name="connsiteY7-736" fmla="*/ 1345673 h 1557252"/>
                <a:gd name="connsiteX8-737" fmla="*/ 0 w 1998025"/>
                <a:gd name="connsiteY8-738" fmla="*/ 293023 h 1557252"/>
                <a:gd name="connsiteX0-739" fmla="*/ 0 w 1998025"/>
                <a:gd name="connsiteY0-740" fmla="*/ 312525 h 1576754"/>
                <a:gd name="connsiteX1-741" fmla="*/ 263547 w 1998025"/>
                <a:gd name="connsiteY1-742" fmla="*/ 100347 h 1576754"/>
                <a:gd name="connsiteX2-743" fmla="*/ 1631250 w 1998025"/>
                <a:gd name="connsiteY2-744" fmla="*/ 3189 h 1576754"/>
                <a:gd name="connsiteX3-745" fmla="*/ 1948414 w 1998025"/>
                <a:gd name="connsiteY3-746" fmla="*/ 262706 h 1576754"/>
                <a:gd name="connsiteX4-747" fmla="*/ 1993491 w 1998025"/>
                <a:gd name="connsiteY4-748" fmla="*/ 1280334 h 1576754"/>
                <a:gd name="connsiteX5-749" fmla="*/ 1663447 w 1998025"/>
                <a:gd name="connsiteY5-750" fmla="*/ 1560884 h 1576754"/>
                <a:gd name="connsiteX6-751" fmla="*/ 424533 w 1998025"/>
                <a:gd name="connsiteY6-752" fmla="*/ 1567324 h 1576754"/>
                <a:gd name="connsiteX7-753" fmla="*/ 9475 w 1998025"/>
                <a:gd name="connsiteY7-754" fmla="*/ 1365175 h 1576754"/>
                <a:gd name="connsiteX8-755" fmla="*/ 0 w 1998025"/>
                <a:gd name="connsiteY8-756" fmla="*/ 312525 h 1576754"/>
                <a:gd name="connsiteX0-757" fmla="*/ 0 w 1998025"/>
                <a:gd name="connsiteY0-758" fmla="*/ 314231 h 1578460"/>
                <a:gd name="connsiteX1-759" fmla="*/ 263547 w 1998025"/>
                <a:gd name="connsiteY1-760" fmla="*/ 102053 h 1578460"/>
                <a:gd name="connsiteX2-761" fmla="*/ 1631250 w 1998025"/>
                <a:gd name="connsiteY2-762" fmla="*/ 4895 h 1578460"/>
                <a:gd name="connsiteX3-763" fmla="*/ 1948414 w 1998025"/>
                <a:gd name="connsiteY3-764" fmla="*/ 264412 h 1578460"/>
                <a:gd name="connsiteX4-765" fmla="*/ 1993491 w 1998025"/>
                <a:gd name="connsiteY4-766" fmla="*/ 1282040 h 1578460"/>
                <a:gd name="connsiteX5-767" fmla="*/ 1663447 w 1998025"/>
                <a:gd name="connsiteY5-768" fmla="*/ 1562590 h 1578460"/>
                <a:gd name="connsiteX6-769" fmla="*/ 424533 w 1998025"/>
                <a:gd name="connsiteY6-770" fmla="*/ 1569030 h 1578460"/>
                <a:gd name="connsiteX7-771" fmla="*/ 9475 w 1998025"/>
                <a:gd name="connsiteY7-772" fmla="*/ 1366881 h 1578460"/>
                <a:gd name="connsiteX8-773" fmla="*/ 0 w 1998025"/>
                <a:gd name="connsiteY8-774" fmla="*/ 314231 h 157846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1998025" h="1578460">
                  <a:moveTo>
                    <a:pt x="0" y="314231"/>
                  </a:moveTo>
                  <a:cubicBezTo>
                    <a:pt x="13046" y="105470"/>
                    <a:pt x="136218" y="102053"/>
                    <a:pt x="263547" y="102053"/>
                  </a:cubicBezTo>
                  <a:lnTo>
                    <a:pt x="1631250" y="4895"/>
                  </a:lnTo>
                  <a:cubicBezTo>
                    <a:pt x="1921536" y="-30896"/>
                    <a:pt x="1948414" y="137083"/>
                    <a:pt x="1948414" y="264412"/>
                  </a:cubicBezTo>
                  <a:cubicBezTo>
                    <a:pt x="1948414" y="698443"/>
                    <a:pt x="1969168" y="731915"/>
                    <a:pt x="1993491" y="1282040"/>
                  </a:cubicBezTo>
                  <a:cubicBezTo>
                    <a:pt x="2029725" y="1548958"/>
                    <a:pt x="1842291" y="1556151"/>
                    <a:pt x="1663447" y="1562590"/>
                  </a:cubicBezTo>
                  <a:cubicBezTo>
                    <a:pt x="1250476" y="1564737"/>
                    <a:pt x="927656" y="1592641"/>
                    <a:pt x="424533" y="1569030"/>
                  </a:cubicBezTo>
                  <a:cubicBezTo>
                    <a:pt x="89804" y="1561076"/>
                    <a:pt x="20085" y="1441383"/>
                    <a:pt x="9475" y="1366881"/>
                  </a:cubicBezTo>
                  <a:cubicBezTo>
                    <a:pt x="5640" y="850537"/>
                    <a:pt x="32197" y="636645"/>
                    <a:pt x="0" y="314231"/>
                  </a:cubicBezTo>
                  <a:close/>
                </a:path>
              </a:pathLst>
            </a:custGeom>
            <a:solidFill>
              <a:schemeClr val="bg1"/>
            </a:solidFill>
            <a:ln w="19050">
              <a:solidFill>
                <a:srgbClr val="6A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38"/>
            <p:cNvSpPr/>
            <p:nvPr/>
          </p:nvSpPr>
          <p:spPr>
            <a:xfrm>
              <a:off x="6125835" y="1758115"/>
              <a:ext cx="2195704" cy="1597708"/>
            </a:xfrm>
            <a:custGeom>
              <a:avLst/>
              <a:gdLst>
                <a:gd name="connsiteX0" fmla="*/ 0 w 1970468"/>
                <a:gd name="connsiteY0" fmla="*/ 230549 h 1383264"/>
                <a:gd name="connsiteX1" fmla="*/ 230549 w 1970468"/>
                <a:gd name="connsiteY1" fmla="*/ 0 h 1383264"/>
                <a:gd name="connsiteX2" fmla="*/ 1739919 w 1970468"/>
                <a:gd name="connsiteY2" fmla="*/ 0 h 1383264"/>
                <a:gd name="connsiteX3" fmla="*/ 1970468 w 1970468"/>
                <a:gd name="connsiteY3" fmla="*/ 230549 h 1383264"/>
                <a:gd name="connsiteX4" fmla="*/ 1970468 w 1970468"/>
                <a:gd name="connsiteY4" fmla="*/ 1152715 h 1383264"/>
                <a:gd name="connsiteX5" fmla="*/ 1739919 w 1970468"/>
                <a:gd name="connsiteY5" fmla="*/ 1383264 h 1383264"/>
                <a:gd name="connsiteX6" fmla="*/ 230549 w 1970468"/>
                <a:gd name="connsiteY6" fmla="*/ 1383264 h 1383264"/>
                <a:gd name="connsiteX7" fmla="*/ 0 w 1970468"/>
                <a:gd name="connsiteY7" fmla="*/ 1152715 h 1383264"/>
                <a:gd name="connsiteX8" fmla="*/ 0 w 1970468"/>
                <a:gd name="connsiteY8" fmla="*/ 230549 h 1383264"/>
                <a:gd name="connsiteX0-1" fmla="*/ 0 w 1970468"/>
                <a:gd name="connsiteY0-2" fmla="*/ 230549 h 1466977"/>
                <a:gd name="connsiteX1-3" fmla="*/ 230549 w 1970468"/>
                <a:gd name="connsiteY1-4" fmla="*/ 0 h 1466977"/>
                <a:gd name="connsiteX2-5" fmla="*/ 1739919 w 1970468"/>
                <a:gd name="connsiteY2-6" fmla="*/ 0 h 1466977"/>
                <a:gd name="connsiteX3-7" fmla="*/ 1970468 w 1970468"/>
                <a:gd name="connsiteY3-8" fmla="*/ 230549 h 1466977"/>
                <a:gd name="connsiteX4-9" fmla="*/ 1970468 w 1970468"/>
                <a:gd name="connsiteY4-10" fmla="*/ 1152715 h 1466977"/>
                <a:gd name="connsiteX5-11" fmla="*/ 1739919 w 1970468"/>
                <a:gd name="connsiteY5-12" fmla="*/ 1383264 h 1466977"/>
                <a:gd name="connsiteX6-13" fmla="*/ 481687 w 1970468"/>
                <a:gd name="connsiteY6-14" fmla="*/ 1466977 h 1466977"/>
                <a:gd name="connsiteX7-15" fmla="*/ 0 w 1970468"/>
                <a:gd name="connsiteY7-16" fmla="*/ 1152715 h 1466977"/>
                <a:gd name="connsiteX8-17" fmla="*/ 0 w 1970468"/>
                <a:gd name="connsiteY8-18" fmla="*/ 230549 h 1466977"/>
                <a:gd name="connsiteX0-19" fmla="*/ 0 w 1970468"/>
                <a:gd name="connsiteY0-20" fmla="*/ 230549 h 1466977"/>
                <a:gd name="connsiteX1-21" fmla="*/ 230549 w 1970468"/>
                <a:gd name="connsiteY1-22" fmla="*/ 0 h 1466977"/>
                <a:gd name="connsiteX2-23" fmla="*/ 1739919 w 1970468"/>
                <a:gd name="connsiteY2-24" fmla="*/ 0 h 1466977"/>
                <a:gd name="connsiteX3-25" fmla="*/ 1970468 w 1970468"/>
                <a:gd name="connsiteY3-26" fmla="*/ 230549 h 1466977"/>
                <a:gd name="connsiteX4-27" fmla="*/ 1970468 w 1970468"/>
                <a:gd name="connsiteY4-28" fmla="*/ 1152715 h 1466977"/>
                <a:gd name="connsiteX5-29" fmla="*/ 1739919 w 1970468"/>
                <a:gd name="connsiteY5-30" fmla="*/ 1383264 h 1466977"/>
                <a:gd name="connsiteX6-31" fmla="*/ 481687 w 1970468"/>
                <a:gd name="connsiteY6-32" fmla="*/ 1466977 h 1466977"/>
                <a:gd name="connsiteX7-33" fmla="*/ 96591 w 1970468"/>
                <a:gd name="connsiteY7-34" fmla="*/ 1197791 h 1466977"/>
                <a:gd name="connsiteX8-35" fmla="*/ 0 w 1970468"/>
                <a:gd name="connsiteY8-36" fmla="*/ 230549 h 1466977"/>
                <a:gd name="connsiteX0-37" fmla="*/ 0 w 1970468"/>
                <a:gd name="connsiteY0-38" fmla="*/ 230549 h 1466977"/>
                <a:gd name="connsiteX1-39" fmla="*/ 230549 w 1970468"/>
                <a:gd name="connsiteY1-40" fmla="*/ 0 h 1466977"/>
                <a:gd name="connsiteX2-41" fmla="*/ 1739919 w 1970468"/>
                <a:gd name="connsiteY2-42" fmla="*/ 0 h 1466977"/>
                <a:gd name="connsiteX3-43" fmla="*/ 1970468 w 1970468"/>
                <a:gd name="connsiteY3-44" fmla="*/ 230549 h 1466977"/>
                <a:gd name="connsiteX4-45" fmla="*/ 1970468 w 1970468"/>
                <a:gd name="connsiteY4-46" fmla="*/ 1152715 h 1466977"/>
                <a:gd name="connsiteX5-47" fmla="*/ 1739919 w 1970468"/>
                <a:gd name="connsiteY5-48" fmla="*/ 1383264 h 1466977"/>
                <a:gd name="connsiteX6-49" fmla="*/ 481687 w 1970468"/>
                <a:gd name="connsiteY6-50" fmla="*/ 1466977 h 1466977"/>
                <a:gd name="connsiteX7-51" fmla="*/ 96591 w 1970468"/>
                <a:gd name="connsiteY7-52" fmla="*/ 1197791 h 1466977"/>
                <a:gd name="connsiteX8-53" fmla="*/ 0 w 1970468"/>
                <a:gd name="connsiteY8-54" fmla="*/ 230549 h 1466977"/>
                <a:gd name="connsiteX0-55" fmla="*/ 0 w 1970468"/>
                <a:gd name="connsiteY0-56" fmla="*/ 230549 h 1466977"/>
                <a:gd name="connsiteX1-57" fmla="*/ 230549 w 1970468"/>
                <a:gd name="connsiteY1-58" fmla="*/ 0 h 1466977"/>
                <a:gd name="connsiteX2-59" fmla="*/ 1739919 w 1970468"/>
                <a:gd name="connsiteY2-60" fmla="*/ 0 h 1466977"/>
                <a:gd name="connsiteX3-61" fmla="*/ 1970468 w 1970468"/>
                <a:gd name="connsiteY3-62" fmla="*/ 230549 h 1466977"/>
                <a:gd name="connsiteX4-63" fmla="*/ 1970468 w 1970468"/>
                <a:gd name="connsiteY4-64" fmla="*/ 1152715 h 1466977"/>
                <a:gd name="connsiteX5-65" fmla="*/ 1739919 w 1970468"/>
                <a:gd name="connsiteY5-66" fmla="*/ 1383264 h 1466977"/>
                <a:gd name="connsiteX6-67" fmla="*/ 481687 w 1970468"/>
                <a:gd name="connsiteY6-68" fmla="*/ 1466977 h 1466977"/>
                <a:gd name="connsiteX7-69" fmla="*/ 96591 w 1970468"/>
                <a:gd name="connsiteY7-70" fmla="*/ 1197791 h 1466977"/>
                <a:gd name="connsiteX8-71" fmla="*/ 0 w 1970468"/>
                <a:gd name="connsiteY8-72" fmla="*/ 230549 h 1466977"/>
                <a:gd name="connsiteX0-73" fmla="*/ 0 w 1970468"/>
                <a:gd name="connsiteY0-74" fmla="*/ 230549 h 1466977"/>
                <a:gd name="connsiteX1-75" fmla="*/ 230549 w 1970468"/>
                <a:gd name="connsiteY1-76" fmla="*/ 0 h 1466977"/>
                <a:gd name="connsiteX2-77" fmla="*/ 1739919 w 1970468"/>
                <a:gd name="connsiteY2-78" fmla="*/ 0 h 1466977"/>
                <a:gd name="connsiteX3-79" fmla="*/ 1970468 w 1970468"/>
                <a:gd name="connsiteY3-80" fmla="*/ 230549 h 1466977"/>
                <a:gd name="connsiteX4-81" fmla="*/ 1970468 w 1970468"/>
                <a:gd name="connsiteY4-82" fmla="*/ 1152715 h 1466977"/>
                <a:gd name="connsiteX5-83" fmla="*/ 1784995 w 1970468"/>
                <a:gd name="connsiteY5-84" fmla="*/ 1447659 h 1466977"/>
                <a:gd name="connsiteX6-85" fmla="*/ 481687 w 1970468"/>
                <a:gd name="connsiteY6-86" fmla="*/ 1466977 h 1466977"/>
                <a:gd name="connsiteX7-87" fmla="*/ 96591 w 1970468"/>
                <a:gd name="connsiteY7-88" fmla="*/ 1197791 h 1466977"/>
                <a:gd name="connsiteX8-89" fmla="*/ 0 w 1970468"/>
                <a:gd name="connsiteY8-90" fmla="*/ 230549 h 1466977"/>
                <a:gd name="connsiteX0-91" fmla="*/ 0 w 1970468"/>
                <a:gd name="connsiteY0-92" fmla="*/ 230549 h 1466977"/>
                <a:gd name="connsiteX1-93" fmla="*/ 230549 w 1970468"/>
                <a:gd name="connsiteY1-94" fmla="*/ 0 h 1466977"/>
                <a:gd name="connsiteX2-95" fmla="*/ 1739919 w 1970468"/>
                <a:gd name="connsiteY2-96" fmla="*/ 0 h 1466977"/>
                <a:gd name="connsiteX3-97" fmla="*/ 1970468 w 1970468"/>
                <a:gd name="connsiteY3-98" fmla="*/ 230549 h 1466977"/>
                <a:gd name="connsiteX4-99" fmla="*/ 1970468 w 1970468"/>
                <a:gd name="connsiteY4-100" fmla="*/ 1152715 h 1466977"/>
                <a:gd name="connsiteX5-101" fmla="*/ 1714161 w 1970468"/>
                <a:gd name="connsiteY5-102" fmla="*/ 1434780 h 1466977"/>
                <a:gd name="connsiteX6-103" fmla="*/ 481687 w 1970468"/>
                <a:gd name="connsiteY6-104" fmla="*/ 1466977 h 1466977"/>
                <a:gd name="connsiteX7-105" fmla="*/ 96591 w 1970468"/>
                <a:gd name="connsiteY7-106" fmla="*/ 1197791 h 1466977"/>
                <a:gd name="connsiteX8-107" fmla="*/ 0 w 1970468"/>
                <a:gd name="connsiteY8-108" fmla="*/ 230549 h 1466977"/>
                <a:gd name="connsiteX0-109" fmla="*/ 0 w 1970468"/>
                <a:gd name="connsiteY0-110" fmla="*/ 230549 h 1466977"/>
                <a:gd name="connsiteX1-111" fmla="*/ 230549 w 1970468"/>
                <a:gd name="connsiteY1-112" fmla="*/ 0 h 1466977"/>
                <a:gd name="connsiteX2-113" fmla="*/ 1739919 w 1970468"/>
                <a:gd name="connsiteY2-114" fmla="*/ 0 h 1466977"/>
                <a:gd name="connsiteX3-115" fmla="*/ 1970468 w 1970468"/>
                <a:gd name="connsiteY3-116" fmla="*/ 230549 h 1466977"/>
                <a:gd name="connsiteX4-117" fmla="*/ 1970468 w 1970468"/>
                <a:gd name="connsiteY4-118" fmla="*/ 1152715 h 1466977"/>
                <a:gd name="connsiteX5-119" fmla="*/ 1714161 w 1970468"/>
                <a:gd name="connsiteY5-120" fmla="*/ 1434780 h 1466977"/>
                <a:gd name="connsiteX6-121" fmla="*/ 481687 w 1970468"/>
                <a:gd name="connsiteY6-122" fmla="*/ 1466977 h 1466977"/>
                <a:gd name="connsiteX7-123" fmla="*/ 96591 w 1970468"/>
                <a:gd name="connsiteY7-124" fmla="*/ 1197791 h 1466977"/>
                <a:gd name="connsiteX8-125" fmla="*/ 0 w 1970468"/>
                <a:gd name="connsiteY8-126" fmla="*/ 230549 h 1466977"/>
                <a:gd name="connsiteX0-127" fmla="*/ 0 w 1974630"/>
                <a:gd name="connsiteY0-128" fmla="*/ 230549 h 1466977"/>
                <a:gd name="connsiteX1-129" fmla="*/ 230549 w 1974630"/>
                <a:gd name="connsiteY1-130" fmla="*/ 0 h 1466977"/>
                <a:gd name="connsiteX2-131" fmla="*/ 1739919 w 1974630"/>
                <a:gd name="connsiteY2-132" fmla="*/ 0 h 1466977"/>
                <a:gd name="connsiteX3-133" fmla="*/ 1970468 w 1974630"/>
                <a:gd name="connsiteY3-134" fmla="*/ 230549 h 1466977"/>
                <a:gd name="connsiteX4-135" fmla="*/ 1970468 w 1974630"/>
                <a:gd name="connsiteY4-136" fmla="*/ 1152715 h 1466977"/>
                <a:gd name="connsiteX5-137" fmla="*/ 1714161 w 1974630"/>
                <a:gd name="connsiteY5-138" fmla="*/ 1434780 h 1466977"/>
                <a:gd name="connsiteX6-139" fmla="*/ 481687 w 1974630"/>
                <a:gd name="connsiteY6-140" fmla="*/ 1466977 h 1466977"/>
                <a:gd name="connsiteX7-141" fmla="*/ 96591 w 1974630"/>
                <a:gd name="connsiteY7-142" fmla="*/ 1197791 h 1466977"/>
                <a:gd name="connsiteX8-143" fmla="*/ 0 w 1974630"/>
                <a:gd name="connsiteY8-144" fmla="*/ 230549 h 1466977"/>
                <a:gd name="connsiteX0-145" fmla="*/ 0 w 1974630"/>
                <a:gd name="connsiteY0-146" fmla="*/ 327141 h 1563569"/>
                <a:gd name="connsiteX1-147" fmla="*/ 230549 w 1974630"/>
                <a:gd name="connsiteY1-148" fmla="*/ 96592 h 1563569"/>
                <a:gd name="connsiteX2-149" fmla="*/ 1630449 w 1974630"/>
                <a:gd name="connsiteY2-150" fmla="*/ 0 h 1563569"/>
                <a:gd name="connsiteX3-151" fmla="*/ 1970468 w 1974630"/>
                <a:gd name="connsiteY3-152" fmla="*/ 327141 h 1563569"/>
                <a:gd name="connsiteX4-153" fmla="*/ 1970468 w 1974630"/>
                <a:gd name="connsiteY4-154" fmla="*/ 1249307 h 1563569"/>
                <a:gd name="connsiteX5-155" fmla="*/ 1714161 w 1974630"/>
                <a:gd name="connsiteY5-156" fmla="*/ 1531372 h 1563569"/>
                <a:gd name="connsiteX6-157" fmla="*/ 481687 w 1974630"/>
                <a:gd name="connsiteY6-158" fmla="*/ 1563569 h 1563569"/>
                <a:gd name="connsiteX7-159" fmla="*/ 96591 w 1974630"/>
                <a:gd name="connsiteY7-160" fmla="*/ 1294383 h 1563569"/>
                <a:gd name="connsiteX8-161" fmla="*/ 0 w 1974630"/>
                <a:gd name="connsiteY8-162" fmla="*/ 327141 h 1563569"/>
                <a:gd name="connsiteX0-163" fmla="*/ 0 w 1974630"/>
                <a:gd name="connsiteY0-164" fmla="*/ 327141 h 1563569"/>
                <a:gd name="connsiteX1-165" fmla="*/ 230549 w 1974630"/>
                <a:gd name="connsiteY1-166" fmla="*/ 96592 h 1563569"/>
                <a:gd name="connsiteX2-167" fmla="*/ 1630449 w 1974630"/>
                <a:gd name="connsiteY2-168" fmla="*/ 0 h 1563569"/>
                <a:gd name="connsiteX3-169" fmla="*/ 1931831 w 1974630"/>
                <a:gd name="connsiteY3-170" fmla="*/ 179033 h 1563569"/>
                <a:gd name="connsiteX4-171" fmla="*/ 1970468 w 1974630"/>
                <a:gd name="connsiteY4-172" fmla="*/ 1249307 h 1563569"/>
                <a:gd name="connsiteX5-173" fmla="*/ 1714161 w 1974630"/>
                <a:gd name="connsiteY5-174" fmla="*/ 1531372 h 1563569"/>
                <a:gd name="connsiteX6-175" fmla="*/ 481687 w 1974630"/>
                <a:gd name="connsiteY6-176" fmla="*/ 1563569 h 1563569"/>
                <a:gd name="connsiteX7-177" fmla="*/ 96591 w 1974630"/>
                <a:gd name="connsiteY7-178" fmla="*/ 1294383 h 1563569"/>
                <a:gd name="connsiteX8-179" fmla="*/ 0 w 1974630"/>
                <a:gd name="connsiteY8-180" fmla="*/ 327141 h 1563569"/>
                <a:gd name="connsiteX0-181" fmla="*/ 0 w 1974630"/>
                <a:gd name="connsiteY0-182" fmla="*/ 327141 h 1563569"/>
                <a:gd name="connsiteX1-183" fmla="*/ 230549 w 1974630"/>
                <a:gd name="connsiteY1-184" fmla="*/ 96592 h 1563569"/>
                <a:gd name="connsiteX2-185" fmla="*/ 1630449 w 1974630"/>
                <a:gd name="connsiteY2-186" fmla="*/ 0 h 1563569"/>
                <a:gd name="connsiteX3-187" fmla="*/ 1931831 w 1974630"/>
                <a:gd name="connsiteY3-188" fmla="*/ 179033 h 1563569"/>
                <a:gd name="connsiteX4-189" fmla="*/ 1970468 w 1974630"/>
                <a:gd name="connsiteY4-190" fmla="*/ 1249307 h 1563569"/>
                <a:gd name="connsiteX5-191" fmla="*/ 1714161 w 1974630"/>
                <a:gd name="connsiteY5-192" fmla="*/ 1531372 h 1563569"/>
                <a:gd name="connsiteX6-193" fmla="*/ 481687 w 1974630"/>
                <a:gd name="connsiteY6-194" fmla="*/ 1563569 h 1563569"/>
                <a:gd name="connsiteX7-195" fmla="*/ 96591 w 1974630"/>
                <a:gd name="connsiteY7-196" fmla="*/ 1294383 h 1563569"/>
                <a:gd name="connsiteX8-197" fmla="*/ 0 w 1974630"/>
                <a:gd name="connsiteY8-198" fmla="*/ 327141 h 1563569"/>
                <a:gd name="connsiteX0-199" fmla="*/ 0 w 1990693"/>
                <a:gd name="connsiteY0-200" fmla="*/ 327141 h 1563569"/>
                <a:gd name="connsiteX1-201" fmla="*/ 230549 w 1990693"/>
                <a:gd name="connsiteY1-202" fmla="*/ 96592 h 1563569"/>
                <a:gd name="connsiteX2-203" fmla="*/ 1630449 w 1990693"/>
                <a:gd name="connsiteY2-204" fmla="*/ 0 h 1563569"/>
                <a:gd name="connsiteX3-205" fmla="*/ 1931831 w 1990693"/>
                <a:gd name="connsiteY3-206" fmla="*/ 179033 h 1563569"/>
                <a:gd name="connsiteX4-207" fmla="*/ 1970468 w 1990693"/>
                <a:gd name="connsiteY4-208" fmla="*/ 1249307 h 1563569"/>
                <a:gd name="connsiteX5-209" fmla="*/ 1714161 w 1990693"/>
                <a:gd name="connsiteY5-210" fmla="*/ 1531372 h 1563569"/>
                <a:gd name="connsiteX6-211" fmla="*/ 481687 w 1990693"/>
                <a:gd name="connsiteY6-212" fmla="*/ 1563569 h 1563569"/>
                <a:gd name="connsiteX7-213" fmla="*/ 96591 w 1990693"/>
                <a:gd name="connsiteY7-214" fmla="*/ 1294383 h 1563569"/>
                <a:gd name="connsiteX8-215" fmla="*/ 0 w 1990693"/>
                <a:gd name="connsiteY8-216" fmla="*/ 327141 h 1563569"/>
                <a:gd name="connsiteX0-217" fmla="*/ 0 w 1990693"/>
                <a:gd name="connsiteY0-218" fmla="*/ 327141 h 1563569"/>
                <a:gd name="connsiteX1-219" fmla="*/ 230549 w 1990693"/>
                <a:gd name="connsiteY1-220" fmla="*/ 96592 h 1563569"/>
                <a:gd name="connsiteX2-221" fmla="*/ 1630449 w 1990693"/>
                <a:gd name="connsiteY2-222" fmla="*/ 0 h 1563569"/>
                <a:gd name="connsiteX3-223" fmla="*/ 1931831 w 1990693"/>
                <a:gd name="connsiteY3-224" fmla="*/ 179033 h 1563569"/>
                <a:gd name="connsiteX4-225" fmla="*/ 1970468 w 1990693"/>
                <a:gd name="connsiteY4-226" fmla="*/ 1249307 h 1563569"/>
                <a:gd name="connsiteX5-227" fmla="*/ 1714161 w 1990693"/>
                <a:gd name="connsiteY5-228" fmla="*/ 1531372 h 1563569"/>
                <a:gd name="connsiteX6-229" fmla="*/ 481687 w 1990693"/>
                <a:gd name="connsiteY6-230" fmla="*/ 1563569 h 1563569"/>
                <a:gd name="connsiteX7-231" fmla="*/ 96591 w 1990693"/>
                <a:gd name="connsiteY7-232" fmla="*/ 1294383 h 1563569"/>
                <a:gd name="connsiteX8-233" fmla="*/ 0 w 1990693"/>
                <a:gd name="connsiteY8-234" fmla="*/ 327141 h 1563569"/>
                <a:gd name="connsiteX0-235" fmla="*/ 0 w 2010011"/>
                <a:gd name="connsiteY0-236" fmla="*/ 301383 h 1563569"/>
                <a:gd name="connsiteX1-237" fmla="*/ 249867 w 2010011"/>
                <a:gd name="connsiteY1-238" fmla="*/ 96592 h 1563569"/>
                <a:gd name="connsiteX2-239" fmla="*/ 1649767 w 2010011"/>
                <a:gd name="connsiteY2-240" fmla="*/ 0 h 1563569"/>
                <a:gd name="connsiteX3-241" fmla="*/ 1951149 w 2010011"/>
                <a:gd name="connsiteY3-242" fmla="*/ 179033 h 1563569"/>
                <a:gd name="connsiteX4-243" fmla="*/ 1989786 w 2010011"/>
                <a:gd name="connsiteY4-244" fmla="*/ 1249307 h 1563569"/>
                <a:gd name="connsiteX5-245" fmla="*/ 1733479 w 2010011"/>
                <a:gd name="connsiteY5-246" fmla="*/ 1531372 h 1563569"/>
                <a:gd name="connsiteX6-247" fmla="*/ 501005 w 2010011"/>
                <a:gd name="connsiteY6-248" fmla="*/ 1563569 h 1563569"/>
                <a:gd name="connsiteX7-249" fmla="*/ 115909 w 2010011"/>
                <a:gd name="connsiteY7-250" fmla="*/ 1294383 h 1563569"/>
                <a:gd name="connsiteX8-251" fmla="*/ 0 w 2010011"/>
                <a:gd name="connsiteY8-252" fmla="*/ 301383 h 1563569"/>
                <a:gd name="connsiteX0-253" fmla="*/ 852 w 2010863"/>
                <a:gd name="connsiteY0-254" fmla="*/ 301383 h 1563569"/>
                <a:gd name="connsiteX1-255" fmla="*/ 250719 w 2010863"/>
                <a:gd name="connsiteY1-256" fmla="*/ 96592 h 1563569"/>
                <a:gd name="connsiteX2-257" fmla="*/ 1650619 w 2010863"/>
                <a:gd name="connsiteY2-258" fmla="*/ 0 h 1563569"/>
                <a:gd name="connsiteX3-259" fmla="*/ 1952001 w 2010863"/>
                <a:gd name="connsiteY3-260" fmla="*/ 179033 h 1563569"/>
                <a:gd name="connsiteX4-261" fmla="*/ 1990638 w 2010863"/>
                <a:gd name="connsiteY4-262" fmla="*/ 1249307 h 1563569"/>
                <a:gd name="connsiteX5-263" fmla="*/ 1734331 w 2010863"/>
                <a:gd name="connsiteY5-264" fmla="*/ 1531372 h 1563569"/>
                <a:gd name="connsiteX6-265" fmla="*/ 501857 w 2010863"/>
                <a:gd name="connsiteY6-266" fmla="*/ 1563569 h 1563569"/>
                <a:gd name="connsiteX7-267" fmla="*/ 116761 w 2010863"/>
                <a:gd name="connsiteY7-268" fmla="*/ 1294383 h 1563569"/>
                <a:gd name="connsiteX8-269" fmla="*/ 852 w 2010863"/>
                <a:gd name="connsiteY8-270" fmla="*/ 301383 h 1563569"/>
                <a:gd name="connsiteX0-271" fmla="*/ 700 w 2010711"/>
                <a:gd name="connsiteY0-272" fmla="*/ 301383 h 1563569"/>
                <a:gd name="connsiteX1-273" fmla="*/ 282764 w 2010711"/>
                <a:gd name="connsiteY1-274" fmla="*/ 77274 h 1563569"/>
                <a:gd name="connsiteX2-275" fmla="*/ 1650467 w 2010711"/>
                <a:gd name="connsiteY2-276" fmla="*/ 0 h 1563569"/>
                <a:gd name="connsiteX3-277" fmla="*/ 1951849 w 2010711"/>
                <a:gd name="connsiteY3-278" fmla="*/ 179033 h 1563569"/>
                <a:gd name="connsiteX4-279" fmla="*/ 1990486 w 2010711"/>
                <a:gd name="connsiteY4-280" fmla="*/ 1249307 h 1563569"/>
                <a:gd name="connsiteX5-281" fmla="*/ 1734179 w 2010711"/>
                <a:gd name="connsiteY5-282" fmla="*/ 1531372 h 1563569"/>
                <a:gd name="connsiteX6-283" fmla="*/ 501705 w 2010711"/>
                <a:gd name="connsiteY6-284" fmla="*/ 1563569 h 1563569"/>
                <a:gd name="connsiteX7-285" fmla="*/ 116609 w 2010711"/>
                <a:gd name="connsiteY7-286" fmla="*/ 1294383 h 1563569"/>
                <a:gd name="connsiteX8-287" fmla="*/ 700 w 2010711"/>
                <a:gd name="connsiteY8-288" fmla="*/ 301383 h 1563569"/>
                <a:gd name="connsiteX0-289" fmla="*/ 700 w 2009736"/>
                <a:gd name="connsiteY0-290" fmla="*/ 301383 h 1563569"/>
                <a:gd name="connsiteX1-291" fmla="*/ 282764 w 2009736"/>
                <a:gd name="connsiteY1-292" fmla="*/ 77274 h 1563569"/>
                <a:gd name="connsiteX2-293" fmla="*/ 1650467 w 2009736"/>
                <a:gd name="connsiteY2-294" fmla="*/ 0 h 1563569"/>
                <a:gd name="connsiteX3-295" fmla="*/ 1945410 w 2009736"/>
                <a:gd name="connsiteY3-296" fmla="*/ 191912 h 1563569"/>
                <a:gd name="connsiteX4-297" fmla="*/ 1990486 w 2009736"/>
                <a:gd name="connsiteY4-298" fmla="*/ 1249307 h 1563569"/>
                <a:gd name="connsiteX5-299" fmla="*/ 1734179 w 2009736"/>
                <a:gd name="connsiteY5-300" fmla="*/ 1531372 h 1563569"/>
                <a:gd name="connsiteX6-301" fmla="*/ 501705 w 2009736"/>
                <a:gd name="connsiteY6-302" fmla="*/ 1563569 h 1563569"/>
                <a:gd name="connsiteX7-303" fmla="*/ 116609 w 2009736"/>
                <a:gd name="connsiteY7-304" fmla="*/ 1294383 h 1563569"/>
                <a:gd name="connsiteX8-305" fmla="*/ 700 w 2009736"/>
                <a:gd name="connsiteY8-306" fmla="*/ 301383 h 1563569"/>
                <a:gd name="connsiteX0-307" fmla="*/ 700 w 2008172"/>
                <a:gd name="connsiteY0-308" fmla="*/ 301383 h 1563569"/>
                <a:gd name="connsiteX1-309" fmla="*/ 282764 w 2008172"/>
                <a:gd name="connsiteY1-310" fmla="*/ 77274 h 1563569"/>
                <a:gd name="connsiteX2-311" fmla="*/ 1650467 w 2008172"/>
                <a:gd name="connsiteY2-312" fmla="*/ 0 h 1563569"/>
                <a:gd name="connsiteX3-313" fmla="*/ 1945410 w 2008172"/>
                <a:gd name="connsiteY3-314" fmla="*/ 191912 h 1563569"/>
                <a:gd name="connsiteX4-315" fmla="*/ 1990486 w 2008172"/>
                <a:gd name="connsiteY4-316" fmla="*/ 1249307 h 1563569"/>
                <a:gd name="connsiteX5-317" fmla="*/ 1734179 w 2008172"/>
                <a:gd name="connsiteY5-318" fmla="*/ 1531372 h 1563569"/>
                <a:gd name="connsiteX6-319" fmla="*/ 501705 w 2008172"/>
                <a:gd name="connsiteY6-320" fmla="*/ 1563569 h 1563569"/>
                <a:gd name="connsiteX7-321" fmla="*/ 116609 w 2008172"/>
                <a:gd name="connsiteY7-322" fmla="*/ 1294383 h 1563569"/>
                <a:gd name="connsiteX8-323" fmla="*/ 700 w 2008172"/>
                <a:gd name="connsiteY8-324" fmla="*/ 301383 h 1563569"/>
                <a:gd name="connsiteX0-325" fmla="*/ 700 w 2008172"/>
                <a:gd name="connsiteY0-326" fmla="*/ 301383 h 1563569"/>
                <a:gd name="connsiteX1-327" fmla="*/ 282764 w 2008172"/>
                <a:gd name="connsiteY1-328" fmla="*/ 77274 h 1563569"/>
                <a:gd name="connsiteX2-329" fmla="*/ 1650467 w 2008172"/>
                <a:gd name="connsiteY2-330" fmla="*/ 0 h 1563569"/>
                <a:gd name="connsiteX3-331" fmla="*/ 1945410 w 2008172"/>
                <a:gd name="connsiteY3-332" fmla="*/ 191912 h 1563569"/>
                <a:gd name="connsiteX4-333" fmla="*/ 1990486 w 2008172"/>
                <a:gd name="connsiteY4-334" fmla="*/ 1249307 h 1563569"/>
                <a:gd name="connsiteX5-335" fmla="*/ 1682664 w 2008172"/>
                <a:gd name="connsiteY5-336" fmla="*/ 1537811 h 1563569"/>
                <a:gd name="connsiteX6-337" fmla="*/ 501705 w 2008172"/>
                <a:gd name="connsiteY6-338" fmla="*/ 1563569 h 1563569"/>
                <a:gd name="connsiteX7-339" fmla="*/ 116609 w 2008172"/>
                <a:gd name="connsiteY7-340" fmla="*/ 1294383 h 1563569"/>
                <a:gd name="connsiteX8-341" fmla="*/ 700 w 2008172"/>
                <a:gd name="connsiteY8-342" fmla="*/ 301383 h 1563569"/>
                <a:gd name="connsiteX0-343" fmla="*/ 700 w 2008172"/>
                <a:gd name="connsiteY0-344" fmla="*/ 301383 h 1563569"/>
                <a:gd name="connsiteX1-345" fmla="*/ 282764 w 2008172"/>
                <a:gd name="connsiteY1-346" fmla="*/ 77274 h 1563569"/>
                <a:gd name="connsiteX2-347" fmla="*/ 1650467 w 2008172"/>
                <a:gd name="connsiteY2-348" fmla="*/ 0 h 1563569"/>
                <a:gd name="connsiteX3-349" fmla="*/ 1945410 w 2008172"/>
                <a:gd name="connsiteY3-350" fmla="*/ 191912 h 1563569"/>
                <a:gd name="connsiteX4-351" fmla="*/ 1990486 w 2008172"/>
                <a:gd name="connsiteY4-352" fmla="*/ 1249307 h 1563569"/>
                <a:gd name="connsiteX5-353" fmla="*/ 1682664 w 2008172"/>
                <a:gd name="connsiteY5-354" fmla="*/ 1537811 h 1563569"/>
                <a:gd name="connsiteX6-355" fmla="*/ 501705 w 2008172"/>
                <a:gd name="connsiteY6-356" fmla="*/ 1563569 h 1563569"/>
                <a:gd name="connsiteX7-357" fmla="*/ 116609 w 2008172"/>
                <a:gd name="connsiteY7-358" fmla="*/ 1294383 h 1563569"/>
                <a:gd name="connsiteX8-359" fmla="*/ 700 w 2008172"/>
                <a:gd name="connsiteY8-360" fmla="*/ 301383 h 1563569"/>
                <a:gd name="connsiteX0-361" fmla="*/ 700 w 2008172"/>
                <a:gd name="connsiteY0-362" fmla="*/ 301383 h 1544251"/>
                <a:gd name="connsiteX1-363" fmla="*/ 282764 w 2008172"/>
                <a:gd name="connsiteY1-364" fmla="*/ 77274 h 1544251"/>
                <a:gd name="connsiteX2-365" fmla="*/ 1650467 w 2008172"/>
                <a:gd name="connsiteY2-366" fmla="*/ 0 h 1544251"/>
                <a:gd name="connsiteX3-367" fmla="*/ 1945410 w 2008172"/>
                <a:gd name="connsiteY3-368" fmla="*/ 191912 h 1544251"/>
                <a:gd name="connsiteX4-369" fmla="*/ 1990486 w 2008172"/>
                <a:gd name="connsiteY4-370" fmla="*/ 1249307 h 1544251"/>
                <a:gd name="connsiteX5-371" fmla="*/ 1682664 w 2008172"/>
                <a:gd name="connsiteY5-372" fmla="*/ 1537811 h 1544251"/>
                <a:gd name="connsiteX6-373" fmla="*/ 443750 w 2008172"/>
                <a:gd name="connsiteY6-374" fmla="*/ 1544251 h 1544251"/>
                <a:gd name="connsiteX7-375" fmla="*/ 116609 w 2008172"/>
                <a:gd name="connsiteY7-376" fmla="*/ 1294383 h 1544251"/>
                <a:gd name="connsiteX8-377" fmla="*/ 700 w 2008172"/>
                <a:gd name="connsiteY8-378" fmla="*/ 301383 h 1544251"/>
                <a:gd name="connsiteX0-379" fmla="*/ 700 w 2008172"/>
                <a:gd name="connsiteY0-380" fmla="*/ 301383 h 1553681"/>
                <a:gd name="connsiteX1-381" fmla="*/ 282764 w 2008172"/>
                <a:gd name="connsiteY1-382" fmla="*/ 77274 h 1553681"/>
                <a:gd name="connsiteX2-383" fmla="*/ 1650467 w 2008172"/>
                <a:gd name="connsiteY2-384" fmla="*/ 0 h 1553681"/>
                <a:gd name="connsiteX3-385" fmla="*/ 1945410 w 2008172"/>
                <a:gd name="connsiteY3-386" fmla="*/ 191912 h 1553681"/>
                <a:gd name="connsiteX4-387" fmla="*/ 1990486 w 2008172"/>
                <a:gd name="connsiteY4-388" fmla="*/ 1249307 h 1553681"/>
                <a:gd name="connsiteX5-389" fmla="*/ 1682664 w 2008172"/>
                <a:gd name="connsiteY5-390" fmla="*/ 1537811 h 1553681"/>
                <a:gd name="connsiteX6-391" fmla="*/ 443750 w 2008172"/>
                <a:gd name="connsiteY6-392" fmla="*/ 1544251 h 1553681"/>
                <a:gd name="connsiteX7-393" fmla="*/ 116609 w 2008172"/>
                <a:gd name="connsiteY7-394" fmla="*/ 1294383 h 1553681"/>
                <a:gd name="connsiteX8-395" fmla="*/ 700 w 2008172"/>
                <a:gd name="connsiteY8-396" fmla="*/ 301383 h 1553681"/>
                <a:gd name="connsiteX0-397" fmla="*/ 700 w 2008172"/>
                <a:gd name="connsiteY0-398" fmla="*/ 301383 h 1553681"/>
                <a:gd name="connsiteX1-399" fmla="*/ 282764 w 2008172"/>
                <a:gd name="connsiteY1-400" fmla="*/ 77274 h 1553681"/>
                <a:gd name="connsiteX2-401" fmla="*/ 1650467 w 2008172"/>
                <a:gd name="connsiteY2-402" fmla="*/ 0 h 1553681"/>
                <a:gd name="connsiteX3-403" fmla="*/ 1945410 w 2008172"/>
                <a:gd name="connsiteY3-404" fmla="*/ 191912 h 1553681"/>
                <a:gd name="connsiteX4-405" fmla="*/ 1990486 w 2008172"/>
                <a:gd name="connsiteY4-406" fmla="*/ 1249307 h 1553681"/>
                <a:gd name="connsiteX5-407" fmla="*/ 1682664 w 2008172"/>
                <a:gd name="connsiteY5-408" fmla="*/ 1537811 h 1553681"/>
                <a:gd name="connsiteX6-409" fmla="*/ 443750 w 2008172"/>
                <a:gd name="connsiteY6-410" fmla="*/ 1544251 h 1553681"/>
                <a:gd name="connsiteX7-411" fmla="*/ 116609 w 2008172"/>
                <a:gd name="connsiteY7-412" fmla="*/ 1294383 h 1553681"/>
                <a:gd name="connsiteX8-413" fmla="*/ 700 w 2008172"/>
                <a:gd name="connsiteY8-414" fmla="*/ 301383 h 1553681"/>
                <a:gd name="connsiteX0-415" fmla="*/ 700 w 2000673"/>
                <a:gd name="connsiteY0-416" fmla="*/ 301383 h 1553681"/>
                <a:gd name="connsiteX1-417" fmla="*/ 282764 w 2000673"/>
                <a:gd name="connsiteY1-418" fmla="*/ 77274 h 1553681"/>
                <a:gd name="connsiteX2-419" fmla="*/ 1650467 w 2000673"/>
                <a:gd name="connsiteY2-420" fmla="*/ 0 h 1553681"/>
                <a:gd name="connsiteX3-421" fmla="*/ 1945410 w 2000673"/>
                <a:gd name="connsiteY3-422" fmla="*/ 191912 h 1553681"/>
                <a:gd name="connsiteX4-423" fmla="*/ 1990486 w 2000673"/>
                <a:gd name="connsiteY4-424" fmla="*/ 1249307 h 1553681"/>
                <a:gd name="connsiteX5-425" fmla="*/ 1682664 w 2000673"/>
                <a:gd name="connsiteY5-426" fmla="*/ 1537811 h 1553681"/>
                <a:gd name="connsiteX6-427" fmla="*/ 443750 w 2000673"/>
                <a:gd name="connsiteY6-428" fmla="*/ 1544251 h 1553681"/>
                <a:gd name="connsiteX7-429" fmla="*/ 116609 w 2000673"/>
                <a:gd name="connsiteY7-430" fmla="*/ 1294383 h 1553681"/>
                <a:gd name="connsiteX8-431" fmla="*/ 700 w 2000673"/>
                <a:gd name="connsiteY8-432" fmla="*/ 301383 h 1553681"/>
                <a:gd name="connsiteX0-433" fmla="*/ 700 w 2000673"/>
                <a:gd name="connsiteY0-434" fmla="*/ 301383 h 1553681"/>
                <a:gd name="connsiteX1-435" fmla="*/ 282764 w 2000673"/>
                <a:gd name="connsiteY1-436" fmla="*/ 77274 h 1553681"/>
                <a:gd name="connsiteX2-437" fmla="*/ 1650467 w 2000673"/>
                <a:gd name="connsiteY2-438" fmla="*/ 0 h 1553681"/>
                <a:gd name="connsiteX3-439" fmla="*/ 1945410 w 2000673"/>
                <a:gd name="connsiteY3-440" fmla="*/ 191912 h 1553681"/>
                <a:gd name="connsiteX4-441" fmla="*/ 1990486 w 2000673"/>
                <a:gd name="connsiteY4-442" fmla="*/ 1249307 h 1553681"/>
                <a:gd name="connsiteX5-443" fmla="*/ 1682664 w 2000673"/>
                <a:gd name="connsiteY5-444" fmla="*/ 1537811 h 1553681"/>
                <a:gd name="connsiteX6-445" fmla="*/ 443750 w 2000673"/>
                <a:gd name="connsiteY6-446" fmla="*/ 1544251 h 1553681"/>
                <a:gd name="connsiteX7-447" fmla="*/ 110170 w 2000673"/>
                <a:gd name="connsiteY7-448" fmla="*/ 1294383 h 1553681"/>
                <a:gd name="connsiteX8-449" fmla="*/ 700 w 2000673"/>
                <a:gd name="connsiteY8-450" fmla="*/ 301383 h 1553681"/>
                <a:gd name="connsiteX0-451" fmla="*/ 700 w 2000673"/>
                <a:gd name="connsiteY0-452" fmla="*/ 233655 h 1485953"/>
                <a:gd name="connsiteX1-453" fmla="*/ 282764 w 2000673"/>
                <a:gd name="connsiteY1-454" fmla="*/ 9546 h 1485953"/>
                <a:gd name="connsiteX2-455" fmla="*/ 1681773 w 2000673"/>
                <a:gd name="connsiteY2-456" fmla="*/ 8 h 1485953"/>
                <a:gd name="connsiteX3-457" fmla="*/ 1945410 w 2000673"/>
                <a:gd name="connsiteY3-458" fmla="*/ 124184 h 1485953"/>
                <a:gd name="connsiteX4-459" fmla="*/ 1990486 w 2000673"/>
                <a:gd name="connsiteY4-460" fmla="*/ 1181579 h 1485953"/>
                <a:gd name="connsiteX5-461" fmla="*/ 1682664 w 2000673"/>
                <a:gd name="connsiteY5-462" fmla="*/ 1470083 h 1485953"/>
                <a:gd name="connsiteX6-463" fmla="*/ 443750 w 2000673"/>
                <a:gd name="connsiteY6-464" fmla="*/ 1476523 h 1485953"/>
                <a:gd name="connsiteX7-465" fmla="*/ 110170 w 2000673"/>
                <a:gd name="connsiteY7-466" fmla="*/ 1226655 h 1485953"/>
                <a:gd name="connsiteX8-467" fmla="*/ 700 w 2000673"/>
                <a:gd name="connsiteY8-468" fmla="*/ 233655 h 1485953"/>
                <a:gd name="connsiteX0-469" fmla="*/ 766 w 2000739"/>
                <a:gd name="connsiteY0-470" fmla="*/ 233655 h 1485953"/>
                <a:gd name="connsiteX1-471" fmla="*/ 267177 w 2000739"/>
                <a:gd name="connsiteY1-472" fmla="*/ 69756 h 1485953"/>
                <a:gd name="connsiteX2-473" fmla="*/ 1681839 w 2000739"/>
                <a:gd name="connsiteY2-474" fmla="*/ 8 h 1485953"/>
                <a:gd name="connsiteX3-475" fmla="*/ 1945476 w 2000739"/>
                <a:gd name="connsiteY3-476" fmla="*/ 124184 h 1485953"/>
                <a:gd name="connsiteX4-477" fmla="*/ 1990552 w 2000739"/>
                <a:gd name="connsiteY4-478" fmla="*/ 1181579 h 1485953"/>
                <a:gd name="connsiteX5-479" fmla="*/ 1682730 w 2000739"/>
                <a:gd name="connsiteY5-480" fmla="*/ 1470083 h 1485953"/>
                <a:gd name="connsiteX6-481" fmla="*/ 443816 w 2000739"/>
                <a:gd name="connsiteY6-482" fmla="*/ 1476523 h 1485953"/>
                <a:gd name="connsiteX7-483" fmla="*/ 110236 w 2000739"/>
                <a:gd name="connsiteY7-484" fmla="*/ 1226655 h 1485953"/>
                <a:gd name="connsiteX8-485" fmla="*/ 766 w 2000739"/>
                <a:gd name="connsiteY8-486" fmla="*/ 233655 h 1485953"/>
                <a:gd name="connsiteX0-487" fmla="*/ 766 w 2006307"/>
                <a:gd name="connsiteY0-488" fmla="*/ 233647 h 1485945"/>
                <a:gd name="connsiteX1-489" fmla="*/ 267177 w 2006307"/>
                <a:gd name="connsiteY1-490" fmla="*/ 69748 h 1485945"/>
                <a:gd name="connsiteX2-491" fmla="*/ 1681839 w 2006307"/>
                <a:gd name="connsiteY2-492" fmla="*/ 0 h 1485945"/>
                <a:gd name="connsiteX3-493" fmla="*/ 1984609 w 2006307"/>
                <a:gd name="connsiteY3-494" fmla="*/ 131701 h 1485945"/>
                <a:gd name="connsiteX4-495" fmla="*/ 1990552 w 2006307"/>
                <a:gd name="connsiteY4-496" fmla="*/ 1181571 h 1485945"/>
                <a:gd name="connsiteX5-497" fmla="*/ 1682730 w 2006307"/>
                <a:gd name="connsiteY5-498" fmla="*/ 1470075 h 1485945"/>
                <a:gd name="connsiteX6-499" fmla="*/ 443816 w 2006307"/>
                <a:gd name="connsiteY6-500" fmla="*/ 1476515 h 1485945"/>
                <a:gd name="connsiteX7-501" fmla="*/ 110236 w 2006307"/>
                <a:gd name="connsiteY7-502" fmla="*/ 1226647 h 1485945"/>
                <a:gd name="connsiteX8-503" fmla="*/ 766 w 2006307"/>
                <a:gd name="connsiteY8-504" fmla="*/ 233647 h 1485945"/>
                <a:gd name="connsiteX0-505" fmla="*/ 766 w 1998711"/>
                <a:gd name="connsiteY0-506" fmla="*/ 233647 h 1485945"/>
                <a:gd name="connsiteX1-507" fmla="*/ 267177 w 1998711"/>
                <a:gd name="connsiteY1-508" fmla="*/ 69748 h 1485945"/>
                <a:gd name="connsiteX2-509" fmla="*/ 1681839 w 1998711"/>
                <a:gd name="connsiteY2-510" fmla="*/ 0 h 1485945"/>
                <a:gd name="connsiteX3-511" fmla="*/ 1984609 w 1998711"/>
                <a:gd name="connsiteY3-512" fmla="*/ 131701 h 1485945"/>
                <a:gd name="connsiteX4-513" fmla="*/ 1990552 w 1998711"/>
                <a:gd name="connsiteY4-514" fmla="*/ 1181571 h 1485945"/>
                <a:gd name="connsiteX5-515" fmla="*/ 1682730 w 1998711"/>
                <a:gd name="connsiteY5-516" fmla="*/ 1470075 h 1485945"/>
                <a:gd name="connsiteX6-517" fmla="*/ 443816 w 1998711"/>
                <a:gd name="connsiteY6-518" fmla="*/ 1476515 h 1485945"/>
                <a:gd name="connsiteX7-519" fmla="*/ 110236 w 1998711"/>
                <a:gd name="connsiteY7-520" fmla="*/ 1226647 h 1485945"/>
                <a:gd name="connsiteX8-521" fmla="*/ 766 w 1998711"/>
                <a:gd name="connsiteY8-522" fmla="*/ 233647 h 1485945"/>
                <a:gd name="connsiteX0-523" fmla="*/ 766 w 1990552"/>
                <a:gd name="connsiteY0-524" fmla="*/ 233647 h 1485945"/>
                <a:gd name="connsiteX1-525" fmla="*/ 267177 w 1990552"/>
                <a:gd name="connsiteY1-526" fmla="*/ 69748 h 1485945"/>
                <a:gd name="connsiteX2-527" fmla="*/ 1681839 w 1990552"/>
                <a:gd name="connsiteY2-528" fmla="*/ 0 h 1485945"/>
                <a:gd name="connsiteX3-529" fmla="*/ 1984609 w 1990552"/>
                <a:gd name="connsiteY3-530" fmla="*/ 131701 h 1485945"/>
                <a:gd name="connsiteX4-531" fmla="*/ 1990552 w 1990552"/>
                <a:gd name="connsiteY4-532" fmla="*/ 1181571 h 1485945"/>
                <a:gd name="connsiteX5-533" fmla="*/ 1682730 w 1990552"/>
                <a:gd name="connsiteY5-534" fmla="*/ 1470075 h 1485945"/>
                <a:gd name="connsiteX6-535" fmla="*/ 443816 w 1990552"/>
                <a:gd name="connsiteY6-536" fmla="*/ 1476515 h 1485945"/>
                <a:gd name="connsiteX7-537" fmla="*/ 110236 w 1990552"/>
                <a:gd name="connsiteY7-538" fmla="*/ 1226647 h 1485945"/>
                <a:gd name="connsiteX8-539" fmla="*/ 766 w 1990552"/>
                <a:gd name="connsiteY8-540" fmla="*/ 233647 h 1485945"/>
                <a:gd name="connsiteX0-541" fmla="*/ 766 w 1990552"/>
                <a:gd name="connsiteY0-542" fmla="*/ 233647 h 1485945"/>
                <a:gd name="connsiteX1-543" fmla="*/ 267177 w 1990552"/>
                <a:gd name="connsiteY1-544" fmla="*/ 69748 h 1485945"/>
                <a:gd name="connsiteX2-545" fmla="*/ 1681839 w 1990552"/>
                <a:gd name="connsiteY2-546" fmla="*/ 0 h 1485945"/>
                <a:gd name="connsiteX3-547" fmla="*/ 1984609 w 1990552"/>
                <a:gd name="connsiteY3-548" fmla="*/ 131701 h 1485945"/>
                <a:gd name="connsiteX4-549" fmla="*/ 1990552 w 1990552"/>
                <a:gd name="connsiteY4-550" fmla="*/ 1181571 h 1485945"/>
                <a:gd name="connsiteX5-551" fmla="*/ 1682730 w 1990552"/>
                <a:gd name="connsiteY5-552" fmla="*/ 1470075 h 1485945"/>
                <a:gd name="connsiteX6-553" fmla="*/ 443816 w 1990552"/>
                <a:gd name="connsiteY6-554" fmla="*/ 1476515 h 1485945"/>
                <a:gd name="connsiteX7-555" fmla="*/ 110236 w 1990552"/>
                <a:gd name="connsiteY7-556" fmla="*/ 1226647 h 1485945"/>
                <a:gd name="connsiteX8-557" fmla="*/ 766 w 1990552"/>
                <a:gd name="connsiteY8-558" fmla="*/ 233647 h 1485945"/>
                <a:gd name="connsiteX0-559" fmla="*/ 948 w 1959226"/>
                <a:gd name="connsiteY0-560" fmla="*/ 298718 h 1485945"/>
                <a:gd name="connsiteX1-561" fmla="*/ 235851 w 1959226"/>
                <a:gd name="connsiteY1-562" fmla="*/ 69748 h 1485945"/>
                <a:gd name="connsiteX2-563" fmla="*/ 1650513 w 1959226"/>
                <a:gd name="connsiteY2-564" fmla="*/ 0 h 1485945"/>
                <a:gd name="connsiteX3-565" fmla="*/ 1953283 w 1959226"/>
                <a:gd name="connsiteY3-566" fmla="*/ 131701 h 1485945"/>
                <a:gd name="connsiteX4-567" fmla="*/ 1959226 w 1959226"/>
                <a:gd name="connsiteY4-568" fmla="*/ 1181571 h 1485945"/>
                <a:gd name="connsiteX5-569" fmla="*/ 1651404 w 1959226"/>
                <a:gd name="connsiteY5-570" fmla="*/ 1470075 h 1485945"/>
                <a:gd name="connsiteX6-571" fmla="*/ 412490 w 1959226"/>
                <a:gd name="connsiteY6-572" fmla="*/ 1476515 h 1485945"/>
                <a:gd name="connsiteX7-573" fmla="*/ 78910 w 1959226"/>
                <a:gd name="connsiteY7-574" fmla="*/ 1226647 h 1485945"/>
                <a:gd name="connsiteX8-575" fmla="*/ 948 w 1959226"/>
                <a:gd name="connsiteY8-576" fmla="*/ 298718 h 1485945"/>
                <a:gd name="connsiteX0-577" fmla="*/ 19727 w 1978005"/>
                <a:gd name="connsiteY0-578" fmla="*/ 298718 h 1485945"/>
                <a:gd name="connsiteX1-579" fmla="*/ 254630 w 1978005"/>
                <a:gd name="connsiteY1-580" fmla="*/ 69748 h 1485945"/>
                <a:gd name="connsiteX2-581" fmla="*/ 1669292 w 1978005"/>
                <a:gd name="connsiteY2-582" fmla="*/ 0 h 1485945"/>
                <a:gd name="connsiteX3-583" fmla="*/ 1972062 w 1978005"/>
                <a:gd name="connsiteY3-584" fmla="*/ 131701 h 1485945"/>
                <a:gd name="connsiteX4-585" fmla="*/ 1978005 w 1978005"/>
                <a:gd name="connsiteY4-586" fmla="*/ 1181571 h 1485945"/>
                <a:gd name="connsiteX5-587" fmla="*/ 1670183 w 1978005"/>
                <a:gd name="connsiteY5-588" fmla="*/ 1470075 h 1485945"/>
                <a:gd name="connsiteX6-589" fmla="*/ 431269 w 1978005"/>
                <a:gd name="connsiteY6-590" fmla="*/ 1476515 h 1485945"/>
                <a:gd name="connsiteX7-591" fmla="*/ 57178 w 1978005"/>
                <a:gd name="connsiteY7-592" fmla="*/ 1356788 h 1485945"/>
                <a:gd name="connsiteX8-593" fmla="*/ 19727 w 1978005"/>
                <a:gd name="connsiteY8-594" fmla="*/ 298718 h 1485945"/>
                <a:gd name="connsiteX0-595" fmla="*/ 19727 w 1978005"/>
                <a:gd name="connsiteY0-596" fmla="*/ 298718 h 1536484"/>
                <a:gd name="connsiteX1-597" fmla="*/ 254630 w 1978005"/>
                <a:gd name="connsiteY1-598" fmla="*/ 69748 h 1536484"/>
                <a:gd name="connsiteX2-599" fmla="*/ 1669292 w 1978005"/>
                <a:gd name="connsiteY2-600" fmla="*/ 0 h 1536484"/>
                <a:gd name="connsiteX3-601" fmla="*/ 1972062 w 1978005"/>
                <a:gd name="connsiteY3-602" fmla="*/ 131701 h 1536484"/>
                <a:gd name="connsiteX4-603" fmla="*/ 1978005 w 1978005"/>
                <a:gd name="connsiteY4-604" fmla="*/ 1181571 h 1536484"/>
                <a:gd name="connsiteX5-605" fmla="*/ 1670183 w 1978005"/>
                <a:gd name="connsiteY5-606" fmla="*/ 1470075 h 1536484"/>
                <a:gd name="connsiteX6-607" fmla="*/ 525793 w 1978005"/>
                <a:gd name="connsiteY6-608" fmla="*/ 1532290 h 1536484"/>
                <a:gd name="connsiteX7-609" fmla="*/ 57178 w 1978005"/>
                <a:gd name="connsiteY7-610" fmla="*/ 1356788 h 1536484"/>
                <a:gd name="connsiteX8-611" fmla="*/ 19727 w 1978005"/>
                <a:gd name="connsiteY8-612" fmla="*/ 298718 h 1536484"/>
                <a:gd name="connsiteX0-613" fmla="*/ 19727 w 1978005"/>
                <a:gd name="connsiteY0-614" fmla="*/ 298718 h 1544136"/>
                <a:gd name="connsiteX1-615" fmla="*/ 254630 w 1978005"/>
                <a:gd name="connsiteY1-616" fmla="*/ 69748 h 1544136"/>
                <a:gd name="connsiteX2-617" fmla="*/ 1669292 w 1978005"/>
                <a:gd name="connsiteY2-618" fmla="*/ 0 h 1544136"/>
                <a:gd name="connsiteX3-619" fmla="*/ 1972062 w 1978005"/>
                <a:gd name="connsiteY3-620" fmla="*/ 131701 h 1544136"/>
                <a:gd name="connsiteX4-621" fmla="*/ 1978005 w 1978005"/>
                <a:gd name="connsiteY4-622" fmla="*/ 1181571 h 1544136"/>
                <a:gd name="connsiteX5-623" fmla="*/ 1773711 w 1978005"/>
                <a:gd name="connsiteY5-624" fmla="*/ 1535145 h 1544136"/>
                <a:gd name="connsiteX6-625" fmla="*/ 525793 w 1978005"/>
                <a:gd name="connsiteY6-626" fmla="*/ 1532290 h 1544136"/>
                <a:gd name="connsiteX7-627" fmla="*/ 57178 w 1978005"/>
                <a:gd name="connsiteY7-628" fmla="*/ 1356788 h 1544136"/>
                <a:gd name="connsiteX8-629" fmla="*/ 19727 w 1978005"/>
                <a:gd name="connsiteY8-630" fmla="*/ 298718 h 1544136"/>
                <a:gd name="connsiteX0-631" fmla="*/ 19727 w 2086034"/>
                <a:gd name="connsiteY0-632" fmla="*/ 298718 h 1544136"/>
                <a:gd name="connsiteX1-633" fmla="*/ 254630 w 2086034"/>
                <a:gd name="connsiteY1-634" fmla="*/ 69748 h 1544136"/>
                <a:gd name="connsiteX2-635" fmla="*/ 1669292 w 2086034"/>
                <a:gd name="connsiteY2-636" fmla="*/ 0 h 1544136"/>
                <a:gd name="connsiteX3-637" fmla="*/ 1972062 w 2086034"/>
                <a:gd name="connsiteY3-638" fmla="*/ 131701 h 1544136"/>
                <a:gd name="connsiteX4-639" fmla="*/ 2086034 w 2086034"/>
                <a:gd name="connsiteY4-640" fmla="*/ 1237344 h 1544136"/>
                <a:gd name="connsiteX5-641" fmla="*/ 1773711 w 2086034"/>
                <a:gd name="connsiteY5-642" fmla="*/ 1535145 h 1544136"/>
                <a:gd name="connsiteX6-643" fmla="*/ 525793 w 2086034"/>
                <a:gd name="connsiteY6-644" fmla="*/ 1532290 h 1544136"/>
                <a:gd name="connsiteX7-645" fmla="*/ 57178 w 2086034"/>
                <a:gd name="connsiteY7-646" fmla="*/ 1356788 h 1544136"/>
                <a:gd name="connsiteX8-647" fmla="*/ 19727 w 2086034"/>
                <a:gd name="connsiteY8-648" fmla="*/ 298718 h 1544136"/>
                <a:gd name="connsiteX0-649" fmla="*/ 19727 w 2086034"/>
                <a:gd name="connsiteY0-650" fmla="*/ 298743 h 1544161"/>
                <a:gd name="connsiteX1-651" fmla="*/ 254630 w 2086034"/>
                <a:gd name="connsiteY1-652" fmla="*/ 69773 h 1544161"/>
                <a:gd name="connsiteX2-653" fmla="*/ 1669292 w 2086034"/>
                <a:gd name="connsiteY2-654" fmla="*/ 25 h 1544161"/>
                <a:gd name="connsiteX3-655" fmla="*/ 2017074 w 2086034"/>
                <a:gd name="connsiteY3-656" fmla="*/ 122431 h 1544161"/>
                <a:gd name="connsiteX4-657" fmla="*/ 2086034 w 2086034"/>
                <a:gd name="connsiteY4-658" fmla="*/ 1237369 h 1544161"/>
                <a:gd name="connsiteX5-659" fmla="*/ 1773711 w 2086034"/>
                <a:gd name="connsiteY5-660" fmla="*/ 1535170 h 1544161"/>
                <a:gd name="connsiteX6-661" fmla="*/ 525793 w 2086034"/>
                <a:gd name="connsiteY6-662" fmla="*/ 1532315 h 1544161"/>
                <a:gd name="connsiteX7-663" fmla="*/ 57178 w 2086034"/>
                <a:gd name="connsiteY7-664" fmla="*/ 1356813 h 1544161"/>
                <a:gd name="connsiteX8-665" fmla="*/ 19727 w 2086034"/>
                <a:gd name="connsiteY8-666" fmla="*/ 298743 h 1544161"/>
                <a:gd name="connsiteX0-667" fmla="*/ 19727 w 2086034"/>
                <a:gd name="connsiteY0-668" fmla="*/ 298743 h 1544161"/>
                <a:gd name="connsiteX1-669" fmla="*/ 254630 w 2086034"/>
                <a:gd name="connsiteY1-670" fmla="*/ 69773 h 1544161"/>
                <a:gd name="connsiteX2-671" fmla="*/ 1669292 w 2086034"/>
                <a:gd name="connsiteY2-672" fmla="*/ 25 h 1544161"/>
                <a:gd name="connsiteX3-673" fmla="*/ 2017074 w 2086034"/>
                <a:gd name="connsiteY3-674" fmla="*/ 122431 h 1544161"/>
                <a:gd name="connsiteX4-675" fmla="*/ 2086034 w 2086034"/>
                <a:gd name="connsiteY4-676" fmla="*/ 1237369 h 1544161"/>
                <a:gd name="connsiteX5-677" fmla="*/ 1773711 w 2086034"/>
                <a:gd name="connsiteY5-678" fmla="*/ 1535170 h 1544161"/>
                <a:gd name="connsiteX6-679" fmla="*/ 525793 w 2086034"/>
                <a:gd name="connsiteY6-680" fmla="*/ 1532315 h 1544161"/>
                <a:gd name="connsiteX7-681" fmla="*/ 57178 w 2086034"/>
                <a:gd name="connsiteY7-682" fmla="*/ 1356813 h 1544161"/>
                <a:gd name="connsiteX8-683" fmla="*/ 19727 w 2086034"/>
                <a:gd name="connsiteY8-684" fmla="*/ 298743 h 1544161"/>
                <a:gd name="connsiteX0-685" fmla="*/ 19727 w 2086034"/>
                <a:gd name="connsiteY0-686" fmla="*/ 321958 h 1567376"/>
                <a:gd name="connsiteX1-687" fmla="*/ 254630 w 2086034"/>
                <a:gd name="connsiteY1-688" fmla="*/ 92988 h 1567376"/>
                <a:gd name="connsiteX2-689" fmla="*/ 1687296 w 2086034"/>
                <a:gd name="connsiteY2-690" fmla="*/ 0 h 1567376"/>
                <a:gd name="connsiteX3-691" fmla="*/ 2017074 w 2086034"/>
                <a:gd name="connsiteY3-692" fmla="*/ 145646 h 1567376"/>
                <a:gd name="connsiteX4-693" fmla="*/ 2086034 w 2086034"/>
                <a:gd name="connsiteY4-694" fmla="*/ 1260584 h 1567376"/>
                <a:gd name="connsiteX5-695" fmla="*/ 1773711 w 2086034"/>
                <a:gd name="connsiteY5-696" fmla="*/ 1558385 h 1567376"/>
                <a:gd name="connsiteX6-697" fmla="*/ 525793 w 2086034"/>
                <a:gd name="connsiteY6-698" fmla="*/ 1555530 h 1567376"/>
                <a:gd name="connsiteX7-699" fmla="*/ 57178 w 2086034"/>
                <a:gd name="connsiteY7-700" fmla="*/ 1380028 h 1567376"/>
                <a:gd name="connsiteX8-701" fmla="*/ 19727 w 2086034"/>
                <a:gd name="connsiteY8-702" fmla="*/ 321958 h 1567376"/>
                <a:gd name="connsiteX0-703" fmla="*/ 19727 w 2086034"/>
                <a:gd name="connsiteY0-704" fmla="*/ 321958 h 1567376"/>
                <a:gd name="connsiteX1-705" fmla="*/ 254630 w 2086034"/>
                <a:gd name="connsiteY1-706" fmla="*/ 92988 h 1567376"/>
                <a:gd name="connsiteX2-707" fmla="*/ 1687296 w 2086034"/>
                <a:gd name="connsiteY2-708" fmla="*/ 0 h 1567376"/>
                <a:gd name="connsiteX3-709" fmla="*/ 2017074 w 2086034"/>
                <a:gd name="connsiteY3-710" fmla="*/ 145646 h 1567376"/>
                <a:gd name="connsiteX4-711" fmla="*/ 2086034 w 2086034"/>
                <a:gd name="connsiteY4-712" fmla="*/ 1260584 h 1567376"/>
                <a:gd name="connsiteX5-713" fmla="*/ 1773711 w 2086034"/>
                <a:gd name="connsiteY5-714" fmla="*/ 1558385 h 1567376"/>
                <a:gd name="connsiteX6-715" fmla="*/ 525793 w 2086034"/>
                <a:gd name="connsiteY6-716" fmla="*/ 1555530 h 1567376"/>
                <a:gd name="connsiteX7-717" fmla="*/ 57178 w 2086034"/>
                <a:gd name="connsiteY7-718" fmla="*/ 1380028 h 1567376"/>
                <a:gd name="connsiteX8-719" fmla="*/ 19727 w 2086034"/>
                <a:gd name="connsiteY8-720" fmla="*/ 321958 h 15673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086034" h="1567376">
                  <a:moveTo>
                    <a:pt x="19727" y="321958"/>
                  </a:moveTo>
                  <a:cubicBezTo>
                    <a:pt x="6848" y="168871"/>
                    <a:pt x="127301" y="92988"/>
                    <a:pt x="254630" y="92988"/>
                  </a:cubicBezTo>
                  <a:cubicBezTo>
                    <a:pt x="732185" y="61992"/>
                    <a:pt x="1043198" y="105363"/>
                    <a:pt x="1687296" y="0"/>
                  </a:cubicBezTo>
                  <a:cubicBezTo>
                    <a:pt x="1814625" y="0"/>
                    <a:pt x="2017074" y="18317"/>
                    <a:pt x="2017074" y="145646"/>
                  </a:cubicBezTo>
                  <a:cubicBezTo>
                    <a:pt x="2032161" y="530980"/>
                    <a:pt x="2069887" y="716999"/>
                    <a:pt x="2086034" y="1260584"/>
                  </a:cubicBezTo>
                  <a:cubicBezTo>
                    <a:pt x="2058888" y="1457497"/>
                    <a:pt x="1952555" y="1551946"/>
                    <a:pt x="1773711" y="1558385"/>
                  </a:cubicBezTo>
                  <a:cubicBezTo>
                    <a:pt x="1360740" y="1560532"/>
                    <a:pt x="1028916" y="1579141"/>
                    <a:pt x="525793" y="1555530"/>
                  </a:cubicBezTo>
                  <a:cubicBezTo>
                    <a:pt x="398464" y="1555530"/>
                    <a:pt x="134452" y="1545993"/>
                    <a:pt x="57178" y="1380028"/>
                  </a:cubicBezTo>
                  <a:cubicBezTo>
                    <a:pt x="-65171" y="935264"/>
                    <a:pt x="51924" y="644372"/>
                    <a:pt x="19727" y="321958"/>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9088194" y="2000079"/>
            <a:ext cx="2260841" cy="2665210"/>
            <a:chOff x="9202185" y="1690609"/>
            <a:chExt cx="2260841" cy="2665210"/>
          </a:xfrm>
        </p:grpSpPr>
        <p:sp>
          <p:nvSpPr>
            <p:cNvPr id="26" name="圆角矩形 38"/>
            <p:cNvSpPr/>
            <p:nvPr/>
          </p:nvSpPr>
          <p:spPr>
            <a:xfrm>
              <a:off x="9202185" y="1690609"/>
              <a:ext cx="2260841" cy="2665210"/>
            </a:xfrm>
            <a:custGeom>
              <a:avLst/>
              <a:gdLst>
                <a:gd name="connsiteX0" fmla="*/ 0 w 1970468"/>
                <a:gd name="connsiteY0" fmla="*/ 230549 h 1383264"/>
                <a:gd name="connsiteX1" fmla="*/ 230549 w 1970468"/>
                <a:gd name="connsiteY1" fmla="*/ 0 h 1383264"/>
                <a:gd name="connsiteX2" fmla="*/ 1739919 w 1970468"/>
                <a:gd name="connsiteY2" fmla="*/ 0 h 1383264"/>
                <a:gd name="connsiteX3" fmla="*/ 1970468 w 1970468"/>
                <a:gd name="connsiteY3" fmla="*/ 230549 h 1383264"/>
                <a:gd name="connsiteX4" fmla="*/ 1970468 w 1970468"/>
                <a:gd name="connsiteY4" fmla="*/ 1152715 h 1383264"/>
                <a:gd name="connsiteX5" fmla="*/ 1739919 w 1970468"/>
                <a:gd name="connsiteY5" fmla="*/ 1383264 h 1383264"/>
                <a:gd name="connsiteX6" fmla="*/ 230549 w 1970468"/>
                <a:gd name="connsiteY6" fmla="*/ 1383264 h 1383264"/>
                <a:gd name="connsiteX7" fmla="*/ 0 w 1970468"/>
                <a:gd name="connsiteY7" fmla="*/ 1152715 h 1383264"/>
                <a:gd name="connsiteX8" fmla="*/ 0 w 1970468"/>
                <a:gd name="connsiteY8" fmla="*/ 230549 h 1383264"/>
                <a:gd name="connsiteX0-1" fmla="*/ 0 w 1970468"/>
                <a:gd name="connsiteY0-2" fmla="*/ 230549 h 1466977"/>
                <a:gd name="connsiteX1-3" fmla="*/ 230549 w 1970468"/>
                <a:gd name="connsiteY1-4" fmla="*/ 0 h 1466977"/>
                <a:gd name="connsiteX2-5" fmla="*/ 1739919 w 1970468"/>
                <a:gd name="connsiteY2-6" fmla="*/ 0 h 1466977"/>
                <a:gd name="connsiteX3-7" fmla="*/ 1970468 w 1970468"/>
                <a:gd name="connsiteY3-8" fmla="*/ 230549 h 1466977"/>
                <a:gd name="connsiteX4-9" fmla="*/ 1970468 w 1970468"/>
                <a:gd name="connsiteY4-10" fmla="*/ 1152715 h 1466977"/>
                <a:gd name="connsiteX5-11" fmla="*/ 1739919 w 1970468"/>
                <a:gd name="connsiteY5-12" fmla="*/ 1383264 h 1466977"/>
                <a:gd name="connsiteX6-13" fmla="*/ 481687 w 1970468"/>
                <a:gd name="connsiteY6-14" fmla="*/ 1466977 h 1466977"/>
                <a:gd name="connsiteX7-15" fmla="*/ 0 w 1970468"/>
                <a:gd name="connsiteY7-16" fmla="*/ 1152715 h 1466977"/>
                <a:gd name="connsiteX8-17" fmla="*/ 0 w 1970468"/>
                <a:gd name="connsiteY8-18" fmla="*/ 230549 h 1466977"/>
                <a:gd name="connsiteX0-19" fmla="*/ 0 w 1970468"/>
                <a:gd name="connsiteY0-20" fmla="*/ 230549 h 1466977"/>
                <a:gd name="connsiteX1-21" fmla="*/ 230549 w 1970468"/>
                <a:gd name="connsiteY1-22" fmla="*/ 0 h 1466977"/>
                <a:gd name="connsiteX2-23" fmla="*/ 1739919 w 1970468"/>
                <a:gd name="connsiteY2-24" fmla="*/ 0 h 1466977"/>
                <a:gd name="connsiteX3-25" fmla="*/ 1970468 w 1970468"/>
                <a:gd name="connsiteY3-26" fmla="*/ 230549 h 1466977"/>
                <a:gd name="connsiteX4-27" fmla="*/ 1970468 w 1970468"/>
                <a:gd name="connsiteY4-28" fmla="*/ 1152715 h 1466977"/>
                <a:gd name="connsiteX5-29" fmla="*/ 1739919 w 1970468"/>
                <a:gd name="connsiteY5-30" fmla="*/ 1383264 h 1466977"/>
                <a:gd name="connsiteX6-31" fmla="*/ 481687 w 1970468"/>
                <a:gd name="connsiteY6-32" fmla="*/ 1466977 h 1466977"/>
                <a:gd name="connsiteX7-33" fmla="*/ 96591 w 1970468"/>
                <a:gd name="connsiteY7-34" fmla="*/ 1197791 h 1466977"/>
                <a:gd name="connsiteX8-35" fmla="*/ 0 w 1970468"/>
                <a:gd name="connsiteY8-36" fmla="*/ 230549 h 1466977"/>
                <a:gd name="connsiteX0-37" fmla="*/ 0 w 1970468"/>
                <a:gd name="connsiteY0-38" fmla="*/ 230549 h 1466977"/>
                <a:gd name="connsiteX1-39" fmla="*/ 230549 w 1970468"/>
                <a:gd name="connsiteY1-40" fmla="*/ 0 h 1466977"/>
                <a:gd name="connsiteX2-41" fmla="*/ 1739919 w 1970468"/>
                <a:gd name="connsiteY2-42" fmla="*/ 0 h 1466977"/>
                <a:gd name="connsiteX3-43" fmla="*/ 1970468 w 1970468"/>
                <a:gd name="connsiteY3-44" fmla="*/ 230549 h 1466977"/>
                <a:gd name="connsiteX4-45" fmla="*/ 1970468 w 1970468"/>
                <a:gd name="connsiteY4-46" fmla="*/ 1152715 h 1466977"/>
                <a:gd name="connsiteX5-47" fmla="*/ 1739919 w 1970468"/>
                <a:gd name="connsiteY5-48" fmla="*/ 1383264 h 1466977"/>
                <a:gd name="connsiteX6-49" fmla="*/ 481687 w 1970468"/>
                <a:gd name="connsiteY6-50" fmla="*/ 1466977 h 1466977"/>
                <a:gd name="connsiteX7-51" fmla="*/ 96591 w 1970468"/>
                <a:gd name="connsiteY7-52" fmla="*/ 1197791 h 1466977"/>
                <a:gd name="connsiteX8-53" fmla="*/ 0 w 1970468"/>
                <a:gd name="connsiteY8-54" fmla="*/ 230549 h 1466977"/>
                <a:gd name="connsiteX0-55" fmla="*/ 0 w 1970468"/>
                <a:gd name="connsiteY0-56" fmla="*/ 230549 h 1466977"/>
                <a:gd name="connsiteX1-57" fmla="*/ 230549 w 1970468"/>
                <a:gd name="connsiteY1-58" fmla="*/ 0 h 1466977"/>
                <a:gd name="connsiteX2-59" fmla="*/ 1739919 w 1970468"/>
                <a:gd name="connsiteY2-60" fmla="*/ 0 h 1466977"/>
                <a:gd name="connsiteX3-61" fmla="*/ 1970468 w 1970468"/>
                <a:gd name="connsiteY3-62" fmla="*/ 230549 h 1466977"/>
                <a:gd name="connsiteX4-63" fmla="*/ 1970468 w 1970468"/>
                <a:gd name="connsiteY4-64" fmla="*/ 1152715 h 1466977"/>
                <a:gd name="connsiteX5-65" fmla="*/ 1739919 w 1970468"/>
                <a:gd name="connsiteY5-66" fmla="*/ 1383264 h 1466977"/>
                <a:gd name="connsiteX6-67" fmla="*/ 481687 w 1970468"/>
                <a:gd name="connsiteY6-68" fmla="*/ 1466977 h 1466977"/>
                <a:gd name="connsiteX7-69" fmla="*/ 96591 w 1970468"/>
                <a:gd name="connsiteY7-70" fmla="*/ 1197791 h 1466977"/>
                <a:gd name="connsiteX8-71" fmla="*/ 0 w 1970468"/>
                <a:gd name="connsiteY8-72" fmla="*/ 230549 h 1466977"/>
                <a:gd name="connsiteX0-73" fmla="*/ 0 w 1970468"/>
                <a:gd name="connsiteY0-74" fmla="*/ 230549 h 1466977"/>
                <a:gd name="connsiteX1-75" fmla="*/ 230549 w 1970468"/>
                <a:gd name="connsiteY1-76" fmla="*/ 0 h 1466977"/>
                <a:gd name="connsiteX2-77" fmla="*/ 1739919 w 1970468"/>
                <a:gd name="connsiteY2-78" fmla="*/ 0 h 1466977"/>
                <a:gd name="connsiteX3-79" fmla="*/ 1970468 w 1970468"/>
                <a:gd name="connsiteY3-80" fmla="*/ 230549 h 1466977"/>
                <a:gd name="connsiteX4-81" fmla="*/ 1970468 w 1970468"/>
                <a:gd name="connsiteY4-82" fmla="*/ 1152715 h 1466977"/>
                <a:gd name="connsiteX5-83" fmla="*/ 1784995 w 1970468"/>
                <a:gd name="connsiteY5-84" fmla="*/ 1447659 h 1466977"/>
                <a:gd name="connsiteX6-85" fmla="*/ 481687 w 1970468"/>
                <a:gd name="connsiteY6-86" fmla="*/ 1466977 h 1466977"/>
                <a:gd name="connsiteX7-87" fmla="*/ 96591 w 1970468"/>
                <a:gd name="connsiteY7-88" fmla="*/ 1197791 h 1466977"/>
                <a:gd name="connsiteX8-89" fmla="*/ 0 w 1970468"/>
                <a:gd name="connsiteY8-90" fmla="*/ 230549 h 1466977"/>
                <a:gd name="connsiteX0-91" fmla="*/ 0 w 1970468"/>
                <a:gd name="connsiteY0-92" fmla="*/ 230549 h 1466977"/>
                <a:gd name="connsiteX1-93" fmla="*/ 230549 w 1970468"/>
                <a:gd name="connsiteY1-94" fmla="*/ 0 h 1466977"/>
                <a:gd name="connsiteX2-95" fmla="*/ 1739919 w 1970468"/>
                <a:gd name="connsiteY2-96" fmla="*/ 0 h 1466977"/>
                <a:gd name="connsiteX3-97" fmla="*/ 1970468 w 1970468"/>
                <a:gd name="connsiteY3-98" fmla="*/ 230549 h 1466977"/>
                <a:gd name="connsiteX4-99" fmla="*/ 1970468 w 1970468"/>
                <a:gd name="connsiteY4-100" fmla="*/ 1152715 h 1466977"/>
                <a:gd name="connsiteX5-101" fmla="*/ 1714161 w 1970468"/>
                <a:gd name="connsiteY5-102" fmla="*/ 1434780 h 1466977"/>
                <a:gd name="connsiteX6-103" fmla="*/ 481687 w 1970468"/>
                <a:gd name="connsiteY6-104" fmla="*/ 1466977 h 1466977"/>
                <a:gd name="connsiteX7-105" fmla="*/ 96591 w 1970468"/>
                <a:gd name="connsiteY7-106" fmla="*/ 1197791 h 1466977"/>
                <a:gd name="connsiteX8-107" fmla="*/ 0 w 1970468"/>
                <a:gd name="connsiteY8-108" fmla="*/ 230549 h 1466977"/>
                <a:gd name="connsiteX0-109" fmla="*/ 0 w 1970468"/>
                <a:gd name="connsiteY0-110" fmla="*/ 230549 h 1466977"/>
                <a:gd name="connsiteX1-111" fmla="*/ 230549 w 1970468"/>
                <a:gd name="connsiteY1-112" fmla="*/ 0 h 1466977"/>
                <a:gd name="connsiteX2-113" fmla="*/ 1739919 w 1970468"/>
                <a:gd name="connsiteY2-114" fmla="*/ 0 h 1466977"/>
                <a:gd name="connsiteX3-115" fmla="*/ 1970468 w 1970468"/>
                <a:gd name="connsiteY3-116" fmla="*/ 230549 h 1466977"/>
                <a:gd name="connsiteX4-117" fmla="*/ 1970468 w 1970468"/>
                <a:gd name="connsiteY4-118" fmla="*/ 1152715 h 1466977"/>
                <a:gd name="connsiteX5-119" fmla="*/ 1714161 w 1970468"/>
                <a:gd name="connsiteY5-120" fmla="*/ 1434780 h 1466977"/>
                <a:gd name="connsiteX6-121" fmla="*/ 481687 w 1970468"/>
                <a:gd name="connsiteY6-122" fmla="*/ 1466977 h 1466977"/>
                <a:gd name="connsiteX7-123" fmla="*/ 96591 w 1970468"/>
                <a:gd name="connsiteY7-124" fmla="*/ 1197791 h 1466977"/>
                <a:gd name="connsiteX8-125" fmla="*/ 0 w 1970468"/>
                <a:gd name="connsiteY8-126" fmla="*/ 230549 h 1466977"/>
                <a:gd name="connsiteX0-127" fmla="*/ 0 w 1974630"/>
                <a:gd name="connsiteY0-128" fmla="*/ 230549 h 1466977"/>
                <a:gd name="connsiteX1-129" fmla="*/ 230549 w 1974630"/>
                <a:gd name="connsiteY1-130" fmla="*/ 0 h 1466977"/>
                <a:gd name="connsiteX2-131" fmla="*/ 1739919 w 1974630"/>
                <a:gd name="connsiteY2-132" fmla="*/ 0 h 1466977"/>
                <a:gd name="connsiteX3-133" fmla="*/ 1970468 w 1974630"/>
                <a:gd name="connsiteY3-134" fmla="*/ 230549 h 1466977"/>
                <a:gd name="connsiteX4-135" fmla="*/ 1970468 w 1974630"/>
                <a:gd name="connsiteY4-136" fmla="*/ 1152715 h 1466977"/>
                <a:gd name="connsiteX5-137" fmla="*/ 1714161 w 1974630"/>
                <a:gd name="connsiteY5-138" fmla="*/ 1434780 h 1466977"/>
                <a:gd name="connsiteX6-139" fmla="*/ 481687 w 1974630"/>
                <a:gd name="connsiteY6-140" fmla="*/ 1466977 h 1466977"/>
                <a:gd name="connsiteX7-141" fmla="*/ 96591 w 1974630"/>
                <a:gd name="connsiteY7-142" fmla="*/ 1197791 h 1466977"/>
                <a:gd name="connsiteX8-143" fmla="*/ 0 w 1974630"/>
                <a:gd name="connsiteY8-144" fmla="*/ 230549 h 1466977"/>
                <a:gd name="connsiteX0-145" fmla="*/ 0 w 1974630"/>
                <a:gd name="connsiteY0-146" fmla="*/ 327141 h 1563569"/>
                <a:gd name="connsiteX1-147" fmla="*/ 230549 w 1974630"/>
                <a:gd name="connsiteY1-148" fmla="*/ 96592 h 1563569"/>
                <a:gd name="connsiteX2-149" fmla="*/ 1630449 w 1974630"/>
                <a:gd name="connsiteY2-150" fmla="*/ 0 h 1563569"/>
                <a:gd name="connsiteX3-151" fmla="*/ 1970468 w 1974630"/>
                <a:gd name="connsiteY3-152" fmla="*/ 327141 h 1563569"/>
                <a:gd name="connsiteX4-153" fmla="*/ 1970468 w 1974630"/>
                <a:gd name="connsiteY4-154" fmla="*/ 1249307 h 1563569"/>
                <a:gd name="connsiteX5-155" fmla="*/ 1714161 w 1974630"/>
                <a:gd name="connsiteY5-156" fmla="*/ 1531372 h 1563569"/>
                <a:gd name="connsiteX6-157" fmla="*/ 481687 w 1974630"/>
                <a:gd name="connsiteY6-158" fmla="*/ 1563569 h 1563569"/>
                <a:gd name="connsiteX7-159" fmla="*/ 96591 w 1974630"/>
                <a:gd name="connsiteY7-160" fmla="*/ 1294383 h 1563569"/>
                <a:gd name="connsiteX8-161" fmla="*/ 0 w 1974630"/>
                <a:gd name="connsiteY8-162" fmla="*/ 327141 h 1563569"/>
                <a:gd name="connsiteX0-163" fmla="*/ 0 w 1974630"/>
                <a:gd name="connsiteY0-164" fmla="*/ 327141 h 1563569"/>
                <a:gd name="connsiteX1-165" fmla="*/ 230549 w 1974630"/>
                <a:gd name="connsiteY1-166" fmla="*/ 96592 h 1563569"/>
                <a:gd name="connsiteX2-167" fmla="*/ 1630449 w 1974630"/>
                <a:gd name="connsiteY2-168" fmla="*/ 0 h 1563569"/>
                <a:gd name="connsiteX3-169" fmla="*/ 1931831 w 1974630"/>
                <a:gd name="connsiteY3-170" fmla="*/ 179033 h 1563569"/>
                <a:gd name="connsiteX4-171" fmla="*/ 1970468 w 1974630"/>
                <a:gd name="connsiteY4-172" fmla="*/ 1249307 h 1563569"/>
                <a:gd name="connsiteX5-173" fmla="*/ 1714161 w 1974630"/>
                <a:gd name="connsiteY5-174" fmla="*/ 1531372 h 1563569"/>
                <a:gd name="connsiteX6-175" fmla="*/ 481687 w 1974630"/>
                <a:gd name="connsiteY6-176" fmla="*/ 1563569 h 1563569"/>
                <a:gd name="connsiteX7-177" fmla="*/ 96591 w 1974630"/>
                <a:gd name="connsiteY7-178" fmla="*/ 1294383 h 1563569"/>
                <a:gd name="connsiteX8-179" fmla="*/ 0 w 1974630"/>
                <a:gd name="connsiteY8-180" fmla="*/ 327141 h 1563569"/>
                <a:gd name="connsiteX0-181" fmla="*/ 0 w 1974630"/>
                <a:gd name="connsiteY0-182" fmla="*/ 327141 h 1563569"/>
                <a:gd name="connsiteX1-183" fmla="*/ 230549 w 1974630"/>
                <a:gd name="connsiteY1-184" fmla="*/ 96592 h 1563569"/>
                <a:gd name="connsiteX2-185" fmla="*/ 1630449 w 1974630"/>
                <a:gd name="connsiteY2-186" fmla="*/ 0 h 1563569"/>
                <a:gd name="connsiteX3-187" fmla="*/ 1931831 w 1974630"/>
                <a:gd name="connsiteY3-188" fmla="*/ 179033 h 1563569"/>
                <a:gd name="connsiteX4-189" fmla="*/ 1970468 w 1974630"/>
                <a:gd name="connsiteY4-190" fmla="*/ 1249307 h 1563569"/>
                <a:gd name="connsiteX5-191" fmla="*/ 1714161 w 1974630"/>
                <a:gd name="connsiteY5-192" fmla="*/ 1531372 h 1563569"/>
                <a:gd name="connsiteX6-193" fmla="*/ 481687 w 1974630"/>
                <a:gd name="connsiteY6-194" fmla="*/ 1563569 h 1563569"/>
                <a:gd name="connsiteX7-195" fmla="*/ 96591 w 1974630"/>
                <a:gd name="connsiteY7-196" fmla="*/ 1294383 h 1563569"/>
                <a:gd name="connsiteX8-197" fmla="*/ 0 w 1974630"/>
                <a:gd name="connsiteY8-198" fmla="*/ 327141 h 1563569"/>
                <a:gd name="connsiteX0-199" fmla="*/ 0 w 1990693"/>
                <a:gd name="connsiteY0-200" fmla="*/ 327141 h 1563569"/>
                <a:gd name="connsiteX1-201" fmla="*/ 230549 w 1990693"/>
                <a:gd name="connsiteY1-202" fmla="*/ 96592 h 1563569"/>
                <a:gd name="connsiteX2-203" fmla="*/ 1630449 w 1990693"/>
                <a:gd name="connsiteY2-204" fmla="*/ 0 h 1563569"/>
                <a:gd name="connsiteX3-205" fmla="*/ 1931831 w 1990693"/>
                <a:gd name="connsiteY3-206" fmla="*/ 179033 h 1563569"/>
                <a:gd name="connsiteX4-207" fmla="*/ 1970468 w 1990693"/>
                <a:gd name="connsiteY4-208" fmla="*/ 1249307 h 1563569"/>
                <a:gd name="connsiteX5-209" fmla="*/ 1714161 w 1990693"/>
                <a:gd name="connsiteY5-210" fmla="*/ 1531372 h 1563569"/>
                <a:gd name="connsiteX6-211" fmla="*/ 481687 w 1990693"/>
                <a:gd name="connsiteY6-212" fmla="*/ 1563569 h 1563569"/>
                <a:gd name="connsiteX7-213" fmla="*/ 96591 w 1990693"/>
                <a:gd name="connsiteY7-214" fmla="*/ 1294383 h 1563569"/>
                <a:gd name="connsiteX8-215" fmla="*/ 0 w 1990693"/>
                <a:gd name="connsiteY8-216" fmla="*/ 327141 h 1563569"/>
                <a:gd name="connsiteX0-217" fmla="*/ 0 w 1990693"/>
                <a:gd name="connsiteY0-218" fmla="*/ 327141 h 1563569"/>
                <a:gd name="connsiteX1-219" fmla="*/ 230549 w 1990693"/>
                <a:gd name="connsiteY1-220" fmla="*/ 96592 h 1563569"/>
                <a:gd name="connsiteX2-221" fmla="*/ 1630449 w 1990693"/>
                <a:gd name="connsiteY2-222" fmla="*/ 0 h 1563569"/>
                <a:gd name="connsiteX3-223" fmla="*/ 1931831 w 1990693"/>
                <a:gd name="connsiteY3-224" fmla="*/ 179033 h 1563569"/>
                <a:gd name="connsiteX4-225" fmla="*/ 1970468 w 1990693"/>
                <a:gd name="connsiteY4-226" fmla="*/ 1249307 h 1563569"/>
                <a:gd name="connsiteX5-227" fmla="*/ 1714161 w 1990693"/>
                <a:gd name="connsiteY5-228" fmla="*/ 1531372 h 1563569"/>
                <a:gd name="connsiteX6-229" fmla="*/ 481687 w 1990693"/>
                <a:gd name="connsiteY6-230" fmla="*/ 1563569 h 1563569"/>
                <a:gd name="connsiteX7-231" fmla="*/ 96591 w 1990693"/>
                <a:gd name="connsiteY7-232" fmla="*/ 1294383 h 1563569"/>
                <a:gd name="connsiteX8-233" fmla="*/ 0 w 1990693"/>
                <a:gd name="connsiteY8-234" fmla="*/ 327141 h 1563569"/>
                <a:gd name="connsiteX0-235" fmla="*/ 0 w 2010011"/>
                <a:gd name="connsiteY0-236" fmla="*/ 301383 h 1563569"/>
                <a:gd name="connsiteX1-237" fmla="*/ 249867 w 2010011"/>
                <a:gd name="connsiteY1-238" fmla="*/ 96592 h 1563569"/>
                <a:gd name="connsiteX2-239" fmla="*/ 1649767 w 2010011"/>
                <a:gd name="connsiteY2-240" fmla="*/ 0 h 1563569"/>
                <a:gd name="connsiteX3-241" fmla="*/ 1951149 w 2010011"/>
                <a:gd name="connsiteY3-242" fmla="*/ 179033 h 1563569"/>
                <a:gd name="connsiteX4-243" fmla="*/ 1989786 w 2010011"/>
                <a:gd name="connsiteY4-244" fmla="*/ 1249307 h 1563569"/>
                <a:gd name="connsiteX5-245" fmla="*/ 1733479 w 2010011"/>
                <a:gd name="connsiteY5-246" fmla="*/ 1531372 h 1563569"/>
                <a:gd name="connsiteX6-247" fmla="*/ 501005 w 2010011"/>
                <a:gd name="connsiteY6-248" fmla="*/ 1563569 h 1563569"/>
                <a:gd name="connsiteX7-249" fmla="*/ 115909 w 2010011"/>
                <a:gd name="connsiteY7-250" fmla="*/ 1294383 h 1563569"/>
                <a:gd name="connsiteX8-251" fmla="*/ 0 w 2010011"/>
                <a:gd name="connsiteY8-252" fmla="*/ 301383 h 1563569"/>
                <a:gd name="connsiteX0-253" fmla="*/ 852 w 2010863"/>
                <a:gd name="connsiteY0-254" fmla="*/ 301383 h 1563569"/>
                <a:gd name="connsiteX1-255" fmla="*/ 250719 w 2010863"/>
                <a:gd name="connsiteY1-256" fmla="*/ 96592 h 1563569"/>
                <a:gd name="connsiteX2-257" fmla="*/ 1650619 w 2010863"/>
                <a:gd name="connsiteY2-258" fmla="*/ 0 h 1563569"/>
                <a:gd name="connsiteX3-259" fmla="*/ 1952001 w 2010863"/>
                <a:gd name="connsiteY3-260" fmla="*/ 179033 h 1563569"/>
                <a:gd name="connsiteX4-261" fmla="*/ 1990638 w 2010863"/>
                <a:gd name="connsiteY4-262" fmla="*/ 1249307 h 1563569"/>
                <a:gd name="connsiteX5-263" fmla="*/ 1734331 w 2010863"/>
                <a:gd name="connsiteY5-264" fmla="*/ 1531372 h 1563569"/>
                <a:gd name="connsiteX6-265" fmla="*/ 501857 w 2010863"/>
                <a:gd name="connsiteY6-266" fmla="*/ 1563569 h 1563569"/>
                <a:gd name="connsiteX7-267" fmla="*/ 116761 w 2010863"/>
                <a:gd name="connsiteY7-268" fmla="*/ 1294383 h 1563569"/>
                <a:gd name="connsiteX8-269" fmla="*/ 852 w 2010863"/>
                <a:gd name="connsiteY8-270" fmla="*/ 301383 h 1563569"/>
                <a:gd name="connsiteX0-271" fmla="*/ 700 w 2010711"/>
                <a:gd name="connsiteY0-272" fmla="*/ 301383 h 1563569"/>
                <a:gd name="connsiteX1-273" fmla="*/ 282764 w 2010711"/>
                <a:gd name="connsiteY1-274" fmla="*/ 77274 h 1563569"/>
                <a:gd name="connsiteX2-275" fmla="*/ 1650467 w 2010711"/>
                <a:gd name="connsiteY2-276" fmla="*/ 0 h 1563569"/>
                <a:gd name="connsiteX3-277" fmla="*/ 1951849 w 2010711"/>
                <a:gd name="connsiteY3-278" fmla="*/ 179033 h 1563569"/>
                <a:gd name="connsiteX4-279" fmla="*/ 1990486 w 2010711"/>
                <a:gd name="connsiteY4-280" fmla="*/ 1249307 h 1563569"/>
                <a:gd name="connsiteX5-281" fmla="*/ 1734179 w 2010711"/>
                <a:gd name="connsiteY5-282" fmla="*/ 1531372 h 1563569"/>
                <a:gd name="connsiteX6-283" fmla="*/ 501705 w 2010711"/>
                <a:gd name="connsiteY6-284" fmla="*/ 1563569 h 1563569"/>
                <a:gd name="connsiteX7-285" fmla="*/ 116609 w 2010711"/>
                <a:gd name="connsiteY7-286" fmla="*/ 1294383 h 1563569"/>
                <a:gd name="connsiteX8-287" fmla="*/ 700 w 2010711"/>
                <a:gd name="connsiteY8-288" fmla="*/ 301383 h 1563569"/>
                <a:gd name="connsiteX0-289" fmla="*/ 700 w 2009736"/>
                <a:gd name="connsiteY0-290" fmla="*/ 301383 h 1563569"/>
                <a:gd name="connsiteX1-291" fmla="*/ 282764 w 2009736"/>
                <a:gd name="connsiteY1-292" fmla="*/ 77274 h 1563569"/>
                <a:gd name="connsiteX2-293" fmla="*/ 1650467 w 2009736"/>
                <a:gd name="connsiteY2-294" fmla="*/ 0 h 1563569"/>
                <a:gd name="connsiteX3-295" fmla="*/ 1945410 w 2009736"/>
                <a:gd name="connsiteY3-296" fmla="*/ 191912 h 1563569"/>
                <a:gd name="connsiteX4-297" fmla="*/ 1990486 w 2009736"/>
                <a:gd name="connsiteY4-298" fmla="*/ 1249307 h 1563569"/>
                <a:gd name="connsiteX5-299" fmla="*/ 1734179 w 2009736"/>
                <a:gd name="connsiteY5-300" fmla="*/ 1531372 h 1563569"/>
                <a:gd name="connsiteX6-301" fmla="*/ 501705 w 2009736"/>
                <a:gd name="connsiteY6-302" fmla="*/ 1563569 h 1563569"/>
                <a:gd name="connsiteX7-303" fmla="*/ 116609 w 2009736"/>
                <a:gd name="connsiteY7-304" fmla="*/ 1294383 h 1563569"/>
                <a:gd name="connsiteX8-305" fmla="*/ 700 w 2009736"/>
                <a:gd name="connsiteY8-306" fmla="*/ 301383 h 1563569"/>
                <a:gd name="connsiteX0-307" fmla="*/ 700 w 2008172"/>
                <a:gd name="connsiteY0-308" fmla="*/ 301383 h 1563569"/>
                <a:gd name="connsiteX1-309" fmla="*/ 282764 w 2008172"/>
                <a:gd name="connsiteY1-310" fmla="*/ 77274 h 1563569"/>
                <a:gd name="connsiteX2-311" fmla="*/ 1650467 w 2008172"/>
                <a:gd name="connsiteY2-312" fmla="*/ 0 h 1563569"/>
                <a:gd name="connsiteX3-313" fmla="*/ 1945410 w 2008172"/>
                <a:gd name="connsiteY3-314" fmla="*/ 191912 h 1563569"/>
                <a:gd name="connsiteX4-315" fmla="*/ 1990486 w 2008172"/>
                <a:gd name="connsiteY4-316" fmla="*/ 1249307 h 1563569"/>
                <a:gd name="connsiteX5-317" fmla="*/ 1734179 w 2008172"/>
                <a:gd name="connsiteY5-318" fmla="*/ 1531372 h 1563569"/>
                <a:gd name="connsiteX6-319" fmla="*/ 501705 w 2008172"/>
                <a:gd name="connsiteY6-320" fmla="*/ 1563569 h 1563569"/>
                <a:gd name="connsiteX7-321" fmla="*/ 116609 w 2008172"/>
                <a:gd name="connsiteY7-322" fmla="*/ 1294383 h 1563569"/>
                <a:gd name="connsiteX8-323" fmla="*/ 700 w 2008172"/>
                <a:gd name="connsiteY8-324" fmla="*/ 301383 h 1563569"/>
                <a:gd name="connsiteX0-325" fmla="*/ 700 w 2008172"/>
                <a:gd name="connsiteY0-326" fmla="*/ 301383 h 1563569"/>
                <a:gd name="connsiteX1-327" fmla="*/ 282764 w 2008172"/>
                <a:gd name="connsiteY1-328" fmla="*/ 77274 h 1563569"/>
                <a:gd name="connsiteX2-329" fmla="*/ 1650467 w 2008172"/>
                <a:gd name="connsiteY2-330" fmla="*/ 0 h 1563569"/>
                <a:gd name="connsiteX3-331" fmla="*/ 1945410 w 2008172"/>
                <a:gd name="connsiteY3-332" fmla="*/ 191912 h 1563569"/>
                <a:gd name="connsiteX4-333" fmla="*/ 1990486 w 2008172"/>
                <a:gd name="connsiteY4-334" fmla="*/ 1249307 h 1563569"/>
                <a:gd name="connsiteX5-335" fmla="*/ 1682664 w 2008172"/>
                <a:gd name="connsiteY5-336" fmla="*/ 1537811 h 1563569"/>
                <a:gd name="connsiteX6-337" fmla="*/ 501705 w 2008172"/>
                <a:gd name="connsiteY6-338" fmla="*/ 1563569 h 1563569"/>
                <a:gd name="connsiteX7-339" fmla="*/ 116609 w 2008172"/>
                <a:gd name="connsiteY7-340" fmla="*/ 1294383 h 1563569"/>
                <a:gd name="connsiteX8-341" fmla="*/ 700 w 2008172"/>
                <a:gd name="connsiteY8-342" fmla="*/ 301383 h 1563569"/>
                <a:gd name="connsiteX0-343" fmla="*/ 700 w 2008172"/>
                <a:gd name="connsiteY0-344" fmla="*/ 301383 h 1563569"/>
                <a:gd name="connsiteX1-345" fmla="*/ 282764 w 2008172"/>
                <a:gd name="connsiteY1-346" fmla="*/ 77274 h 1563569"/>
                <a:gd name="connsiteX2-347" fmla="*/ 1650467 w 2008172"/>
                <a:gd name="connsiteY2-348" fmla="*/ 0 h 1563569"/>
                <a:gd name="connsiteX3-349" fmla="*/ 1945410 w 2008172"/>
                <a:gd name="connsiteY3-350" fmla="*/ 191912 h 1563569"/>
                <a:gd name="connsiteX4-351" fmla="*/ 1990486 w 2008172"/>
                <a:gd name="connsiteY4-352" fmla="*/ 1249307 h 1563569"/>
                <a:gd name="connsiteX5-353" fmla="*/ 1682664 w 2008172"/>
                <a:gd name="connsiteY5-354" fmla="*/ 1537811 h 1563569"/>
                <a:gd name="connsiteX6-355" fmla="*/ 501705 w 2008172"/>
                <a:gd name="connsiteY6-356" fmla="*/ 1563569 h 1563569"/>
                <a:gd name="connsiteX7-357" fmla="*/ 116609 w 2008172"/>
                <a:gd name="connsiteY7-358" fmla="*/ 1294383 h 1563569"/>
                <a:gd name="connsiteX8-359" fmla="*/ 700 w 2008172"/>
                <a:gd name="connsiteY8-360" fmla="*/ 301383 h 1563569"/>
                <a:gd name="connsiteX0-361" fmla="*/ 700 w 2008172"/>
                <a:gd name="connsiteY0-362" fmla="*/ 301383 h 1544251"/>
                <a:gd name="connsiteX1-363" fmla="*/ 282764 w 2008172"/>
                <a:gd name="connsiteY1-364" fmla="*/ 77274 h 1544251"/>
                <a:gd name="connsiteX2-365" fmla="*/ 1650467 w 2008172"/>
                <a:gd name="connsiteY2-366" fmla="*/ 0 h 1544251"/>
                <a:gd name="connsiteX3-367" fmla="*/ 1945410 w 2008172"/>
                <a:gd name="connsiteY3-368" fmla="*/ 191912 h 1544251"/>
                <a:gd name="connsiteX4-369" fmla="*/ 1990486 w 2008172"/>
                <a:gd name="connsiteY4-370" fmla="*/ 1249307 h 1544251"/>
                <a:gd name="connsiteX5-371" fmla="*/ 1682664 w 2008172"/>
                <a:gd name="connsiteY5-372" fmla="*/ 1537811 h 1544251"/>
                <a:gd name="connsiteX6-373" fmla="*/ 443750 w 2008172"/>
                <a:gd name="connsiteY6-374" fmla="*/ 1544251 h 1544251"/>
                <a:gd name="connsiteX7-375" fmla="*/ 116609 w 2008172"/>
                <a:gd name="connsiteY7-376" fmla="*/ 1294383 h 1544251"/>
                <a:gd name="connsiteX8-377" fmla="*/ 700 w 2008172"/>
                <a:gd name="connsiteY8-378" fmla="*/ 301383 h 1544251"/>
                <a:gd name="connsiteX0-379" fmla="*/ 700 w 2008172"/>
                <a:gd name="connsiteY0-380" fmla="*/ 301383 h 1553681"/>
                <a:gd name="connsiteX1-381" fmla="*/ 282764 w 2008172"/>
                <a:gd name="connsiteY1-382" fmla="*/ 77274 h 1553681"/>
                <a:gd name="connsiteX2-383" fmla="*/ 1650467 w 2008172"/>
                <a:gd name="connsiteY2-384" fmla="*/ 0 h 1553681"/>
                <a:gd name="connsiteX3-385" fmla="*/ 1945410 w 2008172"/>
                <a:gd name="connsiteY3-386" fmla="*/ 191912 h 1553681"/>
                <a:gd name="connsiteX4-387" fmla="*/ 1990486 w 2008172"/>
                <a:gd name="connsiteY4-388" fmla="*/ 1249307 h 1553681"/>
                <a:gd name="connsiteX5-389" fmla="*/ 1682664 w 2008172"/>
                <a:gd name="connsiteY5-390" fmla="*/ 1537811 h 1553681"/>
                <a:gd name="connsiteX6-391" fmla="*/ 443750 w 2008172"/>
                <a:gd name="connsiteY6-392" fmla="*/ 1544251 h 1553681"/>
                <a:gd name="connsiteX7-393" fmla="*/ 116609 w 2008172"/>
                <a:gd name="connsiteY7-394" fmla="*/ 1294383 h 1553681"/>
                <a:gd name="connsiteX8-395" fmla="*/ 700 w 2008172"/>
                <a:gd name="connsiteY8-396" fmla="*/ 301383 h 1553681"/>
                <a:gd name="connsiteX0-397" fmla="*/ 700 w 2008172"/>
                <a:gd name="connsiteY0-398" fmla="*/ 301383 h 1553681"/>
                <a:gd name="connsiteX1-399" fmla="*/ 282764 w 2008172"/>
                <a:gd name="connsiteY1-400" fmla="*/ 77274 h 1553681"/>
                <a:gd name="connsiteX2-401" fmla="*/ 1650467 w 2008172"/>
                <a:gd name="connsiteY2-402" fmla="*/ 0 h 1553681"/>
                <a:gd name="connsiteX3-403" fmla="*/ 1945410 w 2008172"/>
                <a:gd name="connsiteY3-404" fmla="*/ 191912 h 1553681"/>
                <a:gd name="connsiteX4-405" fmla="*/ 1990486 w 2008172"/>
                <a:gd name="connsiteY4-406" fmla="*/ 1249307 h 1553681"/>
                <a:gd name="connsiteX5-407" fmla="*/ 1682664 w 2008172"/>
                <a:gd name="connsiteY5-408" fmla="*/ 1537811 h 1553681"/>
                <a:gd name="connsiteX6-409" fmla="*/ 443750 w 2008172"/>
                <a:gd name="connsiteY6-410" fmla="*/ 1544251 h 1553681"/>
                <a:gd name="connsiteX7-411" fmla="*/ 116609 w 2008172"/>
                <a:gd name="connsiteY7-412" fmla="*/ 1294383 h 1553681"/>
                <a:gd name="connsiteX8-413" fmla="*/ 700 w 2008172"/>
                <a:gd name="connsiteY8-414" fmla="*/ 301383 h 1553681"/>
                <a:gd name="connsiteX0-415" fmla="*/ 700 w 2000673"/>
                <a:gd name="connsiteY0-416" fmla="*/ 301383 h 1553681"/>
                <a:gd name="connsiteX1-417" fmla="*/ 282764 w 2000673"/>
                <a:gd name="connsiteY1-418" fmla="*/ 77274 h 1553681"/>
                <a:gd name="connsiteX2-419" fmla="*/ 1650467 w 2000673"/>
                <a:gd name="connsiteY2-420" fmla="*/ 0 h 1553681"/>
                <a:gd name="connsiteX3-421" fmla="*/ 1945410 w 2000673"/>
                <a:gd name="connsiteY3-422" fmla="*/ 191912 h 1553681"/>
                <a:gd name="connsiteX4-423" fmla="*/ 1990486 w 2000673"/>
                <a:gd name="connsiteY4-424" fmla="*/ 1249307 h 1553681"/>
                <a:gd name="connsiteX5-425" fmla="*/ 1682664 w 2000673"/>
                <a:gd name="connsiteY5-426" fmla="*/ 1537811 h 1553681"/>
                <a:gd name="connsiteX6-427" fmla="*/ 443750 w 2000673"/>
                <a:gd name="connsiteY6-428" fmla="*/ 1544251 h 1553681"/>
                <a:gd name="connsiteX7-429" fmla="*/ 116609 w 2000673"/>
                <a:gd name="connsiteY7-430" fmla="*/ 1294383 h 1553681"/>
                <a:gd name="connsiteX8-431" fmla="*/ 700 w 2000673"/>
                <a:gd name="connsiteY8-432" fmla="*/ 301383 h 1553681"/>
                <a:gd name="connsiteX0-433" fmla="*/ 700 w 2000673"/>
                <a:gd name="connsiteY0-434" fmla="*/ 301383 h 1553681"/>
                <a:gd name="connsiteX1-435" fmla="*/ 282764 w 2000673"/>
                <a:gd name="connsiteY1-436" fmla="*/ 77274 h 1553681"/>
                <a:gd name="connsiteX2-437" fmla="*/ 1650467 w 2000673"/>
                <a:gd name="connsiteY2-438" fmla="*/ 0 h 1553681"/>
                <a:gd name="connsiteX3-439" fmla="*/ 1945410 w 2000673"/>
                <a:gd name="connsiteY3-440" fmla="*/ 191912 h 1553681"/>
                <a:gd name="connsiteX4-441" fmla="*/ 1990486 w 2000673"/>
                <a:gd name="connsiteY4-442" fmla="*/ 1249307 h 1553681"/>
                <a:gd name="connsiteX5-443" fmla="*/ 1682664 w 2000673"/>
                <a:gd name="connsiteY5-444" fmla="*/ 1537811 h 1553681"/>
                <a:gd name="connsiteX6-445" fmla="*/ 443750 w 2000673"/>
                <a:gd name="connsiteY6-446" fmla="*/ 1544251 h 1553681"/>
                <a:gd name="connsiteX7-447" fmla="*/ 110170 w 2000673"/>
                <a:gd name="connsiteY7-448" fmla="*/ 1294383 h 1553681"/>
                <a:gd name="connsiteX8-449" fmla="*/ 700 w 2000673"/>
                <a:gd name="connsiteY8-450" fmla="*/ 301383 h 1553681"/>
                <a:gd name="connsiteX0-451" fmla="*/ 700 w 2000673"/>
                <a:gd name="connsiteY0-452" fmla="*/ 301383 h 2585627"/>
                <a:gd name="connsiteX1-453" fmla="*/ 282764 w 2000673"/>
                <a:gd name="connsiteY1-454" fmla="*/ 77274 h 2585627"/>
                <a:gd name="connsiteX2-455" fmla="*/ 1650467 w 2000673"/>
                <a:gd name="connsiteY2-456" fmla="*/ 0 h 2585627"/>
                <a:gd name="connsiteX3-457" fmla="*/ 1945410 w 2000673"/>
                <a:gd name="connsiteY3-458" fmla="*/ 191912 h 2585627"/>
                <a:gd name="connsiteX4-459" fmla="*/ 1990486 w 2000673"/>
                <a:gd name="connsiteY4-460" fmla="*/ 1249307 h 2585627"/>
                <a:gd name="connsiteX5-461" fmla="*/ 1682664 w 2000673"/>
                <a:gd name="connsiteY5-462" fmla="*/ 1537811 h 2585627"/>
                <a:gd name="connsiteX6-463" fmla="*/ 287148 w 2000673"/>
                <a:gd name="connsiteY6-464" fmla="*/ 2585242 h 2585627"/>
                <a:gd name="connsiteX7-465" fmla="*/ 110170 w 2000673"/>
                <a:gd name="connsiteY7-466" fmla="*/ 1294383 h 2585627"/>
                <a:gd name="connsiteX8-467" fmla="*/ 700 w 2000673"/>
                <a:gd name="connsiteY8-468" fmla="*/ 301383 h 2585627"/>
                <a:gd name="connsiteX0-469" fmla="*/ 700 w 2000673"/>
                <a:gd name="connsiteY0-470" fmla="*/ 301383 h 2589464"/>
                <a:gd name="connsiteX1-471" fmla="*/ 282764 w 2000673"/>
                <a:gd name="connsiteY1-472" fmla="*/ 77274 h 2589464"/>
                <a:gd name="connsiteX2-473" fmla="*/ 1650467 w 2000673"/>
                <a:gd name="connsiteY2-474" fmla="*/ 0 h 2589464"/>
                <a:gd name="connsiteX3-475" fmla="*/ 1945410 w 2000673"/>
                <a:gd name="connsiteY3-476" fmla="*/ 191912 h 2589464"/>
                <a:gd name="connsiteX4-477" fmla="*/ 1990486 w 2000673"/>
                <a:gd name="connsiteY4-478" fmla="*/ 1249307 h 2589464"/>
                <a:gd name="connsiteX5-479" fmla="*/ 1792792 w 2000673"/>
                <a:gd name="connsiteY5-480" fmla="*/ 2523687 h 2589464"/>
                <a:gd name="connsiteX6-481" fmla="*/ 287148 w 2000673"/>
                <a:gd name="connsiteY6-482" fmla="*/ 2585242 h 2589464"/>
                <a:gd name="connsiteX7-483" fmla="*/ 110170 w 2000673"/>
                <a:gd name="connsiteY7-484" fmla="*/ 1294383 h 2589464"/>
                <a:gd name="connsiteX8-485" fmla="*/ 700 w 2000673"/>
                <a:gd name="connsiteY8-486" fmla="*/ 301383 h 2589464"/>
                <a:gd name="connsiteX0-487" fmla="*/ 700 w 2084323"/>
                <a:gd name="connsiteY0-488" fmla="*/ 301383 h 2589464"/>
                <a:gd name="connsiteX1-489" fmla="*/ 282764 w 2084323"/>
                <a:gd name="connsiteY1-490" fmla="*/ 77274 h 2589464"/>
                <a:gd name="connsiteX2-491" fmla="*/ 1650467 w 2084323"/>
                <a:gd name="connsiteY2-492" fmla="*/ 0 h 2589464"/>
                <a:gd name="connsiteX3-493" fmla="*/ 1945410 w 2084323"/>
                <a:gd name="connsiteY3-494" fmla="*/ 191912 h 2589464"/>
                <a:gd name="connsiteX4-495" fmla="*/ 2078665 w 2084323"/>
                <a:gd name="connsiteY4-496" fmla="*/ 1222380 h 2589464"/>
                <a:gd name="connsiteX5-497" fmla="*/ 1792792 w 2084323"/>
                <a:gd name="connsiteY5-498" fmla="*/ 2523687 h 2589464"/>
                <a:gd name="connsiteX6-499" fmla="*/ 287148 w 2084323"/>
                <a:gd name="connsiteY6-500" fmla="*/ 2585242 h 2589464"/>
                <a:gd name="connsiteX7-501" fmla="*/ 110170 w 2084323"/>
                <a:gd name="connsiteY7-502" fmla="*/ 1294383 h 2589464"/>
                <a:gd name="connsiteX8-503" fmla="*/ 700 w 2084323"/>
                <a:gd name="connsiteY8-504" fmla="*/ 301383 h 2589464"/>
                <a:gd name="connsiteX0-505" fmla="*/ 700 w 2143206"/>
                <a:gd name="connsiteY0-506" fmla="*/ 301383 h 2589464"/>
                <a:gd name="connsiteX1-507" fmla="*/ 282764 w 2143206"/>
                <a:gd name="connsiteY1-508" fmla="*/ 77274 h 2589464"/>
                <a:gd name="connsiteX2-509" fmla="*/ 1650467 w 2143206"/>
                <a:gd name="connsiteY2-510" fmla="*/ 0 h 2589464"/>
                <a:gd name="connsiteX3-511" fmla="*/ 1945410 w 2143206"/>
                <a:gd name="connsiteY3-512" fmla="*/ 191912 h 2589464"/>
                <a:gd name="connsiteX4-513" fmla="*/ 2078665 w 2143206"/>
                <a:gd name="connsiteY4-514" fmla="*/ 1222380 h 2589464"/>
                <a:gd name="connsiteX5-515" fmla="*/ 1792792 w 2143206"/>
                <a:gd name="connsiteY5-516" fmla="*/ 2523687 h 2589464"/>
                <a:gd name="connsiteX6-517" fmla="*/ 287148 w 2143206"/>
                <a:gd name="connsiteY6-518" fmla="*/ 2585242 h 2589464"/>
                <a:gd name="connsiteX7-519" fmla="*/ 110170 w 2143206"/>
                <a:gd name="connsiteY7-520" fmla="*/ 1294383 h 2589464"/>
                <a:gd name="connsiteX8-521" fmla="*/ 700 w 2143206"/>
                <a:gd name="connsiteY8-522" fmla="*/ 301383 h 2589464"/>
                <a:gd name="connsiteX0-523" fmla="*/ 700 w 2134744"/>
                <a:gd name="connsiteY0-524" fmla="*/ 301383 h 2589464"/>
                <a:gd name="connsiteX1-525" fmla="*/ 282764 w 2134744"/>
                <a:gd name="connsiteY1-526" fmla="*/ 77274 h 2589464"/>
                <a:gd name="connsiteX2-527" fmla="*/ 1650467 w 2134744"/>
                <a:gd name="connsiteY2-528" fmla="*/ 0 h 2589464"/>
                <a:gd name="connsiteX3-529" fmla="*/ 1945410 w 2134744"/>
                <a:gd name="connsiteY3-530" fmla="*/ 191912 h 2589464"/>
                <a:gd name="connsiteX4-531" fmla="*/ 2078665 w 2134744"/>
                <a:gd name="connsiteY4-532" fmla="*/ 1222380 h 2589464"/>
                <a:gd name="connsiteX5-533" fmla="*/ 1792792 w 2134744"/>
                <a:gd name="connsiteY5-534" fmla="*/ 2523687 h 2589464"/>
                <a:gd name="connsiteX6-535" fmla="*/ 287148 w 2134744"/>
                <a:gd name="connsiteY6-536" fmla="*/ 2585242 h 2589464"/>
                <a:gd name="connsiteX7-537" fmla="*/ 110170 w 2134744"/>
                <a:gd name="connsiteY7-538" fmla="*/ 1294383 h 2589464"/>
                <a:gd name="connsiteX8-539" fmla="*/ 700 w 2134744"/>
                <a:gd name="connsiteY8-540" fmla="*/ 301383 h 2589464"/>
                <a:gd name="connsiteX0-541" fmla="*/ 700 w 2138334"/>
                <a:gd name="connsiteY0-542" fmla="*/ 301383 h 2589464"/>
                <a:gd name="connsiteX1-543" fmla="*/ 282764 w 2138334"/>
                <a:gd name="connsiteY1-544" fmla="*/ 77274 h 2589464"/>
                <a:gd name="connsiteX2-545" fmla="*/ 1650467 w 2138334"/>
                <a:gd name="connsiteY2-546" fmla="*/ 0 h 2589464"/>
                <a:gd name="connsiteX3-547" fmla="*/ 1945410 w 2138334"/>
                <a:gd name="connsiteY3-548" fmla="*/ 191912 h 2589464"/>
                <a:gd name="connsiteX4-549" fmla="*/ 2078665 w 2138334"/>
                <a:gd name="connsiteY4-550" fmla="*/ 1222380 h 2589464"/>
                <a:gd name="connsiteX5-551" fmla="*/ 1792792 w 2138334"/>
                <a:gd name="connsiteY5-552" fmla="*/ 2523687 h 2589464"/>
                <a:gd name="connsiteX6-553" fmla="*/ 287148 w 2138334"/>
                <a:gd name="connsiteY6-554" fmla="*/ 2585242 h 2589464"/>
                <a:gd name="connsiteX7-555" fmla="*/ 110170 w 2138334"/>
                <a:gd name="connsiteY7-556" fmla="*/ 1294383 h 2589464"/>
                <a:gd name="connsiteX8-557" fmla="*/ 700 w 2138334"/>
                <a:gd name="connsiteY8-558" fmla="*/ 301383 h 2589464"/>
                <a:gd name="connsiteX0-559" fmla="*/ 700 w 2110039"/>
                <a:gd name="connsiteY0-560" fmla="*/ 301383 h 2589153"/>
                <a:gd name="connsiteX1-561" fmla="*/ 282764 w 2110039"/>
                <a:gd name="connsiteY1-562" fmla="*/ 77274 h 2589153"/>
                <a:gd name="connsiteX2-563" fmla="*/ 1650467 w 2110039"/>
                <a:gd name="connsiteY2-564" fmla="*/ 0 h 2589153"/>
                <a:gd name="connsiteX3-565" fmla="*/ 1945410 w 2110039"/>
                <a:gd name="connsiteY3-566" fmla="*/ 191912 h 2589153"/>
                <a:gd name="connsiteX4-567" fmla="*/ 2078665 w 2110039"/>
                <a:gd name="connsiteY4-568" fmla="*/ 1222380 h 2589153"/>
                <a:gd name="connsiteX5-569" fmla="*/ 1733951 w 2110039"/>
                <a:gd name="connsiteY5-570" fmla="*/ 2515791 h 2589153"/>
                <a:gd name="connsiteX6-571" fmla="*/ 287148 w 2110039"/>
                <a:gd name="connsiteY6-572" fmla="*/ 2585242 h 2589153"/>
                <a:gd name="connsiteX7-573" fmla="*/ 110170 w 2110039"/>
                <a:gd name="connsiteY7-574" fmla="*/ 1294383 h 2589153"/>
                <a:gd name="connsiteX8-575" fmla="*/ 700 w 2110039"/>
                <a:gd name="connsiteY8-576" fmla="*/ 301383 h 2589153"/>
                <a:gd name="connsiteX0-577" fmla="*/ 700 w 2103652"/>
                <a:gd name="connsiteY0-578" fmla="*/ 301383 h 2589153"/>
                <a:gd name="connsiteX1-579" fmla="*/ 282764 w 2103652"/>
                <a:gd name="connsiteY1-580" fmla="*/ 77274 h 2589153"/>
                <a:gd name="connsiteX2-581" fmla="*/ 1650467 w 2103652"/>
                <a:gd name="connsiteY2-582" fmla="*/ 0 h 2589153"/>
                <a:gd name="connsiteX3-583" fmla="*/ 1945410 w 2103652"/>
                <a:gd name="connsiteY3-584" fmla="*/ 191912 h 2589153"/>
                <a:gd name="connsiteX4-585" fmla="*/ 2078665 w 2103652"/>
                <a:gd name="connsiteY4-586" fmla="*/ 1222380 h 2589153"/>
                <a:gd name="connsiteX5-587" fmla="*/ 1733951 w 2103652"/>
                <a:gd name="connsiteY5-588" fmla="*/ 2515791 h 2589153"/>
                <a:gd name="connsiteX6-589" fmla="*/ 287148 w 2103652"/>
                <a:gd name="connsiteY6-590" fmla="*/ 2585242 h 2589153"/>
                <a:gd name="connsiteX7-591" fmla="*/ 110170 w 2103652"/>
                <a:gd name="connsiteY7-592" fmla="*/ 1294383 h 2589153"/>
                <a:gd name="connsiteX8-593" fmla="*/ 700 w 2103652"/>
                <a:gd name="connsiteY8-594" fmla="*/ 301383 h 2589153"/>
                <a:gd name="connsiteX0-595" fmla="*/ 19368 w 2122320"/>
                <a:gd name="connsiteY0-596" fmla="*/ 301383 h 2589153"/>
                <a:gd name="connsiteX1-597" fmla="*/ 301432 w 2122320"/>
                <a:gd name="connsiteY1-598" fmla="*/ 77274 h 2589153"/>
                <a:gd name="connsiteX2-599" fmla="*/ 1669135 w 2122320"/>
                <a:gd name="connsiteY2-600" fmla="*/ 0 h 2589153"/>
                <a:gd name="connsiteX3-601" fmla="*/ 1964078 w 2122320"/>
                <a:gd name="connsiteY3-602" fmla="*/ 191912 h 2589153"/>
                <a:gd name="connsiteX4-603" fmla="*/ 2097333 w 2122320"/>
                <a:gd name="connsiteY4-604" fmla="*/ 1222380 h 2589153"/>
                <a:gd name="connsiteX5-605" fmla="*/ 1752619 w 2122320"/>
                <a:gd name="connsiteY5-606" fmla="*/ 2515791 h 2589153"/>
                <a:gd name="connsiteX6-607" fmla="*/ 305816 w 2122320"/>
                <a:gd name="connsiteY6-608" fmla="*/ 2585242 h 2589153"/>
                <a:gd name="connsiteX7-609" fmla="*/ 57331 w 2122320"/>
                <a:gd name="connsiteY7-610" fmla="*/ 1365125 h 2589153"/>
                <a:gd name="connsiteX8-611" fmla="*/ 19368 w 2122320"/>
                <a:gd name="connsiteY8-612" fmla="*/ 301383 h 2589153"/>
                <a:gd name="connsiteX0-613" fmla="*/ 700 w 2103652"/>
                <a:gd name="connsiteY0-614" fmla="*/ 301383 h 2589153"/>
                <a:gd name="connsiteX1-615" fmla="*/ 282764 w 2103652"/>
                <a:gd name="connsiteY1-616" fmla="*/ 77274 h 2589153"/>
                <a:gd name="connsiteX2-617" fmla="*/ 1650467 w 2103652"/>
                <a:gd name="connsiteY2-618" fmla="*/ 0 h 2589153"/>
                <a:gd name="connsiteX3-619" fmla="*/ 1945410 w 2103652"/>
                <a:gd name="connsiteY3-620" fmla="*/ 191912 h 2589153"/>
                <a:gd name="connsiteX4-621" fmla="*/ 2078665 w 2103652"/>
                <a:gd name="connsiteY4-622" fmla="*/ 1222380 h 2589153"/>
                <a:gd name="connsiteX5-623" fmla="*/ 1733951 w 2103652"/>
                <a:gd name="connsiteY5-624" fmla="*/ 2515791 h 2589153"/>
                <a:gd name="connsiteX6-625" fmla="*/ 287148 w 2103652"/>
                <a:gd name="connsiteY6-626" fmla="*/ 2585242 h 2589153"/>
                <a:gd name="connsiteX7-627" fmla="*/ 38663 w 2103652"/>
                <a:gd name="connsiteY7-628" fmla="*/ 1365125 h 2589153"/>
                <a:gd name="connsiteX8-629" fmla="*/ 700 w 2103652"/>
                <a:gd name="connsiteY8-630" fmla="*/ 301383 h 2589153"/>
                <a:gd name="connsiteX0-631" fmla="*/ 700 w 2103652"/>
                <a:gd name="connsiteY0-632" fmla="*/ 301383 h 2589153"/>
                <a:gd name="connsiteX1-633" fmla="*/ 282764 w 2103652"/>
                <a:gd name="connsiteY1-634" fmla="*/ 77274 h 2589153"/>
                <a:gd name="connsiteX2-635" fmla="*/ 1650467 w 2103652"/>
                <a:gd name="connsiteY2-636" fmla="*/ 0 h 2589153"/>
                <a:gd name="connsiteX3-637" fmla="*/ 1945410 w 2103652"/>
                <a:gd name="connsiteY3-638" fmla="*/ 191912 h 2589153"/>
                <a:gd name="connsiteX4-639" fmla="*/ 2078665 w 2103652"/>
                <a:gd name="connsiteY4-640" fmla="*/ 1222380 h 2589153"/>
                <a:gd name="connsiteX5-641" fmla="*/ 1733951 w 2103652"/>
                <a:gd name="connsiteY5-642" fmla="*/ 2515791 h 2589153"/>
                <a:gd name="connsiteX6-643" fmla="*/ 287148 w 2103652"/>
                <a:gd name="connsiteY6-644" fmla="*/ 2585242 h 2589153"/>
                <a:gd name="connsiteX7-645" fmla="*/ 38663 w 2103652"/>
                <a:gd name="connsiteY7-646" fmla="*/ 1365125 h 2589153"/>
                <a:gd name="connsiteX8-647" fmla="*/ 700 w 2103652"/>
                <a:gd name="connsiteY8-648" fmla="*/ 301383 h 2589153"/>
                <a:gd name="connsiteX0-649" fmla="*/ 27406 w 2130358"/>
                <a:gd name="connsiteY0-650" fmla="*/ 301383 h 2589153"/>
                <a:gd name="connsiteX1-651" fmla="*/ 309470 w 2130358"/>
                <a:gd name="connsiteY1-652" fmla="*/ 77274 h 2589153"/>
                <a:gd name="connsiteX2-653" fmla="*/ 1677173 w 2130358"/>
                <a:gd name="connsiteY2-654" fmla="*/ 0 h 2589153"/>
                <a:gd name="connsiteX3-655" fmla="*/ 1972116 w 2130358"/>
                <a:gd name="connsiteY3-656" fmla="*/ 191912 h 2589153"/>
                <a:gd name="connsiteX4-657" fmla="*/ 2105371 w 2130358"/>
                <a:gd name="connsiteY4-658" fmla="*/ 1222380 h 2589153"/>
                <a:gd name="connsiteX5-659" fmla="*/ 1760657 w 2130358"/>
                <a:gd name="connsiteY5-660" fmla="*/ 2515791 h 2589153"/>
                <a:gd name="connsiteX6-661" fmla="*/ 313854 w 2130358"/>
                <a:gd name="connsiteY6-662" fmla="*/ 2585242 h 2589153"/>
                <a:gd name="connsiteX7-663" fmla="*/ 65369 w 2130358"/>
                <a:gd name="connsiteY7-664" fmla="*/ 1365125 h 2589153"/>
                <a:gd name="connsiteX8-665" fmla="*/ 27406 w 2130358"/>
                <a:gd name="connsiteY8-666" fmla="*/ 301383 h 2589153"/>
                <a:gd name="connsiteX0-667" fmla="*/ 27406 w 2130358"/>
                <a:gd name="connsiteY0-668" fmla="*/ 301383 h 2589153"/>
                <a:gd name="connsiteX1-669" fmla="*/ 309470 w 2130358"/>
                <a:gd name="connsiteY1-670" fmla="*/ 77274 h 2589153"/>
                <a:gd name="connsiteX2-671" fmla="*/ 1677173 w 2130358"/>
                <a:gd name="connsiteY2-672" fmla="*/ 0 h 2589153"/>
                <a:gd name="connsiteX3-673" fmla="*/ 2075486 w 2130358"/>
                <a:gd name="connsiteY3-674" fmla="*/ 267093 h 2589153"/>
                <a:gd name="connsiteX4-675" fmla="*/ 2105371 w 2130358"/>
                <a:gd name="connsiteY4-676" fmla="*/ 1222380 h 2589153"/>
                <a:gd name="connsiteX5-677" fmla="*/ 1760657 w 2130358"/>
                <a:gd name="connsiteY5-678" fmla="*/ 2515791 h 2589153"/>
                <a:gd name="connsiteX6-679" fmla="*/ 313854 w 2130358"/>
                <a:gd name="connsiteY6-680" fmla="*/ 2585242 h 2589153"/>
                <a:gd name="connsiteX7-681" fmla="*/ 65369 w 2130358"/>
                <a:gd name="connsiteY7-682" fmla="*/ 1365125 h 2589153"/>
                <a:gd name="connsiteX8-683" fmla="*/ 27406 w 2130358"/>
                <a:gd name="connsiteY8-684" fmla="*/ 301383 h 2589153"/>
                <a:gd name="connsiteX0-685" fmla="*/ 27406 w 2130358"/>
                <a:gd name="connsiteY0-686" fmla="*/ 263601 h 2551371"/>
                <a:gd name="connsiteX1-687" fmla="*/ 309470 w 2130358"/>
                <a:gd name="connsiteY1-688" fmla="*/ 39492 h 2551371"/>
                <a:gd name="connsiteX2-689" fmla="*/ 1764422 w 2130358"/>
                <a:gd name="connsiteY2-690" fmla="*/ 0 h 2551371"/>
                <a:gd name="connsiteX3-691" fmla="*/ 2075486 w 2130358"/>
                <a:gd name="connsiteY3-692" fmla="*/ 229311 h 2551371"/>
                <a:gd name="connsiteX4-693" fmla="*/ 2105371 w 2130358"/>
                <a:gd name="connsiteY4-694" fmla="*/ 1184598 h 2551371"/>
                <a:gd name="connsiteX5-695" fmla="*/ 1760657 w 2130358"/>
                <a:gd name="connsiteY5-696" fmla="*/ 2478009 h 2551371"/>
                <a:gd name="connsiteX6-697" fmla="*/ 313854 w 2130358"/>
                <a:gd name="connsiteY6-698" fmla="*/ 2547460 h 2551371"/>
                <a:gd name="connsiteX7-699" fmla="*/ 65369 w 2130358"/>
                <a:gd name="connsiteY7-700" fmla="*/ 1327343 h 2551371"/>
                <a:gd name="connsiteX8-701" fmla="*/ 27406 w 2130358"/>
                <a:gd name="connsiteY8-702" fmla="*/ 263601 h 2551371"/>
                <a:gd name="connsiteX0-703" fmla="*/ 27406 w 2130358"/>
                <a:gd name="connsiteY0-704" fmla="*/ 263601 h 2551371"/>
                <a:gd name="connsiteX1-705" fmla="*/ 309470 w 2130358"/>
                <a:gd name="connsiteY1-706" fmla="*/ 39492 h 2551371"/>
                <a:gd name="connsiteX2-707" fmla="*/ 1764422 w 2130358"/>
                <a:gd name="connsiteY2-708" fmla="*/ 0 h 2551371"/>
                <a:gd name="connsiteX3-709" fmla="*/ 2075486 w 2130358"/>
                <a:gd name="connsiteY3-710" fmla="*/ 229311 h 2551371"/>
                <a:gd name="connsiteX4-711" fmla="*/ 2105371 w 2130358"/>
                <a:gd name="connsiteY4-712" fmla="*/ 1184598 h 2551371"/>
                <a:gd name="connsiteX5-713" fmla="*/ 1760657 w 2130358"/>
                <a:gd name="connsiteY5-714" fmla="*/ 2478009 h 2551371"/>
                <a:gd name="connsiteX6-715" fmla="*/ 313854 w 2130358"/>
                <a:gd name="connsiteY6-716" fmla="*/ 2547460 h 2551371"/>
                <a:gd name="connsiteX7-717" fmla="*/ 65369 w 2130358"/>
                <a:gd name="connsiteY7-718" fmla="*/ 1327343 h 2551371"/>
                <a:gd name="connsiteX8-719" fmla="*/ 27406 w 2130358"/>
                <a:gd name="connsiteY8-720" fmla="*/ 263601 h 2551371"/>
                <a:gd name="connsiteX0-721" fmla="*/ 27406 w 2130358"/>
                <a:gd name="connsiteY0-722" fmla="*/ 263601 h 2551371"/>
                <a:gd name="connsiteX1-723" fmla="*/ 309470 w 2130358"/>
                <a:gd name="connsiteY1-724" fmla="*/ 39492 h 2551371"/>
                <a:gd name="connsiteX2-725" fmla="*/ 1764422 w 2130358"/>
                <a:gd name="connsiteY2-726" fmla="*/ 0 h 2551371"/>
                <a:gd name="connsiteX3-727" fmla="*/ 2075486 w 2130358"/>
                <a:gd name="connsiteY3-728" fmla="*/ 229311 h 2551371"/>
                <a:gd name="connsiteX4-729" fmla="*/ 2105371 w 2130358"/>
                <a:gd name="connsiteY4-730" fmla="*/ 1184598 h 2551371"/>
                <a:gd name="connsiteX5-731" fmla="*/ 1760657 w 2130358"/>
                <a:gd name="connsiteY5-732" fmla="*/ 2478009 h 2551371"/>
                <a:gd name="connsiteX6-733" fmla="*/ 313854 w 2130358"/>
                <a:gd name="connsiteY6-734" fmla="*/ 2547460 h 2551371"/>
                <a:gd name="connsiteX7-735" fmla="*/ 65369 w 2130358"/>
                <a:gd name="connsiteY7-736" fmla="*/ 1327343 h 2551371"/>
                <a:gd name="connsiteX8-737" fmla="*/ 27406 w 2130358"/>
                <a:gd name="connsiteY8-738" fmla="*/ 263601 h 2551371"/>
                <a:gd name="connsiteX0-739" fmla="*/ 27406 w 2130358"/>
                <a:gd name="connsiteY0-740" fmla="*/ 263601 h 2551371"/>
                <a:gd name="connsiteX1-741" fmla="*/ 309470 w 2130358"/>
                <a:gd name="connsiteY1-742" fmla="*/ 39492 h 2551371"/>
                <a:gd name="connsiteX2-743" fmla="*/ 1764422 w 2130358"/>
                <a:gd name="connsiteY2-744" fmla="*/ 0 h 2551371"/>
                <a:gd name="connsiteX3-745" fmla="*/ 2075486 w 2130358"/>
                <a:gd name="connsiteY3-746" fmla="*/ 229311 h 2551371"/>
                <a:gd name="connsiteX4-747" fmla="*/ 2105371 w 2130358"/>
                <a:gd name="connsiteY4-748" fmla="*/ 1184598 h 2551371"/>
                <a:gd name="connsiteX5-749" fmla="*/ 1760657 w 2130358"/>
                <a:gd name="connsiteY5-750" fmla="*/ 2478009 h 2551371"/>
                <a:gd name="connsiteX6-751" fmla="*/ 313854 w 2130358"/>
                <a:gd name="connsiteY6-752" fmla="*/ 2547460 h 2551371"/>
                <a:gd name="connsiteX7-753" fmla="*/ 65369 w 2130358"/>
                <a:gd name="connsiteY7-754" fmla="*/ 1327343 h 2551371"/>
                <a:gd name="connsiteX8-755" fmla="*/ 27406 w 2130358"/>
                <a:gd name="connsiteY8-756" fmla="*/ 263601 h 2551371"/>
                <a:gd name="connsiteX0-757" fmla="*/ 27406 w 2143392"/>
                <a:gd name="connsiteY0-758" fmla="*/ 263601 h 2551371"/>
                <a:gd name="connsiteX1-759" fmla="*/ 309470 w 2143392"/>
                <a:gd name="connsiteY1-760" fmla="*/ 39492 h 2551371"/>
                <a:gd name="connsiteX2-761" fmla="*/ 1764422 w 2143392"/>
                <a:gd name="connsiteY2-762" fmla="*/ 0 h 2551371"/>
                <a:gd name="connsiteX3-763" fmla="*/ 2075486 w 2143392"/>
                <a:gd name="connsiteY3-764" fmla="*/ 229311 h 2551371"/>
                <a:gd name="connsiteX4-765" fmla="*/ 2105371 w 2143392"/>
                <a:gd name="connsiteY4-766" fmla="*/ 1184598 h 2551371"/>
                <a:gd name="connsiteX5-767" fmla="*/ 1760657 w 2143392"/>
                <a:gd name="connsiteY5-768" fmla="*/ 2478009 h 2551371"/>
                <a:gd name="connsiteX6-769" fmla="*/ 313854 w 2143392"/>
                <a:gd name="connsiteY6-770" fmla="*/ 2547460 h 2551371"/>
                <a:gd name="connsiteX7-771" fmla="*/ 65369 w 2143392"/>
                <a:gd name="connsiteY7-772" fmla="*/ 1327343 h 2551371"/>
                <a:gd name="connsiteX8-773" fmla="*/ 27406 w 2143392"/>
                <a:gd name="connsiteY8-774" fmla="*/ 263601 h 2551371"/>
                <a:gd name="connsiteX0-775" fmla="*/ 27406 w 2150671"/>
                <a:gd name="connsiteY0-776" fmla="*/ 263601 h 2551371"/>
                <a:gd name="connsiteX1-777" fmla="*/ 309470 w 2150671"/>
                <a:gd name="connsiteY1-778" fmla="*/ 39492 h 2551371"/>
                <a:gd name="connsiteX2-779" fmla="*/ 1764422 w 2150671"/>
                <a:gd name="connsiteY2-780" fmla="*/ 0 h 2551371"/>
                <a:gd name="connsiteX3-781" fmla="*/ 2075486 w 2150671"/>
                <a:gd name="connsiteY3-782" fmla="*/ 229311 h 2551371"/>
                <a:gd name="connsiteX4-783" fmla="*/ 2105371 w 2150671"/>
                <a:gd name="connsiteY4-784" fmla="*/ 1184598 h 2551371"/>
                <a:gd name="connsiteX5-785" fmla="*/ 1760657 w 2150671"/>
                <a:gd name="connsiteY5-786" fmla="*/ 2478009 h 2551371"/>
                <a:gd name="connsiteX6-787" fmla="*/ 313854 w 2150671"/>
                <a:gd name="connsiteY6-788" fmla="*/ 2547460 h 2551371"/>
                <a:gd name="connsiteX7-789" fmla="*/ 65369 w 2150671"/>
                <a:gd name="connsiteY7-790" fmla="*/ 1327343 h 2551371"/>
                <a:gd name="connsiteX8-791" fmla="*/ 27406 w 2150671"/>
                <a:gd name="connsiteY8-792" fmla="*/ 263601 h 2551371"/>
                <a:gd name="connsiteX0-793" fmla="*/ 27406 w 2117182"/>
                <a:gd name="connsiteY0-794" fmla="*/ 263601 h 2551371"/>
                <a:gd name="connsiteX1-795" fmla="*/ 309470 w 2117182"/>
                <a:gd name="connsiteY1-796" fmla="*/ 39492 h 2551371"/>
                <a:gd name="connsiteX2-797" fmla="*/ 1764422 w 2117182"/>
                <a:gd name="connsiteY2-798" fmla="*/ 0 h 2551371"/>
                <a:gd name="connsiteX3-799" fmla="*/ 2075486 w 2117182"/>
                <a:gd name="connsiteY3-800" fmla="*/ 229311 h 2551371"/>
                <a:gd name="connsiteX4-801" fmla="*/ 2105371 w 2117182"/>
                <a:gd name="connsiteY4-802" fmla="*/ 1184598 h 2551371"/>
                <a:gd name="connsiteX5-803" fmla="*/ 1760657 w 2117182"/>
                <a:gd name="connsiteY5-804" fmla="*/ 2478009 h 2551371"/>
                <a:gd name="connsiteX6-805" fmla="*/ 313854 w 2117182"/>
                <a:gd name="connsiteY6-806" fmla="*/ 2547460 h 2551371"/>
                <a:gd name="connsiteX7-807" fmla="*/ 65369 w 2117182"/>
                <a:gd name="connsiteY7-808" fmla="*/ 1327343 h 2551371"/>
                <a:gd name="connsiteX8-809" fmla="*/ 27406 w 2117182"/>
                <a:gd name="connsiteY8-810" fmla="*/ 263601 h 2551371"/>
                <a:gd name="connsiteX0-811" fmla="*/ 27406 w 2136427"/>
                <a:gd name="connsiteY0-812" fmla="*/ 263601 h 2551371"/>
                <a:gd name="connsiteX1-813" fmla="*/ 309470 w 2136427"/>
                <a:gd name="connsiteY1-814" fmla="*/ 39492 h 2551371"/>
                <a:gd name="connsiteX2-815" fmla="*/ 1764422 w 2136427"/>
                <a:gd name="connsiteY2-816" fmla="*/ 0 h 2551371"/>
                <a:gd name="connsiteX3-817" fmla="*/ 2075486 w 2136427"/>
                <a:gd name="connsiteY3-818" fmla="*/ 229311 h 2551371"/>
                <a:gd name="connsiteX4-819" fmla="*/ 2105371 w 2136427"/>
                <a:gd name="connsiteY4-820" fmla="*/ 1184598 h 2551371"/>
                <a:gd name="connsiteX5-821" fmla="*/ 1760657 w 2136427"/>
                <a:gd name="connsiteY5-822" fmla="*/ 2478009 h 2551371"/>
                <a:gd name="connsiteX6-823" fmla="*/ 313854 w 2136427"/>
                <a:gd name="connsiteY6-824" fmla="*/ 2547460 h 2551371"/>
                <a:gd name="connsiteX7-825" fmla="*/ 65369 w 2136427"/>
                <a:gd name="connsiteY7-826" fmla="*/ 1327343 h 2551371"/>
                <a:gd name="connsiteX8-827" fmla="*/ 27406 w 2136427"/>
                <a:gd name="connsiteY8-828" fmla="*/ 263601 h 2551371"/>
                <a:gd name="connsiteX0-829" fmla="*/ 27406 w 2141356"/>
                <a:gd name="connsiteY0-830" fmla="*/ 263601 h 2551371"/>
                <a:gd name="connsiteX1-831" fmla="*/ 309470 w 2141356"/>
                <a:gd name="connsiteY1-832" fmla="*/ 39492 h 2551371"/>
                <a:gd name="connsiteX2-833" fmla="*/ 1764422 w 2141356"/>
                <a:gd name="connsiteY2-834" fmla="*/ 0 h 2551371"/>
                <a:gd name="connsiteX3-835" fmla="*/ 2075486 w 2141356"/>
                <a:gd name="connsiteY3-836" fmla="*/ 229311 h 2551371"/>
                <a:gd name="connsiteX4-837" fmla="*/ 2113981 w 2141356"/>
                <a:gd name="connsiteY4-838" fmla="*/ 1209714 h 2551371"/>
                <a:gd name="connsiteX5-839" fmla="*/ 1760657 w 2141356"/>
                <a:gd name="connsiteY5-840" fmla="*/ 2478009 h 2551371"/>
                <a:gd name="connsiteX6-841" fmla="*/ 313854 w 2141356"/>
                <a:gd name="connsiteY6-842" fmla="*/ 2547460 h 2551371"/>
                <a:gd name="connsiteX7-843" fmla="*/ 65369 w 2141356"/>
                <a:gd name="connsiteY7-844" fmla="*/ 1327343 h 2551371"/>
                <a:gd name="connsiteX8-845" fmla="*/ 27406 w 2141356"/>
                <a:gd name="connsiteY8-846" fmla="*/ 263601 h 2551371"/>
                <a:gd name="connsiteX0-847" fmla="*/ 27406 w 2141356"/>
                <a:gd name="connsiteY0-848" fmla="*/ 263601 h 2551371"/>
                <a:gd name="connsiteX1-849" fmla="*/ 309470 w 2141356"/>
                <a:gd name="connsiteY1-850" fmla="*/ 39492 h 2551371"/>
                <a:gd name="connsiteX2-851" fmla="*/ 1764422 w 2141356"/>
                <a:gd name="connsiteY2-852" fmla="*/ 0 h 2551371"/>
                <a:gd name="connsiteX3-853" fmla="*/ 2075486 w 2141356"/>
                <a:gd name="connsiteY3-854" fmla="*/ 229311 h 2551371"/>
                <a:gd name="connsiteX4-855" fmla="*/ 2113981 w 2141356"/>
                <a:gd name="connsiteY4-856" fmla="*/ 1209714 h 2551371"/>
                <a:gd name="connsiteX5-857" fmla="*/ 1760657 w 2141356"/>
                <a:gd name="connsiteY5-858" fmla="*/ 2478009 h 2551371"/>
                <a:gd name="connsiteX6-859" fmla="*/ 313854 w 2141356"/>
                <a:gd name="connsiteY6-860" fmla="*/ 2547460 h 2551371"/>
                <a:gd name="connsiteX7-861" fmla="*/ 65369 w 2141356"/>
                <a:gd name="connsiteY7-862" fmla="*/ 1327343 h 2551371"/>
                <a:gd name="connsiteX8-863" fmla="*/ 27406 w 2141356"/>
                <a:gd name="connsiteY8-864" fmla="*/ 263601 h 2551371"/>
                <a:gd name="connsiteX0-865" fmla="*/ 27406 w 2141356"/>
                <a:gd name="connsiteY0-866" fmla="*/ 263601 h 2551371"/>
                <a:gd name="connsiteX1-867" fmla="*/ 300695 w 2141356"/>
                <a:gd name="connsiteY1-868" fmla="*/ 7379 h 2551371"/>
                <a:gd name="connsiteX2-869" fmla="*/ 1764422 w 2141356"/>
                <a:gd name="connsiteY2-870" fmla="*/ 0 h 2551371"/>
                <a:gd name="connsiteX3-871" fmla="*/ 2075486 w 2141356"/>
                <a:gd name="connsiteY3-872" fmla="*/ 229311 h 2551371"/>
                <a:gd name="connsiteX4-873" fmla="*/ 2113981 w 2141356"/>
                <a:gd name="connsiteY4-874" fmla="*/ 1209714 h 2551371"/>
                <a:gd name="connsiteX5-875" fmla="*/ 1760657 w 2141356"/>
                <a:gd name="connsiteY5-876" fmla="*/ 2478009 h 2551371"/>
                <a:gd name="connsiteX6-877" fmla="*/ 313854 w 2141356"/>
                <a:gd name="connsiteY6-878" fmla="*/ 2547460 h 2551371"/>
                <a:gd name="connsiteX7-879" fmla="*/ 65369 w 2141356"/>
                <a:gd name="connsiteY7-880" fmla="*/ 1327343 h 2551371"/>
                <a:gd name="connsiteX8-881" fmla="*/ 27406 w 2141356"/>
                <a:gd name="connsiteY8-882" fmla="*/ 263601 h 2551371"/>
                <a:gd name="connsiteX0-883" fmla="*/ 27406 w 2141356"/>
                <a:gd name="connsiteY0-884" fmla="*/ 280354 h 2568124"/>
                <a:gd name="connsiteX1-885" fmla="*/ 300695 w 2141356"/>
                <a:gd name="connsiteY1-886" fmla="*/ 24132 h 2568124"/>
                <a:gd name="connsiteX2-887" fmla="*/ 1764422 w 2141356"/>
                <a:gd name="connsiteY2-888" fmla="*/ 16753 h 2568124"/>
                <a:gd name="connsiteX3-889" fmla="*/ 2075486 w 2141356"/>
                <a:gd name="connsiteY3-890" fmla="*/ 246064 h 2568124"/>
                <a:gd name="connsiteX4-891" fmla="*/ 2113981 w 2141356"/>
                <a:gd name="connsiteY4-892" fmla="*/ 1226467 h 2568124"/>
                <a:gd name="connsiteX5-893" fmla="*/ 1760657 w 2141356"/>
                <a:gd name="connsiteY5-894" fmla="*/ 2494762 h 2568124"/>
                <a:gd name="connsiteX6-895" fmla="*/ 313854 w 2141356"/>
                <a:gd name="connsiteY6-896" fmla="*/ 2564213 h 2568124"/>
                <a:gd name="connsiteX7-897" fmla="*/ 65369 w 2141356"/>
                <a:gd name="connsiteY7-898" fmla="*/ 1344096 h 2568124"/>
                <a:gd name="connsiteX8-899" fmla="*/ 27406 w 2141356"/>
                <a:gd name="connsiteY8-900" fmla="*/ 280354 h 2568124"/>
                <a:gd name="connsiteX0-901" fmla="*/ 27406 w 2141356"/>
                <a:gd name="connsiteY0-902" fmla="*/ 291126 h 2578896"/>
                <a:gd name="connsiteX1-903" fmla="*/ 300695 w 2141356"/>
                <a:gd name="connsiteY1-904" fmla="*/ 34904 h 2578896"/>
                <a:gd name="connsiteX2-905" fmla="*/ 1808302 w 2141356"/>
                <a:gd name="connsiteY2-906" fmla="*/ 0 h 2578896"/>
                <a:gd name="connsiteX3-907" fmla="*/ 2075486 w 2141356"/>
                <a:gd name="connsiteY3-908" fmla="*/ 256836 h 2578896"/>
                <a:gd name="connsiteX4-909" fmla="*/ 2113981 w 2141356"/>
                <a:gd name="connsiteY4-910" fmla="*/ 1237239 h 2578896"/>
                <a:gd name="connsiteX5-911" fmla="*/ 1760657 w 2141356"/>
                <a:gd name="connsiteY5-912" fmla="*/ 2505534 h 2578896"/>
                <a:gd name="connsiteX6-913" fmla="*/ 313854 w 2141356"/>
                <a:gd name="connsiteY6-914" fmla="*/ 2574985 h 2578896"/>
                <a:gd name="connsiteX7-915" fmla="*/ 65369 w 2141356"/>
                <a:gd name="connsiteY7-916" fmla="*/ 1354868 h 2578896"/>
                <a:gd name="connsiteX8-917" fmla="*/ 27406 w 2141356"/>
                <a:gd name="connsiteY8-918" fmla="*/ 291126 h 2578896"/>
                <a:gd name="connsiteX0-919" fmla="*/ 27406 w 2141356"/>
                <a:gd name="connsiteY0-920" fmla="*/ 291126 h 2578896"/>
                <a:gd name="connsiteX1-921" fmla="*/ 300695 w 2141356"/>
                <a:gd name="connsiteY1-922" fmla="*/ 34904 h 2578896"/>
                <a:gd name="connsiteX2-923" fmla="*/ 1808302 w 2141356"/>
                <a:gd name="connsiteY2-924" fmla="*/ 0 h 2578896"/>
                <a:gd name="connsiteX3-925" fmla="*/ 2075486 w 2141356"/>
                <a:gd name="connsiteY3-926" fmla="*/ 256836 h 2578896"/>
                <a:gd name="connsiteX4-927" fmla="*/ 2113981 w 2141356"/>
                <a:gd name="connsiteY4-928" fmla="*/ 1237239 h 2578896"/>
                <a:gd name="connsiteX5-929" fmla="*/ 1760657 w 2141356"/>
                <a:gd name="connsiteY5-930" fmla="*/ 2505534 h 2578896"/>
                <a:gd name="connsiteX6-931" fmla="*/ 313854 w 2141356"/>
                <a:gd name="connsiteY6-932" fmla="*/ 2574985 h 2578896"/>
                <a:gd name="connsiteX7-933" fmla="*/ 65369 w 2141356"/>
                <a:gd name="connsiteY7-934" fmla="*/ 1354868 h 2578896"/>
                <a:gd name="connsiteX8-935" fmla="*/ 27406 w 2141356"/>
                <a:gd name="connsiteY8-936" fmla="*/ 291126 h 2578896"/>
                <a:gd name="connsiteX0-937" fmla="*/ 27406 w 2141356"/>
                <a:gd name="connsiteY0-938" fmla="*/ 291126 h 2578896"/>
                <a:gd name="connsiteX1-939" fmla="*/ 300695 w 2141356"/>
                <a:gd name="connsiteY1-940" fmla="*/ 34904 h 2578896"/>
                <a:gd name="connsiteX2-941" fmla="*/ 1808302 w 2141356"/>
                <a:gd name="connsiteY2-942" fmla="*/ 0 h 2578896"/>
                <a:gd name="connsiteX3-943" fmla="*/ 2075486 w 2141356"/>
                <a:gd name="connsiteY3-944" fmla="*/ 215548 h 2578896"/>
                <a:gd name="connsiteX4-945" fmla="*/ 2113981 w 2141356"/>
                <a:gd name="connsiteY4-946" fmla="*/ 1237239 h 2578896"/>
                <a:gd name="connsiteX5-947" fmla="*/ 1760657 w 2141356"/>
                <a:gd name="connsiteY5-948" fmla="*/ 2505534 h 2578896"/>
                <a:gd name="connsiteX6-949" fmla="*/ 313854 w 2141356"/>
                <a:gd name="connsiteY6-950" fmla="*/ 2574985 h 2578896"/>
                <a:gd name="connsiteX7-951" fmla="*/ 65369 w 2141356"/>
                <a:gd name="connsiteY7-952" fmla="*/ 1354868 h 2578896"/>
                <a:gd name="connsiteX8-953" fmla="*/ 27406 w 2141356"/>
                <a:gd name="connsiteY8-954" fmla="*/ 291126 h 2578896"/>
                <a:gd name="connsiteX0-955" fmla="*/ 27406 w 2141356"/>
                <a:gd name="connsiteY0-956" fmla="*/ 291126 h 2578896"/>
                <a:gd name="connsiteX1-957" fmla="*/ 300695 w 2141356"/>
                <a:gd name="connsiteY1-958" fmla="*/ 34904 h 2578896"/>
                <a:gd name="connsiteX2-959" fmla="*/ 1808302 w 2141356"/>
                <a:gd name="connsiteY2-960" fmla="*/ 0 h 2578896"/>
                <a:gd name="connsiteX3-961" fmla="*/ 2075486 w 2141356"/>
                <a:gd name="connsiteY3-962" fmla="*/ 215548 h 2578896"/>
                <a:gd name="connsiteX4-963" fmla="*/ 2113981 w 2141356"/>
                <a:gd name="connsiteY4-964" fmla="*/ 1237239 h 2578896"/>
                <a:gd name="connsiteX5-965" fmla="*/ 1760657 w 2141356"/>
                <a:gd name="connsiteY5-966" fmla="*/ 2505534 h 2578896"/>
                <a:gd name="connsiteX6-967" fmla="*/ 313854 w 2141356"/>
                <a:gd name="connsiteY6-968" fmla="*/ 2574985 h 2578896"/>
                <a:gd name="connsiteX7-969" fmla="*/ 65369 w 2141356"/>
                <a:gd name="connsiteY7-970" fmla="*/ 1354868 h 2578896"/>
                <a:gd name="connsiteX8-971" fmla="*/ 27406 w 2141356"/>
                <a:gd name="connsiteY8-972" fmla="*/ 291126 h 2578896"/>
                <a:gd name="connsiteX0-973" fmla="*/ 43920 w 2157870"/>
                <a:gd name="connsiteY0-974" fmla="*/ 291126 h 2578896"/>
                <a:gd name="connsiteX1-975" fmla="*/ 317209 w 2157870"/>
                <a:gd name="connsiteY1-976" fmla="*/ 34904 h 2578896"/>
                <a:gd name="connsiteX2-977" fmla="*/ 1824816 w 2157870"/>
                <a:gd name="connsiteY2-978" fmla="*/ 0 h 2578896"/>
                <a:gd name="connsiteX3-979" fmla="*/ 2092000 w 2157870"/>
                <a:gd name="connsiteY3-980" fmla="*/ 215548 h 2578896"/>
                <a:gd name="connsiteX4-981" fmla="*/ 2130495 w 2157870"/>
                <a:gd name="connsiteY4-982" fmla="*/ 1237239 h 2578896"/>
                <a:gd name="connsiteX5-983" fmla="*/ 1777171 w 2157870"/>
                <a:gd name="connsiteY5-984" fmla="*/ 2505534 h 2578896"/>
                <a:gd name="connsiteX6-985" fmla="*/ 330368 w 2157870"/>
                <a:gd name="connsiteY6-986" fmla="*/ 2574985 h 2578896"/>
                <a:gd name="connsiteX7-987" fmla="*/ 51166 w 2157870"/>
                <a:gd name="connsiteY7-988" fmla="*/ 1391569 h 2578896"/>
                <a:gd name="connsiteX8-989" fmla="*/ 43920 w 2157870"/>
                <a:gd name="connsiteY8-990" fmla="*/ 291126 h 2578896"/>
                <a:gd name="connsiteX0-991" fmla="*/ 15068 w 2129018"/>
                <a:gd name="connsiteY0-992" fmla="*/ 291126 h 2570087"/>
                <a:gd name="connsiteX1-993" fmla="*/ 288357 w 2129018"/>
                <a:gd name="connsiteY1-994" fmla="*/ 34904 h 2570087"/>
                <a:gd name="connsiteX2-995" fmla="*/ 1795964 w 2129018"/>
                <a:gd name="connsiteY2-996" fmla="*/ 0 h 2570087"/>
                <a:gd name="connsiteX3-997" fmla="*/ 2063148 w 2129018"/>
                <a:gd name="connsiteY3-998" fmla="*/ 215548 h 2570087"/>
                <a:gd name="connsiteX4-999" fmla="*/ 2101643 w 2129018"/>
                <a:gd name="connsiteY4-1000" fmla="*/ 1237239 h 2570087"/>
                <a:gd name="connsiteX5-1001" fmla="*/ 1748319 w 2129018"/>
                <a:gd name="connsiteY5-1002" fmla="*/ 2505534 h 2570087"/>
                <a:gd name="connsiteX6-1003" fmla="*/ 534080 w 2129018"/>
                <a:gd name="connsiteY6-1004" fmla="*/ 2565810 h 2570087"/>
                <a:gd name="connsiteX7-1005" fmla="*/ 22314 w 2129018"/>
                <a:gd name="connsiteY7-1006" fmla="*/ 1391569 h 2570087"/>
                <a:gd name="connsiteX8-1007" fmla="*/ 15068 w 2129018"/>
                <a:gd name="connsiteY8-1008" fmla="*/ 291126 h 2570087"/>
                <a:gd name="connsiteX0-1009" fmla="*/ 15068 w 2101643"/>
                <a:gd name="connsiteY0-1010" fmla="*/ 291126 h 2570087"/>
                <a:gd name="connsiteX1-1011" fmla="*/ 288357 w 2101643"/>
                <a:gd name="connsiteY1-1012" fmla="*/ 34904 h 2570087"/>
                <a:gd name="connsiteX2-1013" fmla="*/ 1795964 w 2101643"/>
                <a:gd name="connsiteY2-1014" fmla="*/ 0 h 2570087"/>
                <a:gd name="connsiteX3-1015" fmla="*/ 2063148 w 2101643"/>
                <a:gd name="connsiteY3-1016" fmla="*/ 215548 h 2570087"/>
                <a:gd name="connsiteX4-1017" fmla="*/ 2101643 w 2101643"/>
                <a:gd name="connsiteY4-1018" fmla="*/ 1237239 h 2570087"/>
                <a:gd name="connsiteX5-1019" fmla="*/ 1748319 w 2101643"/>
                <a:gd name="connsiteY5-1020" fmla="*/ 2505534 h 2570087"/>
                <a:gd name="connsiteX6-1021" fmla="*/ 534080 w 2101643"/>
                <a:gd name="connsiteY6-1022" fmla="*/ 2565810 h 2570087"/>
                <a:gd name="connsiteX7-1023" fmla="*/ 22314 w 2101643"/>
                <a:gd name="connsiteY7-1024" fmla="*/ 1391569 h 2570087"/>
                <a:gd name="connsiteX8-1025" fmla="*/ 15068 w 2101643"/>
                <a:gd name="connsiteY8-1026" fmla="*/ 291126 h 2570087"/>
                <a:gd name="connsiteX0-1027" fmla="*/ 15068 w 2101643"/>
                <a:gd name="connsiteY0-1028" fmla="*/ 291126 h 2580673"/>
                <a:gd name="connsiteX1-1029" fmla="*/ 288357 w 2101643"/>
                <a:gd name="connsiteY1-1030" fmla="*/ 34904 h 2580673"/>
                <a:gd name="connsiteX2-1031" fmla="*/ 1795964 w 2101643"/>
                <a:gd name="connsiteY2-1032" fmla="*/ 0 h 2580673"/>
                <a:gd name="connsiteX3-1033" fmla="*/ 2063148 w 2101643"/>
                <a:gd name="connsiteY3-1034" fmla="*/ 215548 h 2580673"/>
                <a:gd name="connsiteX4-1035" fmla="*/ 2101643 w 2101643"/>
                <a:gd name="connsiteY4-1036" fmla="*/ 1237239 h 2580673"/>
                <a:gd name="connsiteX5-1037" fmla="*/ 1748319 w 2101643"/>
                <a:gd name="connsiteY5-1038" fmla="*/ 2505534 h 2580673"/>
                <a:gd name="connsiteX6-1039" fmla="*/ 534080 w 2101643"/>
                <a:gd name="connsiteY6-1040" fmla="*/ 2565810 h 2580673"/>
                <a:gd name="connsiteX7-1041" fmla="*/ 22314 w 2101643"/>
                <a:gd name="connsiteY7-1042" fmla="*/ 1391569 h 2580673"/>
                <a:gd name="connsiteX8-1043" fmla="*/ 15068 w 2101643"/>
                <a:gd name="connsiteY8-1044" fmla="*/ 291126 h 2580673"/>
                <a:gd name="connsiteX0-1045" fmla="*/ 15068 w 2084091"/>
                <a:gd name="connsiteY0-1046" fmla="*/ 291126 h 2580673"/>
                <a:gd name="connsiteX1-1047" fmla="*/ 288357 w 2084091"/>
                <a:gd name="connsiteY1-1048" fmla="*/ 34904 h 2580673"/>
                <a:gd name="connsiteX2-1049" fmla="*/ 1795964 w 2084091"/>
                <a:gd name="connsiteY2-1050" fmla="*/ 0 h 2580673"/>
                <a:gd name="connsiteX3-1051" fmla="*/ 2063148 w 2084091"/>
                <a:gd name="connsiteY3-1052" fmla="*/ 215548 h 2580673"/>
                <a:gd name="connsiteX4-1053" fmla="*/ 2084091 w 2084091"/>
                <a:gd name="connsiteY4-1054" fmla="*/ 1228063 h 2580673"/>
                <a:gd name="connsiteX5-1055" fmla="*/ 1748319 w 2084091"/>
                <a:gd name="connsiteY5-1056" fmla="*/ 2505534 h 2580673"/>
                <a:gd name="connsiteX6-1057" fmla="*/ 534080 w 2084091"/>
                <a:gd name="connsiteY6-1058" fmla="*/ 2565810 h 2580673"/>
                <a:gd name="connsiteX7-1059" fmla="*/ 22314 w 2084091"/>
                <a:gd name="connsiteY7-1060" fmla="*/ 1391569 h 2580673"/>
                <a:gd name="connsiteX8-1061" fmla="*/ 15068 w 2084091"/>
                <a:gd name="connsiteY8-1062" fmla="*/ 291126 h 2580673"/>
                <a:gd name="connsiteX0-1063" fmla="*/ 15068 w 2084154"/>
                <a:gd name="connsiteY0-1064" fmla="*/ 291126 h 2580673"/>
                <a:gd name="connsiteX1-1065" fmla="*/ 288357 w 2084154"/>
                <a:gd name="connsiteY1-1066" fmla="*/ 34904 h 2580673"/>
                <a:gd name="connsiteX2-1067" fmla="*/ 1795964 w 2084154"/>
                <a:gd name="connsiteY2-1068" fmla="*/ 0 h 2580673"/>
                <a:gd name="connsiteX3-1069" fmla="*/ 2063148 w 2084154"/>
                <a:gd name="connsiteY3-1070" fmla="*/ 215548 h 2580673"/>
                <a:gd name="connsiteX4-1071" fmla="*/ 2084091 w 2084154"/>
                <a:gd name="connsiteY4-1072" fmla="*/ 1228063 h 2580673"/>
                <a:gd name="connsiteX5-1073" fmla="*/ 1748319 w 2084154"/>
                <a:gd name="connsiteY5-1074" fmla="*/ 2505534 h 2580673"/>
                <a:gd name="connsiteX6-1075" fmla="*/ 534080 w 2084154"/>
                <a:gd name="connsiteY6-1076" fmla="*/ 2565810 h 2580673"/>
                <a:gd name="connsiteX7-1077" fmla="*/ 22314 w 2084154"/>
                <a:gd name="connsiteY7-1078" fmla="*/ 1391569 h 2580673"/>
                <a:gd name="connsiteX8-1079" fmla="*/ 15068 w 2084154"/>
                <a:gd name="connsiteY8-1080" fmla="*/ 291126 h 2580673"/>
                <a:gd name="connsiteX0-1081" fmla="*/ 15068 w 2093908"/>
                <a:gd name="connsiteY0-1082" fmla="*/ 291126 h 2580673"/>
                <a:gd name="connsiteX1-1083" fmla="*/ 288357 w 2093908"/>
                <a:gd name="connsiteY1-1084" fmla="*/ 34904 h 2580673"/>
                <a:gd name="connsiteX2-1085" fmla="*/ 1795964 w 2093908"/>
                <a:gd name="connsiteY2-1086" fmla="*/ 0 h 2580673"/>
                <a:gd name="connsiteX3-1087" fmla="*/ 2063148 w 2093908"/>
                <a:gd name="connsiteY3-1088" fmla="*/ 215548 h 2580673"/>
                <a:gd name="connsiteX4-1089" fmla="*/ 2084091 w 2093908"/>
                <a:gd name="connsiteY4-1090" fmla="*/ 1228063 h 2580673"/>
                <a:gd name="connsiteX5-1091" fmla="*/ 1748319 w 2093908"/>
                <a:gd name="connsiteY5-1092" fmla="*/ 2505534 h 2580673"/>
                <a:gd name="connsiteX6-1093" fmla="*/ 534080 w 2093908"/>
                <a:gd name="connsiteY6-1094" fmla="*/ 2565810 h 2580673"/>
                <a:gd name="connsiteX7-1095" fmla="*/ 22314 w 2093908"/>
                <a:gd name="connsiteY7-1096" fmla="*/ 1391569 h 2580673"/>
                <a:gd name="connsiteX8-1097" fmla="*/ 15068 w 2093908"/>
                <a:gd name="connsiteY8-1098" fmla="*/ 291126 h 258067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093908" h="2580673">
                  <a:moveTo>
                    <a:pt x="15068" y="291126"/>
                  </a:moveTo>
                  <a:cubicBezTo>
                    <a:pt x="2189" y="138039"/>
                    <a:pt x="161028" y="34904"/>
                    <a:pt x="288357" y="34904"/>
                  </a:cubicBezTo>
                  <a:cubicBezTo>
                    <a:pt x="1584836" y="-21634"/>
                    <a:pt x="1310980" y="13164"/>
                    <a:pt x="1795964" y="0"/>
                  </a:cubicBezTo>
                  <a:cubicBezTo>
                    <a:pt x="1967174" y="13763"/>
                    <a:pt x="2063148" y="88219"/>
                    <a:pt x="2063148" y="215548"/>
                  </a:cubicBezTo>
                  <a:cubicBezTo>
                    <a:pt x="2063148" y="649579"/>
                    <a:pt x="2085495" y="665594"/>
                    <a:pt x="2084091" y="1228063"/>
                  </a:cubicBezTo>
                  <a:cubicBezTo>
                    <a:pt x="2099723" y="2194257"/>
                    <a:pt x="2144281" y="2386274"/>
                    <a:pt x="1748319" y="2505534"/>
                  </a:cubicBezTo>
                  <a:cubicBezTo>
                    <a:pt x="1440660" y="2594845"/>
                    <a:pt x="1037203" y="2589421"/>
                    <a:pt x="534080" y="2565810"/>
                  </a:cubicBezTo>
                  <a:cubicBezTo>
                    <a:pt x="41585" y="2603490"/>
                    <a:pt x="9329" y="1862544"/>
                    <a:pt x="22314" y="1391569"/>
                  </a:cubicBezTo>
                  <a:cubicBezTo>
                    <a:pt x="5198" y="892569"/>
                    <a:pt x="-14167" y="760342"/>
                    <a:pt x="15068" y="291126"/>
                  </a:cubicBezTo>
                  <a:close/>
                </a:path>
              </a:pathLst>
            </a:custGeom>
            <a:solidFill>
              <a:schemeClr val="bg1"/>
            </a:solidFill>
            <a:ln w="19050">
              <a:solidFill>
                <a:srgbClr val="6A41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38"/>
            <p:cNvSpPr/>
            <p:nvPr/>
          </p:nvSpPr>
          <p:spPr>
            <a:xfrm>
              <a:off x="9351790" y="1861680"/>
              <a:ext cx="1962770" cy="2338176"/>
            </a:xfrm>
            <a:custGeom>
              <a:avLst/>
              <a:gdLst>
                <a:gd name="connsiteX0" fmla="*/ 0 w 1970468"/>
                <a:gd name="connsiteY0" fmla="*/ 230549 h 1383264"/>
                <a:gd name="connsiteX1" fmla="*/ 230549 w 1970468"/>
                <a:gd name="connsiteY1" fmla="*/ 0 h 1383264"/>
                <a:gd name="connsiteX2" fmla="*/ 1739919 w 1970468"/>
                <a:gd name="connsiteY2" fmla="*/ 0 h 1383264"/>
                <a:gd name="connsiteX3" fmla="*/ 1970468 w 1970468"/>
                <a:gd name="connsiteY3" fmla="*/ 230549 h 1383264"/>
                <a:gd name="connsiteX4" fmla="*/ 1970468 w 1970468"/>
                <a:gd name="connsiteY4" fmla="*/ 1152715 h 1383264"/>
                <a:gd name="connsiteX5" fmla="*/ 1739919 w 1970468"/>
                <a:gd name="connsiteY5" fmla="*/ 1383264 h 1383264"/>
                <a:gd name="connsiteX6" fmla="*/ 230549 w 1970468"/>
                <a:gd name="connsiteY6" fmla="*/ 1383264 h 1383264"/>
                <a:gd name="connsiteX7" fmla="*/ 0 w 1970468"/>
                <a:gd name="connsiteY7" fmla="*/ 1152715 h 1383264"/>
                <a:gd name="connsiteX8" fmla="*/ 0 w 1970468"/>
                <a:gd name="connsiteY8" fmla="*/ 230549 h 1383264"/>
                <a:gd name="connsiteX0-1" fmla="*/ 0 w 1970468"/>
                <a:gd name="connsiteY0-2" fmla="*/ 230549 h 1466977"/>
                <a:gd name="connsiteX1-3" fmla="*/ 230549 w 1970468"/>
                <a:gd name="connsiteY1-4" fmla="*/ 0 h 1466977"/>
                <a:gd name="connsiteX2-5" fmla="*/ 1739919 w 1970468"/>
                <a:gd name="connsiteY2-6" fmla="*/ 0 h 1466977"/>
                <a:gd name="connsiteX3-7" fmla="*/ 1970468 w 1970468"/>
                <a:gd name="connsiteY3-8" fmla="*/ 230549 h 1466977"/>
                <a:gd name="connsiteX4-9" fmla="*/ 1970468 w 1970468"/>
                <a:gd name="connsiteY4-10" fmla="*/ 1152715 h 1466977"/>
                <a:gd name="connsiteX5-11" fmla="*/ 1739919 w 1970468"/>
                <a:gd name="connsiteY5-12" fmla="*/ 1383264 h 1466977"/>
                <a:gd name="connsiteX6-13" fmla="*/ 481687 w 1970468"/>
                <a:gd name="connsiteY6-14" fmla="*/ 1466977 h 1466977"/>
                <a:gd name="connsiteX7-15" fmla="*/ 0 w 1970468"/>
                <a:gd name="connsiteY7-16" fmla="*/ 1152715 h 1466977"/>
                <a:gd name="connsiteX8-17" fmla="*/ 0 w 1970468"/>
                <a:gd name="connsiteY8-18" fmla="*/ 230549 h 1466977"/>
                <a:gd name="connsiteX0-19" fmla="*/ 0 w 1970468"/>
                <a:gd name="connsiteY0-20" fmla="*/ 230549 h 1466977"/>
                <a:gd name="connsiteX1-21" fmla="*/ 230549 w 1970468"/>
                <a:gd name="connsiteY1-22" fmla="*/ 0 h 1466977"/>
                <a:gd name="connsiteX2-23" fmla="*/ 1739919 w 1970468"/>
                <a:gd name="connsiteY2-24" fmla="*/ 0 h 1466977"/>
                <a:gd name="connsiteX3-25" fmla="*/ 1970468 w 1970468"/>
                <a:gd name="connsiteY3-26" fmla="*/ 230549 h 1466977"/>
                <a:gd name="connsiteX4-27" fmla="*/ 1970468 w 1970468"/>
                <a:gd name="connsiteY4-28" fmla="*/ 1152715 h 1466977"/>
                <a:gd name="connsiteX5-29" fmla="*/ 1739919 w 1970468"/>
                <a:gd name="connsiteY5-30" fmla="*/ 1383264 h 1466977"/>
                <a:gd name="connsiteX6-31" fmla="*/ 481687 w 1970468"/>
                <a:gd name="connsiteY6-32" fmla="*/ 1466977 h 1466977"/>
                <a:gd name="connsiteX7-33" fmla="*/ 96591 w 1970468"/>
                <a:gd name="connsiteY7-34" fmla="*/ 1197791 h 1466977"/>
                <a:gd name="connsiteX8-35" fmla="*/ 0 w 1970468"/>
                <a:gd name="connsiteY8-36" fmla="*/ 230549 h 1466977"/>
                <a:gd name="connsiteX0-37" fmla="*/ 0 w 1970468"/>
                <a:gd name="connsiteY0-38" fmla="*/ 230549 h 1466977"/>
                <a:gd name="connsiteX1-39" fmla="*/ 230549 w 1970468"/>
                <a:gd name="connsiteY1-40" fmla="*/ 0 h 1466977"/>
                <a:gd name="connsiteX2-41" fmla="*/ 1739919 w 1970468"/>
                <a:gd name="connsiteY2-42" fmla="*/ 0 h 1466977"/>
                <a:gd name="connsiteX3-43" fmla="*/ 1970468 w 1970468"/>
                <a:gd name="connsiteY3-44" fmla="*/ 230549 h 1466977"/>
                <a:gd name="connsiteX4-45" fmla="*/ 1970468 w 1970468"/>
                <a:gd name="connsiteY4-46" fmla="*/ 1152715 h 1466977"/>
                <a:gd name="connsiteX5-47" fmla="*/ 1739919 w 1970468"/>
                <a:gd name="connsiteY5-48" fmla="*/ 1383264 h 1466977"/>
                <a:gd name="connsiteX6-49" fmla="*/ 481687 w 1970468"/>
                <a:gd name="connsiteY6-50" fmla="*/ 1466977 h 1466977"/>
                <a:gd name="connsiteX7-51" fmla="*/ 96591 w 1970468"/>
                <a:gd name="connsiteY7-52" fmla="*/ 1197791 h 1466977"/>
                <a:gd name="connsiteX8-53" fmla="*/ 0 w 1970468"/>
                <a:gd name="connsiteY8-54" fmla="*/ 230549 h 1466977"/>
                <a:gd name="connsiteX0-55" fmla="*/ 0 w 1970468"/>
                <a:gd name="connsiteY0-56" fmla="*/ 230549 h 1466977"/>
                <a:gd name="connsiteX1-57" fmla="*/ 230549 w 1970468"/>
                <a:gd name="connsiteY1-58" fmla="*/ 0 h 1466977"/>
                <a:gd name="connsiteX2-59" fmla="*/ 1739919 w 1970468"/>
                <a:gd name="connsiteY2-60" fmla="*/ 0 h 1466977"/>
                <a:gd name="connsiteX3-61" fmla="*/ 1970468 w 1970468"/>
                <a:gd name="connsiteY3-62" fmla="*/ 230549 h 1466977"/>
                <a:gd name="connsiteX4-63" fmla="*/ 1970468 w 1970468"/>
                <a:gd name="connsiteY4-64" fmla="*/ 1152715 h 1466977"/>
                <a:gd name="connsiteX5-65" fmla="*/ 1739919 w 1970468"/>
                <a:gd name="connsiteY5-66" fmla="*/ 1383264 h 1466977"/>
                <a:gd name="connsiteX6-67" fmla="*/ 481687 w 1970468"/>
                <a:gd name="connsiteY6-68" fmla="*/ 1466977 h 1466977"/>
                <a:gd name="connsiteX7-69" fmla="*/ 96591 w 1970468"/>
                <a:gd name="connsiteY7-70" fmla="*/ 1197791 h 1466977"/>
                <a:gd name="connsiteX8-71" fmla="*/ 0 w 1970468"/>
                <a:gd name="connsiteY8-72" fmla="*/ 230549 h 1466977"/>
                <a:gd name="connsiteX0-73" fmla="*/ 0 w 1970468"/>
                <a:gd name="connsiteY0-74" fmla="*/ 230549 h 1466977"/>
                <a:gd name="connsiteX1-75" fmla="*/ 230549 w 1970468"/>
                <a:gd name="connsiteY1-76" fmla="*/ 0 h 1466977"/>
                <a:gd name="connsiteX2-77" fmla="*/ 1739919 w 1970468"/>
                <a:gd name="connsiteY2-78" fmla="*/ 0 h 1466977"/>
                <a:gd name="connsiteX3-79" fmla="*/ 1970468 w 1970468"/>
                <a:gd name="connsiteY3-80" fmla="*/ 230549 h 1466977"/>
                <a:gd name="connsiteX4-81" fmla="*/ 1970468 w 1970468"/>
                <a:gd name="connsiteY4-82" fmla="*/ 1152715 h 1466977"/>
                <a:gd name="connsiteX5-83" fmla="*/ 1784995 w 1970468"/>
                <a:gd name="connsiteY5-84" fmla="*/ 1447659 h 1466977"/>
                <a:gd name="connsiteX6-85" fmla="*/ 481687 w 1970468"/>
                <a:gd name="connsiteY6-86" fmla="*/ 1466977 h 1466977"/>
                <a:gd name="connsiteX7-87" fmla="*/ 96591 w 1970468"/>
                <a:gd name="connsiteY7-88" fmla="*/ 1197791 h 1466977"/>
                <a:gd name="connsiteX8-89" fmla="*/ 0 w 1970468"/>
                <a:gd name="connsiteY8-90" fmla="*/ 230549 h 1466977"/>
                <a:gd name="connsiteX0-91" fmla="*/ 0 w 1970468"/>
                <a:gd name="connsiteY0-92" fmla="*/ 230549 h 1466977"/>
                <a:gd name="connsiteX1-93" fmla="*/ 230549 w 1970468"/>
                <a:gd name="connsiteY1-94" fmla="*/ 0 h 1466977"/>
                <a:gd name="connsiteX2-95" fmla="*/ 1739919 w 1970468"/>
                <a:gd name="connsiteY2-96" fmla="*/ 0 h 1466977"/>
                <a:gd name="connsiteX3-97" fmla="*/ 1970468 w 1970468"/>
                <a:gd name="connsiteY3-98" fmla="*/ 230549 h 1466977"/>
                <a:gd name="connsiteX4-99" fmla="*/ 1970468 w 1970468"/>
                <a:gd name="connsiteY4-100" fmla="*/ 1152715 h 1466977"/>
                <a:gd name="connsiteX5-101" fmla="*/ 1714161 w 1970468"/>
                <a:gd name="connsiteY5-102" fmla="*/ 1434780 h 1466977"/>
                <a:gd name="connsiteX6-103" fmla="*/ 481687 w 1970468"/>
                <a:gd name="connsiteY6-104" fmla="*/ 1466977 h 1466977"/>
                <a:gd name="connsiteX7-105" fmla="*/ 96591 w 1970468"/>
                <a:gd name="connsiteY7-106" fmla="*/ 1197791 h 1466977"/>
                <a:gd name="connsiteX8-107" fmla="*/ 0 w 1970468"/>
                <a:gd name="connsiteY8-108" fmla="*/ 230549 h 1466977"/>
                <a:gd name="connsiteX0-109" fmla="*/ 0 w 1970468"/>
                <a:gd name="connsiteY0-110" fmla="*/ 230549 h 1466977"/>
                <a:gd name="connsiteX1-111" fmla="*/ 230549 w 1970468"/>
                <a:gd name="connsiteY1-112" fmla="*/ 0 h 1466977"/>
                <a:gd name="connsiteX2-113" fmla="*/ 1739919 w 1970468"/>
                <a:gd name="connsiteY2-114" fmla="*/ 0 h 1466977"/>
                <a:gd name="connsiteX3-115" fmla="*/ 1970468 w 1970468"/>
                <a:gd name="connsiteY3-116" fmla="*/ 230549 h 1466977"/>
                <a:gd name="connsiteX4-117" fmla="*/ 1970468 w 1970468"/>
                <a:gd name="connsiteY4-118" fmla="*/ 1152715 h 1466977"/>
                <a:gd name="connsiteX5-119" fmla="*/ 1714161 w 1970468"/>
                <a:gd name="connsiteY5-120" fmla="*/ 1434780 h 1466977"/>
                <a:gd name="connsiteX6-121" fmla="*/ 481687 w 1970468"/>
                <a:gd name="connsiteY6-122" fmla="*/ 1466977 h 1466977"/>
                <a:gd name="connsiteX7-123" fmla="*/ 96591 w 1970468"/>
                <a:gd name="connsiteY7-124" fmla="*/ 1197791 h 1466977"/>
                <a:gd name="connsiteX8-125" fmla="*/ 0 w 1970468"/>
                <a:gd name="connsiteY8-126" fmla="*/ 230549 h 1466977"/>
                <a:gd name="connsiteX0-127" fmla="*/ 0 w 1974630"/>
                <a:gd name="connsiteY0-128" fmla="*/ 230549 h 1466977"/>
                <a:gd name="connsiteX1-129" fmla="*/ 230549 w 1974630"/>
                <a:gd name="connsiteY1-130" fmla="*/ 0 h 1466977"/>
                <a:gd name="connsiteX2-131" fmla="*/ 1739919 w 1974630"/>
                <a:gd name="connsiteY2-132" fmla="*/ 0 h 1466977"/>
                <a:gd name="connsiteX3-133" fmla="*/ 1970468 w 1974630"/>
                <a:gd name="connsiteY3-134" fmla="*/ 230549 h 1466977"/>
                <a:gd name="connsiteX4-135" fmla="*/ 1970468 w 1974630"/>
                <a:gd name="connsiteY4-136" fmla="*/ 1152715 h 1466977"/>
                <a:gd name="connsiteX5-137" fmla="*/ 1714161 w 1974630"/>
                <a:gd name="connsiteY5-138" fmla="*/ 1434780 h 1466977"/>
                <a:gd name="connsiteX6-139" fmla="*/ 481687 w 1974630"/>
                <a:gd name="connsiteY6-140" fmla="*/ 1466977 h 1466977"/>
                <a:gd name="connsiteX7-141" fmla="*/ 96591 w 1974630"/>
                <a:gd name="connsiteY7-142" fmla="*/ 1197791 h 1466977"/>
                <a:gd name="connsiteX8-143" fmla="*/ 0 w 1974630"/>
                <a:gd name="connsiteY8-144" fmla="*/ 230549 h 1466977"/>
                <a:gd name="connsiteX0-145" fmla="*/ 0 w 1974630"/>
                <a:gd name="connsiteY0-146" fmla="*/ 327141 h 1563569"/>
                <a:gd name="connsiteX1-147" fmla="*/ 230549 w 1974630"/>
                <a:gd name="connsiteY1-148" fmla="*/ 96592 h 1563569"/>
                <a:gd name="connsiteX2-149" fmla="*/ 1630449 w 1974630"/>
                <a:gd name="connsiteY2-150" fmla="*/ 0 h 1563569"/>
                <a:gd name="connsiteX3-151" fmla="*/ 1970468 w 1974630"/>
                <a:gd name="connsiteY3-152" fmla="*/ 327141 h 1563569"/>
                <a:gd name="connsiteX4-153" fmla="*/ 1970468 w 1974630"/>
                <a:gd name="connsiteY4-154" fmla="*/ 1249307 h 1563569"/>
                <a:gd name="connsiteX5-155" fmla="*/ 1714161 w 1974630"/>
                <a:gd name="connsiteY5-156" fmla="*/ 1531372 h 1563569"/>
                <a:gd name="connsiteX6-157" fmla="*/ 481687 w 1974630"/>
                <a:gd name="connsiteY6-158" fmla="*/ 1563569 h 1563569"/>
                <a:gd name="connsiteX7-159" fmla="*/ 96591 w 1974630"/>
                <a:gd name="connsiteY7-160" fmla="*/ 1294383 h 1563569"/>
                <a:gd name="connsiteX8-161" fmla="*/ 0 w 1974630"/>
                <a:gd name="connsiteY8-162" fmla="*/ 327141 h 1563569"/>
                <a:gd name="connsiteX0-163" fmla="*/ 0 w 1974630"/>
                <a:gd name="connsiteY0-164" fmla="*/ 327141 h 1563569"/>
                <a:gd name="connsiteX1-165" fmla="*/ 230549 w 1974630"/>
                <a:gd name="connsiteY1-166" fmla="*/ 96592 h 1563569"/>
                <a:gd name="connsiteX2-167" fmla="*/ 1630449 w 1974630"/>
                <a:gd name="connsiteY2-168" fmla="*/ 0 h 1563569"/>
                <a:gd name="connsiteX3-169" fmla="*/ 1931831 w 1974630"/>
                <a:gd name="connsiteY3-170" fmla="*/ 179033 h 1563569"/>
                <a:gd name="connsiteX4-171" fmla="*/ 1970468 w 1974630"/>
                <a:gd name="connsiteY4-172" fmla="*/ 1249307 h 1563569"/>
                <a:gd name="connsiteX5-173" fmla="*/ 1714161 w 1974630"/>
                <a:gd name="connsiteY5-174" fmla="*/ 1531372 h 1563569"/>
                <a:gd name="connsiteX6-175" fmla="*/ 481687 w 1974630"/>
                <a:gd name="connsiteY6-176" fmla="*/ 1563569 h 1563569"/>
                <a:gd name="connsiteX7-177" fmla="*/ 96591 w 1974630"/>
                <a:gd name="connsiteY7-178" fmla="*/ 1294383 h 1563569"/>
                <a:gd name="connsiteX8-179" fmla="*/ 0 w 1974630"/>
                <a:gd name="connsiteY8-180" fmla="*/ 327141 h 1563569"/>
                <a:gd name="connsiteX0-181" fmla="*/ 0 w 1974630"/>
                <a:gd name="connsiteY0-182" fmla="*/ 327141 h 1563569"/>
                <a:gd name="connsiteX1-183" fmla="*/ 230549 w 1974630"/>
                <a:gd name="connsiteY1-184" fmla="*/ 96592 h 1563569"/>
                <a:gd name="connsiteX2-185" fmla="*/ 1630449 w 1974630"/>
                <a:gd name="connsiteY2-186" fmla="*/ 0 h 1563569"/>
                <a:gd name="connsiteX3-187" fmla="*/ 1931831 w 1974630"/>
                <a:gd name="connsiteY3-188" fmla="*/ 179033 h 1563569"/>
                <a:gd name="connsiteX4-189" fmla="*/ 1970468 w 1974630"/>
                <a:gd name="connsiteY4-190" fmla="*/ 1249307 h 1563569"/>
                <a:gd name="connsiteX5-191" fmla="*/ 1714161 w 1974630"/>
                <a:gd name="connsiteY5-192" fmla="*/ 1531372 h 1563569"/>
                <a:gd name="connsiteX6-193" fmla="*/ 481687 w 1974630"/>
                <a:gd name="connsiteY6-194" fmla="*/ 1563569 h 1563569"/>
                <a:gd name="connsiteX7-195" fmla="*/ 96591 w 1974630"/>
                <a:gd name="connsiteY7-196" fmla="*/ 1294383 h 1563569"/>
                <a:gd name="connsiteX8-197" fmla="*/ 0 w 1974630"/>
                <a:gd name="connsiteY8-198" fmla="*/ 327141 h 1563569"/>
                <a:gd name="connsiteX0-199" fmla="*/ 0 w 1990693"/>
                <a:gd name="connsiteY0-200" fmla="*/ 327141 h 1563569"/>
                <a:gd name="connsiteX1-201" fmla="*/ 230549 w 1990693"/>
                <a:gd name="connsiteY1-202" fmla="*/ 96592 h 1563569"/>
                <a:gd name="connsiteX2-203" fmla="*/ 1630449 w 1990693"/>
                <a:gd name="connsiteY2-204" fmla="*/ 0 h 1563569"/>
                <a:gd name="connsiteX3-205" fmla="*/ 1931831 w 1990693"/>
                <a:gd name="connsiteY3-206" fmla="*/ 179033 h 1563569"/>
                <a:gd name="connsiteX4-207" fmla="*/ 1970468 w 1990693"/>
                <a:gd name="connsiteY4-208" fmla="*/ 1249307 h 1563569"/>
                <a:gd name="connsiteX5-209" fmla="*/ 1714161 w 1990693"/>
                <a:gd name="connsiteY5-210" fmla="*/ 1531372 h 1563569"/>
                <a:gd name="connsiteX6-211" fmla="*/ 481687 w 1990693"/>
                <a:gd name="connsiteY6-212" fmla="*/ 1563569 h 1563569"/>
                <a:gd name="connsiteX7-213" fmla="*/ 96591 w 1990693"/>
                <a:gd name="connsiteY7-214" fmla="*/ 1294383 h 1563569"/>
                <a:gd name="connsiteX8-215" fmla="*/ 0 w 1990693"/>
                <a:gd name="connsiteY8-216" fmla="*/ 327141 h 1563569"/>
                <a:gd name="connsiteX0-217" fmla="*/ 0 w 1990693"/>
                <a:gd name="connsiteY0-218" fmla="*/ 327141 h 1563569"/>
                <a:gd name="connsiteX1-219" fmla="*/ 230549 w 1990693"/>
                <a:gd name="connsiteY1-220" fmla="*/ 96592 h 1563569"/>
                <a:gd name="connsiteX2-221" fmla="*/ 1630449 w 1990693"/>
                <a:gd name="connsiteY2-222" fmla="*/ 0 h 1563569"/>
                <a:gd name="connsiteX3-223" fmla="*/ 1931831 w 1990693"/>
                <a:gd name="connsiteY3-224" fmla="*/ 179033 h 1563569"/>
                <a:gd name="connsiteX4-225" fmla="*/ 1970468 w 1990693"/>
                <a:gd name="connsiteY4-226" fmla="*/ 1249307 h 1563569"/>
                <a:gd name="connsiteX5-227" fmla="*/ 1714161 w 1990693"/>
                <a:gd name="connsiteY5-228" fmla="*/ 1531372 h 1563569"/>
                <a:gd name="connsiteX6-229" fmla="*/ 481687 w 1990693"/>
                <a:gd name="connsiteY6-230" fmla="*/ 1563569 h 1563569"/>
                <a:gd name="connsiteX7-231" fmla="*/ 96591 w 1990693"/>
                <a:gd name="connsiteY7-232" fmla="*/ 1294383 h 1563569"/>
                <a:gd name="connsiteX8-233" fmla="*/ 0 w 1990693"/>
                <a:gd name="connsiteY8-234" fmla="*/ 327141 h 1563569"/>
                <a:gd name="connsiteX0-235" fmla="*/ 0 w 2010011"/>
                <a:gd name="connsiteY0-236" fmla="*/ 301383 h 1563569"/>
                <a:gd name="connsiteX1-237" fmla="*/ 249867 w 2010011"/>
                <a:gd name="connsiteY1-238" fmla="*/ 96592 h 1563569"/>
                <a:gd name="connsiteX2-239" fmla="*/ 1649767 w 2010011"/>
                <a:gd name="connsiteY2-240" fmla="*/ 0 h 1563569"/>
                <a:gd name="connsiteX3-241" fmla="*/ 1951149 w 2010011"/>
                <a:gd name="connsiteY3-242" fmla="*/ 179033 h 1563569"/>
                <a:gd name="connsiteX4-243" fmla="*/ 1989786 w 2010011"/>
                <a:gd name="connsiteY4-244" fmla="*/ 1249307 h 1563569"/>
                <a:gd name="connsiteX5-245" fmla="*/ 1733479 w 2010011"/>
                <a:gd name="connsiteY5-246" fmla="*/ 1531372 h 1563569"/>
                <a:gd name="connsiteX6-247" fmla="*/ 501005 w 2010011"/>
                <a:gd name="connsiteY6-248" fmla="*/ 1563569 h 1563569"/>
                <a:gd name="connsiteX7-249" fmla="*/ 115909 w 2010011"/>
                <a:gd name="connsiteY7-250" fmla="*/ 1294383 h 1563569"/>
                <a:gd name="connsiteX8-251" fmla="*/ 0 w 2010011"/>
                <a:gd name="connsiteY8-252" fmla="*/ 301383 h 1563569"/>
                <a:gd name="connsiteX0-253" fmla="*/ 852 w 2010863"/>
                <a:gd name="connsiteY0-254" fmla="*/ 301383 h 1563569"/>
                <a:gd name="connsiteX1-255" fmla="*/ 250719 w 2010863"/>
                <a:gd name="connsiteY1-256" fmla="*/ 96592 h 1563569"/>
                <a:gd name="connsiteX2-257" fmla="*/ 1650619 w 2010863"/>
                <a:gd name="connsiteY2-258" fmla="*/ 0 h 1563569"/>
                <a:gd name="connsiteX3-259" fmla="*/ 1952001 w 2010863"/>
                <a:gd name="connsiteY3-260" fmla="*/ 179033 h 1563569"/>
                <a:gd name="connsiteX4-261" fmla="*/ 1990638 w 2010863"/>
                <a:gd name="connsiteY4-262" fmla="*/ 1249307 h 1563569"/>
                <a:gd name="connsiteX5-263" fmla="*/ 1734331 w 2010863"/>
                <a:gd name="connsiteY5-264" fmla="*/ 1531372 h 1563569"/>
                <a:gd name="connsiteX6-265" fmla="*/ 501857 w 2010863"/>
                <a:gd name="connsiteY6-266" fmla="*/ 1563569 h 1563569"/>
                <a:gd name="connsiteX7-267" fmla="*/ 116761 w 2010863"/>
                <a:gd name="connsiteY7-268" fmla="*/ 1294383 h 1563569"/>
                <a:gd name="connsiteX8-269" fmla="*/ 852 w 2010863"/>
                <a:gd name="connsiteY8-270" fmla="*/ 301383 h 1563569"/>
                <a:gd name="connsiteX0-271" fmla="*/ 700 w 2010711"/>
                <a:gd name="connsiteY0-272" fmla="*/ 301383 h 1563569"/>
                <a:gd name="connsiteX1-273" fmla="*/ 282764 w 2010711"/>
                <a:gd name="connsiteY1-274" fmla="*/ 77274 h 1563569"/>
                <a:gd name="connsiteX2-275" fmla="*/ 1650467 w 2010711"/>
                <a:gd name="connsiteY2-276" fmla="*/ 0 h 1563569"/>
                <a:gd name="connsiteX3-277" fmla="*/ 1951849 w 2010711"/>
                <a:gd name="connsiteY3-278" fmla="*/ 179033 h 1563569"/>
                <a:gd name="connsiteX4-279" fmla="*/ 1990486 w 2010711"/>
                <a:gd name="connsiteY4-280" fmla="*/ 1249307 h 1563569"/>
                <a:gd name="connsiteX5-281" fmla="*/ 1734179 w 2010711"/>
                <a:gd name="connsiteY5-282" fmla="*/ 1531372 h 1563569"/>
                <a:gd name="connsiteX6-283" fmla="*/ 501705 w 2010711"/>
                <a:gd name="connsiteY6-284" fmla="*/ 1563569 h 1563569"/>
                <a:gd name="connsiteX7-285" fmla="*/ 116609 w 2010711"/>
                <a:gd name="connsiteY7-286" fmla="*/ 1294383 h 1563569"/>
                <a:gd name="connsiteX8-287" fmla="*/ 700 w 2010711"/>
                <a:gd name="connsiteY8-288" fmla="*/ 301383 h 1563569"/>
                <a:gd name="connsiteX0-289" fmla="*/ 700 w 2009736"/>
                <a:gd name="connsiteY0-290" fmla="*/ 301383 h 1563569"/>
                <a:gd name="connsiteX1-291" fmla="*/ 282764 w 2009736"/>
                <a:gd name="connsiteY1-292" fmla="*/ 77274 h 1563569"/>
                <a:gd name="connsiteX2-293" fmla="*/ 1650467 w 2009736"/>
                <a:gd name="connsiteY2-294" fmla="*/ 0 h 1563569"/>
                <a:gd name="connsiteX3-295" fmla="*/ 1945410 w 2009736"/>
                <a:gd name="connsiteY3-296" fmla="*/ 191912 h 1563569"/>
                <a:gd name="connsiteX4-297" fmla="*/ 1990486 w 2009736"/>
                <a:gd name="connsiteY4-298" fmla="*/ 1249307 h 1563569"/>
                <a:gd name="connsiteX5-299" fmla="*/ 1734179 w 2009736"/>
                <a:gd name="connsiteY5-300" fmla="*/ 1531372 h 1563569"/>
                <a:gd name="connsiteX6-301" fmla="*/ 501705 w 2009736"/>
                <a:gd name="connsiteY6-302" fmla="*/ 1563569 h 1563569"/>
                <a:gd name="connsiteX7-303" fmla="*/ 116609 w 2009736"/>
                <a:gd name="connsiteY7-304" fmla="*/ 1294383 h 1563569"/>
                <a:gd name="connsiteX8-305" fmla="*/ 700 w 2009736"/>
                <a:gd name="connsiteY8-306" fmla="*/ 301383 h 1563569"/>
                <a:gd name="connsiteX0-307" fmla="*/ 700 w 2008172"/>
                <a:gd name="connsiteY0-308" fmla="*/ 301383 h 1563569"/>
                <a:gd name="connsiteX1-309" fmla="*/ 282764 w 2008172"/>
                <a:gd name="connsiteY1-310" fmla="*/ 77274 h 1563569"/>
                <a:gd name="connsiteX2-311" fmla="*/ 1650467 w 2008172"/>
                <a:gd name="connsiteY2-312" fmla="*/ 0 h 1563569"/>
                <a:gd name="connsiteX3-313" fmla="*/ 1945410 w 2008172"/>
                <a:gd name="connsiteY3-314" fmla="*/ 191912 h 1563569"/>
                <a:gd name="connsiteX4-315" fmla="*/ 1990486 w 2008172"/>
                <a:gd name="connsiteY4-316" fmla="*/ 1249307 h 1563569"/>
                <a:gd name="connsiteX5-317" fmla="*/ 1734179 w 2008172"/>
                <a:gd name="connsiteY5-318" fmla="*/ 1531372 h 1563569"/>
                <a:gd name="connsiteX6-319" fmla="*/ 501705 w 2008172"/>
                <a:gd name="connsiteY6-320" fmla="*/ 1563569 h 1563569"/>
                <a:gd name="connsiteX7-321" fmla="*/ 116609 w 2008172"/>
                <a:gd name="connsiteY7-322" fmla="*/ 1294383 h 1563569"/>
                <a:gd name="connsiteX8-323" fmla="*/ 700 w 2008172"/>
                <a:gd name="connsiteY8-324" fmla="*/ 301383 h 1563569"/>
                <a:gd name="connsiteX0-325" fmla="*/ 700 w 2008172"/>
                <a:gd name="connsiteY0-326" fmla="*/ 301383 h 1563569"/>
                <a:gd name="connsiteX1-327" fmla="*/ 282764 w 2008172"/>
                <a:gd name="connsiteY1-328" fmla="*/ 77274 h 1563569"/>
                <a:gd name="connsiteX2-329" fmla="*/ 1650467 w 2008172"/>
                <a:gd name="connsiteY2-330" fmla="*/ 0 h 1563569"/>
                <a:gd name="connsiteX3-331" fmla="*/ 1945410 w 2008172"/>
                <a:gd name="connsiteY3-332" fmla="*/ 191912 h 1563569"/>
                <a:gd name="connsiteX4-333" fmla="*/ 1990486 w 2008172"/>
                <a:gd name="connsiteY4-334" fmla="*/ 1249307 h 1563569"/>
                <a:gd name="connsiteX5-335" fmla="*/ 1682664 w 2008172"/>
                <a:gd name="connsiteY5-336" fmla="*/ 1537811 h 1563569"/>
                <a:gd name="connsiteX6-337" fmla="*/ 501705 w 2008172"/>
                <a:gd name="connsiteY6-338" fmla="*/ 1563569 h 1563569"/>
                <a:gd name="connsiteX7-339" fmla="*/ 116609 w 2008172"/>
                <a:gd name="connsiteY7-340" fmla="*/ 1294383 h 1563569"/>
                <a:gd name="connsiteX8-341" fmla="*/ 700 w 2008172"/>
                <a:gd name="connsiteY8-342" fmla="*/ 301383 h 1563569"/>
                <a:gd name="connsiteX0-343" fmla="*/ 700 w 2008172"/>
                <a:gd name="connsiteY0-344" fmla="*/ 301383 h 1563569"/>
                <a:gd name="connsiteX1-345" fmla="*/ 282764 w 2008172"/>
                <a:gd name="connsiteY1-346" fmla="*/ 77274 h 1563569"/>
                <a:gd name="connsiteX2-347" fmla="*/ 1650467 w 2008172"/>
                <a:gd name="connsiteY2-348" fmla="*/ 0 h 1563569"/>
                <a:gd name="connsiteX3-349" fmla="*/ 1945410 w 2008172"/>
                <a:gd name="connsiteY3-350" fmla="*/ 191912 h 1563569"/>
                <a:gd name="connsiteX4-351" fmla="*/ 1990486 w 2008172"/>
                <a:gd name="connsiteY4-352" fmla="*/ 1249307 h 1563569"/>
                <a:gd name="connsiteX5-353" fmla="*/ 1682664 w 2008172"/>
                <a:gd name="connsiteY5-354" fmla="*/ 1537811 h 1563569"/>
                <a:gd name="connsiteX6-355" fmla="*/ 501705 w 2008172"/>
                <a:gd name="connsiteY6-356" fmla="*/ 1563569 h 1563569"/>
                <a:gd name="connsiteX7-357" fmla="*/ 116609 w 2008172"/>
                <a:gd name="connsiteY7-358" fmla="*/ 1294383 h 1563569"/>
                <a:gd name="connsiteX8-359" fmla="*/ 700 w 2008172"/>
                <a:gd name="connsiteY8-360" fmla="*/ 301383 h 1563569"/>
                <a:gd name="connsiteX0-361" fmla="*/ 700 w 2008172"/>
                <a:gd name="connsiteY0-362" fmla="*/ 301383 h 1544251"/>
                <a:gd name="connsiteX1-363" fmla="*/ 282764 w 2008172"/>
                <a:gd name="connsiteY1-364" fmla="*/ 77274 h 1544251"/>
                <a:gd name="connsiteX2-365" fmla="*/ 1650467 w 2008172"/>
                <a:gd name="connsiteY2-366" fmla="*/ 0 h 1544251"/>
                <a:gd name="connsiteX3-367" fmla="*/ 1945410 w 2008172"/>
                <a:gd name="connsiteY3-368" fmla="*/ 191912 h 1544251"/>
                <a:gd name="connsiteX4-369" fmla="*/ 1990486 w 2008172"/>
                <a:gd name="connsiteY4-370" fmla="*/ 1249307 h 1544251"/>
                <a:gd name="connsiteX5-371" fmla="*/ 1682664 w 2008172"/>
                <a:gd name="connsiteY5-372" fmla="*/ 1537811 h 1544251"/>
                <a:gd name="connsiteX6-373" fmla="*/ 443750 w 2008172"/>
                <a:gd name="connsiteY6-374" fmla="*/ 1544251 h 1544251"/>
                <a:gd name="connsiteX7-375" fmla="*/ 116609 w 2008172"/>
                <a:gd name="connsiteY7-376" fmla="*/ 1294383 h 1544251"/>
                <a:gd name="connsiteX8-377" fmla="*/ 700 w 2008172"/>
                <a:gd name="connsiteY8-378" fmla="*/ 301383 h 1544251"/>
                <a:gd name="connsiteX0-379" fmla="*/ 700 w 2008172"/>
                <a:gd name="connsiteY0-380" fmla="*/ 301383 h 1553681"/>
                <a:gd name="connsiteX1-381" fmla="*/ 282764 w 2008172"/>
                <a:gd name="connsiteY1-382" fmla="*/ 77274 h 1553681"/>
                <a:gd name="connsiteX2-383" fmla="*/ 1650467 w 2008172"/>
                <a:gd name="connsiteY2-384" fmla="*/ 0 h 1553681"/>
                <a:gd name="connsiteX3-385" fmla="*/ 1945410 w 2008172"/>
                <a:gd name="connsiteY3-386" fmla="*/ 191912 h 1553681"/>
                <a:gd name="connsiteX4-387" fmla="*/ 1990486 w 2008172"/>
                <a:gd name="connsiteY4-388" fmla="*/ 1249307 h 1553681"/>
                <a:gd name="connsiteX5-389" fmla="*/ 1682664 w 2008172"/>
                <a:gd name="connsiteY5-390" fmla="*/ 1537811 h 1553681"/>
                <a:gd name="connsiteX6-391" fmla="*/ 443750 w 2008172"/>
                <a:gd name="connsiteY6-392" fmla="*/ 1544251 h 1553681"/>
                <a:gd name="connsiteX7-393" fmla="*/ 116609 w 2008172"/>
                <a:gd name="connsiteY7-394" fmla="*/ 1294383 h 1553681"/>
                <a:gd name="connsiteX8-395" fmla="*/ 700 w 2008172"/>
                <a:gd name="connsiteY8-396" fmla="*/ 301383 h 1553681"/>
                <a:gd name="connsiteX0-397" fmla="*/ 700 w 2008172"/>
                <a:gd name="connsiteY0-398" fmla="*/ 301383 h 1553681"/>
                <a:gd name="connsiteX1-399" fmla="*/ 282764 w 2008172"/>
                <a:gd name="connsiteY1-400" fmla="*/ 77274 h 1553681"/>
                <a:gd name="connsiteX2-401" fmla="*/ 1650467 w 2008172"/>
                <a:gd name="connsiteY2-402" fmla="*/ 0 h 1553681"/>
                <a:gd name="connsiteX3-403" fmla="*/ 1945410 w 2008172"/>
                <a:gd name="connsiteY3-404" fmla="*/ 191912 h 1553681"/>
                <a:gd name="connsiteX4-405" fmla="*/ 1990486 w 2008172"/>
                <a:gd name="connsiteY4-406" fmla="*/ 1249307 h 1553681"/>
                <a:gd name="connsiteX5-407" fmla="*/ 1682664 w 2008172"/>
                <a:gd name="connsiteY5-408" fmla="*/ 1537811 h 1553681"/>
                <a:gd name="connsiteX6-409" fmla="*/ 443750 w 2008172"/>
                <a:gd name="connsiteY6-410" fmla="*/ 1544251 h 1553681"/>
                <a:gd name="connsiteX7-411" fmla="*/ 116609 w 2008172"/>
                <a:gd name="connsiteY7-412" fmla="*/ 1294383 h 1553681"/>
                <a:gd name="connsiteX8-413" fmla="*/ 700 w 2008172"/>
                <a:gd name="connsiteY8-414" fmla="*/ 301383 h 1553681"/>
                <a:gd name="connsiteX0-415" fmla="*/ 700 w 2000673"/>
                <a:gd name="connsiteY0-416" fmla="*/ 301383 h 1553681"/>
                <a:gd name="connsiteX1-417" fmla="*/ 282764 w 2000673"/>
                <a:gd name="connsiteY1-418" fmla="*/ 77274 h 1553681"/>
                <a:gd name="connsiteX2-419" fmla="*/ 1650467 w 2000673"/>
                <a:gd name="connsiteY2-420" fmla="*/ 0 h 1553681"/>
                <a:gd name="connsiteX3-421" fmla="*/ 1945410 w 2000673"/>
                <a:gd name="connsiteY3-422" fmla="*/ 191912 h 1553681"/>
                <a:gd name="connsiteX4-423" fmla="*/ 1990486 w 2000673"/>
                <a:gd name="connsiteY4-424" fmla="*/ 1249307 h 1553681"/>
                <a:gd name="connsiteX5-425" fmla="*/ 1682664 w 2000673"/>
                <a:gd name="connsiteY5-426" fmla="*/ 1537811 h 1553681"/>
                <a:gd name="connsiteX6-427" fmla="*/ 443750 w 2000673"/>
                <a:gd name="connsiteY6-428" fmla="*/ 1544251 h 1553681"/>
                <a:gd name="connsiteX7-429" fmla="*/ 116609 w 2000673"/>
                <a:gd name="connsiteY7-430" fmla="*/ 1294383 h 1553681"/>
                <a:gd name="connsiteX8-431" fmla="*/ 700 w 2000673"/>
                <a:gd name="connsiteY8-432" fmla="*/ 301383 h 1553681"/>
                <a:gd name="connsiteX0-433" fmla="*/ 700 w 2000673"/>
                <a:gd name="connsiteY0-434" fmla="*/ 301383 h 1553681"/>
                <a:gd name="connsiteX1-435" fmla="*/ 282764 w 2000673"/>
                <a:gd name="connsiteY1-436" fmla="*/ 77274 h 1553681"/>
                <a:gd name="connsiteX2-437" fmla="*/ 1650467 w 2000673"/>
                <a:gd name="connsiteY2-438" fmla="*/ 0 h 1553681"/>
                <a:gd name="connsiteX3-439" fmla="*/ 1945410 w 2000673"/>
                <a:gd name="connsiteY3-440" fmla="*/ 191912 h 1553681"/>
                <a:gd name="connsiteX4-441" fmla="*/ 1990486 w 2000673"/>
                <a:gd name="connsiteY4-442" fmla="*/ 1249307 h 1553681"/>
                <a:gd name="connsiteX5-443" fmla="*/ 1682664 w 2000673"/>
                <a:gd name="connsiteY5-444" fmla="*/ 1537811 h 1553681"/>
                <a:gd name="connsiteX6-445" fmla="*/ 443750 w 2000673"/>
                <a:gd name="connsiteY6-446" fmla="*/ 1544251 h 1553681"/>
                <a:gd name="connsiteX7-447" fmla="*/ 110170 w 2000673"/>
                <a:gd name="connsiteY7-448" fmla="*/ 1294383 h 1553681"/>
                <a:gd name="connsiteX8-449" fmla="*/ 700 w 2000673"/>
                <a:gd name="connsiteY8-450" fmla="*/ 301383 h 1553681"/>
                <a:gd name="connsiteX0-451" fmla="*/ 700 w 2000673"/>
                <a:gd name="connsiteY0-452" fmla="*/ 233655 h 1485953"/>
                <a:gd name="connsiteX1-453" fmla="*/ 282764 w 2000673"/>
                <a:gd name="connsiteY1-454" fmla="*/ 9546 h 1485953"/>
                <a:gd name="connsiteX2-455" fmla="*/ 1681773 w 2000673"/>
                <a:gd name="connsiteY2-456" fmla="*/ 8 h 1485953"/>
                <a:gd name="connsiteX3-457" fmla="*/ 1945410 w 2000673"/>
                <a:gd name="connsiteY3-458" fmla="*/ 124184 h 1485953"/>
                <a:gd name="connsiteX4-459" fmla="*/ 1990486 w 2000673"/>
                <a:gd name="connsiteY4-460" fmla="*/ 1181579 h 1485953"/>
                <a:gd name="connsiteX5-461" fmla="*/ 1682664 w 2000673"/>
                <a:gd name="connsiteY5-462" fmla="*/ 1470083 h 1485953"/>
                <a:gd name="connsiteX6-463" fmla="*/ 443750 w 2000673"/>
                <a:gd name="connsiteY6-464" fmla="*/ 1476523 h 1485953"/>
                <a:gd name="connsiteX7-465" fmla="*/ 110170 w 2000673"/>
                <a:gd name="connsiteY7-466" fmla="*/ 1226655 h 1485953"/>
                <a:gd name="connsiteX8-467" fmla="*/ 700 w 2000673"/>
                <a:gd name="connsiteY8-468" fmla="*/ 233655 h 1485953"/>
                <a:gd name="connsiteX0-469" fmla="*/ 766 w 2000739"/>
                <a:gd name="connsiteY0-470" fmla="*/ 233655 h 1485953"/>
                <a:gd name="connsiteX1-471" fmla="*/ 267177 w 2000739"/>
                <a:gd name="connsiteY1-472" fmla="*/ 69756 h 1485953"/>
                <a:gd name="connsiteX2-473" fmla="*/ 1681839 w 2000739"/>
                <a:gd name="connsiteY2-474" fmla="*/ 8 h 1485953"/>
                <a:gd name="connsiteX3-475" fmla="*/ 1945476 w 2000739"/>
                <a:gd name="connsiteY3-476" fmla="*/ 124184 h 1485953"/>
                <a:gd name="connsiteX4-477" fmla="*/ 1990552 w 2000739"/>
                <a:gd name="connsiteY4-478" fmla="*/ 1181579 h 1485953"/>
                <a:gd name="connsiteX5-479" fmla="*/ 1682730 w 2000739"/>
                <a:gd name="connsiteY5-480" fmla="*/ 1470083 h 1485953"/>
                <a:gd name="connsiteX6-481" fmla="*/ 443816 w 2000739"/>
                <a:gd name="connsiteY6-482" fmla="*/ 1476523 h 1485953"/>
                <a:gd name="connsiteX7-483" fmla="*/ 110236 w 2000739"/>
                <a:gd name="connsiteY7-484" fmla="*/ 1226655 h 1485953"/>
                <a:gd name="connsiteX8-485" fmla="*/ 766 w 2000739"/>
                <a:gd name="connsiteY8-486" fmla="*/ 233655 h 1485953"/>
                <a:gd name="connsiteX0-487" fmla="*/ 766 w 2006307"/>
                <a:gd name="connsiteY0-488" fmla="*/ 233647 h 1485945"/>
                <a:gd name="connsiteX1-489" fmla="*/ 267177 w 2006307"/>
                <a:gd name="connsiteY1-490" fmla="*/ 69748 h 1485945"/>
                <a:gd name="connsiteX2-491" fmla="*/ 1681839 w 2006307"/>
                <a:gd name="connsiteY2-492" fmla="*/ 0 h 1485945"/>
                <a:gd name="connsiteX3-493" fmla="*/ 1984609 w 2006307"/>
                <a:gd name="connsiteY3-494" fmla="*/ 131701 h 1485945"/>
                <a:gd name="connsiteX4-495" fmla="*/ 1990552 w 2006307"/>
                <a:gd name="connsiteY4-496" fmla="*/ 1181571 h 1485945"/>
                <a:gd name="connsiteX5-497" fmla="*/ 1682730 w 2006307"/>
                <a:gd name="connsiteY5-498" fmla="*/ 1470075 h 1485945"/>
                <a:gd name="connsiteX6-499" fmla="*/ 443816 w 2006307"/>
                <a:gd name="connsiteY6-500" fmla="*/ 1476515 h 1485945"/>
                <a:gd name="connsiteX7-501" fmla="*/ 110236 w 2006307"/>
                <a:gd name="connsiteY7-502" fmla="*/ 1226647 h 1485945"/>
                <a:gd name="connsiteX8-503" fmla="*/ 766 w 2006307"/>
                <a:gd name="connsiteY8-504" fmla="*/ 233647 h 1485945"/>
                <a:gd name="connsiteX0-505" fmla="*/ 766 w 1998711"/>
                <a:gd name="connsiteY0-506" fmla="*/ 233647 h 1485945"/>
                <a:gd name="connsiteX1-507" fmla="*/ 267177 w 1998711"/>
                <a:gd name="connsiteY1-508" fmla="*/ 69748 h 1485945"/>
                <a:gd name="connsiteX2-509" fmla="*/ 1681839 w 1998711"/>
                <a:gd name="connsiteY2-510" fmla="*/ 0 h 1485945"/>
                <a:gd name="connsiteX3-511" fmla="*/ 1984609 w 1998711"/>
                <a:gd name="connsiteY3-512" fmla="*/ 131701 h 1485945"/>
                <a:gd name="connsiteX4-513" fmla="*/ 1990552 w 1998711"/>
                <a:gd name="connsiteY4-514" fmla="*/ 1181571 h 1485945"/>
                <a:gd name="connsiteX5-515" fmla="*/ 1682730 w 1998711"/>
                <a:gd name="connsiteY5-516" fmla="*/ 1470075 h 1485945"/>
                <a:gd name="connsiteX6-517" fmla="*/ 443816 w 1998711"/>
                <a:gd name="connsiteY6-518" fmla="*/ 1476515 h 1485945"/>
                <a:gd name="connsiteX7-519" fmla="*/ 110236 w 1998711"/>
                <a:gd name="connsiteY7-520" fmla="*/ 1226647 h 1485945"/>
                <a:gd name="connsiteX8-521" fmla="*/ 766 w 1998711"/>
                <a:gd name="connsiteY8-522" fmla="*/ 233647 h 1485945"/>
                <a:gd name="connsiteX0-523" fmla="*/ 766 w 1990552"/>
                <a:gd name="connsiteY0-524" fmla="*/ 233647 h 1485945"/>
                <a:gd name="connsiteX1-525" fmla="*/ 267177 w 1990552"/>
                <a:gd name="connsiteY1-526" fmla="*/ 69748 h 1485945"/>
                <a:gd name="connsiteX2-527" fmla="*/ 1681839 w 1990552"/>
                <a:gd name="connsiteY2-528" fmla="*/ 0 h 1485945"/>
                <a:gd name="connsiteX3-529" fmla="*/ 1984609 w 1990552"/>
                <a:gd name="connsiteY3-530" fmla="*/ 131701 h 1485945"/>
                <a:gd name="connsiteX4-531" fmla="*/ 1990552 w 1990552"/>
                <a:gd name="connsiteY4-532" fmla="*/ 1181571 h 1485945"/>
                <a:gd name="connsiteX5-533" fmla="*/ 1682730 w 1990552"/>
                <a:gd name="connsiteY5-534" fmla="*/ 1470075 h 1485945"/>
                <a:gd name="connsiteX6-535" fmla="*/ 443816 w 1990552"/>
                <a:gd name="connsiteY6-536" fmla="*/ 1476515 h 1485945"/>
                <a:gd name="connsiteX7-537" fmla="*/ 110236 w 1990552"/>
                <a:gd name="connsiteY7-538" fmla="*/ 1226647 h 1485945"/>
                <a:gd name="connsiteX8-539" fmla="*/ 766 w 1990552"/>
                <a:gd name="connsiteY8-540" fmla="*/ 233647 h 1485945"/>
                <a:gd name="connsiteX0-541" fmla="*/ 766 w 1990552"/>
                <a:gd name="connsiteY0-542" fmla="*/ 233647 h 1485945"/>
                <a:gd name="connsiteX1-543" fmla="*/ 267177 w 1990552"/>
                <a:gd name="connsiteY1-544" fmla="*/ 69748 h 1485945"/>
                <a:gd name="connsiteX2-545" fmla="*/ 1681839 w 1990552"/>
                <a:gd name="connsiteY2-546" fmla="*/ 0 h 1485945"/>
                <a:gd name="connsiteX3-547" fmla="*/ 1984609 w 1990552"/>
                <a:gd name="connsiteY3-548" fmla="*/ 131701 h 1485945"/>
                <a:gd name="connsiteX4-549" fmla="*/ 1990552 w 1990552"/>
                <a:gd name="connsiteY4-550" fmla="*/ 1181571 h 1485945"/>
                <a:gd name="connsiteX5-551" fmla="*/ 1682730 w 1990552"/>
                <a:gd name="connsiteY5-552" fmla="*/ 1470075 h 1485945"/>
                <a:gd name="connsiteX6-553" fmla="*/ 443816 w 1990552"/>
                <a:gd name="connsiteY6-554" fmla="*/ 1476515 h 1485945"/>
                <a:gd name="connsiteX7-555" fmla="*/ 110236 w 1990552"/>
                <a:gd name="connsiteY7-556" fmla="*/ 1226647 h 1485945"/>
                <a:gd name="connsiteX8-557" fmla="*/ 766 w 1990552"/>
                <a:gd name="connsiteY8-558" fmla="*/ 233647 h 1485945"/>
                <a:gd name="connsiteX0-559" fmla="*/ 766 w 1990552"/>
                <a:gd name="connsiteY0-560" fmla="*/ 233647 h 2639775"/>
                <a:gd name="connsiteX1-561" fmla="*/ 267177 w 1990552"/>
                <a:gd name="connsiteY1-562" fmla="*/ 69748 h 2639775"/>
                <a:gd name="connsiteX2-563" fmla="*/ 1681839 w 1990552"/>
                <a:gd name="connsiteY2-564" fmla="*/ 0 h 2639775"/>
                <a:gd name="connsiteX3-565" fmla="*/ 1984609 w 1990552"/>
                <a:gd name="connsiteY3-566" fmla="*/ 131701 h 2639775"/>
                <a:gd name="connsiteX4-567" fmla="*/ 1990552 w 1990552"/>
                <a:gd name="connsiteY4-568" fmla="*/ 1181571 h 2639775"/>
                <a:gd name="connsiteX5-569" fmla="*/ 1682730 w 1990552"/>
                <a:gd name="connsiteY5-570" fmla="*/ 1470075 h 2639775"/>
                <a:gd name="connsiteX6-571" fmla="*/ 264417 w 1990552"/>
                <a:gd name="connsiteY6-572" fmla="*/ 2639429 h 2639775"/>
                <a:gd name="connsiteX7-573" fmla="*/ 110236 w 1990552"/>
                <a:gd name="connsiteY7-574" fmla="*/ 1226647 h 2639775"/>
                <a:gd name="connsiteX8-575" fmla="*/ 766 w 1990552"/>
                <a:gd name="connsiteY8-576" fmla="*/ 233647 h 2639775"/>
                <a:gd name="connsiteX0-577" fmla="*/ 766 w 1990552"/>
                <a:gd name="connsiteY0-578" fmla="*/ 233647 h 2644167"/>
                <a:gd name="connsiteX1-579" fmla="*/ 267177 w 1990552"/>
                <a:gd name="connsiteY1-580" fmla="*/ 69748 h 2644167"/>
                <a:gd name="connsiteX2-581" fmla="*/ 1681839 w 1990552"/>
                <a:gd name="connsiteY2-582" fmla="*/ 0 h 2644167"/>
                <a:gd name="connsiteX3-583" fmla="*/ 1984609 w 1990552"/>
                <a:gd name="connsiteY3-584" fmla="*/ 131701 h 2644167"/>
                <a:gd name="connsiteX4-585" fmla="*/ 1990552 w 1990552"/>
                <a:gd name="connsiteY4-586" fmla="*/ 1181571 h 2644167"/>
                <a:gd name="connsiteX5-587" fmla="*/ 1766456 w 1990552"/>
                <a:gd name="connsiteY5-588" fmla="*/ 2588694 h 2644167"/>
                <a:gd name="connsiteX6-589" fmla="*/ 264417 w 1990552"/>
                <a:gd name="connsiteY6-590" fmla="*/ 2639429 h 2644167"/>
                <a:gd name="connsiteX7-591" fmla="*/ 110236 w 1990552"/>
                <a:gd name="connsiteY7-592" fmla="*/ 1226647 h 2644167"/>
                <a:gd name="connsiteX8-593" fmla="*/ 766 w 1990552"/>
                <a:gd name="connsiteY8-594" fmla="*/ 233647 h 2644167"/>
                <a:gd name="connsiteX0-595" fmla="*/ 766 w 1990552"/>
                <a:gd name="connsiteY0-596" fmla="*/ 233647 h 2641947"/>
                <a:gd name="connsiteX1-597" fmla="*/ 267177 w 1990552"/>
                <a:gd name="connsiteY1-598" fmla="*/ 69748 h 2641947"/>
                <a:gd name="connsiteX2-599" fmla="*/ 1681839 w 1990552"/>
                <a:gd name="connsiteY2-600" fmla="*/ 0 h 2641947"/>
                <a:gd name="connsiteX3-601" fmla="*/ 1984609 w 1990552"/>
                <a:gd name="connsiteY3-602" fmla="*/ 131701 h 2641947"/>
                <a:gd name="connsiteX4-603" fmla="*/ 1990552 w 1990552"/>
                <a:gd name="connsiteY4-604" fmla="*/ 1181571 h 2641947"/>
                <a:gd name="connsiteX5-605" fmla="*/ 1766456 w 1990552"/>
                <a:gd name="connsiteY5-606" fmla="*/ 2588694 h 2641947"/>
                <a:gd name="connsiteX6-607" fmla="*/ 264417 w 1990552"/>
                <a:gd name="connsiteY6-608" fmla="*/ 2639429 h 2641947"/>
                <a:gd name="connsiteX7-609" fmla="*/ 110236 w 1990552"/>
                <a:gd name="connsiteY7-610" fmla="*/ 1226647 h 2641947"/>
                <a:gd name="connsiteX8-611" fmla="*/ 766 w 1990552"/>
                <a:gd name="connsiteY8-612" fmla="*/ 233647 h 2641947"/>
                <a:gd name="connsiteX0-613" fmla="*/ 766 w 2095923"/>
                <a:gd name="connsiteY0-614" fmla="*/ 233647 h 2641947"/>
                <a:gd name="connsiteX1-615" fmla="*/ 267177 w 2095923"/>
                <a:gd name="connsiteY1-616" fmla="*/ 69748 h 2641947"/>
                <a:gd name="connsiteX2-617" fmla="*/ 1681839 w 2095923"/>
                <a:gd name="connsiteY2-618" fmla="*/ 0 h 2641947"/>
                <a:gd name="connsiteX3-619" fmla="*/ 1984609 w 2095923"/>
                <a:gd name="connsiteY3-620" fmla="*/ 131701 h 2641947"/>
                <a:gd name="connsiteX4-621" fmla="*/ 2095923 w 2095923"/>
                <a:gd name="connsiteY4-622" fmla="*/ 1218230 h 2641947"/>
                <a:gd name="connsiteX5-623" fmla="*/ 1766456 w 2095923"/>
                <a:gd name="connsiteY5-624" fmla="*/ 2588694 h 2641947"/>
                <a:gd name="connsiteX6-625" fmla="*/ 264417 w 2095923"/>
                <a:gd name="connsiteY6-626" fmla="*/ 2639429 h 2641947"/>
                <a:gd name="connsiteX7-627" fmla="*/ 110236 w 2095923"/>
                <a:gd name="connsiteY7-628" fmla="*/ 1226647 h 2641947"/>
                <a:gd name="connsiteX8-629" fmla="*/ 766 w 2095923"/>
                <a:gd name="connsiteY8-630" fmla="*/ 233647 h 2641947"/>
                <a:gd name="connsiteX0-631" fmla="*/ 766 w 2168463"/>
                <a:gd name="connsiteY0-632" fmla="*/ 233647 h 2641947"/>
                <a:gd name="connsiteX1-633" fmla="*/ 267177 w 2168463"/>
                <a:gd name="connsiteY1-634" fmla="*/ 69748 h 2641947"/>
                <a:gd name="connsiteX2-635" fmla="*/ 1681839 w 2168463"/>
                <a:gd name="connsiteY2-636" fmla="*/ 0 h 2641947"/>
                <a:gd name="connsiteX3-637" fmla="*/ 1984609 w 2168463"/>
                <a:gd name="connsiteY3-638" fmla="*/ 131701 h 2641947"/>
                <a:gd name="connsiteX4-639" fmla="*/ 2095923 w 2168463"/>
                <a:gd name="connsiteY4-640" fmla="*/ 1218230 h 2641947"/>
                <a:gd name="connsiteX5-641" fmla="*/ 1766456 w 2168463"/>
                <a:gd name="connsiteY5-642" fmla="*/ 2588694 h 2641947"/>
                <a:gd name="connsiteX6-643" fmla="*/ 264417 w 2168463"/>
                <a:gd name="connsiteY6-644" fmla="*/ 2639429 h 2641947"/>
                <a:gd name="connsiteX7-645" fmla="*/ 110236 w 2168463"/>
                <a:gd name="connsiteY7-646" fmla="*/ 1226647 h 2641947"/>
                <a:gd name="connsiteX8-647" fmla="*/ 766 w 2168463"/>
                <a:gd name="connsiteY8-648" fmla="*/ 233647 h 2641947"/>
                <a:gd name="connsiteX0-649" fmla="*/ 51212 w 2218909"/>
                <a:gd name="connsiteY0-650" fmla="*/ 233647 h 2641947"/>
                <a:gd name="connsiteX1-651" fmla="*/ 317623 w 2218909"/>
                <a:gd name="connsiteY1-652" fmla="*/ 69748 h 2641947"/>
                <a:gd name="connsiteX2-653" fmla="*/ 1732285 w 2218909"/>
                <a:gd name="connsiteY2-654" fmla="*/ 0 h 2641947"/>
                <a:gd name="connsiteX3-655" fmla="*/ 2035055 w 2218909"/>
                <a:gd name="connsiteY3-656" fmla="*/ 131701 h 2641947"/>
                <a:gd name="connsiteX4-657" fmla="*/ 2146369 w 2218909"/>
                <a:gd name="connsiteY4-658" fmla="*/ 1218230 h 2641947"/>
                <a:gd name="connsiteX5-659" fmla="*/ 1816902 w 2218909"/>
                <a:gd name="connsiteY5-660" fmla="*/ 2588694 h 2641947"/>
                <a:gd name="connsiteX6-661" fmla="*/ 314863 w 2218909"/>
                <a:gd name="connsiteY6-662" fmla="*/ 2639429 h 2641947"/>
                <a:gd name="connsiteX7-663" fmla="*/ 47048 w 2218909"/>
                <a:gd name="connsiteY7-664" fmla="*/ 1273757 h 2641947"/>
                <a:gd name="connsiteX8-665" fmla="*/ 51212 w 2218909"/>
                <a:gd name="connsiteY8-666" fmla="*/ 233647 h 2641947"/>
                <a:gd name="connsiteX0-667" fmla="*/ 22137 w 2189834"/>
                <a:gd name="connsiteY0-668" fmla="*/ 233647 h 2641947"/>
                <a:gd name="connsiteX1-669" fmla="*/ 288548 w 2189834"/>
                <a:gd name="connsiteY1-670" fmla="*/ 69748 h 2641947"/>
                <a:gd name="connsiteX2-671" fmla="*/ 1703210 w 2189834"/>
                <a:gd name="connsiteY2-672" fmla="*/ 0 h 2641947"/>
                <a:gd name="connsiteX3-673" fmla="*/ 2005980 w 2189834"/>
                <a:gd name="connsiteY3-674" fmla="*/ 131701 h 2641947"/>
                <a:gd name="connsiteX4-675" fmla="*/ 2117294 w 2189834"/>
                <a:gd name="connsiteY4-676" fmla="*/ 1218230 h 2641947"/>
                <a:gd name="connsiteX5-677" fmla="*/ 1787827 w 2189834"/>
                <a:gd name="connsiteY5-678" fmla="*/ 2588694 h 2641947"/>
                <a:gd name="connsiteX6-679" fmla="*/ 285788 w 2189834"/>
                <a:gd name="connsiteY6-680" fmla="*/ 2639429 h 2641947"/>
                <a:gd name="connsiteX7-681" fmla="*/ 17973 w 2189834"/>
                <a:gd name="connsiteY7-682" fmla="*/ 1273757 h 2641947"/>
                <a:gd name="connsiteX8-683" fmla="*/ 22137 w 2189834"/>
                <a:gd name="connsiteY8-684" fmla="*/ 233647 h 2641947"/>
                <a:gd name="connsiteX0-685" fmla="*/ 22137 w 2189834"/>
                <a:gd name="connsiteY0-686" fmla="*/ 233647 h 2641947"/>
                <a:gd name="connsiteX1-687" fmla="*/ 288548 w 2189834"/>
                <a:gd name="connsiteY1-688" fmla="*/ 69748 h 2641947"/>
                <a:gd name="connsiteX2-689" fmla="*/ 1703210 w 2189834"/>
                <a:gd name="connsiteY2-690" fmla="*/ 0 h 2641947"/>
                <a:gd name="connsiteX3-691" fmla="*/ 2005980 w 2189834"/>
                <a:gd name="connsiteY3-692" fmla="*/ 131701 h 2641947"/>
                <a:gd name="connsiteX4-693" fmla="*/ 2117294 w 2189834"/>
                <a:gd name="connsiteY4-694" fmla="*/ 1218230 h 2641947"/>
                <a:gd name="connsiteX5-695" fmla="*/ 1787827 w 2189834"/>
                <a:gd name="connsiteY5-696" fmla="*/ 2588694 h 2641947"/>
                <a:gd name="connsiteX6-697" fmla="*/ 285788 w 2189834"/>
                <a:gd name="connsiteY6-698" fmla="*/ 2639429 h 2641947"/>
                <a:gd name="connsiteX7-699" fmla="*/ 17973 w 2189834"/>
                <a:gd name="connsiteY7-700" fmla="*/ 1273757 h 2641947"/>
                <a:gd name="connsiteX8-701" fmla="*/ 22137 w 2189834"/>
                <a:gd name="connsiteY8-702" fmla="*/ 233647 h 2641947"/>
                <a:gd name="connsiteX0-703" fmla="*/ 75708 w 2243405"/>
                <a:gd name="connsiteY0-704" fmla="*/ 233647 h 2653324"/>
                <a:gd name="connsiteX1-705" fmla="*/ 342119 w 2243405"/>
                <a:gd name="connsiteY1-706" fmla="*/ 69748 h 2653324"/>
                <a:gd name="connsiteX2-707" fmla="*/ 1756781 w 2243405"/>
                <a:gd name="connsiteY2-708" fmla="*/ 0 h 2653324"/>
                <a:gd name="connsiteX3-709" fmla="*/ 2059551 w 2243405"/>
                <a:gd name="connsiteY3-710" fmla="*/ 131701 h 2653324"/>
                <a:gd name="connsiteX4-711" fmla="*/ 2170865 w 2243405"/>
                <a:gd name="connsiteY4-712" fmla="*/ 1218230 h 2653324"/>
                <a:gd name="connsiteX5-713" fmla="*/ 1841398 w 2243405"/>
                <a:gd name="connsiteY5-714" fmla="*/ 2588694 h 2653324"/>
                <a:gd name="connsiteX6-715" fmla="*/ 339359 w 2243405"/>
                <a:gd name="connsiteY6-716" fmla="*/ 2639429 h 2653324"/>
                <a:gd name="connsiteX7-717" fmla="*/ 71544 w 2243405"/>
                <a:gd name="connsiteY7-718" fmla="*/ 1273757 h 2653324"/>
                <a:gd name="connsiteX8-719" fmla="*/ 75708 w 2243405"/>
                <a:gd name="connsiteY8-720" fmla="*/ 233647 h 2653324"/>
                <a:gd name="connsiteX0-721" fmla="*/ 75708 w 2243405"/>
                <a:gd name="connsiteY0-722" fmla="*/ 233647 h 2653324"/>
                <a:gd name="connsiteX1-723" fmla="*/ 342119 w 2243405"/>
                <a:gd name="connsiteY1-724" fmla="*/ 69748 h 2653324"/>
                <a:gd name="connsiteX2-725" fmla="*/ 1756781 w 2243405"/>
                <a:gd name="connsiteY2-726" fmla="*/ 0 h 2653324"/>
                <a:gd name="connsiteX3-727" fmla="*/ 2059551 w 2243405"/>
                <a:gd name="connsiteY3-728" fmla="*/ 131701 h 2653324"/>
                <a:gd name="connsiteX4-729" fmla="*/ 2170865 w 2243405"/>
                <a:gd name="connsiteY4-730" fmla="*/ 1218230 h 2653324"/>
                <a:gd name="connsiteX5-731" fmla="*/ 1841398 w 2243405"/>
                <a:gd name="connsiteY5-732" fmla="*/ 2588694 h 2653324"/>
                <a:gd name="connsiteX6-733" fmla="*/ 339359 w 2243405"/>
                <a:gd name="connsiteY6-734" fmla="*/ 2639429 h 2653324"/>
                <a:gd name="connsiteX7-735" fmla="*/ 71544 w 2243405"/>
                <a:gd name="connsiteY7-736" fmla="*/ 1273757 h 2653324"/>
                <a:gd name="connsiteX8-737" fmla="*/ 75708 w 2243405"/>
                <a:gd name="connsiteY8-738" fmla="*/ 233647 h 2653324"/>
                <a:gd name="connsiteX0-739" fmla="*/ 75708 w 2243405"/>
                <a:gd name="connsiteY0-740" fmla="*/ 233647 h 2653324"/>
                <a:gd name="connsiteX1-741" fmla="*/ 342119 w 2243405"/>
                <a:gd name="connsiteY1-742" fmla="*/ 69748 h 2653324"/>
                <a:gd name="connsiteX2-743" fmla="*/ 1756781 w 2243405"/>
                <a:gd name="connsiteY2-744" fmla="*/ 0 h 2653324"/>
                <a:gd name="connsiteX3-745" fmla="*/ 2059551 w 2243405"/>
                <a:gd name="connsiteY3-746" fmla="*/ 131701 h 2653324"/>
                <a:gd name="connsiteX4-747" fmla="*/ 2170865 w 2243405"/>
                <a:gd name="connsiteY4-748" fmla="*/ 1218230 h 2653324"/>
                <a:gd name="connsiteX5-749" fmla="*/ 1841398 w 2243405"/>
                <a:gd name="connsiteY5-750" fmla="*/ 2588694 h 2653324"/>
                <a:gd name="connsiteX6-751" fmla="*/ 339359 w 2243405"/>
                <a:gd name="connsiteY6-752" fmla="*/ 2639429 h 2653324"/>
                <a:gd name="connsiteX7-753" fmla="*/ 71544 w 2243405"/>
                <a:gd name="connsiteY7-754" fmla="*/ 1273757 h 2653324"/>
                <a:gd name="connsiteX8-755" fmla="*/ 75708 w 2243405"/>
                <a:gd name="connsiteY8-756" fmla="*/ 233647 h 2653324"/>
                <a:gd name="connsiteX0-757" fmla="*/ 56726 w 2224423"/>
                <a:gd name="connsiteY0-758" fmla="*/ 233647 h 2655030"/>
                <a:gd name="connsiteX1-759" fmla="*/ 323137 w 2224423"/>
                <a:gd name="connsiteY1-760" fmla="*/ 69748 h 2655030"/>
                <a:gd name="connsiteX2-761" fmla="*/ 1737799 w 2224423"/>
                <a:gd name="connsiteY2-762" fmla="*/ 0 h 2655030"/>
                <a:gd name="connsiteX3-763" fmla="*/ 2040569 w 2224423"/>
                <a:gd name="connsiteY3-764" fmla="*/ 131701 h 2655030"/>
                <a:gd name="connsiteX4-765" fmla="*/ 2151883 w 2224423"/>
                <a:gd name="connsiteY4-766" fmla="*/ 1218230 h 2655030"/>
                <a:gd name="connsiteX5-767" fmla="*/ 1822416 w 2224423"/>
                <a:gd name="connsiteY5-768" fmla="*/ 2588694 h 2655030"/>
                <a:gd name="connsiteX6-769" fmla="*/ 320377 w 2224423"/>
                <a:gd name="connsiteY6-770" fmla="*/ 2639429 h 2655030"/>
                <a:gd name="connsiteX7-771" fmla="*/ 52562 w 2224423"/>
                <a:gd name="connsiteY7-772" fmla="*/ 1273757 h 2655030"/>
                <a:gd name="connsiteX8-773" fmla="*/ 56726 w 2224423"/>
                <a:gd name="connsiteY8-774" fmla="*/ 233647 h 2655030"/>
                <a:gd name="connsiteX0-775" fmla="*/ 56726 w 2224423"/>
                <a:gd name="connsiteY0-776" fmla="*/ 184463 h 2605846"/>
                <a:gd name="connsiteX1-777" fmla="*/ 323137 w 2224423"/>
                <a:gd name="connsiteY1-778" fmla="*/ 20564 h 2605846"/>
                <a:gd name="connsiteX2-779" fmla="*/ 1806182 w 2224423"/>
                <a:gd name="connsiteY2-780" fmla="*/ 13178 h 2605846"/>
                <a:gd name="connsiteX3-781" fmla="*/ 2040569 w 2224423"/>
                <a:gd name="connsiteY3-782" fmla="*/ 82517 h 2605846"/>
                <a:gd name="connsiteX4-783" fmla="*/ 2151883 w 2224423"/>
                <a:gd name="connsiteY4-784" fmla="*/ 1169046 h 2605846"/>
                <a:gd name="connsiteX5-785" fmla="*/ 1822416 w 2224423"/>
                <a:gd name="connsiteY5-786" fmla="*/ 2539510 h 2605846"/>
                <a:gd name="connsiteX6-787" fmla="*/ 320377 w 2224423"/>
                <a:gd name="connsiteY6-788" fmla="*/ 2590245 h 2605846"/>
                <a:gd name="connsiteX7-789" fmla="*/ 52562 w 2224423"/>
                <a:gd name="connsiteY7-790" fmla="*/ 1224573 h 2605846"/>
                <a:gd name="connsiteX8-791" fmla="*/ 56726 w 2224423"/>
                <a:gd name="connsiteY8-792" fmla="*/ 184463 h 2605846"/>
                <a:gd name="connsiteX0-793" fmla="*/ 56726 w 2224423"/>
                <a:gd name="connsiteY0-794" fmla="*/ 184462 h 2605845"/>
                <a:gd name="connsiteX1-795" fmla="*/ 323137 w 2224423"/>
                <a:gd name="connsiteY1-796" fmla="*/ 20563 h 2605845"/>
                <a:gd name="connsiteX2-797" fmla="*/ 1806182 w 2224423"/>
                <a:gd name="connsiteY2-798" fmla="*/ 13177 h 2605845"/>
                <a:gd name="connsiteX3-799" fmla="*/ 2040569 w 2224423"/>
                <a:gd name="connsiteY3-800" fmla="*/ 82516 h 2605845"/>
                <a:gd name="connsiteX4-801" fmla="*/ 2151883 w 2224423"/>
                <a:gd name="connsiteY4-802" fmla="*/ 1169045 h 2605845"/>
                <a:gd name="connsiteX5-803" fmla="*/ 1822416 w 2224423"/>
                <a:gd name="connsiteY5-804" fmla="*/ 2539509 h 2605845"/>
                <a:gd name="connsiteX6-805" fmla="*/ 320377 w 2224423"/>
                <a:gd name="connsiteY6-806" fmla="*/ 2590244 h 2605845"/>
                <a:gd name="connsiteX7-807" fmla="*/ 52562 w 2224423"/>
                <a:gd name="connsiteY7-808" fmla="*/ 1224572 h 2605845"/>
                <a:gd name="connsiteX8-809" fmla="*/ 56726 w 2224423"/>
                <a:gd name="connsiteY8-810" fmla="*/ 184462 h 2605845"/>
                <a:gd name="connsiteX0-811" fmla="*/ 56726 w 2224423"/>
                <a:gd name="connsiteY0-812" fmla="*/ 171285 h 2592668"/>
                <a:gd name="connsiteX1-813" fmla="*/ 323137 w 2224423"/>
                <a:gd name="connsiteY1-814" fmla="*/ 7386 h 2592668"/>
                <a:gd name="connsiteX2-815" fmla="*/ 1806182 w 2224423"/>
                <a:gd name="connsiteY2-816" fmla="*/ 0 h 2592668"/>
                <a:gd name="connsiteX3-817" fmla="*/ 2142343 w 2224423"/>
                <a:gd name="connsiteY3-818" fmla="*/ 242261 h 2592668"/>
                <a:gd name="connsiteX4-819" fmla="*/ 2151883 w 2224423"/>
                <a:gd name="connsiteY4-820" fmla="*/ 1155868 h 2592668"/>
                <a:gd name="connsiteX5-821" fmla="*/ 1822416 w 2224423"/>
                <a:gd name="connsiteY5-822" fmla="*/ 2526332 h 2592668"/>
                <a:gd name="connsiteX6-823" fmla="*/ 320377 w 2224423"/>
                <a:gd name="connsiteY6-824" fmla="*/ 2577067 h 2592668"/>
                <a:gd name="connsiteX7-825" fmla="*/ 52562 w 2224423"/>
                <a:gd name="connsiteY7-826" fmla="*/ 1211395 h 2592668"/>
                <a:gd name="connsiteX8-827" fmla="*/ 56726 w 2224423"/>
                <a:gd name="connsiteY8-828" fmla="*/ 171285 h 2592668"/>
                <a:gd name="connsiteX0-829" fmla="*/ 56726 w 2224423"/>
                <a:gd name="connsiteY0-830" fmla="*/ 171285 h 2592668"/>
                <a:gd name="connsiteX1-831" fmla="*/ 323137 w 2224423"/>
                <a:gd name="connsiteY1-832" fmla="*/ 7386 h 2592668"/>
                <a:gd name="connsiteX2-833" fmla="*/ 1806182 w 2224423"/>
                <a:gd name="connsiteY2-834" fmla="*/ 0 h 2592668"/>
                <a:gd name="connsiteX3-835" fmla="*/ 2142343 w 2224423"/>
                <a:gd name="connsiteY3-836" fmla="*/ 242261 h 2592668"/>
                <a:gd name="connsiteX4-837" fmla="*/ 2151883 w 2224423"/>
                <a:gd name="connsiteY4-838" fmla="*/ 1155868 h 2592668"/>
                <a:gd name="connsiteX5-839" fmla="*/ 1822416 w 2224423"/>
                <a:gd name="connsiteY5-840" fmla="*/ 2526332 h 2592668"/>
                <a:gd name="connsiteX6-841" fmla="*/ 320377 w 2224423"/>
                <a:gd name="connsiteY6-842" fmla="*/ 2577067 h 2592668"/>
                <a:gd name="connsiteX7-843" fmla="*/ 52562 w 2224423"/>
                <a:gd name="connsiteY7-844" fmla="*/ 1211395 h 2592668"/>
                <a:gd name="connsiteX8-845" fmla="*/ 56726 w 2224423"/>
                <a:gd name="connsiteY8-846" fmla="*/ 171285 h 2592668"/>
                <a:gd name="connsiteX0-847" fmla="*/ 56726 w 2224423"/>
                <a:gd name="connsiteY0-848" fmla="*/ 173233 h 2594616"/>
                <a:gd name="connsiteX1-849" fmla="*/ 323137 w 2224423"/>
                <a:gd name="connsiteY1-850" fmla="*/ 9334 h 2594616"/>
                <a:gd name="connsiteX2-851" fmla="*/ 1806182 w 2224423"/>
                <a:gd name="connsiteY2-852" fmla="*/ 1948 h 2594616"/>
                <a:gd name="connsiteX3-853" fmla="*/ 2142343 w 2224423"/>
                <a:gd name="connsiteY3-854" fmla="*/ 244209 h 2594616"/>
                <a:gd name="connsiteX4-855" fmla="*/ 2151883 w 2224423"/>
                <a:gd name="connsiteY4-856" fmla="*/ 1157816 h 2594616"/>
                <a:gd name="connsiteX5-857" fmla="*/ 1822416 w 2224423"/>
                <a:gd name="connsiteY5-858" fmla="*/ 2528280 h 2594616"/>
                <a:gd name="connsiteX6-859" fmla="*/ 320377 w 2224423"/>
                <a:gd name="connsiteY6-860" fmla="*/ 2579015 h 2594616"/>
                <a:gd name="connsiteX7-861" fmla="*/ 52562 w 2224423"/>
                <a:gd name="connsiteY7-862" fmla="*/ 1213343 h 2594616"/>
                <a:gd name="connsiteX8-863" fmla="*/ 56726 w 2224423"/>
                <a:gd name="connsiteY8-864" fmla="*/ 173233 h 2594616"/>
                <a:gd name="connsiteX0-865" fmla="*/ 56726 w 2224423"/>
                <a:gd name="connsiteY0-866" fmla="*/ 171285 h 2592668"/>
                <a:gd name="connsiteX1-867" fmla="*/ 323137 w 2224423"/>
                <a:gd name="connsiteY1-868" fmla="*/ 7386 h 2592668"/>
                <a:gd name="connsiteX2-869" fmla="*/ 1806182 w 2224423"/>
                <a:gd name="connsiteY2-870" fmla="*/ 0 h 2592668"/>
                <a:gd name="connsiteX3-871" fmla="*/ 2114484 w 2224423"/>
                <a:gd name="connsiteY3-872" fmla="*/ 282319 h 2592668"/>
                <a:gd name="connsiteX4-873" fmla="*/ 2151883 w 2224423"/>
                <a:gd name="connsiteY4-874" fmla="*/ 1155868 h 2592668"/>
                <a:gd name="connsiteX5-875" fmla="*/ 1822416 w 2224423"/>
                <a:gd name="connsiteY5-876" fmla="*/ 2526332 h 2592668"/>
                <a:gd name="connsiteX6-877" fmla="*/ 320377 w 2224423"/>
                <a:gd name="connsiteY6-878" fmla="*/ 2577067 h 2592668"/>
                <a:gd name="connsiteX7-879" fmla="*/ 52562 w 2224423"/>
                <a:gd name="connsiteY7-880" fmla="*/ 1211395 h 2592668"/>
                <a:gd name="connsiteX8-881" fmla="*/ 56726 w 2224423"/>
                <a:gd name="connsiteY8-882" fmla="*/ 171285 h 2592668"/>
                <a:gd name="connsiteX0-883" fmla="*/ 56726 w 2224423"/>
                <a:gd name="connsiteY0-884" fmla="*/ 171285 h 2592668"/>
                <a:gd name="connsiteX1-885" fmla="*/ 323137 w 2224423"/>
                <a:gd name="connsiteY1-886" fmla="*/ 7386 h 2592668"/>
                <a:gd name="connsiteX2-887" fmla="*/ 1806182 w 2224423"/>
                <a:gd name="connsiteY2-888" fmla="*/ 0 h 2592668"/>
                <a:gd name="connsiteX3-889" fmla="*/ 2114484 w 2224423"/>
                <a:gd name="connsiteY3-890" fmla="*/ 282319 h 2592668"/>
                <a:gd name="connsiteX4-891" fmla="*/ 2151883 w 2224423"/>
                <a:gd name="connsiteY4-892" fmla="*/ 1155868 h 2592668"/>
                <a:gd name="connsiteX5-893" fmla="*/ 1822416 w 2224423"/>
                <a:gd name="connsiteY5-894" fmla="*/ 2526332 h 2592668"/>
                <a:gd name="connsiteX6-895" fmla="*/ 320377 w 2224423"/>
                <a:gd name="connsiteY6-896" fmla="*/ 2577067 h 2592668"/>
                <a:gd name="connsiteX7-897" fmla="*/ 52562 w 2224423"/>
                <a:gd name="connsiteY7-898" fmla="*/ 1211395 h 2592668"/>
                <a:gd name="connsiteX8-899" fmla="*/ 56726 w 2224423"/>
                <a:gd name="connsiteY8-900" fmla="*/ 171285 h 2592668"/>
                <a:gd name="connsiteX0-901" fmla="*/ 56726 w 2224423"/>
                <a:gd name="connsiteY0-902" fmla="*/ 171285 h 2592668"/>
                <a:gd name="connsiteX1-903" fmla="*/ 323137 w 2224423"/>
                <a:gd name="connsiteY1-904" fmla="*/ 7386 h 2592668"/>
                <a:gd name="connsiteX2-905" fmla="*/ 1806182 w 2224423"/>
                <a:gd name="connsiteY2-906" fmla="*/ 0 h 2592668"/>
                <a:gd name="connsiteX3-907" fmla="*/ 2114484 w 2224423"/>
                <a:gd name="connsiteY3-908" fmla="*/ 282319 h 2592668"/>
                <a:gd name="connsiteX4-909" fmla="*/ 2151883 w 2224423"/>
                <a:gd name="connsiteY4-910" fmla="*/ 1155868 h 2592668"/>
                <a:gd name="connsiteX5-911" fmla="*/ 1822416 w 2224423"/>
                <a:gd name="connsiteY5-912" fmla="*/ 2526332 h 2592668"/>
                <a:gd name="connsiteX6-913" fmla="*/ 320377 w 2224423"/>
                <a:gd name="connsiteY6-914" fmla="*/ 2577067 h 2592668"/>
                <a:gd name="connsiteX7-915" fmla="*/ 52562 w 2224423"/>
                <a:gd name="connsiteY7-916" fmla="*/ 1211395 h 2592668"/>
                <a:gd name="connsiteX8-917" fmla="*/ 56726 w 2224423"/>
                <a:gd name="connsiteY8-918" fmla="*/ 171285 h 2592668"/>
                <a:gd name="connsiteX0-919" fmla="*/ 56726 w 2193538"/>
                <a:gd name="connsiteY0-920" fmla="*/ 171285 h 2592668"/>
                <a:gd name="connsiteX1-921" fmla="*/ 323137 w 2193538"/>
                <a:gd name="connsiteY1-922" fmla="*/ 7386 h 2592668"/>
                <a:gd name="connsiteX2-923" fmla="*/ 1806182 w 2193538"/>
                <a:gd name="connsiteY2-924" fmla="*/ 0 h 2592668"/>
                <a:gd name="connsiteX3-925" fmla="*/ 2114484 w 2193538"/>
                <a:gd name="connsiteY3-926" fmla="*/ 282319 h 2592668"/>
                <a:gd name="connsiteX4-927" fmla="*/ 2151883 w 2193538"/>
                <a:gd name="connsiteY4-928" fmla="*/ 1155868 h 2592668"/>
                <a:gd name="connsiteX5-929" fmla="*/ 1822416 w 2193538"/>
                <a:gd name="connsiteY5-930" fmla="*/ 2526332 h 2592668"/>
                <a:gd name="connsiteX6-931" fmla="*/ 320377 w 2193538"/>
                <a:gd name="connsiteY6-932" fmla="*/ 2577067 h 2592668"/>
                <a:gd name="connsiteX7-933" fmla="*/ 52562 w 2193538"/>
                <a:gd name="connsiteY7-934" fmla="*/ 1211395 h 2592668"/>
                <a:gd name="connsiteX8-935" fmla="*/ 56726 w 2193538"/>
                <a:gd name="connsiteY8-936" fmla="*/ 171285 h 2592668"/>
                <a:gd name="connsiteX0-937" fmla="*/ 56726 w 2198723"/>
                <a:gd name="connsiteY0-938" fmla="*/ 171285 h 2592668"/>
                <a:gd name="connsiteX1-939" fmla="*/ 323137 w 2198723"/>
                <a:gd name="connsiteY1-940" fmla="*/ 7386 h 2592668"/>
                <a:gd name="connsiteX2-941" fmla="*/ 1806182 w 2198723"/>
                <a:gd name="connsiteY2-942" fmla="*/ 0 h 2592668"/>
                <a:gd name="connsiteX3-943" fmla="*/ 2114484 w 2198723"/>
                <a:gd name="connsiteY3-944" fmla="*/ 282319 h 2592668"/>
                <a:gd name="connsiteX4-945" fmla="*/ 2151883 w 2198723"/>
                <a:gd name="connsiteY4-946" fmla="*/ 1155868 h 2592668"/>
                <a:gd name="connsiteX5-947" fmla="*/ 1871203 w 2198723"/>
                <a:gd name="connsiteY5-948" fmla="*/ 2544982 h 2592668"/>
                <a:gd name="connsiteX6-949" fmla="*/ 320377 w 2198723"/>
                <a:gd name="connsiteY6-950" fmla="*/ 2577067 h 2592668"/>
                <a:gd name="connsiteX7-951" fmla="*/ 52562 w 2198723"/>
                <a:gd name="connsiteY7-952" fmla="*/ 1211395 h 2592668"/>
                <a:gd name="connsiteX8-953" fmla="*/ 56726 w 2198723"/>
                <a:gd name="connsiteY8-954" fmla="*/ 171285 h 2592668"/>
                <a:gd name="connsiteX0-955" fmla="*/ 56726 w 2204302"/>
                <a:gd name="connsiteY0-956" fmla="*/ 171285 h 2592668"/>
                <a:gd name="connsiteX1-957" fmla="*/ 323137 w 2204302"/>
                <a:gd name="connsiteY1-958" fmla="*/ 7386 h 2592668"/>
                <a:gd name="connsiteX2-959" fmla="*/ 1806182 w 2204302"/>
                <a:gd name="connsiteY2-960" fmla="*/ 0 h 2592668"/>
                <a:gd name="connsiteX3-961" fmla="*/ 2114484 w 2204302"/>
                <a:gd name="connsiteY3-962" fmla="*/ 282319 h 2592668"/>
                <a:gd name="connsiteX4-963" fmla="*/ 2151883 w 2204302"/>
                <a:gd name="connsiteY4-964" fmla="*/ 1155868 h 2592668"/>
                <a:gd name="connsiteX5-965" fmla="*/ 1871203 w 2204302"/>
                <a:gd name="connsiteY5-966" fmla="*/ 2544982 h 2592668"/>
                <a:gd name="connsiteX6-967" fmla="*/ 320377 w 2204302"/>
                <a:gd name="connsiteY6-968" fmla="*/ 2577067 h 2592668"/>
                <a:gd name="connsiteX7-969" fmla="*/ 52562 w 2204302"/>
                <a:gd name="connsiteY7-970" fmla="*/ 1211395 h 2592668"/>
                <a:gd name="connsiteX8-971" fmla="*/ 56726 w 2204302"/>
                <a:gd name="connsiteY8-972" fmla="*/ 171285 h 2592668"/>
                <a:gd name="connsiteX0-973" fmla="*/ 56726 w 2204302"/>
                <a:gd name="connsiteY0-974" fmla="*/ 171285 h 2592668"/>
                <a:gd name="connsiteX1-975" fmla="*/ 323137 w 2204302"/>
                <a:gd name="connsiteY1-976" fmla="*/ 7386 h 2592668"/>
                <a:gd name="connsiteX2-977" fmla="*/ 1806182 w 2204302"/>
                <a:gd name="connsiteY2-978" fmla="*/ 0 h 2592668"/>
                <a:gd name="connsiteX3-979" fmla="*/ 2114484 w 2204302"/>
                <a:gd name="connsiteY3-980" fmla="*/ 282319 h 2592668"/>
                <a:gd name="connsiteX4-981" fmla="*/ 2151883 w 2204302"/>
                <a:gd name="connsiteY4-982" fmla="*/ 1155868 h 2592668"/>
                <a:gd name="connsiteX5-983" fmla="*/ 1871203 w 2204302"/>
                <a:gd name="connsiteY5-984" fmla="*/ 2544982 h 2592668"/>
                <a:gd name="connsiteX6-985" fmla="*/ 320377 w 2204302"/>
                <a:gd name="connsiteY6-986" fmla="*/ 2577067 h 2592668"/>
                <a:gd name="connsiteX7-987" fmla="*/ 52562 w 2204302"/>
                <a:gd name="connsiteY7-988" fmla="*/ 1211395 h 2592668"/>
                <a:gd name="connsiteX8-989" fmla="*/ 56726 w 2204302"/>
                <a:gd name="connsiteY8-990" fmla="*/ 171285 h 2592668"/>
                <a:gd name="connsiteX0-991" fmla="*/ 72837 w 2220413"/>
                <a:gd name="connsiteY0-992" fmla="*/ 171285 h 2590627"/>
                <a:gd name="connsiteX1-993" fmla="*/ 339248 w 2220413"/>
                <a:gd name="connsiteY1-994" fmla="*/ 7386 h 2590627"/>
                <a:gd name="connsiteX2-995" fmla="*/ 1822293 w 2220413"/>
                <a:gd name="connsiteY2-996" fmla="*/ 0 h 2590627"/>
                <a:gd name="connsiteX3-997" fmla="*/ 2130595 w 2220413"/>
                <a:gd name="connsiteY3-998" fmla="*/ 282319 h 2590627"/>
                <a:gd name="connsiteX4-999" fmla="*/ 2167994 w 2220413"/>
                <a:gd name="connsiteY4-1000" fmla="*/ 1155868 h 2590627"/>
                <a:gd name="connsiteX5-1001" fmla="*/ 1887314 w 2220413"/>
                <a:gd name="connsiteY5-1002" fmla="*/ 2544982 h 2590627"/>
                <a:gd name="connsiteX6-1003" fmla="*/ 336488 w 2220413"/>
                <a:gd name="connsiteY6-1004" fmla="*/ 2577067 h 2590627"/>
                <a:gd name="connsiteX7-1005" fmla="*/ 68673 w 2220413"/>
                <a:gd name="connsiteY7-1006" fmla="*/ 1211395 h 2590627"/>
                <a:gd name="connsiteX8-1007" fmla="*/ 72837 w 2220413"/>
                <a:gd name="connsiteY8-1008" fmla="*/ 171285 h 2590627"/>
                <a:gd name="connsiteX0-1009" fmla="*/ 51424 w 2199000"/>
                <a:gd name="connsiteY0-1010" fmla="*/ 171285 h 2592098"/>
                <a:gd name="connsiteX1-1011" fmla="*/ 317835 w 2199000"/>
                <a:gd name="connsiteY1-1012" fmla="*/ 7386 h 2592098"/>
                <a:gd name="connsiteX2-1013" fmla="*/ 1800880 w 2199000"/>
                <a:gd name="connsiteY2-1014" fmla="*/ 0 h 2592098"/>
                <a:gd name="connsiteX3-1015" fmla="*/ 2109182 w 2199000"/>
                <a:gd name="connsiteY3-1016" fmla="*/ 282319 h 2592098"/>
                <a:gd name="connsiteX4-1017" fmla="*/ 2146581 w 2199000"/>
                <a:gd name="connsiteY4-1018" fmla="*/ 1155868 h 2592098"/>
                <a:gd name="connsiteX5-1019" fmla="*/ 1865901 w 2199000"/>
                <a:gd name="connsiteY5-1020" fmla="*/ 2544982 h 2592098"/>
                <a:gd name="connsiteX6-1021" fmla="*/ 315075 w 2199000"/>
                <a:gd name="connsiteY6-1022" fmla="*/ 2577067 h 2592098"/>
                <a:gd name="connsiteX7-1023" fmla="*/ 47260 w 2199000"/>
                <a:gd name="connsiteY7-1024" fmla="*/ 1211395 h 2592098"/>
                <a:gd name="connsiteX8-1025" fmla="*/ 51424 w 2199000"/>
                <a:gd name="connsiteY8-1026" fmla="*/ 171285 h 2592098"/>
                <a:gd name="connsiteX0-1027" fmla="*/ 44754 w 2192330"/>
                <a:gd name="connsiteY0-1028" fmla="*/ 171285 h 2629108"/>
                <a:gd name="connsiteX1-1029" fmla="*/ 311165 w 2192330"/>
                <a:gd name="connsiteY1-1030" fmla="*/ 7386 h 2629108"/>
                <a:gd name="connsiteX2-1031" fmla="*/ 1794210 w 2192330"/>
                <a:gd name="connsiteY2-1032" fmla="*/ 0 h 2629108"/>
                <a:gd name="connsiteX3-1033" fmla="*/ 2102512 w 2192330"/>
                <a:gd name="connsiteY3-1034" fmla="*/ 282319 h 2629108"/>
                <a:gd name="connsiteX4-1035" fmla="*/ 2139911 w 2192330"/>
                <a:gd name="connsiteY4-1036" fmla="*/ 1155868 h 2629108"/>
                <a:gd name="connsiteX5-1037" fmla="*/ 1859231 w 2192330"/>
                <a:gd name="connsiteY5-1038" fmla="*/ 2544982 h 2629108"/>
                <a:gd name="connsiteX6-1039" fmla="*/ 628385 w 2192330"/>
                <a:gd name="connsiteY6-1040" fmla="*/ 2614600 h 2629108"/>
                <a:gd name="connsiteX7-1041" fmla="*/ 40590 w 2192330"/>
                <a:gd name="connsiteY7-1042" fmla="*/ 1211395 h 2629108"/>
                <a:gd name="connsiteX8-1043" fmla="*/ 44754 w 2192330"/>
                <a:gd name="connsiteY8-1044" fmla="*/ 171285 h 2629108"/>
                <a:gd name="connsiteX0-1045" fmla="*/ 44753 w 2192329"/>
                <a:gd name="connsiteY0-1046" fmla="*/ 171285 h 2616922"/>
                <a:gd name="connsiteX1-1047" fmla="*/ 311164 w 2192329"/>
                <a:gd name="connsiteY1-1048" fmla="*/ 7386 h 2616922"/>
                <a:gd name="connsiteX2-1049" fmla="*/ 1794209 w 2192329"/>
                <a:gd name="connsiteY2-1050" fmla="*/ 0 h 2616922"/>
                <a:gd name="connsiteX3-1051" fmla="*/ 2102511 w 2192329"/>
                <a:gd name="connsiteY3-1052" fmla="*/ 282319 h 2616922"/>
                <a:gd name="connsiteX4-1053" fmla="*/ 2139910 w 2192329"/>
                <a:gd name="connsiteY4-1054" fmla="*/ 1155868 h 2616922"/>
                <a:gd name="connsiteX5-1055" fmla="*/ 1859230 w 2192329"/>
                <a:gd name="connsiteY5-1056" fmla="*/ 2544982 h 2616922"/>
                <a:gd name="connsiteX6-1057" fmla="*/ 628384 w 2192329"/>
                <a:gd name="connsiteY6-1058" fmla="*/ 2614600 h 2616922"/>
                <a:gd name="connsiteX7-1059" fmla="*/ 40589 w 2192329"/>
                <a:gd name="connsiteY7-1060" fmla="*/ 1211395 h 2616922"/>
                <a:gd name="connsiteX8-1061" fmla="*/ 44753 w 2192329"/>
                <a:gd name="connsiteY8-1062" fmla="*/ 171285 h 2616922"/>
                <a:gd name="connsiteX0-1063" fmla="*/ 93439 w 2241015"/>
                <a:gd name="connsiteY0-1064" fmla="*/ 171285 h 2616922"/>
                <a:gd name="connsiteX1-1065" fmla="*/ 359850 w 2241015"/>
                <a:gd name="connsiteY1-1066" fmla="*/ 7386 h 2616922"/>
                <a:gd name="connsiteX2-1067" fmla="*/ 1842895 w 2241015"/>
                <a:gd name="connsiteY2-1068" fmla="*/ 0 h 2616922"/>
                <a:gd name="connsiteX3-1069" fmla="*/ 2151197 w 2241015"/>
                <a:gd name="connsiteY3-1070" fmla="*/ 282319 h 2616922"/>
                <a:gd name="connsiteX4-1071" fmla="*/ 2188596 w 2241015"/>
                <a:gd name="connsiteY4-1072" fmla="*/ 1155868 h 2616922"/>
                <a:gd name="connsiteX5-1073" fmla="*/ 1907916 w 2241015"/>
                <a:gd name="connsiteY5-1074" fmla="*/ 2544982 h 2616922"/>
                <a:gd name="connsiteX6-1075" fmla="*/ 677070 w 2241015"/>
                <a:gd name="connsiteY6-1076" fmla="*/ 2614600 h 2616922"/>
                <a:gd name="connsiteX7-1077" fmla="*/ 19945 w 2241015"/>
                <a:gd name="connsiteY7-1078" fmla="*/ 1120244 h 2616922"/>
                <a:gd name="connsiteX8-1079" fmla="*/ 93439 w 2241015"/>
                <a:gd name="connsiteY8-1080" fmla="*/ 171285 h 2616922"/>
                <a:gd name="connsiteX0-1081" fmla="*/ 73589 w 2221165"/>
                <a:gd name="connsiteY0-1082" fmla="*/ 171285 h 2616922"/>
                <a:gd name="connsiteX1-1083" fmla="*/ 340000 w 2221165"/>
                <a:gd name="connsiteY1-1084" fmla="*/ 7386 h 2616922"/>
                <a:gd name="connsiteX2-1085" fmla="*/ 1823045 w 2221165"/>
                <a:gd name="connsiteY2-1086" fmla="*/ 0 h 2616922"/>
                <a:gd name="connsiteX3-1087" fmla="*/ 2131347 w 2221165"/>
                <a:gd name="connsiteY3-1088" fmla="*/ 282319 h 2616922"/>
                <a:gd name="connsiteX4-1089" fmla="*/ 2168746 w 2221165"/>
                <a:gd name="connsiteY4-1090" fmla="*/ 1155868 h 2616922"/>
                <a:gd name="connsiteX5-1091" fmla="*/ 1888066 w 2221165"/>
                <a:gd name="connsiteY5-1092" fmla="*/ 2544982 h 2616922"/>
                <a:gd name="connsiteX6-1093" fmla="*/ 657220 w 2221165"/>
                <a:gd name="connsiteY6-1094" fmla="*/ 2614600 h 2616922"/>
                <a:gd name="connsiteX7-1095" fmla="*/ 95 w 2221165"/>
                <a:gd name="connsiteY7-1096" fmla="*/ 1120244 h 2616922"/>
                <a:gd name="connsiteX8-1097" fmla="*/ 73589 w 2221165"/>
                <a:gd name="connsiteY8-1098" fmla="*/ 171285 h 2616922"/>
                <a:gd name="connsiteX0-1099" fmla="*/ 52978 w 2200554"/>
                <a:gd name="connsiteY0-1100" fmla="*/ 171285 h 2616922"/>
                <a:gd name="connsiteX1-1101" fmla="*/ 319389 w 2200554"/>
                <a:gd name="connsiteY1-1102" fmla="*/ 7386 h 2616922"/>
                <a:gd name="connsiteX2-1103" fmla="*/ 1802434 w 2200554"/>
                <a:gd name="connsiteY2-1104" fmla="*/ 0 h 2616922"/>
                <a:gd name="connsiteX3-1105" fmla="*/ 2110736 w 2200554"/>
                <a:gd name="connsiteY3-1106" fmla="*/ 282319 h 2616922"/>
                <a:gd name="connsiteX4-1107" fmla="*/ 2148135 w 2200554"/>
                <a:gd name="connsiteY4-1108" fmla="*/ 1155868 h 2616922"/>
                <a:gd name="connsiteX5-1109" fmla="*/ 1867455 w 2200554"/>
                <a:gd name="connsiteY5-1110" fmla="*/ 2544982 h 2616922"/>
                <a:gd name="connsiteX6-1111" fmla="*/ 636609 w 2200554"/>
                <a:gd name="connsiteY6-1112" fmla="*/ 2614600 h 2616922"/>
                <a:gd name="connsiteX7-1113" fmla="*/ 815 w 2200554"/>
                <a:gd name="connsiteY7-1114" fmla="*/ 1104158 h 2616922"/>
                <a:gd name="connsiteX8-1115" fmla="*/ 52978 w 2200554"/>
                <a:gd name="connsiteY8-1116" fmla="*/ 171285 h 2616922"/>
                <a:gd name="connsiteX0-1117" fmla="*/ 52978 w 2200554"/>
                <a:gd name="connsiteY0-1118" fmla="*/ 171285 h 2616922"/>
                <a:gd name="connsiteX1-1119" fmla="*/ 319389 w 2200554"/>
                <a:gd name="connsiteY1-1120" fmla="*/ 7386 h 2616922"/>
                <a:gd name="connsiteX2-1121" fmla="*/ 1802434 w 2200554"/>
                <a:gd name="connsiteY2-1122" fmla="*/ 0 h 2616922"/>
                <a:gd name="connsiteX3-1123" fmla="*/ 2110736 w 2200554"/>
                <a:gd name="connsiteY3-1124" fmla="*/ 282319 h 2616922"/>
                <a:gd name="connsiteX4-1125" fmla="*/ 2148135 w 2200554"/>
                <a:gd name="connsiteY4-1126" fmla="*/ 1155868 h 2616922"/>
                <a:gd name="connsiteX5-1127" fmla="*/ 1867455 w 2200554"/>
                <a:gd name="connsiteY5-1128" fmla="*/ 2544982 h 2616922"/>
                <a:gd name="connsiteX6-1129" fmla="*/ 636609 w 2200554"/>
                <a:gd name="connsiteY6-1130" fmla="*/ 2614600 h 2616922"/>
                <a:gd name="connsiteX7-1131" fmla="*/ 815 w 2200554"/>
                <a:gd name="connsiteY7-1132" fmla="*/ 1104158 h 2616922"/>
                <a:gd name="connsiteX8-1133" fmla="*/ 52978 w 2200554"/>
                <a:gd name="connsiteY8-1134" fmla="*/ 171285 h 2616922"/>
                <a:gd name="connsiteX0-1135" fmla="*/ 69158 w 2216734"/>
                <a:gd name="connsiteY0-1136" fmla="*/ 171285 h 2616922"/>
                <a:gd name="connsiteX1-1137" fmla="*/ 335569 w 2216734"/>
                <a:gd name="connsiteY1-1138" fmla="*/ 7386 h 2616922"/>
                <a:gd name="connsiteX2-1139" fmla="*/ 1818614 w 2216734"/>
                <a:gd name="connsiteY2-1140" fmla="*/ 0 h 2616922"/>
                <a:gd name="connsiteX3-1141" fmla="*/ 2126916 w 2216734"/>
                <a:gd name="connsiteY3-1142" fmla="*/ 282319 h 2616922"/>
                <a:gd name="connsiteX4-1143" fmla="*/ 2164315 w 2216734"/>
                <a:gd name="connsiteY4-1144" fmla="*/ 1155868 h 2616922"/>
                <a:gd name="connsiteX5-1145" fmla="*/ 1883635 w 2216734"/>
                <a:gd name="connsiteY5-1146" fmla="*/ 2544982 h 2616922"/>
                <a:gd name="connsiteX6-1147" fmla="*/ 652789 w 2216734"/>
                <a:gd name="connsiteY6-1148" fmla="*/ 2614600 h 2616922"/>
                <a:gd name="connsiteX7-1149" fmla="*/ 16995 w 2216734"/>
                <a:gd name="connsiteY7-1150" fmla="*/ 1104158 h 2616922"/>
                <a:gd name="connsiteX8-1151" fmla="*/ 69158 w 2216734"/>
                <a:gd name="connsiteY8-1152" fmla="*/ 171285 h 2616922"/>
                <a:gd name="connsiteX0-1153" fmla="*/ 57329 w 2220903"/>
                <a:gd name="connsiteY0-1154" fmla="*/ 187371 h 2616922"/>
                <a:gd name="connsiteX1-1155" fmla="*/ 339738 w 2220903"/>
                <a:gd name="connsiteY1-1156" fmla="*/ 7386 h 2616922"/>
                <a:gd name="connsiteX2-1157" fmla="*/ 1822783 w 2220903"/>
                <a:gd name="connsiteY2-1158" fmla="*/ 0 h 2616922"/>
                <a:gd name="connsiteX3-1159" fmla="*/ 2131085 w 2220903"/>
                <a:gd name="connsiteY3-1160" fmla="*/ 282319 h 2616922"/>
                <a:gd name="connsiteX4-1161" fmla="*/ 2168484 w 2220903"/>
                <a:gd name="connsiteY4-1162" fmla="*/ 1155868 h 2616922"/>
                <a:gd name="connsiteX5-1163" fmla="*/ 1887804 w 2220903"/>
                <a:gd name="connsiteY5-1164" fmla="*/ 2544982 h 2616922"/>
                <a:gd name="connsiteX6-1165" fmla="*/ 656958 w 2220903"/>
                <a:gd name="connsiteY6-1166" fmla="*/ 2614600 h 2616922"/>
                <a:gd name="connsiteX7-1167" fmla="*/ 21164 w 2220903"/>
                <a:gd name="connsiteY7-1168" fmla="*/ 1104158 h 2616922"/>
                <a:gd name="connsiteX8-1169" fmla="*/ 57329 w 2220903"/>
                <a:gd name="connsiteY8-1170" fmla="*/ 187371 h 2616922"/>
                <a:gd name="connsiteX0-1171" fmla="*/ 57329 w 2220903"/>
                <a:gd name="connsiteY0-1172" fmla="*/ 187371 h 2616922"/>
                <a:gd name="connsiteX1-1173" fmla="*/ 339738 w 2220903"/>
                <a:gd name="connsiteY1-1174" fmla="*/ 7386 h 2616922"/>
                <a:gd name="connsiteX2-1175" fmla="*/ 1822783 w 2220903"/>
                <a:gd name="connsiteY2-1176" fmla="*/ 0 h 2616922"/>
                <a:gd name="connsiteX3-1177" fmla="*/ 2131085 w 2220903"/>
                <a:gd name="connsiteY3-1178" fmla="*/ 282319 h 2616922"/>
                <a:gd name="connsiteX4-1179" fmla="*/ 2168484 w 2220903"/>
                <a:gd name="connsiteY4-1180" fmla="*/ 1155868 h 2616922"/>
                <a:gd name="connsiteX5-1181" fmla="*/ 1887804 w 2220903"/>
                <a:gd name="connsiteY5-1182" fmla="*/ 2544982 h 2616922"/>
                <a:gd name="connsiteX6-1183" fmla="*/ 656958 w 2220903"/>
                <a:gd name="connsiteY6-1184" fmla="*/ 2614600 h 2616922"/>
                <a:gd name="connsiteX7-1185" fmla="*/ 21164 w 2220903"/>
                <a:gd name="connsiteY7-1186" fmla="*/ 1104158 h 2616922"/>
                <a:gd name="connsiteX8-1187" fmla="*/ 57329 w 2220903"/>
                <a:gd name="connsiteY8-1188" fmla="*/ 187371 h 2616922"/>
                <a:gd name="connsiteX0-1189" fmla="*/ 57329 w 2220903"/>
                <a:gd name="connsiteY0-1190" fmla="*/ 187371 h 2616922"/>
                <a:gd name="connsiteX1-1191" fmla="*/ 499728 w 2220903"/>
                <a:gd name="connsiteY1-1192" fmla="*/ 12746 h 2616922"/>
                <a:gd name="connsiteX2-1193" fmla="*/ 1822783 w 2220903"/>
                <a:gd name="connsiteY2-1194" fmla="*/ 0 h 2616922"/>
                <a:gd name="connsiteX3-1195" fmla="*/ 2131085 w 2220903"/>
                <a:gd name="connsiteY3-1196" fmla="*/ 282319 h 2616922"/>
                <a:gd name="connsiteX4-1197" fmla="*/ 2168484 w 2220903"/>
                <a:gd name="connsiteY4-1198" fmla="*/ 1155868 h 2616922"/>
                <a:gd name="connsiteX5-1199" fmla="*/ 1887804 w 2220903"/>
                <a:gd name="connsiteY5-1200" fmla="*/ 2544982 h 2616922"/>
                <a:gd name="connsiteX6-1201" fmla="*/ 656958 w 2220903"/>
                <a:gd name="connsiteY6-1202" fmla="*/ 2614600 h 2616922"/>
                <a:gd name="connsiteX7-1203" fmla="*/ 21164 w 2220903"/>
                <a:gd name="connsiteY7-1204" fmla="*/ 1104158 h 2616922"/>
                <a:gd name="connsiteX8-1205" fmla="*/ 57329 w 2220903"/>
                <a:gd name="connsiteY8-1206" fmla="*/ 187371 h 2616922"/>
                <a:gd name="connsiteX0-1207" fmla="*/ 57329 w 2220903"/>
                <a:gd name="connsiteY0-1208" fmla="*/ 193916 h 2623467"/>
                <a:gd name="connsiteX1-1209" fmla="*/ 499728 w 2220903"/>
                <a:gd name="connsiteY1-1210" fmla="*/ 19291 h 2623467"/>
                <a:gd name="connsiteX2-1211" fmla="*/ 1822783 w 2220903"/>
                <a:gd name="connsiteY2-1212" fmla="*/ 6545 h 2623467"/>
                <a:gd name="connsiteX3-1213" fmla="*/ 2131085 w 2220903"/>
                <a:gd name="connsiteY3-1214" fmla="*/ 288864 h 2623467"/>
                <a:gd name="connsiteX4-1215" fmla="*/ 2168484 w 2220903"/>
                <a:gd name="connsiteY4-1216" fmla="*/ 1162413 h 2623467"/>
                <a:gd name="connsiteX5-1217" fmla="*/ 1887804 w 2220903"/>
                <a:gd name="connsiteY5-1218" fmla="*/ 2551527 h 2623467"/>
                <a:gd name="connsiteX6-1219" fmla="*/ 656958 w 2220903"/>
                <a:gd name="connsiteY6-1220" fmla="*/ 2621145 h 2623467"/>
                <a:gd name="connsiteX7-1221" fmla="*/ 21164 w 2220903"/>
                <a:gd name="connsiteY7-1222" fmla="*/ 1110703 h 2623467"/>
                <a:gd name="connsiteX8-1223" fmla="*/ 57329 w 2220903"/>
                <a:gd name="connsiteY8-1224" fmla="*/ 193916 h 2623467"/>
                <a:gd name="connsiteX0-1225" fmla="*/ 57329 w 2220903"/>
                <a:gd name="connsiteY0-1226" fmla="*/ 208818 h 2638369"/>
                <a:gd name="connsiteX1-1227" fmla="*/ 499728 w 2220903"/>
                <a:gd name="connsiteY1-1228" fmla="*/ 34193 h 2638369"/>
                <a:gd name="connsiteX2-1229" fmla="*/ 1876112 w 2220903"/>
                <a:gd name="connsiteY2-1230" fmla="*/ 0 h 2638369"/>
                <a:gd name="connsiteX3-1231" fmla="*/ 2131085 w 2220903"/>
                <a:gd name="connsiteY3-1232" fmla="*/ 303766 h 2638369"/>
                <a:gd name="connsiteX4-1233" fmla="*/ 2168484 w 2220903"/>
                <a:gd name="connsiteY4-1234" fmla="*/ 1177315 h 2638369"/>
                <a:gd name="connsiteX5-1235" fmla="*/ 1887804 w 2220903"/>
                <a:gd name="connsiteY5-1236" fmla="*/ 2566429 h 2638369"/>
                <a:gd name="connsiteX6-1237" fmla="*/ 656958 w 2220903"/>
                <a:gd name="connsiteY6-1238" fmla="*/ 2636047 h 2638369"/>
                <a:gd name="connsiteX7-1239" fmla="*/ 21164 w 2220903"/>
                <a:gd name="connsiteY7-1240" fmla="*/ 1125605 h 2638369"/>
                <a:gd name="connsiteX8-1241" fmla="*/ 57329 w 2220903"/>
                <a:gd name="connsiteY8-1242" fmla="*/ 208818 h 2638369"/>
                <a:gd name="connsiteX0-1243" fmla="*/ 57329 w 2220903"/>
                <a:gd name="connsiteY0-1244" fmla="*/ 208818 h 2638369"/>
                <a:gd name="connsiteX1-1245" fmla="*/ 499728 w 2220903"/>
                <a:gd name="connsiteY1-1246" fmla="*/ 34193 h 2638369"/>
                <a:gd name="connsiteX2-1247" fmla="*/ 1876112 w 2220903"/>
                <a:gd name="connsiteY2-1248" fmla="*/ 0 h 2638369"/>
                <a:gd name="connsiteX3-1249" fmla="*/ 2200414 w 2220903"/>
                <a:gd name="connsiteY3-1250" fmla="*/ 357384 h 2638369"/>
                <a:gd name="connsiteX4-1251" fmla="*/ 2168484 w 2220903"/>
                <a:gd name="connsiteY4-1252" fmla="*/ 1177315 h 2638369"/>
                <a:gd name="connsiteX5-1253" fmla="*/ 1887804 w 2220903"/>
                <a:gd name="connsiteY5-1254" fmla="*/ 2566429 h 2638369"/>
                <a:gd name="connsiteX6-1255" fmla="*/ 656958 w 2220903"/>
                <a:gd name="connsiteY6-1256" fmla="*/ 2636047 h 2638369"/>
                <a:gd name="connsiteX7-1257" fmla="*/ 21164 w 2220903"/>
                <a:gd name="connsiteY7-1258" fmla="*/ 1125605 h 2638369"/>
                <a:gd name="connsiteX8-1259" fmla="*/ 57329 w 2220903"/>
                <a:gd name="connsiteY8-1260" fmla="*/ 208818 h 2638369"/>
                <a:gd name="connsiteX0-1261" fmla="*/ 86719 w 2212962"/>
                <a:gd name="connsiteY0-1262" fmla="*/ 165925 h 2638369"/>
                <a:gd name="connsiteX1-1263" fmla="*/ 491787 w 2212962"/>
                <a:gd name="connsiteY1-1264" fmla="*/ 34193 h 2638369"/>
                <a:gd name="connsiteX2-1265" fmla="*/ 1868171 w 2212962"/>
                <a:gd name="connsiteY2-1266" fmla="*/ 0 h 2638369"/>
                <a:gd name="connsiteX3-1267" fmla="*/ 2192473 w 2212962"/>
                <a:gd name="connsiteY3-1268" fmla="*/ 357384 h 2638369"/>
                <a:gd name="connsiteX4-1269" fmla="*/ 2160543 w 2212962"/>
                <a:gd name="connsiteY4-1270" fmla="*/ 1177315 h 2638369"/>
                <a:gd name="connsiteX5-1271" fmla="*/ 1879863 w 2212962"/>
                <a:gd name="connsiteY5-1272" fmla="*/ 2566429 h 2638369"/>
                <a:gd name="connsiteX6-1273" fmla="*/ 649017 w 2212962"/>
                <a:gd name="connsiteY6-1274" fmla="*/ 2636047 h 2638369"/>
                <a:gd name="connsiteX7-1275" fmla="*/ 13223 w 2212962"/>
                <a:gd name="connsiteY7-1276" fmla="*/ 1125605 h 2638369"/>
                <a:gd name="connsiteX8-1277" fmla="*/ 86719 w 2212962"/>
                <a:gd name="connsiteY8-1278" fmla="*/ 165925 h 2638369"/>
                <a:gd name="connsiteX0-1279" fmla="*/ 86719 w 2212962"/>
                <a:gd name="connsiteY0-1280" fmla="*/ 165925 h 2638369"/>
                <a:gd name="connsiteX1-1281" fmla="*/ 491787 w 2212962"/>
                <a:gd name="connsiteY1-1282" fmla="*/ 34193 h 2638369"/>
                <a:gd name="connsiteX2-1283" fmla="*/ 1868171 w 2212962"/>
                <a:gd name="connsiteY2-1284" fmla="*/ 0 h 2638369"/>
                <a:gd name="connsiteX3-1285" fmla="*/ 2192473 w 2212962"/>
                <a:gd name="connsiteY3-1286" fmla="*/ 357384 h 2638369"/>
                <a:gd name="connsiteX4-1287" fmla="*/ 2160543 w 2212962"/>
                <a:gd name="connsiteY4-1288" fmla="*/ 1177315 h 2638369"/>
                <a:gd name="connsiteX5-1289" fmla="*/ 1879863 w 2212962"/>
                <a:gd name="connsiteY5-1290" fmla="*/ 2566429 h 2638369"/>
                <a:gd name="connsiteX6-1291" fmla="*/ 649017 w 2212962"/>
                <a:gd name="connsiteY6-1292" fmla="*/ 2636047 h 2638369"/>
                <a:gd name="connsiteX7-1293" fmla="*/ 13223 w 2212962"/>
                <a:gd name="connsiteY7-1294" fmla="*/ 1125605 h 2638369"/>
                <a:gd name="connsiteX8-1295" fmla="*/ 86719 w 2212962"/>
                <a:gd name="connsiteY8-1296" fmla="*/ 165925 h 2638369"/>
                <a:gd name="connsiteX0-1297" fmla="*/ 94291 w 2220534"/>
                <a:gd name="connsiteY0-1298" fmla="*/ 165925 h 2638369"/>
                <a:gd name="connsiteX1-1299" fmla="*/ 499359 w 2220534"/>
                <a:gd name="connsiteY1-1300" fmla="*/ 34193 h 2638369"/>
                <a:gd name="connsiteX2-1301" fmla="*/ 1875743 w 2220534"/>
                <a:gd name="connsiteY2-1302" fmla="*/ 0 h 2638369"/>
                <a:gd name="connsiteX3-1303" fmla="*/ 2200045 w 2220534"/>
                <a:gd name="connsiteY3-1304" fmla="*/ 357384 h 2638369"/>
                <a:gd name="connsiteX4-1305" fmla="*/ 2168115 w 2220534"/>
                <a:gd name="connsiteY4-1306" fmla="*/ 1177315 h 2638369"/>
                <a:gd name="connsiteX5-1307" fmla="*/ 1887435 w 2220534"/>
                <a:gd name="connsiteY5-1308" fmla="*/ 2566429 h 2638369"/>
                <a:gd name="connsiteX6-1309" fmla="*/ 656589 w 2220534"/>
                <a:gd name="connsiteY6-1310" fmla="*/ 2636047 h 2638369"/>
                <a:gd name="connsiteX7-1311" fmla="*/ 20795 w 2220534"/>
                <a:gd name="connsiteY7-1312" fmla="*/ 1125605 h 2638369"/>
                <a:gd name="connsiteX8-1313" fmla="*/ 94291 w 2220534"/>
                <a:gd name="connsiteY8-1314" fmla="*/ 165925 h 2638369"/>
                <a:gd name="connsiteX0-1315" fmla="*/ 94291 w 2220534"/>
                <a:gd name="connsiteY0-1316" fmla="*/ 165925 h 2638369"/>
                <a:gd name="connsiteX1-1317" fmla="*/ 499359 w 2220534"/>
                <a:gd name="connsiteY1-1318" fmla="*/ 34193 h 2638369"/>
                <a:gd name="connsiteX2-1319" fmla="*/ 1875743 w 2220534"/>
                <a:gd name="connsiteY2-1320" fmla="*/ 0 h 2638369"/>
                <a:gd name="connsiteX3-1321" fmla="*/ 2200045 w 2220534"/>
                <a:gd name="connsiteY3-1322" fmla="*/ 357384 h 2638369"/>
                <a:gd name="connsiteX4-1323" fmla="*/ 2168115 w 2220534"/>
                <a:gd name="connsiteY4-1324" fmla="*/ 1177315 h 2638369"/>
                <a:gd name="connsiteX5-1325" fmla="*/ 1887435 w 2220534"/>
                <a:gd name="connsiteY5-1326" fmla="*/ 2566429 h 2638369"/>
                <a:gd name="connsiteX6-1327" fmla="*/ 656589 w 2220534"/>
                <a:gd name="connsiteY6-1328" fmla="*/ 2636047 h 2638369"/>
                <a:gd name="connsiteX7-1329" fmla="*/ 20795 w 2220534"/>
                <a:gd name="connsiteY7-1330" fmla="*/ 1125605 h 2638369"/>
                <a:gd name="connsiteX8-1331" fmla="*/ 94291 w 2220534"/>
                <a:gd name="connsiteY8-1332" fmla="*/ 165925 h 2638369"/>
                <a:gd name="connsiteX0-1333" fmla="*/ 94291 w 2234315"/>
                <a:gd name="connsiteY0-1334" fmla="*/ 165925 h 2638369"/>
                <a:gd name="connsiteX1-1335" fmla="*/ 499359 w 2234315"/>
                <a:gd name="connsiteY1-1336" fmla="*/ 34193 h 2638369"/>
                <a:gd name="connsiteX2-1337" fmla="*/ 1875743 w 2234315"/>
                <a:gd name="connsiteY2-1338" fmla="*/ 0 h 2638369"/>
                <a:gd name="connsiteX3-1339" fmla="*/ 2200045 w 2234315"/>
                <a:gd name="connsiteY3-1340" fmla="*/ 357384 h 2638369"/>
                <a:gd name="connsiteX4-1341" fmla="*/ 2184113 w 2234315"/>
                <a:gd name="connsiteY4-1342" fmla="*/ 1209486 h 2638369"/>
                <a:gd name="connsiteX5-1343" fmla="*/ 1887435 w 2234315"/>
                <a:gd name="connsiteY5-1344" fmla="*/ 2566429 h 2638369"/>
                <a:gd name="connsiteX6-1345" fmla="*/ 656589 w 2234315"/>
                <a:gd name="connsiteY6-1346" fmla="*/ 2636047 h 2638369"/>
                <a:gd name="connsiteX7-1347" fmla="*/ 20795 w 2234315"/>
                <a:gd name="connsiteY7-1348" fmla="*/ 1125605 h 2638369"/>
                <a:gd name="connsiteX8-1349" fmla="*/ 94291 w 2234315"/>
                <a:gd name="connsiteY8-1350" fmla="*/ 165925 h 2638369"/>
                <a:gd name="connsiteX0-1351" fmla="*/ 94291 w 2234315"/>
                <a:gd name="connsiteY0-1352" fmla="*/ 165925 h 2638369"/>
                <a:gd name="connsiteX1-1353" fmla="*/ 499359 w 2234315"/>
                <a:gd name="connsiteY1-1354" fmla="*/ 34193 h 2638369"/>
                <a:gd name="connsiteX2-1355" fmla="*/ 1875743 w 2234315"/>
                <a:gd name="connsiteY2-1356" fmla="*/ 0 h 2638369"/>
                <a:gd name="connsiteX3-1357" fmla="*/ 2200045 w 2234315"/>
                <a:gd name="connsiteY3-1358" fmla="*/ 357384 h 2638369"/>
                <a:gd name="connsiteX4-1359" fmla="*/ 2184113 w 2234315"/>
                <a:gd name="connsiteY4-1360" fmla="*/ 1209486 h 2638369"/>
                <a:gd name="connsiteX5-1361" fmla="*/ 1887435 w 2234315"/>
                <a:gd name="connsiteY5-1362" fmla="*/ 2566429 h 2638369"/>
                <a:gd name="connsiteX6-1363" fmla="*/ 656589 w 2234315"/>
                <a:gd name="connsiteY6-1364" fmla="*/ 2636047 h 2638369"/>
                <a:gd name="connsiteX7-1365" fmla="*/ 20795 w 2234315"/>
                <a:gd name="connsiteY7-1366" fmla="*/ 1125605 h 2638369"/>
                <a:gd name="connsiteX8-1367" fmla="*/ 94291 w 2234315"/>
                <a:gd name="connsiteY8-1368" fmla="*/ 165925 h 2638369"/>
                <a:gd name="connsiteX0-1369" fmla="*/ 94291 w 2234315"/>
                <a:gd name="connsiteY0-1370" fmla="*/ 165925 h 2646122"/>
                <a:gd name="connsiteX1-1371" fmla="*/ 499359 w 2234315"/>
                <a:gd name="connsiteY1-1372" fmla="*/ 34193 h 2646122"/>
                <a:gd name="connsiteX2-1373" fmla="*/ 1875743 w 2234315"/>
                <a:gd name="connsiteY2-1374" fmla="*/ 0 h 2646122"/>
                <a:gd name="connsiteX3-1375" fmla="*/ 2200045 w 2234315"/>
                <a:gd name="connsiteY3-1376" fmla="*/ 357384 h 2646122"/>
                <a:gd name="connsiteX4-1377" fmla="*/ 2184113 w 2234315"/>
                <a:gd name="connsiteY4-1378" fmla="*/ 1209486 h 2646122"/>
                <a:gd name="connsiteX5-1379" fmla="*/ 1887435 w 2234315"/>
                <a:gd name="connsiteY5-1380" fmla="*/ 2566429 h 2646122"/>
                <a:gd name="connsiteX6-1381" fmla="*/ 656589 w 2234315"/>
                <a:gd name="connsiteY6-1382" fmla="*/ 2636047 h 2646122"/>
                <a:gd name="connsiteX7-1383" fmla="*/ 20795 w 2234315"/>
                <a:gd name="connsiteY7-1384" fmla="*/ 1125605 h 2646122"/>
                <a:gd name="connsiteX8-1385" fmla="*/ 94291 w 2234315"/>
                <a:gd name="connsiteY8-1386" fmla="*/ 165925 h 2646122"/>
                <a:gd name="connsiteX0-1387" fmla="*/ 94291 w 2233049"/>
                <a:gd name="connsiteY0-1388" fmla="*/ 165925 h 2646122"/>
                <a:gd name="connsiteX1-1389" fmla="*/ 499359 w 2233049"/>
                <a:gd name="connsiteY1-1390" fmla="*/ 34193 h 2646122"/>
                <a:gd name="connsiteX2-1391" fmla="*/ 1875743 w 2233049"/>
                <a:gd name="connsiteY2-1392" fmla="*/ 0 h 2646122"/>
                <a:gd name="connsiteX3-1393" fmla="*/ 2200045 w 2233049"/>
                <a:gd name="connsiteY3-1394" fmla="*/ 357384 h 2646122"/>
                <a:gd name="connsiteX4-1395" fmla="*/ 2184113 w 2233049"/>
                <a:gd name="connsiteY4-1396" fmla="*/ 1209486 h 2646122"/>
                <a:gd name="connsiteX5-1397" fmla="*/ 1887435 w 2233049"/>
                <a:gd name="connsiteY5-1398" fmla="*/ 2566429 h 2646122"/>
                <a:gd name="connsiteX6-1399" fmla="*/ 656589 w 2233049"/>
                <a:gd name="connsiteY6-1400" fmla="*/ 2636047 h 2646122"/>
                <a:gd name="connsiteX7-1401" fmla="*/ 20795 w 2233049"/>
                <a:gd name="connsiteY7-1402" fmla="*/ 1125605 h 2646122"/>
                <a:gd name="connsiteX8-1403" fmla="*/ 94291 w 2233049"/>
                <a:gd name="connsiteY8-1404" fmla="*/ 165925 h 2646122"/>
                <a:gd name="connsiteX0-1405" fmla="*/ 94291 w 2210099"/>
                <a:gd name="connsiteY0-1406" fmla="*/ 165925 h 2646122"/>
                <a:gd name="connsiteX1-1407" fmla="*/ 499359 w 2210099"/>
                <a:gd name="connsiteY1-1408" fmla="*/ 34193 h 2646122"/>
                <a:gd name="connsiteX2-1409" fmla="*/ 1875743 w 2210099"/>
                <a:gd name="connsiteY2-1410" fmla="*/ 0 h 2646122"/>
                <a:gd name="connsiteX3-1411" fmla="*/ 2200045 w 2210099"/>
                <a:gd name="connsiteY3-1412" fmla="*/ 357384 h 2646122"/>
                <a:gd name="connsiteX4-1413" fmla="*/ 2184113 w 2210099"/>
                <a:gd name="connsiteY4-1414" fmla="*/ 1209486 h 2646122"/>
                <a:gd name="connsiteX5-1415" fmla="*/ 1887435 w 2210099"/>
                <a:gd name="connsiteY5-1416" fmla="*/ 2566429 h 2646122"/>
                <a:gd name="connsiteX6-1417" fmla="*/ 656589 w 2210099"/>
                <a:gd name="connsiteY6-1418" fmla="*/ 2636047 h 2646122"/>
                <a:gd name="connsiteX7-1419" fmla="*/ 20795 w 2210099"/>
                <a:gd name="connsiteY7-1420" fmla="*/ 1125605 h 2646122"/>
                <a:gd name="connsiteX8-1421" fmla="*/ 94291 w 2210099"/>
                <a:gd name="connsiteY8-1422" fmla="*/ 165925 h 2646122"/>
                <a:gd name="connsiteX0-1423" fmla="*/ 94291 w 2200045"/>
                <a:gd name="connsiteY0-1424" fmla="*/ 165925 h 2646122"/>
                <a:gd name="connsiteX1-1425" fmla="*/ 499359 w 2200045"/>
                <a:gd name="connsiteY1-1426" fmla="*/ 34193 h 2646122"/>
                <a:gd name="connsiteX2-1427" fmla="*/ 1875743 w 2200045"/>
                <a:gd name="connsiteY2-1428" fmla="*/ 0 h 2646122"/>
                <a:gd name="connsiteX3-1429" fmla="*/ 2200045 w 2200045"/>
                <a:gd name="connsiteY3-1430" fmla="*/ 357384 h 2646122"/>
                <a:gd name="connsiteX4-1431" fmla="*/ 2157448 w 2200045"/>
                <a:gd name="connsiteY4-1432" fmla="*/ 1295275 h 2646122"/>
                <a:gd name="connsiteX5-1433" fmla="*/ 1887435 w 2200045"/>
                <a:gd name="connsiteY5-1434" fmla="*/ 2566429 h 2646122"/>
                <a:gd name="connsiteX6-1435" fmla="*/ 656589 w 2200045"/>
                <a:gd name="connsiteY6-1436" fmla="*/ 2636047 h 2646122"/>
                <a:gd name="connsiteX7-1437" fmla="*/ 20795 w 2200045"/>
                <a:gd name="connsiteY7-1438" fmla="*/ 1125605 h 2646122"/>
                <a:gd name="connsiteX8-1439" fmla="*/ 94291 w 2200045"/>
                <a:gd name="connsiteY8-1440" fmla="*/ 165925 h 2646122"/>
                <a:gd name="connsiteX0-1441" fmla="*/ 94291 w 2200045"/>
                <a:gd name="connsiteY0-1442" fmla="*/ 165925 h 2646122"/>
                <a:gd name="connsiteX1-1443" fmla="*/ 499359 w 2200045"/>
                <a:gd name="connsiteY1-1444" fmla="*/ 34193 h 2646122"/>
                <a:gd name="connsiteX2-1445" fmla="*/ 1875743 w 2200045"/>
                <a:gd name="connsiteY2-1446" fmla="*/ 0 h 2646122"/>
                <a:gd name="connsiteX3-1447" fmla="*/ 2200045 w 2200045"/>
                <a:gd name="connsiteY3-1448" fmla="*/ 357384 h 2646122"/>
                <a:gd name="connsiteX4-1449" fmla="*/ 2157448 w 2200045"/>
                <a:gd name="connsiteY4-1450" fmla="*/ 1295275 h 2646122"/>
                <a:gd name="connsiteX5-1451" fmla="*/ 1887435 w 2200045"/>
                <a:gd name="connsiteY5-1452" fmla="*/ 2566429 h 2646122"/>
                <a:gd name="connsiteX6-1453" fmla="*/ 656589 w 2200045"/>
                <a:gd name="connsiteY6-1454" fmla="*/ 2636047 h 2646122"/>
                <a:gd name="connsiteX7-1455" fmla="*/ 20795 w 2200045"/>
                <a:gd name="connsiteY7-1456" fmla="*/ 1125605 h 2646122"/>
                <a:gd name="connsiteX8-1457" fmla="*/ 94291 w 2200045"/>
                <a:gd name="connsiteY8-1458" fmla="*/ 165925 h 2646122"/>
                <a:gd name="connsiteX0-1459" fmla="*/ 94291 w 2205279"/>
                <a:gd name="connsiteY0-1460" fmla="*/ 165925 h 2646122"/>
                <a:gd name="connsiteX1-1461" fmla="*/ 499359 w 2205279"/>
                <a:gd name="connsiteY1-1462" fmla="*/ 34193 h 2646122"/>
                <a:gd name="connsiteX2-1463" fmla="*/ 1875743 w 2205279"/>
                <a:gd name="connsiteY2-1464" fmla="*/ 0 h 2646122"/>
                <a:gd name="connsiteX3-1465" fmla="*/ 2200045 w 2205279"/>
                <a:gd name="connsiteY3-1466" fmla="*/ 357384 h 2646122"/>
                <a:gd name="connsiteX4-1467" fmla="*/ 2178781 w 2205279"/>
                <a:gd name="connsiteY4-1468" fmla="*/ 1311361 h 2646122"/>
                <a:gd name="connsiteX5-1469" fmla="*/ 1887435 w 2205279"/>
                <a:gd name="connsiteY5-1470" fmla="*/ 2566429 h 2646122"/>
                <a:gd name="connsiteX6-1471" fmla="*/ 656589 w 2205279"/>
                <a:gd name="connsiteY6-1472" fmla="*/ 2636047 h 2646122"/>
                <a:gd name="connsiteX7-1473" fmla="*/ 20795 w 2205279"/>
                <a:gd name="connsiteY7-1474" fmla="*/ 1125605 h 2646122"/>
                <a:gd name="connsiteX8-1475" fmla="*/ 94291 w 2205279"/>
                <a:gd name="connsiteY8-1476" fmla="*/ 165925 h 2646122"/>
                <a:gd name="connsiteX0-1477" fmla="*/ 94291 w 2209346"/>
                <a:gd name="connsiteY0-1478" fmla="*/ 165925 h 2646122"/>
                <a:gd name="connsiteX1-1479" fmla="*/ 499359 w 2209346"/>
                <a:gd name="connsiteY1-1480" fmla="*/ 34193 h 2646122"/>
                <a:gd name="connsiteX2-1481" fmla="*/ 1875743 w 2209346"/>
                <a:gd name="connsiteY2-1482" fmla="*/ 0 h 2646122"/>
                <a:gd name="connsiteX3-1483" fmla="*/ 2200045 w 2209346"/>
                <a:gd name="connsiteY3-1484" fmla="*/ 357384 h 2646122"/>
                <a:gd name="connsiteX4-1485" fmla="*/ 2178781 w 2209346"/>
                <a:gd name="connsiteY4-1486" fmla="*/ 1311361 h 2646122"/>
                <a:gd name="connsiteX5-1487" fmla="*/ 1887435 w 2209346"/>
                <a:gd name="connsiteY5-1488" fmla="*/ 2566429 h 2646122"/>
                <a:gd name="connsiteX6-1489" fmla="*/ 656589 w 2209346"/>
                <a:gd name="connsiteY6-1490" fmla="*/ 2636047 h 2646122"/>
                <a:gd name="connsiteX7-1491" fmla="*/ 20795 w 2209346"/>
                <a:gd name="connsiteY7-1492" fmla="*/ 1125605 h 2646122"/>
                <a:gd name="connsiteX8-1493" fmla="*/ 94291 w 2209346"/>
                <a:gd name="connsiteY8-1494" fmla="*/ 165925 h 2646122"/>
                <a:gd name="connsiteX0-1495" fmla="*/ 94291 w 2209346"/>
                <a:gd name="connsiteY0-1496" fmla="*/ 165925 h 2646122"/>
                <a:gd name="connsiteX1-1497" fmla="*/ 499359 w 2209346"/>
                <a:gd name="connsiteY1-1498" fmla="*/ 34193 h 2646122"/>
                <a:gd name="connsiteX2-1499" fmla="*/ 1875743 w 2209346"/>
                <a:gd name="connsiteY2-1500" fmla="*/ 0 h 2646122"/>
                <a:gd name="connsiteX3-1501" fmla="*/ 2200045 w 2209346"/>
                <a:gd name="connsiteY3-1502" fmla="*/ 357384 h 2646122"/>
                <a:gd name="connsiteX4-1503" fmla="*/ 2178781 w 2209346"/>
                <a:gd name="connsiteY4-1504" fmla="*/ 1311361 h 2646122"/>
                <a:gd name="connsiteX5-1505" fmla="*/ 1887435 w 2209346"/>
                <a:gd name="connsiteY5-1506" fmla="*/ 2566429 h 2646122"/>
                <a:gd name="connsiteX6-1507" fmla="*/ 656589 w 2209346"/>
                <a:gd name="connsiteY6-1508" fmla="*/ 2636047 h 2646122"/>
                <a:gd name="connsiteX7-1509" fmla="*/ 20795 w 2209346"/>
                <a:gd name="connsiteY7-1510" fmla="*/ 1125605 h 2646122"/>
                <a:gd name="connsiteX8-1511" fmla="*/ 94291 w 2209346"/>
                <a:gd name="connsiteY8-1512" fmla="*/ 165925 h 26461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209346" h="2646122">
                  <a:moveTo>
                    <a:pt x="94291" y="165925"/>
                  </a:moveTo>
                  <a:cubicBezTo>
                    <a:pt x="227124" y="28108"/>
                    <a:pt x="372030" y="34193"/>
                    <a:pt x="499359" y="34193"/>
                  </a:cubicBezTo>
                  <a:cubicBezTo>
                    <a:pt x="1196363" y="-37973"/>
                    <a:pt x="1185984" y="101618"/>
                    <a:pt x="1875743" y="0"/>
                  </a:cubicBezTo>
                  <a:cubicBezTo>
                    <a:pt x="2003072" y="0"/>
                    <a:pt x="2154856" y="75141"/>
                    <a:pt x="2200045" y="357384"/>
                  </a:cubicBezTo>
                  <a:cubicBezTo>
                    <a:pt x="2167185" y="870413"/>
                    <a:pt x="2157300" y="698073"/>
                    <a:pt x="2178781" y="1311361"/>
                  </a:cubicBezTo>
                  <a:cubicBezTo>
                    <a:pt x="2283543" y="2323781"/>
                    <a:pt x="2102399" y="2422099"/>
                    <a:pt x="1887435" y="2566429"/>
                  </a:cubicBezTo>
                  <a:cubicBezTo>
                    <a:pt x="1375950" y="2643853"/>
                    <a:pt x="1159712" y="2659658"/>
                    <a:pt x="656589" y="2636047"/>
                  </a:cubicBezTo>
                  <a:cubicBezTo>
                    <a:pt x="-185261" y="2436339"/>
                    <a:pt x="93401" y="1799434"/>
                    <a:pt x="20795" y="1125605"/>
                  </a:cubicBezTo>
                  <a:cubicBezTo>
                    <a:pt x="-18043" y="398434"/>
                    <a:pt x="-7284" y="349609"/>
                    <a:pt x="94291" y="165925"/>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矩形 63"/>
          <p:cNvSpPr/>
          <p:nvPr/>
        </p:nvSpPr>
        <p:spPr>
          <a:xfrm>
            <a:off x="3481543" y="4347802"/>
            <a:ext cx="4801314" cy="707886"/>
          </a:xfrm>
          <a:prstGeom prst="rect">
            <a:avLst/>
          </a:prstGeom>
          <a:effectLst/>
        </p:spPr>
        <p:txBody>
          <a:bodyPr wrap="none">
            <a:spAutoFit/>
          </a:bodyPr>
          <a:lstStyle/>
          <a:p>
            <a:pPr algn="ctr"/>
            <a:r>
              <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rPr>
              <a:t>夏令营训练场地展示</a:t>
            </a:r>
            <a:endPar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endParaRPr>
          </a:p>
        </p:txBody>
      </p:sp>
      <p:sp>
        <p:nvSpPr>
          <p:cNvPr id="65" name="任意多边形: 形状 64"/>
          <p:cNvSpPr/>
          <p:nvPr/>
        </p:nvSpPr>
        <p:spPr>
          <a:xfrm>
            <a:off x="3326296" y="5244284"/>
            <a:ext cx="5539408" cy="201237"/>
          </a:xfrm>
          <a:custGeom>
            <a:avLst/>
            <a:gdLst>
              <a:gd name="connsiteX0" fmla="*/ 0 w 5539408"/>
              <a:gd name="connsiteY0" fmla="*/ 203609 h 469880"/>
              <a:gd name="connsiteX1" fmla="*/ 569843 w 5539408"/>
              <a:gd name="connsiteY1" fmla="*/ 216861 h 469880"/>
              <a:gd name="connsiteX2" fmla="*/ 755373 w 5539408"/>
              <a:gd name="connsiteY2" fmla="*/ 468653 h 469880"/>
              <a:gd name="connsiteX3" fmla="*/ 1457739 w 5539408"/>
              <a:gd name="connsiteY3" fmla="*/ 97592 h 469880"/>
              <a:gd name="connsiteX4" fmla="*/ 2160104 w 5539408"/>
              <a:gd name="connsiteY4" fmla="*/ 375888 h 469880"/>
              <a:gd name="connsiteX5" fmla="*/ 2809460 w 5539408"/>
              <a:gd name="connsiteY5" fmla="*/ 71088 h 469880"/>
              <a:gd name="connsiteX6" fmla="*/ 3445565 w 5539408"/>
              <a:gd name="connsiteY6" fmla="*/ 428896 h 469880"/>
              <a:gd name="connsiteX7" fmla="*/ 4041913 w 5539408"/>
              <a:gd name="connsiteY7" fmla="*/ 4827 h 469880"/>
              <a:gd name="connsiteX8" fmla="*/ 4956313 w 5539408"/>
              <a:gd name="connsiteY8" fmla="*/ 190357 h 469880"/>
              <a:gd name="connsiteX9" fmla="*/ 5009321 w 5539408"/>
              <a:gd name="connsiteY9" fmla="*/ 44583 h 469880"/>
              <a:gd name="connsiteX10" fmla="*/ 5539408 w 5539408"/>
              <a:gd name="connsiteY10" fmla="*/ 230114 h 46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39408" h="469880">
                <a:moveTo>
                  <a:pt x="0" y="203609"/>
                </a:moveTo>
                <a:cubicBezTo>
                  <a:pt x="221974" y="188148"/>
                  <a:pt x="443948" y="172687"/>
                  <a:pt x="569843" y="216861"/>
                </a:cubicBezTo>
                <a:cubicBezTo>
                  <a:pt x="695738" y="261035"/>
                  <a:pt x="607390" y="488531"/>
                  <a:pt x="755373" y="468653"/>
                </a:cubicBezTo>
                <a:cubicBezTo>
                  <a:pt x="903356" y="448775"/>
                  <a:pt x="1223617" y="113053"/>
                  <a:pt x="1457739" y="97592"/>
                </a:cubicBezTo>
                <a:cubicBezTo>
                  <a:pt x="1691861" y="82131"/>
                  <a:pt x="1934817" y="380305"/>
                  <a:pt x="2160104" y="375888"/>
                </a:cubicBezTo>
                <a:cubicBezTo>
                  <a:pt x="2385391" y="371471"/>
                  <a:pt x="2595217" y="62253"/>
                  <a:pt x="2809460" y="71088"/>
                </a:cubicBezTo>
                <a:cubicBezTo>
                  <a:pt x="3023703" y="79923"/>
                  <a:pt x="3240156" y="439939"/>
                  <a:pt x="3445565" y="428896"/>
                </a:cubicBezTo>
                <a:cubicBezTo>
                  <a:pt x="3650974" y="417853"/>
                  <a:pt x="3790122" y="44583"/>
                  <a:pt x="4041913" y="4827"/>
                </a:cubicBezTo>
                <a:cubicBezTo>
                  <a:pt x="4293704" y="-34930"/>
                  <a:pt x="4795078" y="183731"/>
                  <a:pt x="4956313" y="190357"/>
                </a:cubicBezTo>
                <a:cubicBezTo>
                  <a:pt x="5117548" y="196983"/>
                  <a:pt x="4912139" y="37957"/>
                  <a:pt x="5009321" y="44583"/>
                </a:cubicBezTo>
                <a:cubicBezTo>
                  <a:pt x="5106503" y="51209"/>
                  <a:pt x="5413512" y="267662"/>
                  <a:pt x="5539408" y="23011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fill="hold"/>
                                        <p:tgtEl>
                                          <p:spTgt spid="8"/>
                                        </p:tgtEl>
                                        <p:attrNameLst>
                                          <p:attrName>ppt_x</p:attrName>
                                        </p:attrNameLst>
                                      </p:cBhvr>
                                      <p:tavLst>
                                        <p:tav tm="0">
                                          <p:val>
                                            <p:strVal val="#ppt_x"/>
                                          </p:val>
                                        </p:tav>
                                        <p:tav tm="100000">
                                          <p:val>
                                            <p:strVal val="#ppt_x"/>
                                          </p:val>
                                        </p:tav>
                                      </p:tavLst>
                                    </p:anim>
                                    <p:anim calcmode="lin" valueType="num">
                                      <p:cBhvr>
                                        <p:cTn id="27" dur="5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65"/>
                                        </p:tgtEl>
                                        <p:attrNameLst>
                                          <p:attrName>style.visibility</p:attrName>
                                        </p:attrNameLst>
                                      </p:cBhvr>
                                      <p:to>
                                        <p:strVal val="visible"/>
                                      </p:to>
                                    </p:set>
                                    <p:animEffect transition="in" filter="wipe(left)">
                                      <p:cBhvr>
                                        <p:cTn id="31" dur="500"/>
                                        <p:tgtEl>
                                          <p:spTgt spid="65"/>
                                        </p:tgtEl>
                                      </p:cBhvr>
                                    </p:animEffect>
                                  </p:childTnLst>
                                </p:cTn>
                              </p:par>
                            </p:childTnLst>
                          </p:cTn>
                        </p:par>
                        <p:par>
                          <p:cTn id="32" fill="hold">
                            <p:stCondLst>
                              <p:cond delay="25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64"/>
                                        </p:tgtEl>
                                        <p:attrNameLst>
                                          <p:attrName>style.visibility</p:attrName>
                                        </p:attrNameLst>
                                      </p:cBhvr>
                                      <p:to>
                                        <p:strVal val="visible"/>
                                      </p:to>
                                    </p:set>
                                    <p:anim calcmode="lin" valueType="num">
                                      <p:cBhvr>
                                        <p:cTn id="35"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64"/>
                                        </p:tgtEl>
                                        <p:attrNameLst>
                                          <p:attrName>ppt_y</p:attrName>
                                        </p:attrNameLst>
                                      </p:cBhvr>
                                      <p:tavLst>
                                        <p:tav tm="0">
                                          <p:val>
                                            <p:strVal val="#ppt_y"/>
                                          </p:val>
                                        </p:tav>
                                        <p:tav tm="100000">
                                          <p:val>
                                            <p:strVal val="#ppt_y"/>
                                          </p:val>
                                        </p:tav>
                                      </p:tavLst>
                                    </p:anim>
                                    <p:anim calcmode="lin" valueType="num">
                                      <p:cBhvr>
                                        <p:cTn id="37"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62933" y="1029000"/>
            <a:ext cx="3556322" cy="2875495"/>
            <a:chOff x="1526395" y="979081"/>
            <a:chExt cx="3786488" cy="3061598"/>
          </a:xfrm>
        </p:grpSpPr>
        <p:grpSp>
          <p:nvGrpSpPr>
            <p:cNvPr id="3" name="组合 2"/>
            <p:cNvGrpSpPr/>
            <p:nvPr/>
          </p:nvGrpSpPr>
          <p:grpSpPr>
            <a:xfrm>
              <a:off x="1526395" y="979081"/>
              <a:ext cx="3786488" cy="3061598"/>
              <a:chOff x="1511405" y="894673"/>
              <a:chExt cx="3786488" cy="3061598"/>
            </a:xfrm>
          </p:grpSpPr>
          <p:sp>
            <p:nvSpPr>
              <p:cNvPr id="5" name="任意多边形 12"/>
              <p:cNvSpPr/>
              <p:nvPr/>
            </p:nvSpPr>
            <p:spPr>
              <a:xfrm>
                <a:off x="1511405" y="894673"/>
                <a:ext cx="3786488" cy="3061598"/>
              </a:xfrm>
              <a:custGeom>
                <a:avLst/>
                <a:gdLst>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1" fmla="*/ 565182 w 3510561"/>
                  <a:gd name="connsiteY0-2" fmla="*/ 13785 h 2642111"/>
                  <a:gd name="connsiteX1-3" fmla="*/ 68925 w 3510561"/>
                  <a:gd name="connsiteY1-4" fmla="*/ 514637 h 2642111"/>
                  <a:gd name="connsiteX2-5" fmla="*/ 101090 w 3510561"/>
                  <a:gd name="connsiteY2-6" fmla="*/ 1102794 h 2642111"/>
                  <a:gd name="connsiteX3-7" fmla="*/ 0 w 3510561"/>
                  <a:gd name="connsiteY3-8" fmla="*/ 1778255 h 2642111"/>
                  <a:gd name="connsiteX4-9" fmla="*/ 101090 w 3510561"/>
                  <a:gd name="connsiteY4-10" fmla="*/ 2439932 h 2642111"/>
                  <a:gd name="connsiteX5-11" fmla="*/ 845476 w 3510561"/>
                  <a:gd name="connsiteY5-12" fmla="*/ 2499666 h 2642111"/>
                  <a:gd name="connsiteX6-13" fmla="*/ 2182613 w 3510561"/>
                  <a:gd name="connsiteY6-14" fmla="*/ 2435337 h 2642111"/>
                  <a:gd name="connsiteX7-15" fmla="*/ 3000519 w 3510561"/>
                  <a:gd name="connsiteY7-16" fmla="*/ 2642111 h 2642111"/>
                  <a:gd name="connsiteX8-17" fmla="*/ 3510561 w 3510561"/>
                  <a:gd name="connsiteY8-18" fmla="*/ 2210183 h 2642111"/>
                  <a:gd name="connsiteX9-19" fmla="*/ 3414067 w 3510561"/>
                  <a:gd name="connsiteY9-20" fmla="*/ 1516342 h 2642111"/>
                  <a:gd name="connsiteX10-21" fmla="*/ 3505966 w 3510561"/>
                  <a:gd name="connsiteY10-22" fmla="*/ 850070 h 2642111"/>
                  <a:gd name="connsiteX11-23" fmla="*/ 3317572 w 3510561"/>
                  <a:gd name="connsiteY11-24" fmla="*/ 261914 h 2642111"/>
                  <a:gd name="connsiteX12-25" fmla="*/ 2642111 w 3510561"/>
                  <a:gd name="connsiteY12-26" fmla="*/ 59735 h 2642111"/>
                  <a:gd name="connsiteX13-27" fmla="*/ 1603646 w 3510561"/>
                  <a:gd name="connsiteY13-28" fmla="*/ 101089 h 2642111"/>
                  <a:gd name="connsiteX14-29" fmla="*/ 909805 w 3510561"/>
                  <a:gd name="connsiteY14-30" fmla="*/ 0 h 2642111"/>
                  <a:gd name="connsiteX15-31" fmla="*/ 565182 w 3510561"/>
                  <a:gd name="connsiteY15-32" fmla="*/ 13785 h 2642111"/>
                  <a:gd name="connsiteX0-33" fmla="*/ 565182 w 3510561"/>
                  <a:gd name="connsiteY0-34" fmla="*/ 18380 h 2646706"/>
                  <a:gd name="connsiteX1-35" fmla="*/ 68925 w 3510561"/>
                  <a:gd name="connsiteY1-36" fmla="*/ 519232 h 2646706"/>
                  <a:gd name="connsiteX2-37" fmla="*/ 101090 w 3510561"/>
                  <a:gd name="connsiteY2-38" fmla="*/ 1107389 h 2646706"/>
                  <a:gd name="connsiteX3-39" fmla="*/ 0 w 3510561"/>
                  <a:gd name="connsiteY3-40" fmla="*/ 1782850 h 2646706"/>
                  <a:gd name="connsiteX4-41" fmla="*/ 101090 w 3510561"/>
                  <a:gd name="connsiteY4-42" fmla="*/ 2444527 h 2646706"/>
                  <a:gd name="connsiteX5-43" fmla="*/ 845476 w 3510561"/>
                  <a:gd name="connsiteY5-44" fmla="*/ 2504261 h 2646706"/>
                  <a:gd name="connsiteX6-45" fmla="*/ 2182613 w 3510561"/>
                  <a:gd name="connsiteY6-46" fmla="*/ 2439932 h 2646706"/>
                  <a:gd name="connsiteX7-47" fmla="*/ 3000519 w 3510561"/>
                  <a:gd name="connsiteY7-48" fmla="*/ 2646706 h 2646706"/>
                  <a:gd name="connsiteX8-49" fmla="*/ 3510561 w 3510561"/>
                  <a:gd name="connsiteY8-50" fmla="*/ 2214778 h 2646706"/>
                  <a:gd name="connsiteX9-51" fmla="*/ 3414067 w 3510561"/>
                  <a:gd name="connsiteY9-52" fmla="*/ 1520937 h 2646706"/>
                  <a:gd name="connsiteX10-53" fmla="*/ 3505966 w 3510561"/>
                  <a:gd name="connsiteY10-54" fmla="*/ 854665 h 2646706"/>
                  <a:gd name="connsiteX11-55" fmla="*/ 3317572 w 3510561"/>
                  <a:gd name="connsiteY11-56" fmla="*/ 266509 h 2646706"/>
                  <a:gd name="connsiteX12-57" fmla="*/ 2642111 w 3510561"/>
                  <a:gd name="connsiteY12-58" fmla="*/ 64330 h 2646706"/>
                  <a:gd name="connsiteX13-59" fmla="*/ 1603646 w 3510561"/>
                  <a:gd name="connsiteY13-60" fmla="*/ 105684 h 2646706"/>
                  <a:gd name="connsiteX14-61" fmla="*/ 923590 w 3510561"/>
                  <a:gd name="connsiteY14-62" fmla="*/ 0 h 2646706"/>
                  <a:gd name="connsiteX15-63" fmla="*/ 565182 w 3510561"/>
                  <a:gd name="connsiteY15-64" fmla="*/ 18380 h 2646706"/>
                  <a:gd name="connsiteX0-65" fmla="*/ 565182 w 3510561"/>
                  <a:gd name="connsiteY0-66" fmla="*/ 0 h 2628326"/>
                  <a:gd name="connsiteX1-67" fmla="*/ 68925 w 3510561"/>
                  <a:gd name="connsiteY1-68" fmla="*/ 500852 h 2628326"/>
                  <a:gd name="connsiteX2-69" fmla="*/ 101090 w 3510561"/>
                  <a:gd name="connsiteY2-70" fmla="*/ 1089009 h 2628326"/>
                  <a:gd name="connsiteX3-71" fmla="*/ 0 w 3510561"/>
                  <a:gd name="connsiteY3-72" fmla="*/ 1764470 h 2628326"/>
                  <a:gd name="connsiteX4-73" fmla="*/ 101090 w 3510561"/>
                  <a:gd name="connsiteY4-74" fmla="*/ 2426147 h 2628326"/>
                  <a:gd name="connsiteX5-75" fmla="*/ 845476 w 3510561"/>
                  <a:gd name="connsiteY5-76" fmla="*/ 2485881 h 2628326"/>
                  <a:gd name="connsiteX6-77" fmla="*/ 2182613 w 3510561"/>
                  <a:gd name="connsiteY6-78" fmla="*/ 2421552 h 2628326"/>
                  <a:gd name="connsiteX7-79" fmla="*/ 3000519 w 3510561"/>
                  <a:gd name="connsiteY7-80" fmla="*/ 2628326 h 2628326"/>
                  <a:gd name="connsiteX8-81" fmla="*/ 3510561 w 3510561"/>
                  <a:gd name="connsiteY8-82" fmla="*/ 2196398 h 2628326"/>
                  <a:gd name="connsiteX9-83" fmla="*/ 3414067 w 3510561"/>
                  <a:gd name="connsiteY9-84" fmla="*/ 1502557 h 2628326"/>
                  <a:gd name="connsiteX10-85" fmla="*/ 3505966 w 3510561"/>
                  <a:gd name="connsiteY10-86" fmla="*/ 836285 h 2628326"/>
                  <a:gd name="connsiteX11-87" fmla="*/ 3317572 w 3510561"/>
                  <a:gd name="connsiteY11-88" fmla="*/ 248129 h 2628326"/>
                  <a:gd name="connsiteX12-89" fmla="*/ 2642111 w 3510561"/>
                  <a:gd name="connsiteY12-90" fmla="*/ 45950 h 2628326"/>
                  <a:gd name="connsiteX13-91" fmla="*/ 1603646 w 3510561"/>
                  <a:gd name="connsiteY13-92" fmla="*/ 87304 h 2628326"/>
                  <a:gd name="connsiteX14-93" fmla="*/ 1125769 w 3510561"/>
                  <a:gd name="connsiteY14-94" fmla="*/ 13785 h 2628326"/>
                  <a:gd name="connsiteX15-95" fmla="*/ 565182 w 3510561"/>
                  <a:gd name="connsiteY15-96" fmla="*/ 0 h 2628326"/>
                  <a:gd name="connsiteX0-97" fmla="*/ 565182 w 3510561"/>
                  <a:gd name="connsiteY0-98" fmla="*/ 13603 h 2641929"/>
                  <a:gd name="connsiteX1-99" fmla="*/ 68925 w 3510561"/>
                  <a:gd name="connsiteY1-100" fmla="*/ 514455 h 2641929"/>
                  <a:gd name="connsiteX2-101" fmla="*/ 101090 w 3510561"/>
                  <a:gd name="connsiteY2-102" fmla="*/ 1102612 h 2641929"/>
                  <a:gd name="connsiteX3-103" fmla="*/ 0 w 3510561"/>
                  <a:gd name="connsiteY3-104" fmla="*/ 1778073 h 2641929"/>
                  <a:gd name="connsiteX4-105" fmla="*/ 101090 w 3510561"/>
                  <a:gd name="connsiteY4-106" fmla="*/ 2439750 h 2641929"/>
                  <a:gd name="connsiteX5-107" fmla="*/ 845476 w 3510561"/>
                  <a:gd name="connsiteY5-108" fmla="*/ 2499484 h 2641929"/>
                  <a:gd name="connsiteX6-109" fmla="*/ 2182613 w 3510561"/>
                  <a:gd name="connsiteY6-110" fmla="*/ 2435155 h 2641929"/>
                  <a:gd name="connsiteX7-111" fmla="*/ 3000519 w 3510561"/>
                  <a:gd name="connsiteY7-112" fmla="*/ 2641929 h 2641929"/>
                  <a:gd name="connsiteX8-113" fmla="*/ 3510561 w 3510561"/>
                  <a:gd name="connsiteY8-114" fmla="*/ 2210001 h 2641929"/>
                  <a:gd name="connsiteX9-115" fmla="*/ 3414067 w 3510561"/>
                  <a:gd name="connsiteY9-116" fmla="*/ 1516160 h 2641929"/>
                  <a:gd name="connsiteX10-117" fmla="*/ 3505966 w 3510561"/>
                  <a:gd name="connsiteY10-118" fmla="*/ 849888 h 2641929"/>
                  <a:gd name="connsiteX11-119" fmla="*/ 3317572 w 3510561"/>
                  <a:gd name="connsiteY11-120" fmla="*/ 261732 h 2641929"/>
                  <a:gd name="connsiteX12-121" fmla="*/ 2642111 w 3510561"/>
                  <a:gd name="connsiteY12-122" fmla="*/ 59553 h 2641929"/>
                  <a:gd name="connsiteX13-123" fmla="*/ 1603646 w 3510561"/>
                  <a:gd name="connsiteY13-124" fmla="*/ 100907 h 2641929"/>
                  <a:gd name="connsiteX14-125" fmla="*/ 1125769 w 3510561"/>
                  <a:gd name="connsiteY14-126" fmla="*/ 27388 h 2641929"/>
                  <a:gd name="connsiteX15-127" fmla="*/ 565182 w 3510561"/>
                  <a:gd name="connsiteY15-128" fmla="*/ 13603 h 2641929"/>
                  <a:gd name="connsiteX0-129" fmla="*/ 565182 w 3510561"/>
                  <a:gd name="connsiteY0-130" fmla="*/ 13603 h 2641929"/>
                  <a:gd name="connsiteX1-131" fmla="*/ 68925 w 3510561"/>
                  <a:gd name="connsiteY1-132" fmla="*/ 514455 h 2641929"/>
                  <a:gd name="connsiteX2-133" fmla="*/ 101090 w 3510561"/>
                  <a:gd name="connsiteY2-134" fmla="*/ 1102612 h 2641929"/>
                  <a:gd name="connsiteX3-135" fmla="*/ 0 w 3510561"/>
                  <a:gd name="connsiteY3-136" fmla="*/ 1778073 h 2641929"/>
                  <a:gd name="connsiteX4-137" fmla="*/ 101090 w 3510561"/>
                  <a:gd name="connsiteY4-138" fmla="*/ 2439750 h 2641929"/>
                  <a:gd name="connsiteX5-139" fmla="*/ 845476 w 3510561"/>
                  <a:gd name="connsiteY5-140" fmla="*/ 2499484 h 2641929"/>
                  <a:gd name="connsiteX6-141" fmla="*/ 2182613 w 3510561"/>
                  <a:gd name="connsiteY6-142" fmla="*/ 2435155 h 2641929"/>
                  <a:gd name="connsiteX7-143" fmla="*/ 3000519 w 3510561"/>
                  <a:gd name="connsiteY7-144" fmla="*/ 2641929 h 2641929"/>
                  <a:gd name="connsiteX8-145" fmla="*/ 3510561 w 3510561"/>
                  <a:gd name="connsiteY8-146" fmla="*/ 2210001 h 2641929"/>
                  <a:gd name="connsiteX9-147" fmla="*/ 3414067 w 3510561"/>
                  <a:gd name="connsiteY9-148" fmla="*/ 1516160 h 2641929"/>
                  <a:gd name="connsiteX10-149" fmla="*/ 3505966 w 3510561"/>
                  <a:gd name="connsiteY10-150" fmla="*/ 849888 h 2641929"/>
                  <a:gd name="connsiteX11-151" fmla="*/ 3317572 w 3510561"/>
                  <a:gd name="connsiteY11-152" fmla="*/ 261732 h 2641929"/>
                  <a:gd name="connsiteX12-153" fmla="*/ 2642111 w 3510561"/>
                  <a:gd name="connsiteY12-154" fmla="*/ 59553 h 2641929"/>
                  <a:gd name="connsiteX13-155" fmla="*/ 1603646 w 3510561"/>
                  <a:gd name="connsiteY13-156" fmla="*/ 100907 h 2641929"/>
                  <a:gd name="connsiteX14-157" fmla="*/ 1125769 w 3510561"/>
                  <a:gd name="connsiteY14-158" fmla="*/ 27388 h 2641929"/>
                  <a:gd name="connsiteX15-159" fmla="*/ 565182 w 3510561"/>
                  <a:gd name="connsiteY15-160" fmla="*/ 13603 h 2641929"/>
                  <a:gd name="connsiteX0-161" fmla="*/ 565182 w 3510561"/>
                  <a:gd name="connsiteY0-162" fmla="*/ 13603 h 2641929"/>
                  <a:gd name="connsiteX1-163" fmla="*/ 59735 w 3510561"/>
                  <a:gd name="connsiteY1-164" fmla="*/ 546620 h 2641929"/>
                  <a:gd name="connsiteX2-165" fmla="*/ 101090 w 3510561"/>
                  <a:gd name="connsiteY2-166" fmla="*/ 1102612 h 2641929"/>
                  <a:gd name="connsiteX3-167" fmla="*/ 0 w 3510561"/>
                  <a:gd name="connsiteY3-168" fmla="*/ 1778073 h 2641929"/>
                  <a:gd name="connsiteX4-169" fmla="*/ 101090 w 3510561"/>
                  <a:gd name="connsiteY4-170" fmla="*/ 2439750 h 2641929"/>
                  <a:gd name="connsiteX5-171" fmla="*/ 845476 w 3510561"/>
                  <a:gd name="connsiteY5-172" fmla="*/ 2499484 h 2641929"/>
                  <a:gd name="connsiteX6-173" fmla="*/ 2182613 w 3510561"/>
                  <a:gd name="connsiteY6-174" fmla="*/ 2435155 h 2641929"/>
                  <a:gd name="connsiteX7-175" fmla="*/ 3000519 w 3510561"/>
                  <a:gd name="connsiteY7-176" fmla="*/ 2641929 h 2641929"/>
                  <a:gd name="connsiteX8-177" fmla="*/ 3510561 w 3510561"/>
                  <a:gd name="connsiteY8-178" fmla="*/ 2210001 h 2641929"/>
                  <a:gd name="connsiteX9-179" fmla="*/ 3414067 w 3510561"/>
                  <a:gd name="connsiteY9-180" fmla="*/ 1516160 h 2641929"/>
                  <a:gd name="connsiteX10-181" fmla="*/ 3505966 w 3510561"/>
                  <a:gd name="connsiteY10-182" fmla="*/ 849888 h 2641929"/>
                  <a:gd name="connsiteX11-183" fmla="*/ 3317572 w 3510561"/>
                  <a:gd name="connsiteY11-184" fmla="*/ 261732 h 2641929"/>
                  <a:gd name="connsiteX12-185" fmla="*/ 2642111 w 3510561"/>
                  <a:gd name="connsiteY12-186" fmla="*/ 59553 h 2641929"/>
                  <a:gd name="connsiteX13-187" fmla="*/ 1603646 w 3510561"/>
                  <a:gd name="connsiteY13-188" fmla="*/ 100907 h 2641929"/>
                  <a:gd name="connsiteX14-189" fmla="*/ 1125769 w 3510561"/>
                  <a:gd name="connsiteY14-190" fmla="*/ 27388 h 2641929"/>
                  <a:gd name="connsiteX15-191" fmla="*/ 565182 w 3510561"/>
                  <a:gd name="connsiteY15-192" fmla="*/ 13603 h 2641929"/>
                  <a:gd name="connsiteX0-193" fmla="*/ 565182 w 3510561"/>
                  <a:gd name="connsiteY0-194" fmla="*/ 13603 h 2641929"/>
                  <a:gd name="connsiteX1-195" fmla="*/ 59735 w 3510561"/>
                  <a:gd name="connsiteY1-196" fmla="*/ 546620 h 2641929"/>
                  <a:gd name="connsiteX2-197" fmla="*/ 101090 w 3510561"/>
                  <a:gd name="connsiteY2-198" fmla="*/ 1102612 h 2641929"/>
                  <a:gd name="connsiteX3-199" fmla="*/ 0 w 3510561"/>
                  <a:gd name="connsiteY3-200" fmla="*/ 1778073 h 2641929"/>
                  <a:gd name="connsiteX4-201" fmla="*/ 101090 w 3510561"/>
                  <a:gd name="connsiteY4-202" fmla="*/ 2439750 h 2641929"/>
                  <a:gd name="connsiteX5-203" fmla="*/ 845476 w 3510561"/>
                  <a:gd name="connsiteY5-204" fmla="*/ 2499484 h 2641929"/>
                  <a:gd name="connsiteX6-205" fmla="*/ 2182613 w 3510561"/>
                  <a:gd name="connsiteY6-206" fmla="*/ 2435155 h 2641929"/>
                  <a:gd name="connsiteX7-207" fmla="*/ 3000519 w 3510561"/>
                  <a:gd name="connsiteY7-208" fmla="*/ 2641929 h 2641929"/>
                  <a:gd name="connsiteX8-209" fmla="*/ 3510561 w 3510561"/>
                  <a:gd name="connsiteY8-210" fmla="*/ 2210001 h 2641929"/>
                  <a:gd name="connsiteX9-211" fmla="*/ 3414067 w 3510561"/>
                  <a:gd name="connsiteY9-212" fmla="*/ 1516160 h 2641929"/>
                  <a:gd name="connsiteX10-213" fmla="*/ 3505966 w 3510561"/>
                  <a:gd name="connsiteY10-214" fmla="*/ 849888 h 2641929"/>
                  <a:gd name="connsiteX11-215" fmla="*/ 3317572 w 3510561"/>
                  <a:gd name="connsiteY11-216" fmla="*/ 261732 h 2641929"/>
                  <a:gd name="connsiteX12-217" fmla="*/ 2642111 w 3510561"/>
                  <a:gd name="connsiteY12-218" fmla="*/ 59553 h 2641929"/>
                  <a:gd name="connsiteX13-219" fmla="*/ 1603646 w 3510561"/>
                  <a:gd name="connsiteY13-220" fmla="*/ 100907 h 2641929"/>
                  <a:gd name="connsiteX14-221" fmla="*/ 1125769 w 3510561"/>
                  <a:gd name="connsiteY14-222" fmla="*/ 27388 h 2641929"/>
                  <a:gd name="connsiteX15-223" fmla="*/ 565182 w 3510561"/>
                  <a:gd name="connsiteY15-224" fmla="*/ 13603 h 2641929"/>
                  <a:gd name="connsiteX0-225" fmla="*/ 565182 w 3510561"/>
                  <a:gd name="connsiteY0-226" fmla="*/ 13603 h 2641929"/>
                  <a:gd name="connsiteX1-227" fmla="*/ 59735 w 3510561"/>
                  <a:gd name="connsiteY1-228" fmla="*/ 546620 h 2641929"/>
                  <a:gd name="connsiteX2-229" fmla="*/ 101090 w 3510561"/>
                  <a:gd name="connsiteY2-230" fmla="*/ 1102612 h 2641929"/>
                  <a:gd name="connsiteX3-231" fmla="*/ 0 w 3510561"/>
                  <a:gd name="connsiteY3-232" fmla="*/ 1778073 h 2641929"/>
                  <a:gd name="connsiteX4-233" fmla="*/ 101090 w 3510561"/>
                  <a:gd name="connsiteY4-234" fmla="*/ 2439750 h 2641929"/>
                  <a:gd name="connsiteX5-235" fmla="*/ 845476 w 3510561"/>
                  <a:gd name="connsiteY5-236" fmla="*/ 2499484 h 2641929"/>
                  <a:gd name="connsiteX6-237" fmla="*/ 2182613 w 3510561"/>
                  <a:gd name="connsiteY6-238" fmla="*/ 2435155 h 2641929"/>
                  <a:gd name="connsiteX7-239" fmla="*/ 3000519 w 3510561"/>
                  <a:gd name="connsiteY7-240" fmla="*/ 2641929 h 2641929"/>
                  <a:gd name="connsiteX8-241" fmla="*/ 3510561 w 3510561"/>
                  <a:gd name="connsiteY8-242" fmla="*/ 2210001 h 2641929"/>
                  <a:gd name="connsiteX9-243" fmla="*/ 3414067 w 3510561"/>
                  <a:gd name="connsiteY9-244" fmla="*/ 1516160 h 2641929"/>
                  <a:gd name="connsiteX10-245" fmla="*/ 3505966 w 3510561"/>
                  <a:gd name="connsiteY10-246" fmla="*/ 849888 h 2641929"/>
                  <a:gd name="connsiteX11-247" fmla="*/ 3317572 w 3510561"/>
                  <a:gd name="connsiteY11-248" fmla="*/ 261732 h 2641929"/>
                  <a:gd name="connsiteX12-249" fmla="*/ 2642111 w 3510561"/>
                  <a:gd name="connsiteY12-250" fmla="*/ 59553 h 2641929"/>
                  <a:gd name="connsiteX13-251" fmla="*/ 1603646 w 3510561"/>
                  <a:gd name="connsiteY13-252" fmla="*/ 100907 h 2641929"/>
                  <a:gd name="connsiteX14-253" fmla="*/ 1125769 w 3510561"/>
                  <a:gd name="connsiteY14-254" fmla="*/ 27388 h 2641929"/>
                  <a:gd name="connsiteX15-255" fmla="*/ 565182 w 3510561"/>
                  <a:gd name="connsiteY15-256" fmla="*/ 13603 h 2641929"/>
                  <a:gd name="connsiteX0-257" fmla="*/ 565182 w 3510561"/>
                  <a:gd name="connsiteY0-258" fmla="*/ 13603 h 2641929"/>
                  <a:gd name="connsiteX1-259" fmla="*/ 59735 w 3510561"/>
                  <a:gd name="connsiteY1-260" fmla="*/ 546620 h 2641929"/>
                  <a:gd name="connsiteX2-261" fmla="*/ 105685 w 3510561"/>
                  <a:gd name="connsiteY2-262" fmla="*/ 1176132 h 2641929"/>
                  <a:gd name="connsiteX3-263" fmla="*/ 0 w 3510561"/>
                  <a:gd name="connsiteY3-264" fmla="*/ 1778073 h 2641929"/>
                  <a:gd name="connsiteX4-265" fmla="*/ 101090 w 3510561"/>
                  <a:gd name="connsiteY4-266" fmla="*/ 2439750 h 2641929"/>
                  <a:gd name="connsiteX5-267" fmla="*/ 845476 w 3510561"/>
                  <a:gd name="connsiteY5-268" fmla="*/ 2499484 h 2641929"/>
                  <a:gd name="connsiteX6-269" fmla="*/ 2182613 w 3510561"/>
                  <a:gd name="connsiteY6-270" fmla="*/ 2435155 h 2641929"/>
                  <a:gd name="connsiteX7-271" fmla="*/ 3000519 w 3510561"/>
                  <a:gd name="connsiteY7-272" fmla="*/ 2641929 h 2641929"/>
                  <a:gd name="connsiteX8-273" fmla="*/ 3510561 w 3510561"/>
                  <a:gd name="connsiteY8-274" fmla="*/ 2210001 h 2641929"/>
                  <a:gd name="connsiteX9-275" fmla="*/ 3414067 w 3510561"/>
                  <a:gd name="connsiteY9-276" fmla="*/ 1516160 h 2641929"/>
                  <a:gd name="connsiteX10-277" fmla="*/ 3505966 w 3510561"/>
                  <a:gd name="connsiteY10-278" fmla="*/ 849888 h 2641929"/>
                  <a:gd name="connsiteX11-279" fmla="*/ 3317572 w 3510561"/>
                  <a:gd name="connsiteY11-280" fmla="*/ 261732 h 2641929"/>
                  <a:gd name="connsiteX12-281" fmla="*/ 2642111 w 3510561"/>
                  <a:gd name="connsiteY12-282" fmla="*/ 59553 h 2641929"/>
                  <a:gd name="connsiteX13-283" fmla="*/ 1603646 w 3510561"/>
                  <a:gd name="connsiteY13-284" fmla="*/ 100907 h 2641929"/>
                  <a:gd name="connsiteX14-285" fmla="*/ 1125769 w 3510561"/>
                  <a:gd name="connsiteY14-286" fmla="*/ 27388 h 2641929"/>
                  <a:gd name="connsiteX15-287" fmla="*/ 565182 w 3510561"/>
                  <a:gd name="connsiteY15-288" fmla="*/ 13603 h 2641929"/>
                  <a:gd name="connsiteX0-289" fmla="*/ 565182 w 3510561"/>
                  <a:gd name="connsiteY0-290" fmla="*/ 13603 h 2641929"/>
                  <a:gd name="connsiteX1-291" fmla="*/ 59735 w 3510561"/>
                  <a:gd name="connsiteY1-292" fmla="*/ 546620 h 2641929"/>
                  <a:gd name="connsiteX2-293" fmla="*/ 105685 w 3510561"/>
                  <a:gd name="connsiteY2-294" fmla="*/ 1176132 h 2641929"/>
                  <a:gd name="connsiteX3-295" fmla="*/ 0 w 3510561"/>
                  <a:gd name="connsiteY3-296" fmla="*/ 1778073 h 2641929"/>
                  <a:gd name="connsiteX4-297" fmla="*/ 101090 w 3510561"/>
                  <a:gd name="connsiteY4-298" fmla="*/ 2439750 h 2641929"/>
                  <a:gd name="connsiteX5-299" fmla="*/ 845476 w 3510561"/>
                  <a:gd name="connsiteY5-300" fmla="*/ 2499484 h 2641929"/>
                  <a:gd name="connsiteX6-301" fmla="*/ 2182613 w 3510561"/>
                  <a:gd name="connsiteY6-302" fmla="*/ 2435155 h 2641929"/>
                  <a:gd name="connsiteX7-303" fmla="*/ 3000519 w 3510561"/>
                  <a:gd name="connsiteY7-304" fmla="*/ 2641929 h 2641929"/>
                  <a:gd name="connsiteX8-305" fmla="*/ 3510561 w 3510561"/>
                  <a:gd name="connsiteY8-306" fmla="*/ 2210001 h 2641929"/>
                  <a:gd name="connsiteX9-307" fmla="*/ 3414067 w 3510561"/>
                  <a:gd name="connsiteY9-308" fmla="*/ 1516160 h 2641929"/>
                  <a:gd name="connsiteX10-309" fmla="*/ 3505966 w 3510561"/>
                  <a:gd name="connsiteY10-310" fmla="*/ 849888 h 2641929"/>
                  <a:gd name="connsiteX11-311" fmla="*/ 3317572 w 3510561"/>
                  <a:gd name="connsiteY11-312" fmla="*/ 261732 h 2641929"/>
                  <a:gd name="connsiteX12-313" fmla="*/ 2642111 w 3510561"/>
                  <a:gd name="connsiteY12-314" fmla="*/ 59553 h 2641929"/>
                  <a:gd name="connsiteX13-315" fmla="*/ 1603646 w 3510561"/>
                  <a:gd name="connsiteY13-316" fmla="*/ 100907 h 2641929"/>
                  <a:gd name="connsiteX14-317" fmla="*/ 1125769 w 3510561"/>
                  <a:gd name="connsiteY14-318" fmla="*/ 27388 h 2641929"/>
                  <a:gd name="connsiteX15-319" fmla="*/ 565182 w 3510561"/>
                  <a:gd name="connsiteY15-320" fmla="*/ 13603 h 2641929"/>
                  <a:gd name="connsiteX0-321" fmla="*/ 585546 w 3530925"/>
                  <a:gd name="connsiteY0-322" fmla="*/ 13603 h 2641929"/>
                  <a:gd name="connsiteX1-323" fmla="*/ 80099 w 3530925"/>
                  <a:gd name="connsiteY1-324" fmla="*/ 546620 h 2641929"/>
                  <a:gd name="connsiteX2-325" fmla="*/ 126049 w 3530925"/>
                  <a:gd name="connsiteY2-326" fmla="*/ 1176132 h 2641929"/>
                  <a:gd name="connsiteX3-327" fmla="*/ 20364 w 3530925"/>
                  <a:gd name="connsiteY3-328" fmla="*/ 1778073 h 2641929"/>
                  <a:gd name="connsiteX4-329" fmla="*/ 121454 w 3530925"/>
                  <a:gd name="connsiteY4-330" fmla="*/ 2439750 h 2641929"/>
                  <a:gd name="connsiteX5-331" fmla="*/ 865840 w 3530925"/>
                  <a:gd name="connsiteY5-332" fmla="*/ 2499484 h 2641929"/>
                  <a:gd name="connsiteX6-333" fmla="*/ 2202977 w 3530925"/>
                  <a:gd name="connsiteY6-334" fmla="*/ 2435155 h 2641929"/>
                  <a:gd name="connsiteX7-335" fmla="*/ 3020883 w 3530925"/>
                  <a:gd name="connsiteY7-336" fmla="*/ 2641929 h 2641929"/>
                  <a:gd name="connsiteX8-337" fmla="*/ 3530925 w 3530925"/>
                  <a:gd name="connsiteY8-338" fmla="*/ 2210001 h 2641929"/>
                  <a:gd name="connsiteX9-339" fmla="*/ 3434431 w 3530925"/>
                  <a:gd name="connsiteY9-340" fmla="*/ 1516160 h 2641929"/>
                  <a:gd name="connsiteX10-341" fmla="*/ 3526330 w 3530925"/>
                  <a:gd name="connsiteY10-342" fmla="*/ 849888 h 2641929"/>
                  <a:gd name="connsiteX11-343" fmla="*/ 3337936 w 3530925"/>
                  <a:gd name="connsiteY11-344" fmla="*/ 261732 h 2641929"/>
                  <a:gd name="connsiteX12-345" fmla="*/ 2662475 w 3530925"/>
                  <a:gd name="connsiteY12-346" fmla="*/ 59553 h 2641929"/>
                  <a:gd name="connsiteX13-347" fmla="*/ 1624010 w 3530925"/>
                  <a:gd name="connsiteY13-348" fmla="*/ 100907 h 2641929"/>
                  <a:gd name="connsiteX14-349" fmla="*/ 1146133 w 3530925"/>
                  <a:gd name="connsiteY14-350" fmla="*/ 27388 h 2641929"/>
                  <a:gd name="connsiteX15-351" fmla="*/ 585546 w 3530925"/>
                  <a:gd name="connsiteY15-352" fmla="*/ 13603 h 2641929"/>
                  <a:gd name="connsiteX0-353" fmla="*/ 594574 w 3539953"/>
                  <a:gd name="connsiteY0-354" fmla="*/ 13603 h 2641929"/>
                  <a:gd name="connsiteX1-355" fmla="*/ 89127 w 3539953"/>
                  <a:gd name="connsiteY1-356" fmla="*/ 546620 h 2641929"/>
                  <a:gd name="connsiteX2-357" fmla="*/ 135077 w 3539953"/>
                  <a:gd name="connsiteY2-358" fmla="*/ 1176132 h 2641929"/>
                  <a:gd name="connsiteX3-359" fmla="*/ 29392 w 3539953"/>
                  <a:gd name="connsiteY3-360" fmla="*/ 1778073 h 2641929"/>
                  <a:gd name="connsiteX4-361" fmla="*/ 130482 w 3539953"/>
                  <a:gd name="connsiteY4-362" fmla="*/ 2439750 h 2641929"/>
                  <a:gd name="connsiteX5-363" fmla="*/ 874868 w 3539953"/>
                  <a:gd name="connsiteY5-364" fmla="*/ 2499484 h 2641929"/>
                  <a:gd name="connsiteX6-365" fmla="*/ 2212005 w 3539953"/>
                  <a:gd name="connsiteY6-366" fmla="*/ 2435155 h 2641929"/>
                  <a:gd name="connsiteX7-367" fmla="*/ 3029911 w 3539953"/>
                  <a:gd name="connsiteY7-368" fmla="*/ 2641929 h 2641929"/>
                  <a:gd name="connsiteX8-369" fmla="*/ 3539953 w 3539953"/>
                  <a:gd name="connsiteY8-370" fmla="*/ 2210001 h 2641929"/>
                  <a:gd name="connsiteX9-371" fmla="*/ 3443459 w 3539953"/>
                  <a:gd name="connsiteY9-372" fmla="*/ 1516160 h 2641929"/>
                  <a:gd name="connsiteX10-373" fmla="*/ 3535358 w 3539953"/>
                  <a:gd name="connsiteY10-374" fmla="*/ 849888 h 2641929"/>
                  <a:gd name="connsiteX11-375" fmla="*/ 3346964 w 3539953"/>
                  <a:gd name="connsiteY11-376" fmla="*/ 261732 h 2641929"/>
                  <a:gd name="connsiteX12-377" fmla="*/ 2671503 w 3539953"/>
                  <a:gd name="connsiteY12-378" fmla="*/ 59553 h 2641929"/>
                  <a:gd name="connsiteX13-379" fmla="*/ 1633038 w 3539953"/>
                  <a:gd name="connsiteY13-380" fmla="*/ 100907 h 2641929"/>
                  <a:gd name="connsiteX14-381" fmla="*/ 1155161 w 3539953"/>
                  <a:gd name="connsiteY14-382" fmla="*/ 27388 h 2641929"/>
                  <a:gd name="connsiteX15-383" fmla="*/ 594574 w 3539953"/>
                  <a:gd name="connsiteY15-384" fmla="*/ 13603 h 2641929"/>
                  <a:gd name="connsiteX0-385" fmla="*/ 594574 w 3539953"/>
                  <a:gd name="connsiteY0-386" fmla="*/ 13603 h 2641929"/>
                  <a:gd name="connsiteX1-387" fmla="*/ 89127 w 3539953"/>
                  <a:gd name="connsiteY1-388" fmla="*/ 546620 h 2641929"/>
                  <a:gd name="connsiteX2-389" fmla="*/ 135077 w 3539953"/>
                  <a:gd name="connsiteY2-390" fmla="*/ 1176132 h 2641929"/>
                  <a:gd name="connsiteX3-391" fmla="*/ 29392 w 3539953"/>
                  <a:gd name="connsiteY3-392" fmla="*/ 1778073 h 2641929"/>
                  <a:gd name="connsiteX4-393" fmla="*/ 130482 w 3539953"/>
                  <a:gd name="connsiteY4-394" fmla="*/ 2439750 h 2641929"/>
                  <a:gd name="connsiteX5-395" fmla="*/ 874868 w 3539953"/>
                  <a:gd name="connsiteY5-396" fmla="*/ 2499484 h 2641929"/>
                  <a:gd name="connsiteX6-397" fmla="*/ 2212005 w 3539953"/>
                  <a:gd name="connsiteY6-398" fmla="*/ 2435155 h 2641929"/>
                  <a:gd name="connsiteX7-399" fmla="*/ 3029911 w 3539953"/>
                  <a:gd name="connsiteY7-400" fmla="*/ 2641929 h 2641929"/>
                  <a:gd name="connsiteX8-401" fmla="*/ 3539953 w 3539953"/>
                  <a:gd name="connsiteY8-402" fmla="*/ 2210001 h 2641929"/>
                  <a:gd name="connsiteX9-403" fmla="*/ 3443459 w 3539953"/>
                  <a:gd name="connsiteY9-404" fmla="*/ 1516160 h 2641929"/>
                  <a:gd name="connsiteX10-405" fmla="*/ 3535358 w 3539953"/>
                  <a:gd name="connsiteY10-406" fmla="*/ 849888 h 2641929"/>
                  <a:gd name="connsiteX11-407" fmla="*/ 3346964 w 3539953"/>
                  <a:gd name="connsiteY11-408" fmla="*/ 261732 h 2641929"/>
                  <a:gd name="connsiteX12-409" fmla="*/ 2671503 w 3539953"/>
                  <a:gd name="connsiteY12-410" fmla="*/ 59553 h 2641929"/>
                  <a:gd name="connsiteX13-411" fmla="*/ 1633038 w 3539953"/>
                  <a:gd name="connsiteY13-412" fmla="*/ 100907 h 2641929"/>
                  <a:gd name="connsiteX14-413" fmla="*/ 1155161 w 3539953"/>
                  <a:gd name="connsiteY14-414" fmla="*/ 27388 h 2641929"/>
                  <a:gd name="connsiteX15-415" fmla="*/ 594574 w 3539953"/>
                  <a:gd name="connsiteY15-416" fmla="*/ 13603 h 2641929"/>
                  <a:gd name="connsiteX0-417" fmla="*/ 594574 w 3539953"/>
                  <a:gd name="connsiteY0-418" fmla="*/ 13603 h 2641929"/>
                  <a:gd name="connsiteX1-419" fmla="*/ 89127 w 3539953"/>
                  <a:gd name="connsiteY1-420" fmla="*/ 546620 h 2641929"/>
                  <a:gd name="connsiteX2-421" fmla="*/ 135077 w 3539953"/>
                  <a:gd name="connsiteY2-422" fmla="*/ 1176132 h 2641929"/>
                  <a:gd name="connsiteX3-423" fmla="*/ 29392 w 3539953"/>
                  <a:gd name="connsiteY3-424" fmla="*/ 1778073 h 2641929"/>
                  <a:gd name="connsiteX4-425" fmla="*/ 130482 w 3539953"/>
                  <a:gd name="connsiteY4-426" fmla="*/ 2439750 h 2641929"/>
                  <a:gd name="connsiteX5-427" fmla="*/ 874868 w 3539953"/>
                  <a:gd name="connsiteY5-428" fmla="*/ 2499484 h 2641929"/>
                  <a:gd name="connsiteX6-429" fmla="*/ 2212005 w 3539953"/>
                  <a:gd name="connsiteY6-430" fmla="*/ 2435155 h 2641929"/>
                  <a:gd name="connsiteX7-431" fmla="*/ 3029911 w 3539953"/>
                  <a:gd name="connsiteY7-432" fmla="*/ 2641929 h 2641929"/>
                  <a:gd name="connsiteX8-433" fmla="*/ 3539953 w 3539953"/>
                  <a:gd name="connsiteY8-434" fmla="*/ 2210001 h 2641929"/>
                  <a:gd name="connsiteX9-435" fmla="*/ 3443459 w 3539953"/>
                  <a:gd name="connsiteY9-436" fmla="*/ 1516160 h 2641929"/>
                  <a:gd name="connsiteX10-437" fmla="*/ 3535358 w 3539953"/>
                  <a:gd name="connsiteY10-438" fmla="*/ 849888 h 2641929"/>
                  <a:gd name="connsiteX11-439" fmla="*/ 3346964 w 3539953"/>
                  <a:gd name="connsiteY11-440" fmla="*/ 261732 h 2641929"/>
                  <a:gd name="connsiteX12-441" fmla="*/ 2671503 w 3539953"/>
                  <a:gd name="connsiteY12-442" fmla="*/ 59553 h 2641929"/>
                  <a:gd name="connsiteX13-443" fmla="*/ 1633038 w 3539953"/>
                  <a:gd name="connsiteY13-444" fmla="*/ 100907 h 2641929"/>
                  <a:gd name="connsiteX14-445" fmla="*/ 1155161 w 3539953"/>
                  <a:gd name="connsiteY14-446" fmla="*/ 27388 h 2641929"/>
                  <a:gd name="connsiteX15-447" fmla="*/ 594574 w 3539953"/>
                  <a:gd name="connsiteY15-448" fmla="*/ 13603 h 2641929"/>
                  <a:gd name="connsiteX0-449" fmla="*/ 594574 w 3539953"/>
                  <a:gd name="connsiteY0-450" fmla="*/ 13603 h 2641929"/>
                  <a:gd name="connsiteX1-451" fmla="*/ 89127 w 3539953"/>
                  <a:gd name="connsiteY1-452" fmla="*/ 546620 h 2641929"/>
                  <a:gd name="connsiteX2-453" fmla="*/ 135077 w 3539953"/>
                  <a:gd name="connsiteY2-454" fmla="*/ 1176132 h 2641929"/>
                  <a:gd name="connsiteX3-455" fmla="*/ 29392 w 3539953"/>
                  <a:gd name="connsiteY3-456" fmla="*/ 1778073 h 2641929"/>
                  <a:gd name="connsiteX4-457" fmla="*/ 130482 w 3539953"/>
                  <a:gd name="connsiteY4-458" fmla="*/ 2439750 h 2641929"/>
                  <a:gd name="connsiteX5-459" fmla="*/ 874868 w 3539953"/>
                  <a:gd name="connsiteY5-460" fmla="*/ 2499484 h 2641929"/>
                  <a:gd name="connsiteX6-461" fmla="*/ 2212005 w 3539953"/>
                  <a:gd name="connsiteY6-462" fmla="*/ 2435155 h 2641929"/>
                  <a:gd name="connsiteX7-463" fmla="*/ 3029911 w 3539953"/>
                  <a:gd name="connsiteY7-464" fmla="*/ 2641929 h 2641929"/>
                  <a:gd name="connsiteX8-465" fmla="*/ 3539953 w 3539953"/>
                  <a:gd name="connsiteY8-466" fmla="*/ 2210001 h 2641929"/>
                  <a:gd name="connsiteX9-467" fmla="*/ 3443459 w 3539953"/>
                  <a:gd name="connsiteY9-468" fmla="*/ 1516160 h 2641929"/>
                  <a:gd name="connsiteX10-469" fmla="*/ 3535358 w 3539953"/>
                  <a:gd name="connsiteY10-470" fmla="*/ 849888 h 2641929"/>
                  <a:gd name="connsiteX11-471" fmla="*/ 3346964 w 3539953"/>
                  <a:gd name="connsiteY11-472" fmla="*/ 261732 h 2641929"/>
                  <a:gd name="connsiteX12-473" fmla="*/ 2671503 w 3539953"/>
                  <a:gd name="connsiteY12-474" fmla="*/ 59553 h 2641929"/>
                  <a:gd name="connsiteX13-475" fmla="*/ 1633038 w 3539953"/>
                  <a:gd name="connsiteY13-476" fmla="*/ 100907 h 2641929"/>
                  <a:gd name="connsiteX14-477" fmla="*/ 1155161 w 3539953"/>
                  <a:gd name="connsiteY14-478" fmla="*/ 27388 h 2641929"/>
                  <a:gd name="connsiteX15-479" fmla="*/ 594574 w 3539953"/>
                  <a:gd name="connsiteY15-480" fmla="*/ 13603 h 2641929"/>
                  <a:gd name="connsiteX0-481" fmla="*/ 594574 w 3539953"/>
                  <a:gd name="connsiteY0-482" fmla="*/ 13603 h 2641929"/>
                  <a:gd name="connsiteX1-483" fmla="*/ 89127 w 3539953"/>
                  <a:gd name="connsiteY1-484" fmla="*/ 546620 h 2641929"/>
                  <a:gd name="connsiteX2-485" fmla="*/ 135077 w 3539953"/>
                  <a:gd name="connsiteY2-486" fmla="*/ 1176132 h 2641929"/>
                  <a:gd name="connsiteX3-487" fmla="*/ 29392 w 3539953"/>
                  <a:gd name="connsiteY3-488" fmla="*/ 1778073 h 2641929"/>
                  <a:gd name="connsiteX4-489" fmla="*/ 130482 w 3539953"/>
                  <a:gd name="connsiteY4-490" fmla="*/ 2439750 h 2641929"/>
                  <a:gd name="connsiteX5-491" fmla="*/ 874868 w 3539953"/>
                  <a:gd name="connsiteY5-492" fmla="*/ 2499484 h 2641929"/>
                  <a:gd name="connsiteX6-493" fmla="*/ 2212005 w 3539953"/>
                  <a:gd name="connsiteY6-494" fmla="*/ 2435155 h 2641929"/>
                  <a:gd name="connsiteX7-495" fmla="*/ 3029911 w 3539953"/>
                  <a:gd name="connsiteY7-496" fmla="*/ 2641929 h 2641929"/>
                  <a:gd name="connsiteX8-497" fmla="*/ 3539953 w 3539953"/>
                  <a:gd name="connsiteY8-498" fmla="*/ 2210001 h 2641929"/>
                  <a:gd name="connsiteX9-499" fmla="*/ 3443459 w 3539953"/>
                  <a:gd name="connsiteY9-500" fmla="*/ 1516160 h 2641929"/>
                  <a:gd name="connsiteX10-501" fmla="*/ 3535358 w 3539953"/>
                  <a:gd name="connsiteY10-502" fmla="*/ 849888 h 2641929"/>
                  <a:gd name="connsiteX11-503" fmla="*/ 3346964 w 3539953"/>
                  <a:gd name="connsiteY11-504" fmla="*/ 261732 h 2641929"/>
                  <a:gd name="connsiteX12-505" fmla="*/ 2671503 w 3539953"/>
                  <a:gd name="connsiteY12-506" fmla="*/ 59553 h 2641929"/>
                  <a:gd name="connsiteX13-507" fmla="*/ 1633038 w 3539953"/>
                  <a:gd name="connsiteY13-508" fmla="*/ 100907 h 2641929"/>
                  <a:gd name="connsiteX14-509" fmla="*/ 1155161 w 3539953"/>
                  <a:gd name="connsiteY14-510" fmla="*/ 27388 h 2641929"/>
                  <a:gd name="connsiteX15-511" fmla="*/ 594574 w 3539953"/>
                  <a:gd name="connsiteY15-512" fmla="*/ 13603 h 2641929"/>
                  <a:gd name="connsiteX0-513" fmla="*/ 594574 w 3539953"/>
                  <a:gd name="connsiteY0-514" fmla="*/ 13603 h 2641929"/>
                  <a:gd name="connsiteX1-515" fmla="*/ 89127 w 3539953"/>
                  <a:gd name="connsiteY1-516" fmla="*/ 546620 h 2641929"/>
                  <a:gd name="connsiteX2-517" fmla="*/ 135077 w 3539953"/>
                  <a:gd name="connsiteY2-518" fmla="*/ 1176132 h 2641929"/>
                  <a:gd name="connsiteX3-519" fmla="*/ 29392 w 3539953"/>
                  <a:gd name="connsiteY3-520" fmla="*/ 1778073 h 2641929"/>
                  <a:gd name="connsiteX4-521" fmla="*/ 130482 w 3539953"/>
                  <a:gd name="connsiteY4-522" fmla="*/ 2439750 h 2641929"/>
                  <a:gd name="connsiteX5-523" fmla="*/ 874868 w 3539953"/>
                  <a:gd name="connsiteY5-524" fmla="*/ 2499484 h 2641929"/>
                  <a:gd name="connsiteX6-525" fmla="*/ 2212005 w 3539953"/>
                  <a:gd name="connsiteY6-526" fmla="*/ 2435155 h 2641929"/>
                  <a:gd name="connsiteX7-527" fmla="*/ 3029911 w 3539953"/>
                  <a:gd name="connsiteY7-528" fmla="*/ 2641929 h 2641929"/>
                  <a:gd name="connsiteX8-529" fmla="*/ 3539953 w 3539953"/>
                  <a:gd name="connsiteY8-530" fmla="*/ 2210001 h 2641929"/>
                  <a:gd name="connsiteX9-531" fmla="*/ 3443459 w 3539953"/>
                  <a:gd name="connsiteY9-532" fmla="*/ 1516160 h 2641929"/>
                  <a:gd name="connsiteX10-533" fmla="*/ 3535358 w 3539953"/>
                  <a:gd name="connsiteY10-534" fmla="*/ 849888 h 2641929"/>
                  <a:gd name="connsiteX11-535" fmla="*/ 3346964 w 3539953"/>
                  <a:gd name="connsiteY11-536" fmla="*/ 261732 h 2641929"/>
                  <a:gd name="connsiteX12-537" fmla="*/ 2671503 w 3539953"/>
                  <a:gd name="connsiteY12-538" fmla="*/ 59553 h 2641929"/>
                  <a:gd name="connsiteX13-539" fmla="*/ 1633038 w 3539953"/>
                  <a:gd name="connsiteY13-540" fmla="*/ 100907 h 2641929"/>
                  <a:gd name="connsiteX14-541" fmla="*/ 1155161 w 3539953"/>
                  <a:gd name="connsiteY14-542" fmla="*/ 27388 h 2641929"/>
                  <a:gd name="connsiteX15-543" fmla="*/ 594574 w 3539953"/>
                  <a:gd name="connsiteY15-544" fmla="*/ 13603 h 2641929"/>
                  <a:gd name="connsiteX0-545" fmla="*/ 594574 w 3539953"/>
                  <a:gd name="connsiteY0-546" fmla="*/ 13603 h 2641929"/>
                  <a:gd name="connsiteX1-547" fmla="*/ 89127 w 3539953"/>
                  <a:gd name="connsiteY1-548" fmla="*/ 546620 h 2641929"/>
                  <a:gd name="connsiteX2-549" fmla="*/ 135077 w 3539953"/>
                  <a:gd name="connsiteY2-550" fmla="*/ 1176132 h 2641929"/>
                  <a:gd name="connsiteX3-551" fmla="*/ 29392 w 3539953"/>
                  <a:gd name="connsiteY3-552" fmla="*/ 1778073 h 2641929"/>
                  <a:gd name="connsiteX4-553" fmla="*/ 130482 w 3539953"/>
                  <a:gd name="connsiteY4-554" fmla="*/ 2439750 h 2641929"/>
                  <a:gd name="connsiteX5-555" fmla="*/ 874868 w 3539953"/>
                  <a:gd name="connsiteY5-556" fmla="*/ 2499484 h 2641929"/>
                  <a:gd name="connsiteX6-557" fmla="*/ 2212005 w 3539953"/>
                  <a:gd name="connsiteY6-558" fmla="*/ 2435155 h 2641929"/>
                  <a:gd name="connsiteX7-559" fmla="*/ 3029911 w 3539953"/>
                  <a:gd name="connsiteY7-560" fmla="*/ 2641929 h 2641929"/>
                  <a:gd name="connsiteX8-561" fmla="*/ 3539953 w 3539953"/>
                  <a:gd name="connsiteY8-562" fmla="*/ 2210001 h 2641929"/>
                  <a:gd name="connsiteX9-563" fmla="*/ 3443459 w 3539953"/>
                  <a:gd name="connsiteY9-564" fmla="*/ 1516160 h 2641929"/>
                  <a:gd name="connsiteX10-565" fmla="*/ 3535358 w 3539953"/>
                  <a:gd name="connsiteY10-566" fmla="*/ 849888 h 2641929"/>
                  <a:gd name="connsiteX11-567" fmla="*/ 3346964 w 3539953"/>
                  <a:gd name="connsiteY11-568" fmla="*/ 261732 h 2641929"/>
                  <a:gd name="connsiteX12-569" fmla="*/ 2671503 w 3539953"/>
                  <a:gd name="connsiteY12-570" fmla="*/ 59553 h 2641929"/>
                  <a:gd name="connsiteX13-571" fmla="*/ 1633038 w 3539953"/>
                  <a:gd name="connsiteY13-572" fmla="*/ 100907 h 2641929"/>
                  <a:gd name="connsiteX14-573" fmla="*/ 1155161 w 3539953"/>
                  <a:gd name="connsiteY14-574" fmla="*/ 27388 h 2641929"/>
                  <a:gd name="connsiteX15-575" fmla="*/ 594574 w 3539953"/>
                  <a:gd name="connsiteY15-576" fmla="*/ 13603 h 2641929"/>
                  <a:gd name="connsiteX0-577" fmla="*/ 594574 w 3539953"/>
                  <a:gd name="connsiteY0-578" fmla="*/ 13603 h 2641929"/>
                  <a:gd name="connsiteX1-579" fmla="*/ 89127 w 3539953"/>
                  <a:gd name="connsiteY1-580" fmla="*/ 546620 h 2641929"/>
                  <a:gd name="connsiteX2-581" fmla="*/ 135077 w 3539953"/>
                  <a:gd name="connsiteY2-582" fmla="*/ 1176132 h 2641929"/>
                  <a:gd name="connsiteX3-583" fmla="*/ 29392 w 3539953"/>
                  <a:gd name="connsiteY3-584" fmla="*/ 1778073 h 2641929"/>
                  <a:gd name="connsiteX4-585" fmla="*/ 130482 w 3539953"/>
                  <a:gd name="connsiteY4-586" fmla="*/ 2439750 h 2641929"/>
                  <a:gd name="connsiteX5-587" fmla="*/ 874868 w 3539953"/>
                  <a:gd name="connsiteY5-588" fmla="*/ 2499484 h 2641929"/>
                  <a:gd name="connsiteX6-589" fmla="*/ 2212005 w 3539953"/>
                  <a:gd name="connsiteY6-590" fmla="*/ 2435155 h 2641929"/>
                  <a:gd name="connsiteX7-591" fmla="*/ 3029911 w 3539953"/>
                  <a:gd name="connsiteY7-592" fmla="*/ 2641929 h 2641929"/>
                  <a:gd name="connsiteX8-593" fmla="*/ 3539953 w 3539953"/>
                  <a:gd name="connsiteY8-594" fmla="*/ 2210001 h 2641929"/>
                  <a:gd name="connsiteX9-595" fmla="*/ 3443459 w 3539953"/>
                  <a:gd name="connsiteY9-596" fmla="*/ 1516160 h 2641929"/>
                  <a:gd name="connsiteX10-597" fmla="*/ 3535358 w 3539953"/>
                  <a:gd name="connsiteY10-598" fmla="*/ 849888 h 2641929"/>
                  <a:gd name="connsiteX11-599" fmla="*/ 3346964 w 3539953"/>
                  <a:gd name="connsiteY11-600" fmla="*/ 261732 h 2641929"/>
                  <a:gd name="connsiteX12-601" fmla="*/ 2671503 w 3539953"/>
                  <a:gd name="connsiteY12-602" fmla="*/ 59553 h 2641929"/>
                  <a:gd name="connsiteX13-603" fmla="*/ 1633038 w 3539953"/>
                  <a:gd name="connsiteY13-604" fmla="*/ 100907 h 2641929"/>
                  <a:gd name="connsiteX14-605" fmla="*/ 1155161 w 3539953"/>
                  <a:gd name="connsiteY14-606" fmla="*/ 27388 h 2641929"/>
                  <a:gd name="connsiteX15-607" fmla="*/ 594574 w 3539953"/>
                  <a:gd name="connsiteY15-608" fmla="*/ 13603 h 2641929"/>
                  <a:gd name="connsiteX0-609" fmla="*/ 594574 w 3539953"/>
                  <a:gd name="connsiteY0-610" fmla="*/ 13603 h 2641929"/>
                  <a:gd name="connsiteX1-611" fmla="*/ 89127 w 3539953"/>
                  <a:gd name="connsiteY1-612" fmla="*/ 546620 h 2641929"/>
                  <a:gd name="connsiteX2-613" fmla="*/ 135077 w 3539953"/>
                  <a:gd name="connsiteY2-614" fmla="*/ 1176132 h 2641929"/>
                  <a:gd name="connsiteX3-615" fmla="*/ 29392 w 3539953"/>
                  <a:gd name="connsiteY3-616" fmla="*/ 1778073 h 2641929"/>
                  <a:gd name="connsiteX4-617" fmla="*/ 130482 w 3539953"/>
                  <a:gd name="connsiteY4-618" fmla="*/ 2439750 h 2641929"/>
                  <a:gd name="connsiteX5-619" fmla="*/ 874868 w 3539953"/>
                  <a:gd name="connsiteY5-620" fmla="*/ 2499484 h 2641929"/>
                  <a:gd name="connsiteX6-621" fmla="*/ 2212005 w 3539953"/>
                  <a:gd name="connsiteY6-622" fmla="*/ 2435155 h 2641929"/>
                  <a:gd name="connsiteX7-623" fmla="*/ 3029911 w 3539953"/>
                  <a:gd name="connsiteY7-624" fmla="*/ 2641929 h 2641929"/>
                  <a:gd name="connsiteX8-625" fmla="*/ 3539953 w 3539953"/>
                  <a:gd name="connsiteY8-626" fmla="*/ 2210001 h 2641929"/>
                  <a:gd name="connsiteX9-627" fmla="*/ 3443459 w 3539953"/>
                  <a:gd name="connsiteY9-628" fmla="*/ 1516160 h 2641929"/>
                  <a:gd name="connsiteX10-629" fmla="*/ 3535358 w 3539953"/>
                  <a:gd name="connsiteY10-630" fmla="*/ 849888 h 2641929"/>
                  <a:gd name="connsiteX11-631" fmla="*/ 3346964 w 3539953"/>
                  <a:gd name="connsiteY11-632" fmla="*/ 261732 h 2641929"/>
                  <a:gd name="connsiteX12-633" fmla="*/ 2671503 w 3539953"/>
                  <a:gd name="connsiteY12-634" fmla="*/ 59553 h 2641929"/>
                  <a:gd name="connsiteX13-635" fmla="*/ 1633038 w 3539953"/>
                  <a:gd name="connsiteY13-636" fmla="*/ 100907 h 2641929"/>
                  <a:gd name="connsiteX14-637" fmla="*/ 1155161 w 3539953"/>
                  <a:gd name="connsiteY14-638" fmla="*/ 27388 h 2641929"/>
                  <a:gd name="connsiteX15-639" fmla="*/ 594574 w 3539953"/>
                  <a:gd name="connsiteY15-640" fmla="*/ 13603 h 2641929"/>
                  <a:gd name="connsiteX0-641" fmla="*/ 594574 w 3539953"/>
                  <a:gd name="connsiteY0-642" fmla="*/ 13603 h 2641929"/>
                  <a:gd name="connsiteX1-643" fmla="*/ 89127 w 3539953"/>
                  <a:gd name="connsiteY1-644" fmla="*/ 546620 h 2641929"/>
                  <a:gd name="connsiteX2-645" fmla="*/ 135077 w 3539953"/>
                  <a:gd name="connsiteY2-646" fmla="*/ 1176132 h 2641929"/>
                  <a:gd name="connsiteX3-647" fmla="*/ 29392 w 3539953"/>
                  <a:gd name="connsiteY3-648" fmla="*/ 1778073 h 2641929"/>
                  <a:gd name="connsiteX4-649" fmla="*/ 130482 w 3539953"/>
                  <a:gd name="connsiteY4-650" fmla="*/ 2439750 h 2641929"/>
                  <a:gd name="connsiteX5-651" fmla="*/ 874868 w 3539953"/>
                  <a:gd name="connsiteY5-652" fmla="*/ 2499484 h 2641929"/>
                  <a:gd name="connsiteX6-653" fmla="*/ 2212005 w 3539953"/>
                  <a:gd name="connsiteY6-654" fmla="*/ 2435155 h 2641929"/>
                  <a:gd name="connsiteX7-655" fmla="*/ 3029911 w 3539953"/>
                  <a:gd name="connsiteY7-656" fmla="*/ 2641929 h 2641929"/>
                  <a:gd name="connsiteX8-657" fmla="*/ 3539953 w 3539953"/>
                  <a:gd name="connsiteY8-658" fmla="*/ 2210001 h 2641929"/>
                  <a:gd name="connsiteX9-659" fmla="*/ 3443459 w 3539953"/>
                  <a:gd name="connsiteY9-660" fmla="*/ 1516160 h 2641929"/>
                  <a:gd name="connsiteX10-661" fmla="*/ 3535358 w 3539953"/>
                  <a:gd name="connsiteY10-662" fmla="*/ 849888 h 2641929"/>
                  <a:gd name="connsiteX11-663" fmla="*/ 3346964 w 3539953"/>
                  <a:gd name="connsiteY11-664" fmla="*/ 261732 h 2641929"/>
                  <a:gd name="connsiteX12-665" fmla="*/ 2671503 w 3539953"/>
                  <a:gd name="connsiteY12-666" fmla="*/ 59553 h 2641929"/>
                  <a:gd name="connsiteX13-667" fmla="*/ 1633038 w 3539953"/>
                  <a:gd name="connsiteY13-668" fmla="*/ 100907 h 2641929"/>
                  <a:gd name="connsiteX14-669" fmla="*/ 1155161 w 3539953"/>
                  <a:gd name="connsiteY14-670" fmla="*/ 27388 h 2641929"/>
                  <a:gd name="connsiteX15-671" fmla="*/ 594574 w 3539953"/>
                  <a:gd name="connsiteY15-672" fmla="*/ 13603 h 2641929"/>
                  <a:gd name="connsiteX0-673" fmla="*/ 594574 w 3539953"/>
                  <a:gd name="connsiteY0-674" fmla="*/ 13603 h 2641929"/>
                  <a:gd name="connsiteX1-675" fmla="*/ 89127 w 3539953"/>
                  <a:gd name="connsiteY1-676" fmla="*/ 546620 h 2641929"/>
                  <a:gd name="connsiteX2-677" fmla="*/ 135077 w 3539953"/>
                  <a:gd name="connsiteY2-678" fmla="*/ 1176132 h 2641929"/>
                  <a:gd name="connsiteX3-679" fmla="*/ 29392 w 3539953"/>
                  <a:gd name="connsiteY3-680" fmla="*/ 1778073 h 2641929"/>
                  <a:gd name="connsiteX4-681" fmla="*/ 130482 w 3539953"/>
                  <a:gd name="connsiteY4-682" fmla="*/ 2439750 h 2641929"/>
                  <a:gd name="connsiteX5-683" fmla="*/ 874868 w 3539953"/>
                  <a:gd name="connsiteY5-684" fmla="*/ 2499484 h 2641929"/>
                  <a:gd name="connsiteX6-685" fmla="*/ 2212005 w 3539953"/>
                  <a:gd name="connsiteY6-686" fmla="*/ 2435155 h 2641929"/>
                  <a:gd name="connsiteX7-687" fmla="*/ 3029911 w 3539953"/>
                  <a:gd name="connsiteY7-688" fmla="*/ 2641929 h 2641929"/>
                  <a:gd name="connsiteX8-689" fmla="*/ 3539953 w 3539953"/>
                  <a:gd name="connsiteY8-690" fmla="*/ 2210001 h 2641929"/>
                  <a:gd name="connsiteX9-691" fmla="*/ 3443459 w 3539953"/>
                  <a:gd name="connsiteY9-692" fmla="*/ 1516160 h 2641929"/>
                  <a:gd name="connsiteX10-693" fmla="*/ 3535358 w 3539953"/>
                  <a:gd name="connsiteY10-694" fmla="*/ 849888 h 2641929"/>
                  <a:gd name="connsiteX11-695" fmla="*/ 3346964 w 3539953"/>
                  <a:gd name="connsiteY11-696" fmla="*/ 261732 h 2641929"/>
                  <a:gd name="connsiteX12-697" fmla="*/ 2671503 w 3539953"/>
                  <a:gd name="connsiteY12-698" fmla="*/ 59553 h 2641929"/>
                  <a:gd name="connsiteX13-699" fmla="*/ 1633038 w 3539953"/>
                  <a:gd name="connsiteY13-700" fmla="*/ 100907 h 2641929"/>
                  <a:gd name="connsiteX14-701" fmla="*/ 1155161 w 3539953"/>
                  <a:gd name="connsiteY14-702" fmla="*/ 27388 h 2641929"/>
                  <a:gd name="connsiteX15-703" fmla="*/ 594574 w 3539953"/>
                  <a:gd name="connsiteY15-704" fmla="*/ 13603 h 2641929"/>
                  <a:gd name="connsiteX0-705" fmla="*/ 594574 w 3539953"/>
                  <a:gd name="connsiteY0-706" fmla="*/ 13603 h 2641929"/>
                  <a:gd name="connsiteX1-707" fmla="*/ 89127 w 3539953"/>
                  <a:gd name="connsiteY1-708" fmla="*/ 546620 h 2641929"/>
                  <a:gd name="connsiteX2-709" fmla="*/ 135077 w 3539953"/>
                  <a:gd name="connsiteY2-710" fmla="*/ 1176132 h 2641929"/>
                  <a:gd name="connsiteX3-711" fmla="*/ 29392 w 3539953"/>
                  <a:gd name="connsiteY3-712" fmla="*/ 1778073 h 2641929"/>
                  <a:gd name="connsiteX4-713" fmla="*/ 130482 w 3539953"/>
                  <a:gd name="connsiteY4-714" fmla="*/ 2439750 h 2641929"/>
                  <a:gd name="connsiteX5-715" fmla="*/ 874868 w 3539953"/>
                  <a:gd name="connsiteY5-716" fmla="*/ 2499484 h 2641929"/>
                  <a:gd name="connsiteX6-717" fmla="*/ 2212005 w 3539953"/>
                  <a:gd name="connsiteY6-718" fmla="*/ 2435155 h 2641929"/>
                  <a:gd name="connsiteX7-719" fmla="*/ 3029911 w 3539953"/>
                  <a:gd name="connsiteY7-720" fmla="*/ 2641929 h 2641929"/>
                  <a:gd name="connsiteX8-721" fmla="*/ 3539953 w 3539953"/>
                  <a:gd name="connsiteY8-722" fmla="*/ 2210001 h 2641929"/>
                  <a:gd name="connsiteX9-723" fmla="*/ 3443459 w 3539953"/>
                  <a:gd name="connsiteY9-724" fmla="*/ 1516160 h 2641929"/>
                  <a:gd name="connsiteX10-725" fmla="*/ 3535358 w 3539953"/>
                  <a:gd name="connsiteY10-726" fmla="*/ 849888 h 2641929"/>
                  <a:gd name="connsiteX11-727" fmla="*/ 3346964 w 3539953"/>
                  <a:gd name="connsiteY11-728" fmla="*/ 261732 h 2641929"/>
                  <a:gd name="connsiteX12-729" fmla="*/ 2671503 w 3539953"/>
                  <a:gd name="connsiteY12-730" fmla="*/ 59553 h 2641929"/>
                  <a:gd name="connsiteX13-731" fmla="*/ 1633038 w 3539953"/>
                  <a:gd name="connsiteY13-732" fmla="*/ 100907 h 2641929"/>
                  <a:gd name="connsiteX14-733" fmla="*/ 1155161 w 3539953"/>
                  <a:gd name="connsiteY14-734" fmla="*/ 27388 h 2641929"/>
                  <a:gd name="connsiteX15-735" fmla="*/ 594574 w 3539953"/>
                  <a:gd name="connsiteY15-736" fmla="*/ 13603 h 2641929"/>
                  <a:gd name="connsiteX0-737" fmla="*/ 594574 w 3539953"/>
                  <a:gd name="connsiteY0-738" fmla="*/ 13603 h 2641929"/>
                  <a:gd name="connsiteX1-739" fmla="*/ 89127 w 3539953"/>
                  <a:gd name="connsiteY1-740" fmla="*/ 546620 h 2641929"/>
                  <a:gd name="connsiteX2-741" fmla="*/ 135077 w 3539953"/>
                  <a:gd name="connsiteY2-742" fmla="*/ 1176132 h 2641929"/>
                  <a:gd name="connsiteX3-743" fmla="*/ 29392 w 3539953"/>
                  <a:gd name="connsiteY3-744" fmla="*/ 1778073 h 2641929"/>
                  <a:gd name="connsiteX4-745" fmla="*/ 130482 w 3539953"/>
                  <a:gd name="connsiteY4-746" fmla="*/ 2439750 h 2641929"/>
                  <a:gd name="connsiteX5-747" fmla="*/ 874868 w 3539953"/>
                  <a:gd name="connsiteY5-748" fmla="*/ 2499484 h 2641929"/>
                  <a:gd name="connsiteX6-749" fmla="*/ 2212005 w 3539953"/>
                  <a:gd name="connsiteY6-750" fmla="*/ 2435155 h 2641929"/>
                  <a:gd name="connsiteX7-751" fmla="*/ 3029911 w 3539953"/>
                  <a:gd name="connsiteY7-752" fmla="*/ 2641929 h 2641929"/>
                  <a:gd name="connsiteX8-753" fmla="*/ 3539953 w 3539953"/>
                  <a:gd name="connsiteY8-754" fmla="*/ 2210001 h 2641929"/>
                  <a:gd name="connsiteX9-755" fmla="*/ 3443459 w 3539953"/>
                  <a:gd name="connsiteY9-756" fmla="*/ 1516160 h 2641929"/>
                  <a:gd name="connsiteX10-757" fmla="*/ 3535358 w 3539953"/>
                  <a:gd name="connsiteY10-758" fmla="*/ 849888 h 2641929"/>
                  <a:gd name="connsiteX11-759" fmla="*/ 3346964 w 3539953"/>
                  <a:gd name="connsiteY11-760" fmla="*/ 261732 h 2641929"/>
                  <a:gd name="connsiteX12-761" fmla="*/ 2671503 w 3539953"/>
                  <a:gd name="connsiteY12-762" fmla="*/ 59553 h 2641929"/>
                  <a:gd name="connsiteX13-763" fmla="*/ 1633038 w 3539953"/>
                  <a:gd name="connsiteY13-764" fmla="*/ 100907 h 2641929"/>
                  <a:gd name="connsiteX14-765" fmla="*/ 1155161 w 3539953"/>
                  <a:gd name="connsiteY14-766" fmla="*/ 27388 h 2641929"/>
                  <a:gd name="connsiteX15-767" fmla="*/ 594574 w 3539953"/>
                  <a:gd name="connsiteY15-768" fmla="*/ 13603 h 2641929"/>
                  <a:gd name="connsiteX0-769" fmla="*/ 594574 w 3539953"/>
                  <a:gd name="connsiteY0-770" fmla="*/ 13603 h 2641929"/>
                  <a:gd name="connsiteX1-771" fmla="*/ 89127 w 3539953"/>
                  <a:gd name="connsiteY1-772" fmla="*/ 546620 h 2641929"/>
                  <a:gd name="connsiteX2-773" fmla="*/ 135077 w 3539953"/>
                  <a:gd name="connsiteY2-774" fmla="*/ 1176132 h 2641929"/>
                  <a:gd name="connsiteX3-775" fmla="*/ 29392 w 3539953"/>
                  <a:gd name="connsiteY3-776" fmla="*/ 1778073 h 2641929"/>
                  <a:gd name="connsiteX4-777" fmla="*/ 130482 w 3539953"/>
                  <a:gd name="connsiteY4-778" fmla="*/ 2439750 h 2641929"/>
                  <a:gd name="connsiteX5-779" fmla="*/ 874868 w 3539953"/>
                  <a:gd name="connsiteY5-780" fmla="*/ 2499484 h 2641929"/>
                  <a:gd name="connsiteX6-781" fmla="*/ 2212005 w 3539953"/>
                  <a:gd name="connsiteY6-782" fmla="*/ 2435155 h 2641929"/>
                  <a:gd name="connsiteX7-783" fmla="*/ 3029911 w 3539953"/>
                  <a:gd name="connsiteY7-784" fmla="*/ 2641929 h 2641929"/>
                  <a:gd name="connsiteX8-785" fmla="*/ 3539953 w 3539953"/>
                  <a:gd name="connsiteY8-786" fmla="*/ 2210001 h 2641929"/>
                  <a:gd name="connsiteX9-787" fmla="*/ 3443459 w 3539953"/>
                  <a:gd name="connsiteY9-788" fmla="*/ 1516160 h 2641929"/>
                  <a:gd name="connsiteX10-789" fmla="*/ 3535358 w 3539953"/>
                  <a:gd name="connsiteY10-790" fmla="*/ 849888 h 2641929"/>
                  <a:gd name="connsiteX11-791" fmla="*/ 3346964 w 3539953"/>
                  <a:gd name="connsiteY11-792" fmla="*/ 261732 h 2641929"/>
                  <a:gd name="connsiteX12-793" fmla="*/ 2671503 w 3539953"/>
                  <a:gd name="connsiteY12-794" fmla="*/ 59553 h 2641929"/>
                  <a:gd name="connsiteX13-795" fmla="*/ 1633038 w 3539953"/>
                  <a:gd name="connsiteY13-796" fmla="*/ 100907 h 2641929"/>
                  <a:gd name="connsiteX14-797" fmla="*/ 1155161 w 3539953"/>
                  <a:gd name="connsiteY14-798" fmla="*/ 27388 h 2641929"/>
                  <a:gd name="connsiteX15-799" fmla="*/ 594574 w 3539953"/>
                  <a:gd name="connsiteY15-800" fmla="*/ 13603 h 2641929"/>
                  <a:gd name="connsiteX0-801" fmla="*/ 594574 w 3539953"/>
                  <a:gd name="connsiteY0-802" fmla="*/ 13603 h 2641929"/>
                  <a:gd name="connsiteX1-803" fmla="*/ 89127 w 3539953"/>
                  <a:gd name="connsiteY1-804" fmla="*/ 546620 h 2641929"/>
                  <a:gd name="connsiteX2-805" fmla="*/ 135077 w 3539953"/>
                  <a:gd name="connsiteY2-806" fmla="*/ 1176132 h 2641929"/>
                  <a:gd name="connsiteX3-807" fmla="*/ 29392 w 3539953"/>
                  <a:gd name="connsiteY3-808" fmla="*/ 1778073 h 2641929"/>
                  <a:gd name="connsiteX4-809" fmla="*/ 130482 w 3539953"/>
                  <a:gd name="connsiteY4-810" fmla="*/ 2439750 h 2641929"/>
                  <a:gd name="connsiteX5-811" fmla="*/ 874868 w 3539953"/>
                  <a:gd name="connsiteY5-812" fmla="*/ 2499484 h 2641929"/>
                  <a:gd name="connsiteX6-813" fmla="*/ 2212005 w 3539953"/>
                  <a:gd name="connsiteY6-814" fmla="*/ 2435155 h 2641929"/>
                  <a:gd name="connsiteX7-815" fmla="*/ 3029911 w 3539953"/>
                  <a:gd name="connsiteY7-816" fmla="*/ 2641929 h 2641929"/>
                  <a:gd name="connsiteX8-817" fmla="*/ 3539953 w 3539953"/>
                  <a:gd name="connsiteY8-818" fmla="*/ 2210001 h 2641929"/>
                  <a:gd name="connsiteX9-819" fmla="*/ 3443459 w 3539953"/>
                  <a:gd name="connsiteY9-820" fmla="*/ 1516160 h 2641929"/>
                  <a:gd name="connsiteX10-821" fmla="*/ 3535358 w 3539953"/>
                  <a:gd name="connsiteY10-822" fmla="*/ 849888 h 2641929"/>
                  <a:gd name="connsiteX11-823" fmla="*/ 3346964 w 3539953"/>
                  <a:gd name="connsiteY11-824" fmla="*/ 261732 h 2641929"/>
                  <a:gd name="connsiteX12-825" fmla="*/ 2671503 w 3539953"/>
                  <a:gd name="connsiteY12-826" fmla="*/ 59553 h 2641929"/>
                  <a:gd name="connsiteX13-827" fmla="*/ 1633038 w 3539953"/>
                  <a:gd name="connsiteY13-828" fmla="*/ 100907 h 2641929"/>
                  <a:gd name="connsiteX14-829" fmla="*/ 1155161 w 3539953"/>
                  <a:gd name="connsiteY14-830" fmla="*/ 27388 h 2641929"/>
                  <a:gd name="connsiteX15-831" fmla="*/ 594574 w 3539953"/>
                  <a:gd name="connsiteY15-832" fmla="*/ 13603 h 2641929"/>
                  <a:gd name="connsiteX0-833" fmla="*/ 594574 w 3541086"/>
                  <a:gd name="connsiteY0-834" fmla="*/ 13603 h 2641929"/>
                  <a:gd name="connsiteX1-835" fmla="*/ 89127 w 3541086"/>
                  <a:gd name="connsiteY1-836" fmla="*/ 546620 h 2641929"/>
                  <a:gd name="connsiteX2-837" fmla="*/ 135077 w 3541086"/>
                  <a:gd name="connsiteY2-838" fmla="*/ 1176132 h 2641929"/>
                  <a:gd name="connsiteX3-839" fmla="*/ 29392 w 3541086"/>
                  <a:gd name="connsiteY3-840" fmla="*/ 1778073 h 2641929"/>
                  <a:gd name="connsiteX4-841" fmla="*/ 130482 w 3541086"/>
                  <a:gd name="connsiteY4-842" fmla="*/ 2439750 h 2641929"/>
                  <a:gd name="connsiteX5-843" fmla="*/ 874868 w 3541086"/>
                  <a:gd name="connsiteY5-844" fmla="*/ 2499484 h 2641929"/>
                  <a:gd name="connsiteX6-845" fmla="*/ 2212005 w 3541086"/>
                  <a:gd name="connsiteY6-846" fmla="*/ 2435155 h 2641929"/>
                  <a:gd name="connsiteX7-847" fmla="*/ 3029911 w 3541086"/>
                  <a:gd name="connsiteY7-848" fmla="*/ 2641929 h 2641929"/>
                  <a:gd name="connsiteX8-849" fmla="*/ 3539953 w 3541086"/>
                  <a:gd name="connsiteY8-850" fmla="*/ 2210001 h 2641929"/>
                  <a:gd name="connsiteX9-851" fmla="*/ 3443459 w 3541086"/>
                  <a:gd name="connsiteY9-852" fmla="*/ 1516160 h 2641929"/>
                  <a:gd name="connsiteX10-853" fmla="*/ 3535358 w 3541086"/>
                  <a:gd name="connsiteY10-854" fmla="*/ 849888 h 2641929"/>
                  <a:gd name="connsiteX11-855" fmla="*/ 3346964 w 3541086"/>
                  <a:gd name="connsiteY11-856" fmla="*/ 261732 h 2641929"/>
                  <a:gd name="connsiteX12-857" fmla="*/ 2671503 w 3541086"/>
                  <a:gd name="connsiteY12-858" fmla="*/ 59553 h 2641929"/>
                  <a:gd name="connsiteX13-859" fmla="*/ 1633038 w 3541086"/>
                  <a:gd name="connsiteY13-860" fmla="*/ 100907 h 2641929"/>
                  <a:gd name="connsiteX14-861" fmla="*/ 1155161 w 3541086"/>
                  <a:gd name="connsiteY14-862" fmla="*/ 27388 h 2641929"/>
                  <a:gd name="connsiteX15-863" fmla="*/ 594574 w 3541086"/>
                  <a:gd name="connsiteY15-864" fmla="*/ 13603 h 2641929"/>
                  <a:gd name="connsiteX0-865" fmla="*/ 594574 w 3543658"/>
                  <a:gd name="connsiteY0-866" fmla="*/ 13603 h 2641929"/>
                  <a:gd name="connsiteX1-867" fmla="*/ 89127 w 3543658"/>
                  <a:gd name="connsiteY1-868" fmla="*/ 546620 h 2641929"/>
                  <a:gd name="connsiteX2-869" fmla="*/ 135077 w 3543658"/>
                  <a:gd name="connsiteY2-870" fmla="*/ 1176132 h 2641929"/>
                  <a:gd name="connsiteX3-871" fmla="*/ 29392 w 3543658"/>
                  <a:gd name="connsiteY3-872" fmla="*/ 1778073 h 2641929"/>
                  <a:gd name="connsiteX4-873" fmla="*/ 130482 w 3543658"/>
                  <a:gd name="connsiteY4-874" fmla="*/ 2439750 h 2641929"/>
                  <a:gd name="connsiteX5-875" fmla="*/ 874868 w 3543658"/>
                  <a:gd name="connsiteY5-876" fmla="*/ 2499484 h 2641929"/>
                  <a:gd name="connsiteX6-877" fmla="*/ 2212005 w 3543658"/>
                  <a:gd name="connsiteY6-878" fmla="*/ 2435155 h 2641929"/>
                  <a:gd name="connsiteX7-879" fmla="*/ 3029911 w 3543658"/>
                  <a:gd name="connsiteY7-880" fmla="*/ 2641929 h 2641929"/>
                  <a:gd name="connsiteX8-881" fmla="*/ 3539953 w 3543658"/>
                  <a:gd name="connsiteY8-882" fmla="*/ 2210001 h 2641929"/>
                  <a:gd name="connsiteX9-883" fmla="*/ 3443459 w 3543658"/>
                  <a:gd name="connsiteY9-884" fmla="*/ 1516160 h 2641929"/>
                  <a:gd name="connsiteX10-885" fmla="*/ 3535358 w 3543658"/>
                  <a:gd name="connsiteY10-886" fmla="*/ 849888 h 2641929"/>
                  <a:gd name="connsiteX11-887" fmla="*/ 3346964 w 3543658"/>
                  <a:gd name="connsiteY11-888" fmla="*/ 261732 h 2641929"/>
                  <a:gd name="connsiteX12-889" fmla="*/ 2671503 w 3543658"/>
                  <a:gd name="connsiteY12-890" fmla="*/ 59553 h 2641929"/>
                  <a:gd name="connsiteX13-891" fmla="*/ 1633038 w 3543658"/>
                  <a:gd name="connsiteY13-892" fmla="*/ 100907 h 2641929"/>
                  <a:gd name="connsiteX14-893" fmla="*/ 1155161 w 3543658"/>
                  <a:gd name="connsiteY14-894" fmla="*/ 27388 h 2641929"/>
                  <a:gd name="connsiteX15-895" fmla="*/ 594574 w 3543658"/>
                  <a:gd name="connsiteY15-896" fmla="*/ 13603 h 2641929"/>
                  <a:gd name="connsiteX0-897" fmla="*/ 594574 w 3543658"/>
                  <a:gd name="connsiteY0-898" fmla="*/ 13603 h 2641929"/>
                  <a:gd name="connsiteX1-899" fmla="*/ 89127 w 3543658"/>
                  <a:gd name="connsiteY1-900" fmla="*/ 546620 h 2641929"/>
                  <a:gd name="connsiteX2-901" fmla="*/ 135077 w 3543658"/>
                  <a:gd name="connsiteY2-902" fmla="*/ 1176132 h 2641929"/>
                  <a:gd name="connsiteX3-903" fmla="*/ 29392 w 3543658"/>
                  <a:gd name="connsiteY3-904" fmla="*/ 1778073 h 2641929"/>
                  <a:gd name="connsiteX4-905" fmla="*/ 130482 w 3543658"/>
                  <a:gd name="connsiteY4-906" fmla="*/ 2439750 h 2641929"/>
                  <a:gd name="connsiteX5-907" fmla="*/ 874868 w 3543658"/>
                  <a:gd name="connsiteY5-908" fmla="*/ 2499484 h 2641929"/>
                  <a:gd name="connsiteX6-909" fmla="*/ 2212005 w 3543658"/>
                  <a:gd name="connsiteY6-910" fmla="*/ 2435155 h 2641929"/>
                  <a:gd name="connsiteX7-911" fmla="*/ 3029911 w 3543658"/>
                  <a:gd name="connsiteY7-912" fmla="*/ 2641929 h 2641929"/>
                  <a:gd name="connsiteX8-913" fmla="*/ 3539953 w 3543658"/>
                  <a:gd name="connsiteY8-914" fmla="*/ 2210001 h 2641929"/>
                  <a:gd name="connsiteX9-915" fmla="*/ 3443459 w 3543658"/>
                  <a:gd name="connsiteY9-916" fmla="*/ 1516160 h 2641929"/>
                  <a:gd name="connsiteX10-917" fmla="*/ 3535358 w 3543658"/>
                  <a:gd name="connsiteY10-918" fmla="*/ 849888 h 2641929"/>
                  <a:gd name="connsiteX11-919" fmla="*/ 3346964 w 3543658"/>
                  <a:gd name="connsiteY11-920" fmla="*/ 261732 h 2641929"/>
                  <a:gd name="connsiteX12-921" fmla="*/ 2671503 w 3543658"/>
                  <a:gd name="connsiteY12-922" fmla="*/ 59553 h 2641929"/>
                  <a:gd name="connsiteX13-923" fmla="*/ 1633038 w 3543658"/>
                  <a:gd name="connsiteY13-924" fmla="*/ 100907 h 2641929"/>
                  <a:gd name="connsiteX14-925" fmla="*/ 1155161 w 3543658"/>
                  <a:gd name="connsiteY14-926" fmla="*/ 27388 h 2641929"/>
                  <a:gd name="connsiteX15-927" fmla="*/ 594574 w 3543658"/>
                  <a:gd name="connsiteY15-928" fmla="*/ 13603 h 2641929"/>
                  <a:gd name="connsiteX0-929" fmla="*/ 594574 w 3543658"/>
                  <a:gd name="connsiteY0-930" fmla="*/ 13603 h 2641929"/>
                  <a:gd name="connsiteX1-931" fmla="*/ 89127 w 3543658"/>
                  <a:gd name="connsiteY1-932" fmla="*/ 546620 h 2641929"/>
                  <a:gd name="connsiteX2-933" fmla="*/ 135077 w 3543658"/>
                  <a:gd name="connsiteY2-934" fmla="*/ 1176132 h 2641929"/>
                  <a:gd name="connsiteX3-935" fmla="*/ 29392 w 3543658"/>
                  <a:gd name="connsiteY3-936" fmla="*/ 1778073 h 2641929"/>
                  <a:gd name="connsiteX4-937" fmla="*/ 130482 w 3543658"/>
                  <a:gd name="connsiteY4-938" fmla="*/ 2439750 h 2641929"/>
                  <a:gd name="connsiteX5-939" fmla="*/ 874868 w 3543658"/>
                  <a:gd name="connsiteY5-940" fmla="*/ 2499484 h 2641929"/>
                  <a:gd name="connsiteX6-941" fmla="*/ 2212005 w 3543658"/>
                  <a:gd name="connsiteY6-942" fmla="*/ 2435155 h 2641929"/>
                  <a:gd name="connsiteX7-943" fmla="*/ 3029911 w 3543658"/>
                  <a:gd name="connsiteY7-944" fmla="*/ 2641929 h 2641929"/>
                  <a:gd name="connsiteX8-945" fmla="*/ 3539953 w 3543658"/>
                  <a:gd name="connsiteY8-946" fmla="*/ 2210001 h 2641929"/>
                  <a:gd name="connsiteX9-947" fmla="*/ 3443459 w 3543658"/>
                  <a:gd name="connsiteY9-948" fmla="*/ 1516160 h 2641929"/>
                  <a:gd name="connsiteX10-949" fmla="*/ 3535358 w 3543658"/>
                  <a:gd name="connsiteY10-950" fmla="*/ 849888 h 2641929"/>
                  <a:gd name="connsiteX11-951" fmla="*/ 3346964 w 3543658"/>
                  <a:gd name="connsiteY11-952" fmla="*/ 261732 h 2641929"/>
                  <a:gd name="connsiteX12-953" fmla="*/ 2671503 w 3543658"/>
                  <a:gd name="connsiteY12-954" fmla="*/ 59553 h 2641929"/>
                  <a:gd name="connsiteX13-955" fmla="*/ 1633038 w 3543658"/>
                  <a:gd name="connsiteY13-956" fmla="*/ 100907 h 2641929"/>
                  <a:gd name="connsiteX14-957" fmla="*/ 1155161 w 3543658"/>
                  <a:gd name="connsiteY14-958" fmla="*/ 27388 h 2641929"/>
                  <a:gd name="connsiteX15-959" fmla="*/ 594574 w 3543658"/>
                  <a:gd name="connsiteY15-960" fmla="*/ 13603 h 2641929"/>
                  <a:gd name="connsiteX0-961" fmla="*/ 594574 w 3541504"/>
                  <a:gd name="connsiteY0-962" fmla="*/ 13603 h 2641929"/>
                  <a:gd name="connsiteX1-963" fmla="*/ 89127 w 3541504"/>
                  <a:gd name="connsiteY1-964" fmla="*/ 546620 h 2641929"/>
                  <a:gd name="connsiteX2-965" fmla="*/ 135077 w 3541504"/>
                  <a:gd name="connsiteY2-966" fmla="*/ 1176132 h 2641929"/>
                  <a:gd name="connsiteX3-967" fmla="*/ 29392 w 3541504"/>
                  <a:gd name="connsiteY3-968" fmla="*/ 1778073 h 2641929"/>
                  <a:gd name="connsiteX4-969" fmla="*/ 130482 w 3541504"/>
                  <a:gd name="connsiteY4-970" fmla="*/ 2439750 h 2641929"/>
                  <a:gd name="connsiteX5-971" fmla="*/ 874868 w 3541504"/>
                  <a:gd name="connsiteY5-972" fmla="*/ 2499484 h 2641929"/>
                  <a:gd name="connsiteX6-973" fmla="*/ 2212005 w 3541504"/>
                  <a:gd name="connsiteY6-974" fmla="*/ 2435155 h 2641929"/>
                  <a:gd name="connsiteX7-975" fmla="*/ 3029911 w 3541504"/>
                  <a:gd name="connsiteY7-976" fmla="*/ 2641929 h 2641929"/>
                  <a:gd name="connsiteX8-977" fmla="*/ 3539953 w 3541504"/>
                  <a:gd name="connsiteY8-978" fmla="*/ 2210001 h 2641929"/>
                  <a:gd name="connsiteX9-979" fmla="*/ 3443459 w 3541504"/>
                  <a:gd name="connsiteY9-980" fmla="*/ 1516160 h 2641929"/>
                  <a:gd name="connsiteX10-981" fmla="*/ 3535358 w 3541504"/>
                  <a:gd name="connsiteY10-982" fmla="*/ 849888 h 2641929"/>
                  <a:gd name="connsiteX11-983" fmla="*/ 3346964 w 3541504"/>
                  <a:gd name="connsiteY11-984" fmla="*/ 261732 h 2641929"/>
                  <a:gd name="connsiteX12-985" fmla="*/ 2671503 w 3541504"/>
                  <a:gd name="connsiteY12-986" fmla="*/ 59553 h 2641929"/>
                  <a:gd name="connsiteX13-987" fmla="*/ 1633038 w 3541504"/>
                  <a:gd name="connsiteY13-988" fmla="*/ 100907 h 2641929"/>
                  <a:gd name="connsiteX14-989" fmla="*/ 1155161 w 3541504"/>
                  <a:gd name="connsiteY14-990" fmla="*/ 27388 h 2641929"/>
                  <a:gd name="connsiteX15-991" fmla="*/ 594574 w 3541504"/>
                  <a:gd name="connsiteY15-992" fmla="*/ 13603 h 2641929"/>
                  <a:gd name="connsiteX0-993" fmla="*/ 594574 w 3541504"/>
                  <a:gd name="connsiteY0-994" fmla="*/ 22425 h 2650751"/>
                  <a:gd name="connsiteX1-995" fmla="*/ 89127 w 3541504"/>
                  <a:gd name="connsiteY1-996" fmla="*/ 555442 h 2650751"/>
                  <a:gd name="connsiteX2-997" fmla="*/ 135077 w 3541504"/>
                  <a:gd name="connsiteY2-998" fmla="*/ 1184954 h 2650751"/>
                  <a:gd name="connsiteX3-999" fmla="*/ 29392 w 3541504"/>
                  <a:gd name="connsiteY3-1000" fmla="*/ 1786895 h 2650751"/>
                  <a:gd name="connsiteX4-1001" fmla="*/ 130482 w 3541504"/>
                  <a:gd name="connsiteY4-1002" fmla="*/ 2448572 h 2650751"/>
                  <a:gd name="connsiteX5-1003" fmla="*/ 874868 w 3541504"/>
                  <a:gd name="connsiteY5-1004" fmla="*/ 2508306 h 2650751"/>
                  <a:gd name="connsiteX6-1005" fmla="*/ 2212005 w 3541504"/>
                  <a:gd name="connsiteY6-1006" fmla="*/ 2443977 h 2650751"/>
                  <a:gd name="connsiteX7-1007" fmla="*/ 3029911 w 3541504"/>
                  <a:gd name="connsiteY7-1008" fmla="*/ 2650751 h 2650751"/>
                  <a:gd name="connsiteX8-1009" fmla="*/ 3539953 w 3541504"/>
                  <a:gd name="connsiteY8-1010" fmla="*/ 2218823 h 2650751"/>
                  <a:gd name="connsiteX9-1011" fmla="*/ 3443459 w 3541504"/>
                  <a:gd name="connsiteY9-1012" fmla="*/ 1524982 h 2650751"/>
                  <a:gd name="connsiteX10-1013" fmla="*/ 3535358 w 3541504"/>
                  <a:gd name="connsiteY10-1014" fmla="*/ 858710 h 2650751"/>
                  <a:gd name="connsiteX11-1015" fmla="*/ 3346964 w 3541504"/>
                  <a:gd name="connsiteY11-1016" fmla="*/ 270554 h 2650751"/>
                  <a:gd name="connsiteX12-1017" fmla="*/ 2671503 w 3541504"/>
                  <a:gd name="connsiteY12-1018" fmla="*/ 68375 h 2650751"/>
                  <a:gd name="connsiteX13-1019" fmla="*/ 1633038 w 3541504"/>
                  <a:gd name="connsiteY13-1020" fmla="*/ 109729 h 2650751"/>
                  <a:gd name="connsiteX14-1021" fmla="*/ 1155161 w 3541504"/>
                  <a:gd name="connsiteY14-1022" fmla="*/ 36210 h 2650751"/>
                  <a:gd name="connsiteX15-1023" fmla="*/ 594574 w 3541504"/>
                  <a:gd name="connsiteY15-1024" fmla="*/ 22425 h 2650751"/>
                  <a:gd name="connsiteX0-1025" fmla="*/ 594574 w 3541504"/>
                  <a:gd name="connsiteY0-1026" fmla="*/ 22425 h 2650751"/>
                  <a:gd name="connsiteX1-1027" fmla="*/ 89127 w 3541504"/>
                  <a:gd name="connsiteY1-1028" fmla="*/ 555442 h 2650751"/>
                  <a:gd name="connsiteX2-1029" fmla="*/ 135077 w 3541504"/>
                  <a:gd name="connsiteY2-1030" fmla="*/ 1184954 h 2650751"/>
                  <a:gd name="connsiteX3-1031" fmla="*/ 29392 w 3541504"/>
                  <a:gd name="connsiteY3-1032" fmla="*/ 1786895 h 2650751"/>
                  <a:gd name="connsiteX4-1033" fmla="*/ 130482 w 3541504"/>
                  <a:gd name="connsiteY4-1034" fmla="*/ 2448572 h 2650751"/>
                  <a:gd name="connsiteX5-1035" fmla="*/ 874868 w 3541504"/>
                  <a:gd name="connsiteY5-1036" fmla="*/ 2508306 h 2650751"/>
                  <a:gd name="connsiteX6-1037" fmla="*/ 2212005 w 3541504"/>
                  <a:gd name="connsiteY6-1038" fmla="*/ 2443977 h 2650751"/>
                  <a:gd name="connsiteX7-1039" fmla="*/ 3029911 w 3541504"/>
                  <a:gd name="connsiteY7-1040" fmla="*/ 2650751 h 2650751"/>
                  <a:gd name="connsiteX8-1041" fmla="*/ 3539953 w 3541504"/>
                  <a:gd name="connsiteY8-1042" fmla="*/ 2218823 h 2650751"/>
                  <a:gd name="connsiteX9-1043" fmla="*/ 3443459 w 3541504"/>
                  <a:gd name="connsiteY9-1044" fmla="*/ 1524982 h 2650751"/>
                  <a:gd name="connsiteX10-1045" fmla="*/ 3535358 w 3541504"/>
                  <a:gd name="connsiteY10-1046" fmla="*/ 858710 h 2650751"/>
                  <a:gd name="connsiteX11-1047" fmla="*/ 3346964 w 3541504"/>
                  <a:gd name="connsiteY11-1048" fmla="*/ 270554 h 2650751"/>
                  <a:gd name="connsiteX12-1049" fmla="*/ 2671503 w 3541504"/>
                  <a:gd name="connsiteY12-1050" fmla="*/ 68375 h 2650751"/>
                  <a:gd name="connsiteX13-1051" fmla="*/ 1633038 w 3541504"/>
                  <a:gd name="connsiteY13-1052" fmla="*/ 109729 h 2650751"/>
                  <a:gd name="connsiteX14-1053" fmla="*/ 1155161 w 3541504"/>
                  <a:gd name="connsiteY14-1054" fmla="*/ 36210 h 2650751"/>
                  <a:gd name="connsiteX15-1055" fmla="*/ 594574 w 3541504"/>
                  <a:gd name="connsiteY15-1056" fmla="*/ 22425 h 2650751"/>
                  <a:gd name="connsiteX0-1057" fmla="*/ 594574 w 3541504"/>
                  <a:gd name="connsiteY0-1058" fmla="*/ 22425 h 2650751"/>
                  <a:gd name="connsiteX1-1059" fmla="*/ 89127 w 3541504"/>
                  <a:gd name="connsiteY1-1060" fmla="*/ 555442 h 2650751"/>
                  <a:gd name="connsiteX2-1061" fmla="*/ 135077 w 3541504"/>
                  <a:gd name="connsiteY2-1062" fmla="*/ 1184954 h 2650751"/>
                  <a:gd name="connsiteX3-1063" fmla="*/ 29392 w 3541504"/>
                  <a:gd name="connsiteY3-1064" fmla="*/ 1786895 h 2650751"/>
                  <a:gd name="connsiteX4-1065" fmla="*/ 130482 w 3541504"/>
                  <a:gd name="connsiteY4-1066" fmla="*/ 2448572 h 2650751"/>
                  <a:gd name="connsiteX5-1067" fmla="*/ 874868 w 3541504"/>
                  <a:gd name="connsiteY5-1068" fmla="*/ 2508306 h 2650751"/>
                  <a:gd name="connsiteX6-1069" fmla="*/ 2212005 w 3541504"/>
                  <a:gd name="connsiteY6-1070" fmla="*/ 2443977 h 2650751"/>
                  <a:gd name="connsiteX7-1071" fmla="*/ 3029911 w 3541504"/>
                  <a:gd name="connsiteY7-1072" fmla="*/ 2650751 h 2650751"/>
                  <a:gd name="connsiteX8-1073" fmla="*/ 3539953 w 3541504"/>
                  <a:gd name="connsiteY8-1074" fmla="*/ 2218823 h 2650751"/>
                  <a:gd name="connsiteX9-1075" fmla="*/ 3443459 w 3541504"/>
                  <a:gd name="connsiteY9-1076" fmla="*/ 1524982 h 2650751"/>
                  <a:gd name="connsiteX10-1077" fmla="*/ 3535358 w 3541504"/>
                  <a:gd name="connsiteY10-1078" fmla="*/ 858710 h 2650751"/>
                  <a:gd name="connsiteX11-1079" fmla="*/ 3346964 w 3541504"/>
                  <a:gd name="connsiteY11-1080" fmla="*/ 270554 h 2650751"/>
                  <a:gd name="connsiteX12-1081" fmla="*/ 2671503 w 3541504"/>
                  <a:gd name="connsiteY12-1082" fmla="*/ 68375 h 2650751"/>
                  <a:gd name="connsiteX13-1083" fmla="*/ 1633038 w 3541504"/>
                  <a:gd name="connsiteY13-1084" fmla="*/ 109729 h 2650751"/>
                  <a:gd name="connsiteX14-1085" fmla="*/ 1453833 w 3541504"/>
                  <a:gd name="connsiteY14-1086" fmla="*/ 86756 h 2650751"/>
                  <a:gd name="connsiteX15-1087" fmla="*/ 1155161 w 3541504"/>
                  <a:gd name="connsiteY15-1088" fmla="*/ 36210 h 2650751"/>
                  <a:gd name="connsiteX16" fmla="*/ 594574 w 3541504"/>
                  <a:gd name="connsiteY16" fmla="*/ 22425 h 2650751"/>
                  <a:gd name="connsiteX0-1089" fmla="*/ 594574 w 3541504"/>
                  <a:gd name="connsiteY0-1090" fmla="*/ 22425 h 2650751"/>
                  <a:gd name="connsiteX1-1091" fmla="*/ 89127 w 3541504"/>
                  <a:gd name="connsiteY1-1092" fmla="*/ 555442 h 2650751"/>
                  <a:gd name="connsiteX2-1093" fmla="*/ 135077 w 3541504"/>
                  <a:gd name="connsiteY2-1094" fmla="*/ 1184954 h 2650751"/>
                  <a:gd name="connsiteX3-1095" fmla="*/ 29392 w 3541504"/>
                  <a:gd name="connsiteY3-1096" fmla="*/ 1786895 h 2650751"/>
                  <a:gd name="connsiteX4-1097" fmla="*/ 130482 w 3541504"/>
                  <a:gd name="connsiteY4-1098" fmla="*/ 2448572 h 2650751"/>
                  <a:gd name="connsiteX5-1099" fmla="*/ 874868 w 3541504"/>
                  <a:gd name="connsiteY5-1100" fmla="*/ 2508306 h 2650751"/>
                  <a:gd name="connsiteX6-1101" fmla="*/ 2212005 w 3541504"/>
                  <a:gd name="connsiteY6-1102" fmla="*/ 2443977 h 2650751"/>
                  <a:gd name="connsiteX7-1103" fmla="*/ 3029911 w 3541504"/>
                  <a:gd name="connsiteY7-1104" fmla="*/ 2650751 h 2650751"/>
                  <a:gd name="connsiteX8-1105" fmla="*/ 3539953 w 3541504"/>
                  <a:gd name="connsiteY8-1106" fmla="*/ 2218823 h 2650751"/>
                  <a:gd name="connsiteX9-1107" fmla="*/ 3443459 w 3541504"/>
                  <a:gd name="connsiteY9-1108" fmla="*/ 1524982 h 2650751"/>
                  <a:gd name="connsiteX10-1109" fmla="*/ 3535358 w 3541504"/>
                  <a:gd name="connsiteY10-1110" fmla="*/ 858710 h 2650751"/>
                  <a:gd name="connsiteX11-1111" fmla="*/ 3346964 w 3541504"/>
                  <a:gd name="connsiteY11-1112" fmla="*/ 270554 h 2650751"/>
                  <a:gd name="connsiteX12-1113" fmla="*/ 2671503 w 3541504"/>
                  <a:gd name="connsiteY12-1114" fmla="*/ 68375 h 2650751"/>
                  <a:gd name="connsiteX13-1115" fmla="*/ 1775483 w 3541504"/>
                  <a:gd name="connsiteY13-1116" fmla="*/ 105134 h 2650751"/>
                  <a:gd name="connsiteX14-1117" fmla="*/ 1453833 w 3541504"/>
                  <a:gd name="connsiteY14-1118" fmla="*/ 86756 h 2650751"/>
                  <a:gd name="connsiteX15-1119" fmla="*/ 1155161 w 3541504"/>
                  <a:gd name="connsiteY15-1120" fmla="*/ 36210 h 2650751"/>
                  <a:gd name="connsiteX16-1121" fmla="*/ 594574 w 3541504"/>
                  <a:gd name="connsiteY16-1122" fmla="*/ 22425 h 2650751"/>
                  <a:gd name="connsiteX0-1123" fmla="*/ 594574 w 3541504"/>
                  <a:gd name="connsiteY0-1124" fmla="*/ 22425 h 2650751"/>
                  <a:gd name="connsiteX1-1125" fmla="*/ 89127 w 3541504"/>
                  <a:gd name="connsiteY1-1126" fmla="*/ 555442 h 2650751"/>
                  <a:gd name="connsiteX2-1127" fmla="*/ 135077 w 3541504"/>
                  <a:gd name="connsiteY2-1128" fmla="*/ 1184954 h 2650751"/>
                  <a:gd name="connsiteX3-1129" fmla="*/ 29392 w 3541504"/>
                  <a:gd name="connsiteY3-1130" fmla="*/ 1786895 h 2650751"/>
                  <a:gd name="connsiteX4-1131" fmla="*/ 130482 w 3541504"/>
                  <a:gd name="connsiteY4-1132" fmla="*/ 2448572 h 2650751"/>
                  <a:gd name="connsiteX5-1133" fmla="*/ 874868 w 3541504"/>
                  <a:gd name="connsiteY5-1134" fmla="*/ 2508306 h 2650751"/>
                  <a:gd name="connsiteX6-1135" fmla="*/ 2212005 w 3541504"/>
                  <a:gd name="connsiteY6-1136" fmla="*/ 2443977 h 2650751"/>
                  <a:gd name="connsiteX7-1137" fmla="*/ 3029911 w 3541504"/>
                  <a:gd name="connsiteY7-1138" fmla="*/ 2650751 h 2650751"/>
                  <a:gd name="connsiteX8-1139" fmla="*/ 3539953 w 3541504"/>
                  <a:gd name="connsiteY8-1140" fmla="*/ 2218823 h 2650751"/>
                  <a:gd name="connsiteX9-1141" fmla="*/ 3443459 w 3541504"/>
                  <a:gd name="connsiteY9-1142" fmla="*/ 1524982 h 2650751"/>
                  <a:gd name="connsiteX10-1143" fmla="*/ 3535358 w 3541504"/>
                  <a:gd name="connsiteY10-1144" fmla="*/ 858710 h 2650751"/>
                  <a:gd name="connsiteX11-1145" fmla="*/ 3346964 w 3541504"/>
                  <a:gd name="connsiteY11-1146" fmla="*/ 270554 h 2650751"/>
                  <a:gd name="connsiteX12-1147" fmla="*/ 2671503 w 3541504"/>
                  <a:gd name="connsiteY12-1148" fmla="*/ 68375 h 2650751"/>
                  <a:gd name="connsiteX13-1149" fmla="*/ 1775483 w 3541504"/>
                  <a:gd name="connsiteY13-1150" fmla="*/ 105134 h 2650751"/>
                  <a:gd name="connsiteX14-1151" fmla="*/ 1453833 w 3541504"/>
                  <a:gd name="connsiteY14-1152" fmla="*/ 86756 h 2650751"/>
                  <a:gd name="connsiteX15-1153" fmla="*/ 1155161 w 3541504"/>
                  <a:gd name="connsiteY15-1154" fmla="*/ 36210 h 2650751"/>
                  <a:gd name="connsiteX16-1155" fmla="*/ 594574 w 3541504"/>
                  <a:gd name="connsiteY16-1156" fmla="*/ 22425 h 2650751"/>
                  <a:gd name="connsiteX0-1157" fmla="*/ 594574 w 3541504"/>
                  <a:gd name="connsiteY0-1158" fmla="*/ 22425 h 2650751"/>
                  <a:gd name="connsiteX1-1159" fmla="*/ 89127 w 3541504"/>
                  <a:gd name="connsiteY1-1160" fmla="*/ 555442 h 2650751"/>
                  <a:gd name="connsiteX2-1161" fmla="*/ 135077 w 3541504"/>
                  <a:gd name="connsiteY2-1162" fmla="*/ 1184954 h 2650751"/>
                  <a:gd name="connsiteX3-1163" fmla="*/ 29392 w 3541504"/>
                  <a:gd name="connsiteY3-1164" fmla="*/ 1786895 h 2650751"/>
                  <a:gd name="connsiteX4-1165" fmla="*/ 130482 w 3541504"/>
                  <a:gd name="connsiteY4-1166" fmla="*/ 2448572 h 2650751"/>
                  <a:gd name="connsiteX5-1167" fmla="*/ 874868 w 3541504"/>
                  <a:gd name="connsiteY5-1168" fmla="*/ 2508306 h 2650751"/>
                  <a:gd name="connsiteX6-1169" fmla="*/ 2212005 w 3541504"/>
                  <a:gd name="connsiteY6-1170" fmla="*/ 2443977 h 2650751"/>
                  <a:gd name="connsiteX7-1171" fmla="*/ 3029911 w 3541504"/>
                  <a:gd name="connsiteY7-1172" fmla="*/ 2650751 h 2650751"/>
                  <a:gd name="connsiteX8-1173" fmla="*/ 3539953 w 3541504"/>
                  <a:gd name="connsiteY8-1174" fmla="*/ 2218823 h 2650751"/>
                  <a:gd name="connsiteX9-1175" fmla="*/ 3443459 w 3541504"/>
                  <a:gd name="connsiteY9-1176" fmla="*/ 1524982 h 2650751"/>
                  <a:gd name="connsiteX10-1177" fmla="*/ 3535358 w 3541504"/>
                  <a:gd name="connsiteY10-1178" fmla="*/ 858710 h 2650751"/>
                  <a:gd name="connsiteX11-1179" fmla="*/ 3346964 w 3541504"/>
                  <a:gd name="connsiteY11-1180" fmla="*/ 270554 h 2650751"/>
                  <a:gd name="connsiteX12-1181" fmla="*/ 2671503 w 3541504"/>
                  <a:gd name="connsiteY12-1182" fmla="*/ 68375 h 2650751"/>
                  <a:gd name="connsiteX13-1183" fmla="*/ 1775483 w 3541504"/>
                  <a:gd name="connsiteY13-1184" fmla="*/ 105134 h 2650751"/>
                  <a:gd name="connsiteX14-1185" fmla="*/ 1453833 w 3541504"/>
                  <a:gd name="connsiteY14-1186" fmla="*/ 86756 h 2650751"/>
                  <a:gd name="connsiteX15-1187" fmla="*/ 1155161 w 3541504"/>
                  <a:gd name="connsiteY15-1188" fmla="*/ 36210 h 2650751"/>
                  <a:gd name="connsiteX16-1189" fmla="*/ 594574 w 3541504"/>
                  <a:gd name="connsiteY16-1190" fmla="*/ 22425 h 2650751"/>
                  <a:gd name="connsiteX0-1191" fmla="*/ 594574 w 3541504"/>
                  <a:gd name="connsiteY0-1192" fmla="*/ 22425 h 2650751"/>
                  <a:gd name="connsiteX1-1193" fmla="*/ 89127 w 3541504"/>
                  <a:gd name="connsiteY1-1194" fmla="*/ 555442 h 2650751"/>
                  <a:gd name="connsiteX2-1195" fmla="*/ 135077 w 3541504"/>
                  <a:gd name="connsiteY2-1196" fmla="*/ 1184954 h 2650751"/>
                  <a:gd name="connsiteX3-1197" fmla="*/ 29392 w 3541504"/>
                  <a:gd name="connsiteY3-1198" fmla="*/ 1786895 h 2650751"/>
                  <a:gd name="connsiteX4-1199" fmla="*/ 130482 w 3541504"/>
                  <a:gd name="connsiteY4-1200" fmla="*/ 2448572 h 2650751"/>
                  <a:gd name="connsiteX5-1201" fmla="*/ 874868 w 3541504"/>
                  <a:gd name="connsiteY5-1202" fmla="*/ 2508306 h 2650751"/>
                  <a:gd name="connsiteX6-1203" fmla="*/ 2212005 w 3541504"/>
                  <a:gd name="connsiteY6-1204" fmla="*/ 2443977 h 2650751"/>
                  <a:gd name="connsiteX7-1205" fmla="*/ 3029911 w 3541504"/>
                  <a:gd name="connsiteY7-1206" fmla="*/ 2650751 h 2650751"/>
                  <a:gd name="connsiteX8-1207" fmla="*/ 3539953 w 3541504"/>
                  <a:gd name="connsiteY8-1208" fmla="*/ 2218823 h 2650751"/>
                  <a:gd name="connsiteX9-1209" fmla="*/ 3443459 w 3541504"/>
                  <a:gd name="connsiteY9-1210" fmla="*/ 1524982 h 2650751"/>
                  <a:gd name="connsiteX10-1211" fmla="*/ 3535358 w 3541504"/>
                  <a:gd name="connsiteY10-1212" fmla="*/ 858710 h 2650751"/>
                  <a:gd name="connsiteX11-1213" fmla="*/ 3346964 w 3541504"/>
                  <a:gd name="connsiteY11-1214" fmla="*/ 270554 h 2650751"/>
                  <a:gd name="connsiteX12-1215" fmla="*/ 2671503 w 3541504"/>
                  <a:gd name="connsiteY12-1216" fmla="*/ 68375 h 2650751"/>
                  <a:gd name="connsiteX13-1217" fmla="*/ 1775483 w 3541504"/>
                  <a:gd name="connsiteY13-1218" fmla="*/ 105134 h 2650751"/>
                  <a:gd name="connsiteX14-1219" fmla="*/ 1453833 w 3541504"/>
                  <a:gd name="connsiteY14-1220" fmla="*/ 86756 h 2650751"/>
                  <a:gd name="connsiteX15-1221" fmla="*/ 1155161 w 3541504"/>
                  <a:gd name="connsiteY15-1222" fmla="*/ 36210 h 2650751"/>
                  <a:gd name="connsiteX16-1223" fmla="*/ 594574 w 3541504"/>
                  <a:gd name="connsiteY16-1224" fmla="*/ 22425 h 2650751"/>
                  <a:gd name="connsiteX0-1225" fmla="*/ 594574 w 3541504"/>
                  <a:gd name="connsiteY0-1226" fmla="*/ 22425 h 2650751"/>
                  <a:gd name="connsiteX1-1227" fmla="*/ 89127 w 3541504"/>
                  <a:gd name="connsiteY1-1228" fmla="*/ 555442 h 2650751"/>
                  <a:gd name="connsiteX2-1229" fmla="*/ 135077 w 3541504"/>
                  <a:gd name="connsiteY2-1230" fmla="*/ 1184954 h 2650751"/>
                  <a:gd name="connsiteX3-1231" fmla="*/ 29392 w 3541504"/>
                  <a:gd name="connsiteY3-1232" fmla="*/ 1786895 h 2650751"/>
                  <a:gd name="connsiteX4-1233" fmla="*/ 130482 w 3541504"/>
                  <a:gd name="connsiteY4-1234" fmla="*/ 2448572 h 2650751"/>
                  <a:gd name="connsiteX5-1235" fmla="*/ 874868 w 3541504"/>
                  <a:gd name="connsiteY5-1236" fmla="*/ 2508306 h 2650751"/>
                  <a:gd name="connsiteX6-1237" fmla="*/ 2212005 w 3541504"/>
                  <a:gd name="connsiteY6-1238" fmla="*/ 2443977 h 2650751"/>
                  <a:gd name="connsiteX7-1239" fmla="*/ 3029911 w 3541504"/>
                  <a:gd name="connsiteY7-1240" fmla="*/ 2650751 h 2650751"/>
                  <a:gd name="connsiteX8-1241" fmla="*/ 3539953 w 3541504"/>
                  <a:gd name="connsiteY8-1242" fmla="*/ 2218823 h 2650751"/>
                  <a:gd name="connsiteX9-1243" fmla="*/ 3443459 w 3541504"/>
                  <a:gd name="connsiteY9-1244" fmla="*/ 1524982 h 2650751"/>
                  <a:gd name="connsiteX10-1245" fmla="*/ 3535358 w 3541504"/>
                  <a:gd name="connsiteY10-1246" fmla="*/ 858710 h 2650751"/>
                  <a:gd name="connsiteX11-1247" fmla="*/ 3346964 w 3541504"/>
                  <a:gd name="connsiteY11-1248" fmla="*/ 270554 h 2650751"/>
                  <a:gd name="connsiteX12-1249" fmla="*/ 2671503 w 3541504"/>
                  <a:gd name="connsiteY12-1250" fmla="*/ 68375 h 2650751"/>
                  <a:gd name="connsiteX13-1251" fmla="*/ 1775483 w 3541504"/>
                  <a:gd name="connsiteY13-1252" fmla="*/ 105134 h 2650751"/>
                  <a:gd name="connsiteX14-1253" fmla="*/ 1453833 w 3541504"/>
                  <a:gd name="connsiteY14-1254" fmla="*/ 86756 h 2650751"/>
                  <a:gd name="connsiteX15-1255" fmla="*/ 1155161 w 3541504"/>
                  <a:gd name="connsiteY15-1256" fmla="*/ 36210 h 2650751"/>
                  <a:gd name="connsiteX16-1257" fmla="*/ 594574 w 3541504"/>
                  <a:gd name="connsiteY16-1258" fmla="*/ 22425 h 2650751"/>
                  <a:gd name="connsiteX0-1259" fmla="*/ 594574 w 3541504"/>
                  <a:gd name="connsiteY0-1260" fmla="*/ 22425 h 2650751"/>
                  <a:gd name="connsiteX1-1261" fmla="*/ 89127 w 3541504"/>
                  <a:gd name="connsiteY1-1262" fmla="*/ 555442 h 2650751"/>
                  <a:gd name="connsiteX2-1263" fmla="*/ 135077 w 3541504"/>
                  <a:gd name="connsiteY2-1264" fmla="*/ 1184954 h 2650751"/>
                  <a:gd name="connsiteX3-1265" fmla="*/ 29392 w 3541504"/>
                  <a:gd name="connsiteY3-1266" fmla="*/ 1786895 h 2650751"/>
                  <a:gd name="connsiteX4-1267" fmla="*/ 130482 w 3541504"/>
                  <a:gd name="connsiteY4-1268" fmla="*/ 2448572 h 2650751"/>
                  <a:gd name="connsiteX5-1269" fmla="*/ 874868 w 3541504"/>
                  <a:gd name="connsiteY5-1270" fmla="*/ 2508306 h 2650751"/>
                  <a:gd name="connsiteX6-1271" fmla="*/ 2212005 w 3541504"/>
                  <a:gd name="connsiteY6-1272" fmla="*/ 2443977 h 2650751"/>
                  <a:gd name="connsiteX7-1273" fmla="*/ 3029911 w 3541504"/>
                  <a:gd name="connsiteY7-1274" fmla="*/ 2650751 h 2650751"/>
                  <a:gd name="connsiteX8-1275" fmla="*/ 3539953 w 3541504"/>
                  <a:gd name="connsiteY8-1276" fmla="*/ 2218823 h 2650751"/>
                  <a:gd name="connsiteX9-1277" fmla="*/ 3443459 w 3541504"/>
                  <a:gd name="connsiteY9-1278" fmla="*/ 1524982 h 2650751"/>
                  <a:gd name="connsiteX10-1279" fmla="*/ 3535358 w 3541504"/>
                  <a:gd name="connsiteY10-1280" fmla="*/ 858710 h 2650751"/>
                  <a:gd name="connsiteX11-1281" fmla="*/ 3346964 w 3541504"/>
                  <a:gd name="connsiteY11-1282" fmla="*/ 270554 h 2650751"/>
                  <a:gd name="connsiteX12-1283" fmla="*/ 2671503 w 3541504"/>
                  <a:gd name="connsiteY12-1284" fmla="*/ 68375 h 2650751"/>
                  <a:gd name="connsiteX13-1285" fmla="*/ 1775483 w 3541504"/>
                  <a:gd name="connsiteY13-1286" fmla="*/ 105134 h 2650751"/>
                  <a:gd name="connsiteX14-1287" fmla="*/ 1453833 w 3541504"/>
                  <a:gd name="connsiteY14-1288" fmla="*/ 86756 h 2650751"/>
                  <a:gd name="connsiteX15-1289" fmla="*/ 1155161 w 3541504"/>
                  <a:gd name="connsiteY15-1290" fmla="*/ 36210 h 2650751"/>
                  <a:gd name="connsiteX16-1291" fmla="*/ 594574 w 3541504"/>
                  <a:gd name="connsiteY16-1292" fmla="*/ 22425 h 2650751"/>
                  <a:gd name="connsiteX0-1293" fmla="*/ 594574 w 3541504"/>
                  <a:gd name="connsiteY0-1294" fmla="*/ 35102 h 2663428"/>
                  <a:gd name="connsiteX1-1295" fmla="*/ 89127 w 3541504"/>
                  <a:gd name="connsiteY1-1296" fmla="*/ 568119 h 2663428"/>
                  <a:gd name="connsiteX2-1297" fmla="*/ 135077 w 3541504"/>
                  <a:gd name="connsiteY2-1298" fmla="*/ 1197631 h 2663428"/>
                  <a:gd name="connsiteX3-1299" fmla="*/ 29392 w 3541504"/>
                  <a:gd name="connsiteY3-1300" fmla="*/ 1799572 h 2663428"/>
                  <a:gd name="connsiteX4-1301" fmla="*/ 130482 w 3541504"/>
                  <a:gd name="connsiteY4-1302" fmla="*/ 2461249 h 2663428"/>
                  <a:gd name="connsiteX5-1303" fmla="*/ 874868 w 3541504"/>
                  <a:gd name="connsiteY5-1304" fmla="*/ 2520983 h 2663428"/>
                  <a:gd name="connsiteX6-1305" fmla="*/ 2212005 w 3541504"/>
                  <a:gd name="connsiteY6-1306" fmla="*/ 2456654 h 2663428"/>
                  <a:gd name="connsiteX7-1307" fmla="*/ 3029911 w 3541504"/>
                  <a:gd name="connsiteY7-1308" fmla="*/ 2663428 h 2663428"/>
                  <a:gd name="connsiteX8-1309" fmla="*/ 3539953 w 3541504"/>
                  <a:gd name="connsiteY8-1310" fmla="*/ 2231500 h 2663428"/>
                  <a:gd name="connsiteX9-1311" fmla="*/ 3443459 w 3541504"/>
                  <a:gd name="connsiteY9-1312" fmla="*/ 1537659 h 2663428"/>
                  <a:gd name="connsiteX10-1313" fmla="*/ 3535358 w 3541504"/>
                  <a:gd name="connsiteY10-1314" fmla="*/ 871387 h 2663428"/>
                  <a:gd name="connsiteX11-1315" fmla="*/ 3346964 w 3541504"/>
                  <a:gd name="connsiteY11-1316" fmla="*/ 283231 h 2663428"/>
                  <a:gd name="connsiteX12-1317" fmla="*/ 2671503 w 3541504"/>
                  <a:gd name="connsiteY12-1318" fmla="*/ 81052 h 2663428"/>
                  <a:gd name="connsiteX13-1319" fmla="*/ 1775483 w 3541504"/>
                  <a:gd name="connsiteY13-1320" fmla="*/ 117811 h 2663428"/>
                  <a:gd name="connsiteX14-1321" fmla="*/ 1453833 w 3541504"/>
                  <a:gd name="connsiteY14-1322" fmla="*/ 99433 h 2663428"/>
                  <a:gd name="connsiteX15-1323" fmla="*/ 1155161 w 3541504"/>
                  <a:gd name="connsiteY15-1324" fmla="*/ 48887 h 2663428"/>
                  <a:gd name="connsiteX16-1325" fmla="*/ 594574 w 3541504"/>
                  <a:gd name="connsiteY16-1326" fmla="*/ 35102 h 2663428"/>
                  <a:gd name="connsiteX0-1327" fmla="*/ 594574 w 3541504"/>
                  <a:gd name="connsiteY0-1328" fmla="*/ 35102 h 2663428"/>
                  <a:gd name="connsiteX1-1329" fmla="*/ 89127 w 3541504"/>
                  <a:gd name="connsiteY1-1330" fmla="*/ 568119 h 2663428"/>
                  <a:gd name="connsiteX2-1331" fmla="*/ 135077 w 3541504"/>
                  <a:gd name="connsiteY2-1332" fmla="*/ 1197631 h 2663428"/>
                  <a:gd name="connsiteX3-1333" fmla="*/ 29392 w 3541504"/>
                  <a:gd name="connsiteY3-1334" fmla="*/ 1799572 h 2663428"/>
                  <a:gd name="connsiteX4-1335" fmla="*/ 130482 w 3541504"/>
                  <a:gd name="connsiteY4-1336" fmla="*/ 2461249 h 2663428"/>
                  <a:gd name="connsiteX5-1337" fmla="*/ 874868 w 3541504"/>
                  <a:gd name="connsiteY5-1338" fmla="*/ 2520983 h 2663428"/>
                  <a:gd name="connsiteX6-1339" fmla="*/ 2212005 w 3541504"/>
                  <a:gd name="connsiteY6-1340" fmla="*/ 2456654 h 2663428"/>
                  <a:gd name="connsiteX7-1341" fmla="*/ 3029911 w 3541504"/>
                  <a:gd name="connsiteY7-1342" fmla="*/ 2663428 h 2663428"/>
                  <a:gd name="connsiteX8-1343" fmla="*/ 3539953 w 3541504"/>
                  <a:gd name="connsiteY8-1344" fmla="*/ 2231500 h 2663428"/>
                  <a:gd name="connsiteX9-1345" fmla="*/ 3443459 w 3541504"/>
                  <a:gd name="connsiteY9-1346" fmla="*/ 1537659 h 2663428"/>
                  <a:gd name="connsiteX10-1347" fmla="*/ 3535358 w 3541504"/>
                  <a:gd name="connsiteY10-1348" fmla="*/ 871387 h 2663428"/>
                  <a:gd name="connsiteX11-1349" fmla="*/ 3346964 w 3541504"/>
                  <a:gd name="connsiteY11-1350" fmla="*/ 283231 h 2663428"/>
                  <a:gd name="connsiteX12-1351" fmla="*/ 2671503 w 3541504"/>
                  <a:gd name="connsiteY12-1352" fmla="*/ 81052 h 2663428"/>
                  <a:gd name="connsiteX13-1353" fmla="*/ 1775483 w 3541504"/>
                  <a:gd name="connsiteY13-1354" fmla="*/ 117811 h 2663428"/>
                  <a:gd name="connsiteX14-1355" fmla="*/ 1453833 w 3541504"/>
                  <a:gd name="connsiteY14-1356" fmla="*/ 99433 h 2663428"/>
                  <a:gd name="connsiteX15-1357" fmla="*/ 1155161 w 3541504"/>
                  <a:gd name="connsiteY15-1358" fmla="*/ 48887 h 2663428"/>
                  <a:gd name="connsiteX16-1359" fmla="*/ 594574 w 3541504"/>
                  <a:gd name="connsiteY16-1360" fmla="*/ 35102 h 2663428"/>
                  <a:gd name="connsiteX0-1361" fmla="*/ 557814 w 3541504"/>
                  <a:gd name="connsiteY0-1362" fmla="*/ 51674 h 2647835"/>
                  <a:gd name="connsiteX1-1363" fmla="*/ 89127 w 3541504"/>
                  <a:gd name="connsiteY1-1364" fmla="*/ 552526 h 2647835"/>
                  <a:gd name="connsiteX2-1365" fmla="*/ 135077 w 3541504"/>
                  <a:gd name="connsiteY2-1366" fmla="*/ 1182038 h 2647835"/>
                  <a:gd name="connsiteX3-1367" fmla="*/ 29392 w 3541504"/>
                  <a:gd name="connsiteY3-1368" fmla="*/ 1783979 h 2647835"/>
                  <a:gd name="connsiteX4-1369" fmla="*/ 130482 w 3541504"/>
                  <a:gd name="connsiteY4-1370" fmla="*/ 2445656 h 2647835"/>
                  <a:gd name="connsiteX5-1371" fmla="*/ 874868 w 3541504"/>
                  <a:gd name="connsiteY5-1372" fmla="*/ 2505390 h 2647835"/>
                  <a:gd name="connsiteX6-1373" fmla="*/ 2212005 w 3541504"/>
                  <a:gd name="connsiteY6-1374" fmla="*/ 2441061 h 2647835"/>
                  <a:gd name="connsiteX7-1375" fmla="*/ 3029911 w 3541504"/>
                  <a:gd name="connsiteY7-1376" fmla="*/ 2647835 h 2647835"/>
                  <a:gd name="connsiteX8-1377" fmla="*/ 3539953 w 3541504"/>
                  <a:gd name="connsiteY8-1378" fmla="*/ 2215907 h 2647835"/>
                  <a:gd name="connsiteX9-1379" fmla="*/ 3443459 w 3541504"/>
                  <a:gd name="connsiteY9-1380" fmla="*/ 1522066 h 2647835"/>
                  <a:gd name="connsiteX10-1381" fmla="*/ 3535358 w 3541504"/>
                  <a:gd name="connsiteY10-1382" fmla="*/ 855794 h 2647835"/>
                  <a:gd name="connsiteX11-1383" fmla="*/ 3346964 w 3541504"/>
                  <a:gd name="connsiteY11-1384" fmla="*/ 267638 h 2647835"/>
                  <a:gd name="connsiteX12-1385" fmla="*/ 2671503 w 3541504"/>
                  <a:gd name="connsiteY12-1386" fmla="*/ 65459 h 2647835"/>
                  <a:gd name="connsiteX13-1387" fmla="*/ 1775483 w 3541504"/>
                  <a:gd name="connsiteY13-1388" fmla="*/ 102218 h 2647835"/>
                  <a:gd name="connsiteX14-1389" fmla="*/ 1453833 w 3541504"/>
                  <a:gd name="connsiteY14-1390" fmla="*/ 83840 h 2647835"/>
                  <a:gd name="connsiteX15-1391" fmla="*/ 1155161 w 3541504"/>
                  <a:gd name="connsiteY15-1392" fmla="*/ 33294 h 2647835"/>
                  <a:gd name="connsiteX16-1393" fmla="*/ 557814 w 3541504"/>
                  <a:gd name="connsiteY16-1394" fmla="*/ 51674 h 2647835"/>
                  <a:gd name="connsiteX0-1395" fmla="*/ 557814 w 3541504"/>
                  <a:gd name="connsiteY0-1396" fmla="*/ 50295 h 2646456"/>
                  <a:gd name="connsiteX1-1397" fmla="*/ 89127 w 3541504"/>
                  <a:gd name="connsiteY1-1398" fmla="*/ 551147 h 2646456"/>
                  <a:gd name="connsiteX2-1399" fmla="*/ 135077 w 3541504"/>
                  <a:gd name="connsiteY2-1400" fmla="*/ 1180659 h 2646456"/>
                  <a:gd name="connsiteX3-1401" fmla="*/ 29392 w 3541504"/>
                  <a:gd name="connsiteY3-1402" fmla="*/ 1782600 h 2646456"/>
                  <a:gd name="connsiteX4-1403" fmla="*/ 130482 w 3541504"/>
                  <a:gd name="connsiteY4-1404" fmla="*/ 2444277 h 2646456"/>
                  <a:gd name="connsiteX5-1405" fmla="*/ 874868 w 3541504"/>
                  <a:gd name="connsiteY5-1406" fmla="*/ 2504011 h 2646456"/>
                  <a:gd name="connsiteX6-1407" fmla="*/ 2212005 w 3541504"/>
                  <a:gd name="connsiteY6-1408" fmla="*/ 2439682 h 2646456"/>
                  <a:gd name="connsiteX7-1409" fmla="*/ 3029911 w 3541504"/>
                  <a:gd name="connsiteY7-1410" fmla="*/ 2646456 h 2646456"/>
                  <a:gd name="connsiteX8-1411" fmla="*/ 3539953 w 3541504"/>
                  <a:gd name="connsiteY8-1412" fmla="*/ 2214528 h 2646456"/>
                  <a:gd name="connsiteX9-1413" fmla="*/ 3443459 w 3541504"/>
                  <a:gd name="connsiteY9-1414" fmla="*/ 1520687 h 2646456"/>
                  <a:gd name="connsiteX10-1415" fmla="*/ 3535358 w 3541504"/>
                  <a:gd name="connsiteY10-1416" fmla="*/ 854415 h 2646456"/>
                  <a:gd name="connsiteX11-1417" fmla="*/ 3346964 w 3541504"/>
                  <a:gd name="connsiteY11-1418" fmla="*/ 266259 h 2646456"/>
                  <a:gd name="connsiteX12-1419" fmla="*/ 2671503 w 3541504"/>
                  <a:gd name="connsiteY12-1420" fmla="*/ 64080 h 2646456"/>
                  <a:gd name="connsiteX13-1421" fmla="*/ 1775483 w 3541504"/>
                  <a:gd name="connsiteY13-1422" fmla="*/ 100839 h 2646456"/>
                  <a:gd name="connsiteX14-1423" fmla="*/ 1453833 w 3541504"/>
                  <a:gd name="connsiteY14-1424" fmla="*/ 82461 h 2646456"/>
                  <a:gd name="connsiteX15-1425" fmla="*/ 1155161 w 3541504"/>
                  <a:gd name="connsiteY15-1426" fmla="*/ 31915 h 2646456"/>
                  <a:gd name="connsiteX16-1427" fmla="*/ 557814 w 3541504"/>
                  <a:gd name="connsiteY16-1428" fmla="*/ 50295 h 2646456"/>
                  <a:gd name="connsiteX0-1429" fmla="*/ 576194 w 3541504"/>
                  <a:gd name="connsiteY0-1430" fmla="*/ 39650 h 2654191"/>
                  <a:gd name="connsiteX1-1431" fmla="*/ 89127 w 3541504"/>
                  <a:gd name="connsiteY1-1432" fmla="*/ 558882 h 2654191"/>
                  <a:gd name="connsiteX2-1433" fmla="*/ 135077 w 3541504"/>
                  <a:gd name="connsiteY2-1434" fmla="*/ 1188394 h 2654191"/>
                  <a:gd name="connsiteX3-1435" fmla="*/ 29392 w 3541504"/>
                  <a:gd name="connsiteY3-1436" fmla="*/ 1790335 h 2654191"/>
                  <a:gd name="connsiteX4-1437" fmla="*/ 130482 w 3541504"/>
                  <a:gd name="connsiteY4-1438" fmla="*/ 2452012 h 2654191"/>
                  <a:gd name="connsiteX5-1439" fmla="*/ 874868 w 3541504"/>
                  <a:gd name="connsiteY5-1440" fmla="*/ 2511746 h 2654191"/>
                  <a:gd name="connsiteX6-1441" fmla="*/ 2212005 w 3541504"/>
                  <a:gd name="connsiteY6-1442" fmla="*/ 2447417 h 2654191"/>
                  <a:gd name="connsiteX7-1443" fmla="*/ 3029911 w 3541504"/>
                  <a:gd name="connsiteY7-1444" fmla="*/ 2654191 h 2654191"/>
                  <a:gd name="connsiteX8-1445" fmla="*/ 3539953 w 3541504"/>
                  <a:gd name="connsiteY8-1446" fmla="*/ 2222263 h 2654191"/>
                  <a:gd name="connsiteX9-1447" fmla="*/ 3443459 w 3541504"/>
                  <a:gd name="connsiteY9-1448" fmla="*/ 1528422 h 2654191"/>
                  <a:gd name="connsiteX10-1449" fmla="*/ 3535358 w 3541504"/>
                  <a:gd name="connsiteY10-1450" fmla="*/ 862150 h 2654191"/>
                  <a:gd name="connsiteX11-1451" fmla="*/ 3346964 w 3541504"/>
                  <a:gd name="connsiteY11-1452" fmla="*/ 273994 h 2654191"/>
                  <a:gd name="connsiteX12-1453" fmla="*/ 2671503 w 3541504"/>
                  <a:gd name="connsiteY12-1454" fmla="*/ 71815 h 2654191"/>
                  <a:gd name="connsiteX13-1455" fmla="*/ 1775483 w 3541504"/>
                  <a:gd name="connsiteY13-1456" fmla="*/ 108574 h 2654191"/>
                  <a:gd name="connsiteX14-1457" fmla="*/ 1453833 w 3541504"/>
                  <a:gd name="connsiteY14-1458" fmla="*/ 90196 h 2654191"/>
                  <a:gd name="connsiteX15-1459" fmla="*/ 1155161 w 3541504"/>
                  <a:gd name="connsiteY15-1460" fmla="*/ 39650 h 2654191"/>
                  <a:gd name="connsiteX16-1461" fmla="*/ 576194 w 3541504"/>
                  <a:gd name="connsiteY16-1462" fmla="*/ 39650 h 2654191"/>
                  <a:gd name="connsiteX0-1463" fmla="*/ 576194 w 3541504"/>
                  <a:gd name="connsiteY0-1464" fmla="*/ 33288 h 2647829"/>
                  <a:gd name="connsiteX1-1465" fmla="*/ 89127 w 3541504"/>
                  <a:gd name="connsiteY1-1466" fmla="*/ 552520 h 2647829"/>
                  <a:gd name="connsiteX2-1467" fmla="*/ 135077 w 3541504"/>
                  <a:gd name="connsiteY2-1468" fmla="*/ 1182032 h 2647829"/>
                  <a:gd name="connsiteX3-1469" fmla="*/ 29392 w 3541504"/>
                  <a:gd name="connsiteY3-1470" fmla="*/ 1783973 h 2647829"/>
                  <a:gd name="connsiteX4-1471" fmla="*/ 130482 w 3541504"/>
                  <a:gd name="connsiteY4-1472" fmla="*/ 2445650 h 2647829"/>
                  <a:gd name="connsiteX5-1473" fmla="*/ 874868 w 3541504"/>
                  <a:gd name="connsiteY5-1474" fmla="*/ 2505384 h 2647829"/>
                  <a:gd name="connsiteX6-1475" fmla="*/ 2212005 w 3541504"/>
                  <a:gd name="connsiteY6-1476" fmla="*/ 2441055 h 2647829"/>
                  <a:gd name="connsiteX7-1477" fmla="*/ 3029911 w 3541504"/>
                  <a:gd name="connsiteY7-1478" fmla="*/ 2647829 h 2647829"/>
                  <a:gd name="connsiteX8-1479" fmla="*/ 3539953 w 3541504"/>
                  <a:gd name="connsiteY8-1480" fmla="*/ 2215901 h 2647829"/>
                  <a:gd name="connsiteX9-1481" fmla="*/ 3443459 w 3541504"/>
                  <a:gd name="connsiteY9-1482" fmla="*/ 1522060 h 2647829"/>
                  <a:gd name="connsiteX10-1483" fmla="*/ 3535358 w 3541504"/>
                  <a:gd name="connsiteY10-1484" fmla="*/ 855788 h 2647829"/>
                  <a:gd name="connsiteX11-1485" fmla="*/ 3346964 w 3541504"/>
                  <a:gd name="connsiteY11-1486" fmla="*/ 267632 h 2647829"/>
                  <a:gd name="connsiteX12-1487" fmla="*/ 2671503 w 3541504"/>
                  <a:gd name="connsiteY12-1488" fmla="*/ 65453 h 2647829"/>
                  <a:gd name="connsiteX13-1489" fmla="*/ 1775483 w 3541504"/>
                  <a:gd name="connsiteY13-1490" fmla="*/ 102212 h 2647829"/>
                  <a:gd name="connsiteX14-1491" fmla="*/ 1453833 w 3541504"/>
                  <a:gd name="connsiteY14-1492" fmla="*/ 83834 h 2647829"/>
                  <a:gd name="connsiteX15-1493" fmla="*/ 1155161 w 3541504"/>
                  <a:gd name="connsiteY15-1494" fmla="*/ 33288 h 2647829"/>
                  <a:gd name="connsiteX16-1495" fmla="*/ 576194 w 3541504"/>
                  <a:gd name="connsiteY16-1496" fmla="*/ 33288 h 2647829"/>
                  <a:gd name="connsiteX0-1497" fmla="*/ 576194 w 3541504"/>
                  <a:gd name="connsiteY0-1498" fmla="*/ 33288 h 2647829"/>
                  <a:gd name="connsiteX1-1499" fmla="*/ 89127 w 3541504"/>
                  <a:gd name="connsiteY1-1500" fmla="*/ 552520 h 2647829"/>
                  <a:gd name="connsiteX2-1501" fmla="*/ 135077 w 3541504"/>
                  <a:gd name="connsiteY2-1502" fmla="*/ 1182032 h 2647829"/>
                  <a:gd name="connsiteX3-1503" fmla="*/ 29392 w 3541504"/>
                  <a:gd name="connsiteY3-1504" fmla="*/ 1783973 h 2647829"/>
                  <a:gd name="connsiteX4-1505" fmla="*/ 130482 w 3541504"/>
                  <a:gd name="connsiteY4-1506" fmla="*/ 2445650 h 2647829"/>
                  <a:gd name="connsiteX5-1507" fmla="*/ 874868 w 3541504"/>
                  <a:gd name="connsiteY5-1508" fmla="*/ 2505384 h 2647829"/>
                  <a:gd name="connsiteX6-1509" fmla="*/ 2212005 w 3541504"/>
                  <a:gd name="connsiteY6-1510" fmla="*/ 2441055 h 2647829"/>
                  <a:gd name="connsiteX7-1511" fmla="*/ 3029911 w 3541504"/>
                  <a:gd name="connsiteY7-1512" fmla="*/ 2647829 h 2647829"/>
                  <a:gd name="connsiteX8-1513" fmla="*/ 3539953 w 3541504"/>
                  <a:gd name="connsiteY8-1514" fmla="*/ 2215901 h 2647829"/>
                  <a:gd name="connsiteX9-1515" fmla="*/ 3443459 w 3541504"/>
                  <a:gd name="connsiteY9-1516" fmla="*/ 1522060 h 2647829"/>
                  <a:gd name="connsiteX10-1517" fmla="*/ 3535358 w 3541504"/>
                  <a:gd name="connsiteY10-1518" fmla="*/ 855788 h 2647829"/>
                  <a:gd name="connsiteX11-1519" fmla="*/ 3346964 w 3541504"/>
                  <a:gd name="connsiteY11-1520" fmla="*/ 267632 h 2647829"/>
                  <a:gd name="connsiteX12-1521" fmla="*/ 2671503 w 3541504"/>
                  <a:gd name="connsiteY12-1522" fmla="*/ 65453 h 2647829"/>
                  <a:gd name="connsiteX13-1523" fmla="*/ 1775483 w 3541504"/>
                  <a:gd name="connsiteY13-1524" fmla="*/ 102212 h 2647829"/>
                  <a:gd name="connsiteX14-1525" fmla="*/ 1453833 w 3541504"/>
                  <a:gd name="connsiteY14-1526" fmla="*/ 83834 h 2647829"/>
                  <a:gd name="connsiteX15-1527" fmla="*/ 1155161 w 3541504"/>
                  <a:gd name="connsiteY15-1528" fmla="*/ 33288 h 2647829"/>
                  <a:gd name="connsiteX16-1529" fmla="*/ 576194 w 3541504"/>
                  <a:gd name="connsiteY16-1530" fmla="*/ 33288 h 2647829"/>
                  <a:gd name="connsiteX0-1531" fmla="*/ 580564 w 3545874"/>
                  <a:gd name="connsiteY0-1532" fmla="*/ 33288 h 2647829"/>
                  <a:gd name="connsiteX1-1533" fmla="*/ 93497 w 3545874"/>
                  <a:gd name="connsiteY1-1534" fmla="*/ 552520 h 2647829"/>
                  <a:gd name="connsiteX2-1535" fmla="*/ 139447 w 3545874"/>
                  <a:gd name="connsiteY2-1536" fmla="*/ 1182032 h 2647829"/>
                  <a:gd name="connsiteX3-1537" fmla="*/ 33762 w 3545874"/>
                  <a:gd name="connsiteY3-1538" fmla="*/ 1783973 h 2647829"/>
                  <a:gd name="connsiteX4-1539" fmla="*/ 134852 w 3545874"/>
                  <a:gd name="connsiteY4-1540" fmla="*/ 2445650 h 2647829"/>
                  <a:gd name="connsiteX5-1541" fmla="*/ 879238 w 3545874"/>
                  <a:gd name="connsiteY5-1542" fmla="*/ 2505384 h 2647829"/>
                  <a:gd name="connsiteX6-1543" fmla="*/ 2216375 w 3545874"/>
                  <a:gd name="connsiteY6-1544" fmla="*/ 2441055 h 2647829"/>
                  <a:gd name="connsiteX7-1545" fmla="*/ 3034281 w 3545874"/>
                  <a:gd name="connsiteY7-1546" fmla="*/ 2647829 h 2647829"/>
                  <a:gd name="connsiteX8-1547" fmla="*/ 3544323 w 3545874"/>
                  <a:gd name="connsiteY8-1548" fmla="*/ 2215901 h 2647829"/>
                  <a:gd name="connsiteX9-1549" fmla="*/ 3447829 w 3545874"/>
                  <a:gd name="connsiteY9-1550" fmla="*/ 1522060 h 2647829"/>
                  <a:gd name="connsiteX10-1551" fmla="*/ 3539728 w 3545874"/>
                  <a:gd name="connsiteY10-1552" fmla="*/ 855788 h 2647829"/>
                  <a:gd name="connsiteX11-1553" fmla="*/ 3351334 w 3545874"/>
                  <a:gd name="connsiteY11-1554" fmla="*/ 267632 h 2647829"/>
                  <a:gd name="connsiteX12-1555" fmla="*/ 2675873 w 3545874"/>
                  <a:gd name="connsiteY12-1556" fmla="*/ 65453 h 2647829"/>
                  <a:gd name="connsiteX13-1557" fmla="*/ 1779853 w 3545874"/>
                  <a:gd name="connsiteY13-1558" fmla="*/ 102212 h 2647829"/>
                  <a:gd name="connsiteX14-1559" fmla="*/ 1458203 w 3545874"/>
                  <a:gd name="connsiteY14-1560" fmla="*/ 83834 h 2647829"/>
                  <a:gd name="connsiteX15-1561" fmla="*/ 1159531 w 3545874"/>
                  <a:gd name="connsiteY15-1562" fmla="*/ 33288 h 2647829"/>
                  <a:gd name="connsiteX16-1563" fmla="*/ 580564 w 3545874"/>
                  <a:gd name="connsiteY16-1564" fmla="*/ 33288 h 2647829"/>
                  <a:gd name="connsiteX0-1565" fmla="*/ 580564 w 3545874"/>
                  <a:gd name="connsiteY0-1566" fmla="*/ 33288 h 2647829"/>
                  <a:gd name="connsiteX1-1567" fmla="*/ 93497 w 3545874"/>
                  <a:gd name="connsiteY1-1568" fmla="*/ 552520 h 2647829"/>
                  <a:gd name="connsiteX2-1569" fmla="*/ 139447 w 3545874"/>
                  <a:gd name="connsiteY2-1570" fmla="*/ 1182032 h 2647829"/>
                  <a:gd name="connsiteX3-1571" fmla="*/ 33762 w 3545874"/>
                  <a:gd name="connsiteY3-1572" fmla="*/ 1783973 h 2647829"/>
                  <a:gd name="connsiteX4-1573" fmla="*/ 134852 w 3545874"/>
                  <a:gd name="connsiteY4-1574" fmla="*/ 2445650 h 2647829"/>
                  <a:gd name="connsiteX5-1575" fmla="*/ 879238 w 3545874"/>
                  <a:gd name="connsiteY5-1576" fmla="*/ 2505384 h 2647829"/>
                  <a:gd name="connsiteX6-1577" fmla="*/ 2216375 w 3545874"/>
                  <a:gd name="connsiteY6-1578" fmla="*/ 2441055 h 2647829"/>
                  <a:gd name="connsiteX7-1579" fmla="*/ 3034281 w 3545874"/>
                  <a:gd name="connsiteY7-1580" fmla="*/ 2647829 h 2647829"/>
                  <a:gd name="connsiteX8-1581" fmla="*/ 3544323 w 3545874"/>
                  <a:gd name="connsiteY8-1582" fmla="*/ 2215901 h 2647829"/>
                  <a:gd name="connsiteX9-1583" fmla="*/ 3447829 w 3545874"/>
                  <a:gd name="connsiteY9-1584" fmla="*/ 1522060 h 2647829"/>
                  <a:gd name="connsiteX10-1585" fmla="*/ 3539728 w 3545874"/>
                  <a:gd name="connsiteY10-1586" fmla="*/ 855788 h 2647829"/>
                  <a:gd name="connsiteX11-1587" fmla="*/ 3351334 w 3545874"/>
                  <a:gd name="connsiteY11-1588" fmla="*/ 267632 h 2647829"/>
                  <a:gd name="connsiteX12-1589" fmla="*/ 2675873 w 3545874"/>
                  <a:gd name="connsiteY12-1590" fmla="*/ 65453 h 2647829"/>
                  <a:gd name="connsiteX13-1591" fmla="*/ 1779853 w 3545874"/>
                  <a:gd name="connsiteY13-1592" fmla="*/ 102212 h 2647829"/>
                  <a:gd name="connsiteX14-1593" fmla="*/ 1458203 w 3545874"/>
                  <a:gd name="connsiteY14-1594" fmla="*/ 83834 h 2647829"/>
                  <a:gd name="connsiteX15-1595" fmla="*/ 1159531 w 3545874"/>
                  <a:gd name="connsiteY15-1596" fmla="*/ 33288 h 2647829"/>
                  <a:gd name="connsiteX16-1597" fmla="*/ 580564 w 3545874"/>
                  <a:gd name="connsiteY16-1598" fmla="*/ 33288 h 2647829"/>
                  <a:gd name="connsiteX0-1599" fmla="*/ 580564 w 3545874"/>
                  <a:gd name="connsiteY0-1600" fmla="*/ 33288 h 2647829"/>
                  <a:gd name="connsiteX1-1601" fmla="*/ 93497 w 3545874"/>
                  <a:gd name="connsiteY1-1602" fmla="*/ 552520 h 2647829"/>
                  <a:gd name="connsiteX2-1603" fmla="*/ 139447 w 3545874"/>
                  <a:gd name="connsiteY2-1604" fmla="*/ 1182032 h 2647829"/>
                  <a:gd name="connsiteX3-1605" fmla="*/ 33762 w 3545874"/>
                  <a:gd name="connsiteY3-1606" fmla="*/ 1783973 h 2647829"/>
                  <a:gd name="connsiteX4-1607" fmla="*/ 134852 w 3545874"/>
                  <a:gd name="connsiteY4-1608" fmla="*/ 2445650 h 2647829"/>
                  <a:gd name="connsiteX5-1609" fmla="*/ 879238 w 3545874"/>
                  <a:gd name="connsiteY5-1610" fmla="*/ 2505384 h 2647829"/>
                  <a:gd name="connsiteX6-1611" fmla="*/ 2216375 w 3545874"/>
                  <a:gd name="connsiteY6-1612" fmla="*/ 2441055 h 2647829"/>
                  <a:gd name="connsiteX7-1613" fmla="*/ 3034281 w 3545874"/>
                  <a:gd name="connsiteY7-1614" fmla="*/ 2647829 h 2647829"/>
                  <a:gd name="connsiteX8-1615" fmla="*/ 3544323 w 3545874"/>
                  <a:gd name="connsiteY8-1616" fmla="*/ 2215901 h 2647829"/>
                  <a:gd name="connsiteX9-1617" fmla="*/ 3447829 w 3545874"/>
                  <a:gd name="connsiteY9-1618" fmla="*/ 1522060 h 2647829"/>
                  <a:gd name="connsiteX10-1619" fmla="*/ 3539728 w 3545874"/>
                  <a:gd name="connsiteY10-1620" fmla="*/ 855788 h 2647829"/>
                  <a:gd name="connsiteX11-1621" fmla="*/ 3351334 w 3545874"/>
                  <a:gd name="connsiteY11-1622" fmla="*/ 267632 h 2647829"/>
                  <a:gd name="connsiteX12-1623" fmla="*/ 2675873 w 3545874"/>
                  <a:gd name="connsiteY12-1624" fmla="*/ 65453 h 2647829"/>
                  <a:gd name="connsiteX13-1625" fmla="*/ 1779853 w 3545874"/>
                  <a:gd name="connsiteY13-1626" fmla="*/ 102212 h 2647829"/>
                  <a:gd name="connsiteX14-1627" fmla="*/ 1458203 w 3545874"/>
                  <a:gd name="connsiteY14-1628" fmla="*/ 83834 h 2647829"/>
                  <a:gd name="connsiteX15-1629" fmla="*/ 1159531 w 3545874"/>
                  <a:gd name="connsiteY15-1630" fmla="*/ 33288 h 2647829"/>
                  <a:gd name="connsiteX16-1631" fmla="*/ 580564 w 3545874"/>
                  <a:gd name="connsiteY16-1632" fmla="*/ 33288 h 2647829"/>
                  <a:gd name="connsiteX0-1633" fmla="*/ 580564 w 3545874"/>
                  <a:gd name="connsiteY0-1634" fmla="*/ 33288 h 2647829"/>
                  <a:gd name="connsiteX1-1635" fmla="*/ 93497 w 3545874"/>
                  <a:gd name="connsiteY1-1636" fmla="*/ 552520 h 2647829"/>
                  <a:gd name="connsiteX2-1637" fmla="*/ 139447 w 3545874"/>
                  <a:gd name="connsiteY2-1638" fmla="*/ 1182032 h 2647829"/>
                  <a:gd name="connsiteX3-1639" fmla="*/ 33762 w 3545874"/>
                  <a:gd name="connsiteY3-1640" fmla="*/ 1783973 h 2647829"/>
                  <a:gd name="connsiteX4-1641" fmla="*/ 134852 w 3545874"/>
                  <a:gd name="connsiteY4-1642" fmla="*/ 2445650 h 2647829"/>
                  <a:gd name="connsiteX5-1643" fmla="*/ 879238 w 3545874"/>
                  <a:gd name="connsiteY5-1644" fmla="*/ 2505384 h 2647829"/>
                  <a:gd name="connsiteX6-1645" fmla="*/ 2216375 w 3545874"/>
                  <a:gd name="connsiteY6-1646" fmla="*/ 2441055 h 2647829"/>
                  <a:gd name="connsiteX7-1647" fmla="*/ 3034281 w 3545874"/>
                  <a:gd name="connsiteY7-1648" fmla="*/ 2647829 h 2647829"/>
                  <a:gd name="connsiteX8-1649" fmla="*/ 3544323 w 3545874"/>
                  <a:gd name="connsiteY8-1650" fmla="*/ 2215901 h 2647829"/>
                  <a:gd name="connsiteX9-1651" fmla="*/ 3457065 w 3545874"/>
                  <a:gd name="connsiteY9-1652" fmla="*/ 1512824 h 2647829"/>
                  <a:gd name="connsiteX10-1653" fmla="*/ 3539728 w 3545874"/>
                  <a:gd name="connsiteY10-1654" fmla="*/ 855788 h 2647829"/>
                  <a:gd name="connsiteX11-1655" fmla="*/ 3351334 w 3545874"/>
                  <a:gd name="connsiteY11-1656" fmla="*/ 267632 h 2647829"/>
                  <a:gd name="connsiteX12-1657" fmla="*/ 2675873 w 3545874"/>
                  <a:gd name="connsiteY12-1658" fmla="*/ 65453 h 2647829"/>
                  <a:gd name="connsiteX13-1659" fmla="*/ 1779853 w 3545874"/>
                  <a:gd name="connsiteY13-1660" fmla="*/ 102212 h 2647829"/>
                  <a:gd name="connsiteX14-1661" fmla="*/ 1458203 w 3545874"/>
                  <a:gd name="connsiteY14-1662" fmla="*/ 83834 h 2647829"/>
                  <a:gd name="connsiteX15-1663" fmla="*/ 1159531 w 3545874"/>
                  <a:gd name="connsiteY15-1664" fmla="*/ 33288 h 2647829"/>
                  <a:gd name="connsiteX16-1665" fmla="*/ 580564 w 3545874"/>
                  <a:gd name="connsiteY16-1666" fmla="*/ 33288 h 2647829"/>
                  <a:gd name="connsiteX0-1667" fmla="*/ 580564 w 3545874"/>
                  <a:gd name="connsiteY0-1668" fmla="*/ 33288 h 2647829"/>
                  <a:gd name="connsiteX1-1669" fmla="*/ 93497 w 3545874"/>
                  <a:gd name="connsiteY1-1670" fmla="*/ 552520 h 2647829"/>
                  <a:gd name="connsiteX2-1671" fmla="*/ 139447 w 3545874"/>
                  <a:gd name="connsiteY2-1672" fmla="*/ 1182032 h 2647829"/>
                  <a:gd name="connsiteX3-1673" fmla="*/ 33762 w 3545874"/>
                  <a:gd name="connsiteY3-1674" fmla="*/ 1783973 h 2647829"/>
                  <a:gd name="connsiteX4-1675" fmla="*/ 134852 w 3545874"/>
                  <a:gd name="connsiteY4-1676" fmla="*/ 2445650 h 2647829"/>
                  <a:gd name="connsiteX5-1677" fmla="*/ 879238 w 3545874"/>
                  <a:gd name="connsiteY5-1678" fmla="*/ 2505384 h 2647829"/>
                  <a:gd name="connsiteX6-1679" fmla="*/ 2216375 w 3545874"/>
                  <a:gd name="connsiteY6-1680" fmla="*/ 2441055 h 2647829"/>
                  <a:gd name="connsiteX7-1681" fmla="*/ 3034281 w 3545874"/>
                  <a:gd name="connsiteY7-1682" fmla="*/ 2647829 h 2647829"/>
                  <a:gd name="connsiteX8-1683" fmla="*/ 3544323 w 3545874"/>
                  <a:gd name="connsiteY8-1684" fmla="*/ 2215901 h 2647829"/>
                  <a:gd name="connsiteX9-1685" fmla="*/ 3457065 w 3545874"/>
                  <a:gd name="connsiteY9-1686" fmla="*/ 1512824 h 2647829"/>
                  <a:gd name="connsiteX10-1687" fmla="*/ 3539728 w 3545874"/>
                  <a:gd name="connsiteY10-1688" fmla="*/ 855788 h 2647829"/>
                  <a:gd name="connsiteX11-1689" fmla="*/ 3351334 w 3545874"/>
                  <a:gd name="connsiteY11-1690" fmla="*/ 267632 h 2647829"/>
                  <a:gd name="connsiteX12-1691" fmla="*/ 2675873 w 3545874"/>
                  <a:gd name="connsiteY12-1692" fmla="*/ 65453 h 2647829"/>
                  <a:gd name="connsiteX13-1693" fmla="*/ 1779853 w 3545874"/>
                  <a:gd name="connsiteY13-1694" fmla="*/ 102212 h 2647829"/>
                  <a:gd name="connsiteX14-1695" fmla="*/ 1458203 w 3545874"/>
                  <a:gd name="connsiteY14-1696" fmla="*/ 83834 h 2647829"/>
                  <a:gd name="connsiteX15-1697" fmla="*/ 1159531 w 3545874"/>
                  <a:gd name="connsiteY15-1698" fmla="*/ 33288 h 2647829"/>
                  <a:gd name="connsiteX16-1699" fmla="*/ 580564 w 3545874"/>
                  <a:gd name="connsiteY16-1700" fmla="*/ 33288 h 2647829"/>
                  <a:gd name="connsiteX0-1701" fmla="*/ 580564 w 3545874"/>
                  <a:gd name="connsiteY0-1702" fmla="*/ 33288 h 2647829"/>
                  <a:gd name="connsiteX1-1703" fmla="*/ 93497 w 3545874"/>
                  <a:gd name="connsiteY1-1704" fmla="*/ 552520 h 2647829"/>
                  <a:gd name="connsiteX2-1705" fmla="*/ 139447 w 3545874"/>
                  <a:gd name="connsiteY2-1706" fmla="*/ 1182032 h 2647829"/>
                  <a:gd name="connsiteX3-1707" fmla="*/ 33762 w 3545874"/>
                  <a:gd name="connsiteY3-1708" fmla="*/ 1783973 h 2647829"/>
                  <a:gd name="connsiteX4-1709" fmla="*/ 134852 w 3545874"/>
                  <a:gd name="connsiteY4-1710" fmla="*/ 2445650 h 2647829"/>
                  <a:gd name="connsiteX5-1711" fmla="*/ 879238 w 3545874"/>
                  <a:gd name="connsiteY5-1712" fmla="*/ 2505384 h 2647829"/>
                  <a:gd name="connsiteX6-1713" fmla="*/ 2216375 w 3545874"/>
                  <a:gd name="connsiteY6-1714" fmla="*/ 2441055 h 2647829"/>
                  <a:gd name="connsiteX7-1715" fmla="*/ 3034281 w 3545874"/>
                  <a:gd name="connsiteY7-1716" fmla="*/ 2647829 h 2647829"/>
                  <a:gd name="connsiteX8-1717" fmla="*/ 3544323 w 3545874"/>
                  <a:gd name="connsiteY8-1718" fmla="*/ 2215901 h 2647829"/>
                  <a:gd name="connsiteX9-1719" fmla="*/ 3457065 w 3545874"/>
                  <a:gd name="connsiteY9-1720" fmla="*/ 1512824 h 2647829"/>
                  <a:gd name="connsiteX10-1721" fmla="*/ 3539728 w 3545874"/>
                  <a:gd name="connsiteY10-1722" fmla="*/ 855788 h 2647829"/>
                  <a:gd name="connsiteX11-1723" fmla="*/ 3351334 w 3545874"/>
                  <a:gd name="connsiteY11-1724" fmla="*/ 267632 h 2647829"/>
                  <a:gd name="connsiteX12-1725" fmla="*/ 2675873 w 3545874"/>
                  <a:gd name="connsiteY12-1726" fmla="*/ 65453 h 2647829"/>
                  <a:gd name="connsiteX13-1727" fmla="*/ 1779853 w 3545874"/>
                  <a:gd name="connsiteY13-1728" fmla="*/ 102212 h 2647829"/>
                  <a:gd name="connsiteX14-1729" fmla="*/ 1458203 w 3545874"/>
                  <a:gd name="connsiteY14-1730" fmla="*/ 83834 h 2647829"/>
                  <a:gd name="connsiteX15-1731" fmla="*/ 1159531 w 3545874"/>
                  <a:gd name="connsiteY15-1732" fmla="*/ 33288 h 2647829"/>
                  <a:gd name="connsiteX16-1733" fmla="*/ 580564 w 3545874"/>
                  <a:gd name="connsiteY16-1734" fmla="*/ 33288 h 264782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1121" y="connsiteY16-1122"/>
                  </a:cxn>
                </a:cxnLst>
                <a:rect l="l" t="t" r="r" b="b"/>
                <a:pathLst>
                  <a:path w="3545874" h="2647829">
                    <a:moveTo>
                      <a:pt x="580564" y="33288"/>
                    </a:moveTo>
                    <a:cubicBezTo>
                      <a:pt x="148636" y="168074"/>
                      <a:pt x="139447" y="353404"/>
                      <a:pt x="93497" y="552520"/>
                    </a:cubicBezTo>
                    <a:cubicBezTo>
                      <a:pt x="70522" y="797586"/>
                      <a:pt x="144042" y="904801"/>
                      <a:pt x="139447" y="1182032"/>
                    </a:cubicBezTo>
                    <a:cubicBezTo>
                      <a:pt x="101155" y="1600175"/>
                      <a:pt x="67459" y="1558819"/>
                      <a:pt x="33762" y="1783973"/>
                    </a:cubicBezTo>
                    <a:cubicBezTo>
                      <a:pt x="-38225" y="2179141"/>
                      <a:pt x="9255" y="2298610"/>
                      <a:pt x="134852" y="2445650"/>
                    </a:cubicBezTo>
                    <a:cubicBezTo>
                      <a:pt x="346221" y="2617196"/>
                      <a:pt x="709224" y="2536018"/>
                      <a:pt x="879238" y="2505384"/>
                    </a:cubicBezTo>
                    <a:cubicBezTo>
                      <a:pt x="1674168" y="2272573"/>
                      <a:pt x="1885537" y="2407359"/>
                      <a:pt x="2216375" y="2441055"/>
                    </a:cubicBezTo>
                    <a:cubicBezTo>
                      <a:pt x="2631454" y="2560525"/>
                      <a:pt x="2844356" y="2638639"/>
                      <a:pt x="3034281" y="2647829"/>
                    </a:cubicBezTo>
                    <a:cubicBezTo>
                      <a:pt x="3530538" y="2586563"/>
                      <a:pt x="3521348" y="2272573"/>
                      <a:pt x="3544323" y="2215901"/>
                    </a:cubicBezTo>
                    <a:cubicBezTo>
                      <a:pt x="3544323" y="1984621"/>
                      <a:pt x="3470758" y="1716395"/>
                      <a:pt x="3457065" y="1512824"/>
                    </a:cubicBezTo>
                    <a:cubicBezTo>
                      <a:pt x="3461506" y="1176184"/>
                      <a:pt x="3509095" y="1077879"/>
                      <a:pt x="3539728" y="855788"/>
                    </a:cubicBezTo>
                    <a:cubicBezTo>
                      <a:pt x="3578020" y="457557"/>
                      <a:pt x="3427917" y="348810"/>
                      <a:pt x="3351334" y="267632"/>
                    </a:cubicBezTo>
                    <a:cubicBezTo>
                      <a:pt x="3103206" y="71580"/>
                      <a:pt x="2919407" y="82302"/>
                      <a:pt x="2675873" y="65453"/>
                    </a:cubicBezTo>
                    <a:cubicBezTo>
                      <a:pt x="2329718" y="79238"/>
                      <a:pt x="2433871" y="88427"/>
                      <a:pt x="1779853" y="102212"/>
                    </a:cubicBezTo>
                    <a:cubicBezTo>
                      <a:pt x="1703270" y="99149"/>
                      <a:pt x="1502621" y="91492"/>
                      <a:pt x="1458203" y="83834"/>
                    </a:cubicBezTo>
                    <a:lnTo>
                      <a:pt x="1159531" y="33288"/>
                    </a:lnTo>
                    <a:cubicBezTo>
                      <a:pt x="816440" y="-21852"/>
                      <a:pt x="772021" y="1123"/>
                      <a:pt x="580564" y="33288"/>
                    </a:cubicBezTo>
                    <a:close/>
                  </a:path>
                </a:pathLst>
              </a:custGeom>
              <a:solidFill>
                <a:srgbClr val="FDD028"/>
              </a:solidFill>
              <a:ln>
                <a:solidFill>
                  <a:srgbClr val="8E75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872579" y="1088116"/>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670694" y="1632828"/>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670693" y="2519064"/>
                <a:ext cx="108303" cy="1802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591319" y="3342011"/>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797365" y="3658631"/>
                <a:ext cx="103445" cy="975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884908" y="3483902"/>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3656852" y="3534417"/>
                <a:ext cx="141271" cy="1331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089262" y="3630906"/>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938354" y="1236745"/>
                <a:ext cx="205535" cy="1937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085027" y="1632828"/>
                <a:ext cx="142761" cy="1345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4460585" y="1042979"/>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3404649" y="1083094"/>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5102770" y="3534417"/>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4591160" y="3715350"/>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4979783" y="2699346"/>
                <a:ext cx="210487" cy="1984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5037755" y="2225703"/>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2371893" y="915827"/>
                <a:ext cx="207445" cy="1955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2852705" y="1023147"/>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任意多边形 14"/>
            <p:cNvSpPr/>
            <p:nvPr/>
          </p:nvSpPr>
          <p:spPr>
            <a:xfrm>
              <a:off x="1689196" y="1113206"/>
              <a:ext cx="3463603" cy="2773396"/>
            </a:xfrm>
            <a:custGeom>
              <a:avLst/>
              <a:gdLst>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1" fmla="*/ 565182 w 3510561"/>
                <a:gd name="connsiteY0-2" fmla="*/ 13785 h 2642111"/>
                <a:gd name="connsiteX1-3" fmla="*/ 68925 w 3510561"/>
                <a:gd name="connsiteY1-4" fmla="*/ 514637 h 2642111"/>
                <a:gd name="connsiteX2-5" fmla="*/ 101090 w 3510561"/>
                <a:gd name="connsiteY2-6" fmla="*/ 1102794 h 2642111"/>
                <a:gd name="connsiteX3-7" fmla="*/ 0 w 3510561"/>
                <a:gd name="connsiteY3-8" fmla="*/ 1778255 h 2642111"/>
                <a:gd name="connsiteX4-9" fmla="*/ 101090 w 3510561"/>
                <a:gd name="connsiteY4-10" fmla="*/ 2439932 h 2642111"/>
                <a:gd name="connsiteX5-11" fmla="*/ 845476 w 3510561"/>
                <a:gd name="connsiteY5-12" fmla="*/ 2499666 h 2642111"/>
                <a:gd name="connsiteX6-13" fmla="*/ 2182613 w 3510561"/>
                <a:gd name="connsiteY6-14" fmla="*/ 2435337 h 2642111"/>
                <a:gd name="connsiteX7-15" fmla="*/ 3000519 w 3510561"/>
                <a:gd name="connsiteY7-16" fmla="*/ 2642111 h 2642111"/>
                <a:gd name="connsiteX8-17" fmla="*/ 3510561 w 3510561"/>
                <a:gd name="connsiteY8-18" fmla="*/ 2210183 h 2642111"/>
                <a:gd name="connsiteX9-19" fmla="*/ 3414067 w 3510561"/>
                <a:gd name="connsiteY9-20" fmla="*/ 1516342 h 2642111"/>
                <a:gd name="connsiteX10-21" fmla="*/ 3505966 w 3510561"/>
                <a:gd name="connsiteY10-22" fmla="*/ 850070 h 2642111"/>
                <a:gd name="connsiteX11-23" fmla="*/ 3317572 w 3510561"/>
                <a:gd name="connsiteY11-24" fmla="*/ 261914 h 2642111"/>
                <a:gd name="connsiteX12-25" fmla="*/ 2642111 w 3510561"/>
                <a:gd name="connsiteY12-26" fmla="*/ 59735 h 2642111"/>
                <a:gd name="connsiteX13-27" fmla="*/ 1603646 w 3510561"/>
                <a:gd name="connsiteY13-28" fmla="*/ 101089 h 2642111"/>
                <a:gd name="connsiteX14-29" fmla="*/ 909805 w 3510561"/>
                <a:gd name="connsiteY14-30" fmla="*/ 0 h 2642111"/>
                <a:gd name="connsiteX15-31" fmla="*/ 565182 w 3510561"/>
                <a:gd name="connsiteY15-32" fmla="*/ 13785 h 2642111"/>
                <a:gd name="connsiteX0-33" fmla="*/ 565182 w 3510561"/>
                <a:gd name="connsiteY0-34" fmla="*/ 18380 h 2646706"/>
                <a:gd name="connsiteX1-35" fmla="*/ 68925 w 3510561"/>
                <a:gd name="connsiteY1-36" fmla="*/ 519232 h 2646706"/>
                <a:gd name="connsiteX2-37" fmla="*/ 101090 w 3510561"/>
                <a:gd name="connsiteY2-38" fmla="*/ 1107389 h 2646706"/>
                <a:gd name="connsiteX3-39" fmla="*/ 0 w 3510561"/>
                <a:gd name="connsiteY3-40" fmla="*/ 1782850 h 2646706"/>
                <a:gd name="connsiteX4-41" fmla="*/ 101090 w 3510561"/>
                <a:gd name="connsiteY4-42" fmla="*/ 2444527 h 2646706"/>
                <a:gd name="connsiteX5-43" fmla="*/ 845476 w 3510561"/>
                <a:gd name="connsiteY5-44" fmla="*/ 2504261 h 2646706"/>
                <a:gd name="connsiteX6-45" fmla="*/ 2182613 w 3510561"/>
                <a:gd name="connsiteY6-46" fmla="*/ 2439932 h 2646706"/>
                <a:gd name="connsiteX7-47" fmla="*/ 3000519 w 3510561"/>
                <a:gd name="connsiteY7-48" fmla="*/ 2646706 h 2646706"/>
                <a:gd name="connsiteX8-49" fmla="*/ 3510561 w 3510561"/>
                <a:gd name="connsiteY8-50" fmla="*/ 2214778 h 2646706"/>
                <a:gd name="connsiteX9-51" fmla="*/ 3414067 w 3510561"/>
                <a:gd name="connsiteY9-52" fmla="*/ 1520937 h 2646706"/>
                <a:gd name="connsiteX10-53" fmla="*/ 3505966 w 3510561"/>
                <a:gd name="connsiteY10-54" fmla="*/ 854665 h 2646706"/>
                <a:gd name="connsiteX11-55" fmla="*/ 3317572 w 3510561"/>
                <a:gd name="connsiteY11-56" fmla="*/ 266509 h 2646706"/>
                <a:gd name="connsiteX12-57" fmla="*/ 2642111 w 3510561"/>
                <a:gd name="connsiteY12-58" fmla="*/ 64330 h 2646706"/>
                <a:gd name="connsiteX13-59" fmla="*/ 1603646 w 3510561"/>
                <a:gd name="connsiteY13-60" fmla="*/ 105684 h 2646706"/>
                <a:gd name="connsiteX14-61" fmla="*/ 923590 w 3510561"/>
                <a:gd name="connsiteY14-62" fmla="*/ 0 h 2646706"/>
                <a:gd name="connsiteX15-63" fmla="*/ 565182 w 3510561"/>
                <a:gd name="connsiteY15-64" fmla="*/ 18380 h 2646706"/>
                <a:gd name="connsiteX0-65" fmla="*/ 565182 w 3510561"/>
                <a:gd name="connsiteY0-66" fmla="*/ 0 h 2628326"/>
                <a:gd name="connsiteX1-67" fmla="*/ 68925 w 3510561"/>
                <a:gd name="connsiteY1-68" fmla="*/ 500852 h 2628326"/>
                <a:gd name="connsiteX2-69" fmla="*/ 101090 w 3510561"/>
                <a:gd name="connsiteY2-70" fmla="*/ 1089009 h 2628326"/>
                <a:gd name="connsiteX3-71" fmla="*/ 0 w 3510561"/>
                <a:gd name="connsiteY3-72" fmla="*/ 1764470 h 2628326"/>
                <a:gd name="connsiteX4-73" fmla="*/ 101090 w 3510561"/>
                <a:gd name="connsiteY4-74" fmla="*/ 2426147 h 2628326"/>
                <a:gd name="connsiteX5-75" fmla="*/ 845476 w 3510561"/>
                <a:gd name="connsiteY5-76" fmla="*/ 2485881 h 2628326"/>
                <a:gd name="connsiteX6-77" fmla="*/ 2182613 w 3510561"/>
                <a:gd name="connsiteY6-78" fmla="*/ 2421552 h 2628326"/>
                <a:gd name="connsiteX7-79" fmla="*/ 3000519 w 3510561"/>
                <a:gd name="connsiteY7-80" fmla="*/ 2628326 h 2628326"/>
                <a:gd name="connsiteX8-81" fmla="*/ 3510561 w 3510561"/>
                <a:gd name="connsiteY8-82" fmla="*/ 2196398 h 2628326"/>
                <a:gd name="connsiteX9-83" fmla="*/ 3414067 w 3510561"/>
                <a:gd name="connsiteY9-84" fmla="*/ 1502557 h 2628326"/>
                <a:gd name="connsiteX10-85" fmla="*/ 3505966 w 3510561"/>
                <a:gd name="connsiteY10-86" fmla="*/ 836285 h 2628326"/>
                <a:gd name="connsiteX11-87" fmla="*/ 3317572 w 3510561"/>
                <a:gd name="connsiteY11-88" fmla="*/ 248129 h 2628326"/>
                <a:gd name="connsiteX12-89" fmla="*/ 2642111 w 3510561"/>
                <a:gd name="connsiteY12-90" fmla="*/ 45950 h 2628326"/>
                <a:gd name="connsiteX13-91" fmla="*/ 1603646 w 3510561"/>
                <a:gd name="connsiteY13-92" fmla="*/ 87304 h 2628326"/>
                <a:gd name="connsiteX14-93" fmla="*/ 1125769 w 3510561"/>
                <a:gd name="connsiteY14-94" fmla="*/ 13785 h 2628326"/>
                <a:gd name="connsiteX15-95" fmla="*/ 565182 w 3510561"/>
                <a:gd name="connsiteY15-96" fmla="*/ 0 h 2628326"/>
                <a:gd name="connsiteX0-97" fmla="*/ 565182 w 3510561"/>
                <a:gd name="connsiteY0-98" fmla="*/ 13603 h 2641929"/>
                <a:gd name="connsiteX1-99" fmla="*/ 68925 w 3510561"/>
                <a:gd name="connsiteY1-100" fmla="*/ 514455 h 2641929"/>
                <a:gd name="connsiteX2-101" fmla="*/ 101090 w 3510561"/>
                <a:gd name="connsiteY2-102" fmla="*/ 1102612 h 2641929"/>
                <a:gd name="connsiteX3-103" fmla="*/ 0 w 3510561"/>
                <a:gd name="connsiteY3-104" fmla="*/ 1778073 h 2641929"/>
                <a:gd name="connsiteX4-105" fmla="*/ 101090 w 3510561"/>
                <a:gd name="connsiteY4-106" fmla="*/ 2439750 h 2641929"/>
                <a:gd name="connsiteX5-107" fmla="*/ 845476 w 3510561"/>
                <a:gd name="connsiteY5-108" fmla="*/ 2499484 h 2641929"/>
                <a:gd name="connsiteX6-109" fmla="*/ 2182613 w 3510561"/>
                <a:gd name="connsiteY6-110" fmla="*/ 2435155 h 2641929"/>
                <a:gd name="connsiteX7-111" fmla="*/ 3000519 w 3510561"/>
                <a:gd name="connsiteY7-112" fmla="*/ 2641929 h 2641929"/>
                <a:gd name="connsiteX8-113" fmla="*/ 3510561 w 3510561"/>
                <a:gd name="connsiteY8-114" fmla="*/ 2210001 h 2641929"/>
                <a:gd name="connsiteX9-115" fmla="*/ 3414067 w 3510561"/>
                <a:gd name="connsiteY9-116" fmla="*/ 1516160 h 2641929"/>
                <a:gd name="connsiteX10-117" fmla="*/ 3505966 w 3510561"/>
                <a:gd name="connsiteY10-118" fmla="*/ 849888 h 2641929"/>
                <a:gd name="connsiteX11-119" fmla="*/ 3317572 w 3510561"/>
                <a:gd name="connsiteY11-120" fmla="*/ 261732 h 2641929"/>
                <a:gd name="connsiteX12-121" fmla="*/ 2642111 w 3510561"/>
                <a:gd name="connsiteY12-122" fmla="*/ 59553 h 2641929"/>
                <a:gd name="connsiteX13-123" fmla="*/ 1603646 w 3510561"/>
                <a:gd name="connsiteY13-124" fmla="*/ 100907 h 2641929"/>
                <a:gd name="connsiteX14-125" fmla="*/ 1125769 w 3510561"/>
                <a:gd name="connsiteY14-126" fmla="*/ 27388 h 2641929"/>
                <a:gd name="connsiteX15-127" fmla="*/ 565182 w 3510561"/>
                <a:gd name="connsiteY15-128" fmla="*/ 13603 h 2641929"/>
                <a:gd name="connsiteX0-129" fmla="*/ 565182 w 3510561"/>
                <a:gd name="connsiteY0-130" fmla="*/ 13603 h 2641929"/>
                <a:gd name="connsiteX1-131" fmla="*/ 68925 w 3510561"/>
                <a:gd name="connsiteY1-132" fmla="*/ 514455 h 2641929"/>
                <a:gd name="connsiteX2-133" fmla="*/ 101090 w 3510561"/>
                <a:gd name="connsiteY2-134" fmla="*/ 1102612 h 2641929"/>
                <a:gd name="connsiteX3-135" fmla="*/ 0 w 3510561"/>
                <a:gd name="connsiteY3-136" fmla="*/ 1778073 h 2641929"/>
                <a:gd name="connsiteX4-137" fmla="*/ 101090 w 3510561"/>
                <a:gd name="connsiteY4-138" fmla="*/ 2439750 h 2641929"/>
                <a:gd name="connsiteX5-139" fmla="*/ 845476 w 3510561"/>
                <a:gd name="connsiteY5-140" fmla="*/ 2499484 h 2641929"/>
                <a:gd name="connsiteX6-141" fmla="*/ 2182613 w 3510561"/>
                <a:gd name="connsiteY6-142" fmla="*/ 2435155 h 2641929"/>
                <a:gd name="connsiteX7-143" fmla="*/ 3000519 w 3510561"/>
                <a:gd name="connsiteY7-144" fmla="*/ 2641929 h 2641929"/>
                <a:gd name="connsiteX8-145" fmla="*/ 3510561 w 3510561"/>
                <a:gd name="connsiteY8-146" fmla="*/ 2210001 h 2641929"/>
                <a:gd name="connsiteX9-147" fmla="*/ 3414067 w 3510561"/>
                <a:gd name="connsiteY9-148" fmla="*/ 1516160 h 2641929"/>
                <a:gd name="connsiteX10-149" fmla="*/ 3505966 w 3510561"/>
                <a:gd name="connsiteY10-150" fmla="*/ 849888 h 2641929"/>
                <a:gd name="connsiteX11-151" fmla="*/ 3317572 w 3510561"/>
                <a:gd name="connsiteY11-152" fmla="*/ 261732 h 2641929"/>
                <a:gd name="connsiteX12-153" fmla="*/ 2642111 w 3510561"/>
                <a:gd name="connsiteY12-154" fmla="*/ 59553 h 2641929"/>
                <a:gd name="connsiteX13-155" fmla="*/ 1603646 w 3510561"/>
                <a:gd name="connsiteY13-156" fmla="*/ 100907 h 2641929"/>
                <a:gd name="connsiteX14-157" fmla="*/ 1125769 w 3510561"/>
                <a:gd name="connsiteY14-158" fmla="*/ 27388 h 2641929"/>
                <a:gd name="connsiteX15-159" fmla="*/ 565182 w 3510561"/>
                <a:gd name="connsiteY15-160" fmla="*/ 13603 h 2641929"/>
                <a:gd name="connsiteX0-161" fmla="*/ 565182 w 3510561"/>
                <a:gd name="connsiteY0-162" fmla="*/ 13603 h 2641929"/>
                <a:gd name="connsiteX1-163" fmla="*/ 59735 w 3510561"/>
                <a:gd name="connsiteY1-164" fmla="*/ 546620 h 2641929"/>
                <a:gd name="connsiteX2-165" fmla="*/ 101090 w 3510561"/>
                <a:gd name="connsiteY2-166" fmla="*/ 1102612 h 2641929"/>
                <a:gd name="connsiteX3-167" fmla="*/ 0 w 3510561"/>
                <a:gd name="connsiteY3-168" fmla="*/ 1778073 h 2641929"/>
                <a:gd name="connsiteX4-169" fmla="*/ 101090 w 3510561"/>
                <a:gd name="connsiteY4-170" fmla="*/ 2439750 h 2641929"/>
                <a:gd name="connsiteX5-171" fmla="*/ 845476 w 3510561"/>
                <a:gd name="connsiteY5-172" fmla="*/ 2499484 h 2641929"/>
                <a:gd name="connsiteX6-173" fmla="*/ 2182613 w 3510561"/>
                <a:gd name="connsiteY6-174" fmla="*/ 2435155 h 2641929"/>
                <a:gd name="connsiteX7-175" fmla="*/ 3000519 w 3510561"/>
                <a:gd name="connsiteY7-176" fmla="*/ 2641929 h 2641929"/>
                <a:gd name="connsiteX8-177" fmla="*/ 3510561 w 3510561"/>
                <a:gd name="connsiteY8-178" fmla="*/ 2210001 h 2641929"/>
                <a:gd name="connsiteX9-179" fmla="*/ 3414067 w 3510561"/>
                <a:gd name="connsiteY9-180" fmla="*/ 1516160 h 2641929"/>
                <a:gd name="connsiteX10-181" fmla="*/ 3505966 w 3510561"/>
                <a:gd name="connsiteY10-182" fmla="*/ 849888 h 2641929"/>
                <a:gd name="connsiteX11-183" fmla="*/ 3317572 w 3510561"/>
                <a:gd name="connsiteY11-184" fmla="*/ 261732 h 2641929"/>
                <a:gd name="connsiteX12-185" fmla="*/ 2642111 w 3510561"/>
                <a:gd name="connsiteY12-186" fmla="*/ 59553 h 2641929"/>
                <a:gd name="connsiteX13-187" fmla="*/ 1603646 w 3510561"/>
                <a:gd name="connsiteY13-188" fmla="*/ 100907 h 2641929"/>
                <a:gd name="connsiteX14-189" fmla="*/ 1125769 w 3510561"/>
                <a:gd name="connsiteY14-190" fmla="*/ 27388 h 2641929"/>
                <a:gd name="connsiteX15-191" fmla="*/ 565182 w 3510561"/>
                <a:gd name="connsiteY15-192" fmla="*/ 13603 h 2641929"/>
                <a:gd name="connsiteX0-193" fmla="*/ 565182 w 3510561"/>
                <a:gd name="connsiteY0-194" fmla="*/ 13603 h 2641929"/>
                <a:gd name="connsiteX1-195" fmla="*/ 59735 w 3510561"/>
                <a:gd name="connsiteY1-196" fmla="*/ 546620 h 2641929"/>
                <a:gd name="connsiteX2-197" fmla="*/ 101090 w 3510561"/>
                <a:gd name="connsiteY2-198" fmla="*/ 1102612 h 2641929"/>
                <a:gd name="connsiteX3-199" fmla="*/ 0 w 3510561"/>
                <a:gd name="connsiteY3-200" fmla="*/ 1778073 h 2641929"/>
                <a:gd name="connsiteX4-201" fmla="*/ 101090 w 3510561"/>
                <a:gd name="connsiteY4-202" fmla="*/ 2439750 h 2641929"/>
                <a:gd name="connsiteX5-203" fmla="*/ 845476 w 3510561"/>
                <a:gd name="connsiteY5-204" fmla="*/ 2499484 h 2641929"/>
                <a:gd name="connsiteX6-205" fmla="*/ 2182613 w 3510561"/>
                <a:gd name="connsiteY6-206" fmla="*/ 2435155 h 2641929"/>
                <a:gd name="connsiteX7-207" fmla="*/ 3000519 w 3510561"/>
                <a:gd name="connsiteY7-208" fmla="*/ 2641929 h 2641929"/>
                <a:gd name="connsiteX8-209" fmla="*/ 3510561 w 3510561"/>
                <a:gd name="connsiteY8-210" fmla="*/ 2210001 h 2641929"/>
                <a:gd name="connsiteX9-211" fmla="*/ 3414067 w 3510561"/>
                <a:gd name="connsiteY9-212" fmla="*/ 1516160 h 2641929"/>
                <a:gd name="connsiteX10-213" fmla="*/ 3505966 w 3510561"/>
                <a:gd name="connsiteY10-214" fmla="*/ 849888 h 2641929"/>
                <a:gd name="connsiteX11-215" fmla="*/ 3317572 w 3510561"/>
                <a:gd name="connsiteY11-216" fmla="*/ 261732 h 2641929"/>
                <a:gd name="connsiteX12-217" fmla="*/ 2642111 w 3510561"/>
                <a:gd name="connsiteY12-218" fmla="*/ 59553 h 2641929"/>
                <a:gd name="connsiteX13-219" fmla="*/ 1603646 w 3510561"/>
                <a:gd name="connsiteY13-220" fmla="*/ 100907 h 2641929"/>
                <a:gd name="connsiteX14-221" fmla="*/ 1125769 w 3510561"/>
                <a:gd name="connsiteY14-222" fmla="*/ 27388 h 2641929"/>
                <a:gd name="connsiteX15-223" fmla="*/ 565182 w 3510561"/>
                <a:gd name="connsiteY15-224" fmla="*/ 13603 h 2641929"/>
                <a:gd name="connsiteX0-225" fmla="*/ 565182 w 3510561"/>
                <a:gd name="connsiteY0-226" fmla="*/ 13603 h 2641929"/>
                <a:gd name="connsiteX1-227" fmla="*/ 59735 w 3510561"/>
                <a:gd name="connsiteY1-228" fmla="*/ 546620 h 2641929"/>
                <a:gd name="connsiteX2-229" fmla="*/ 101090 w 3510561"/>
                <a:gd name="connsiteY2-230" fmla="*/ 1102612 h 2641929"/>
                <a:gd name="connsiteX3-231" fmla="*/ 0 w 3510561"/>
                <a:gd name="connsiteY3-232" fmla="*/ 1778073 h 2641929"/>
                <a:gd name="connsiteX4-233" fmla="*/ 101090 w 3510561"/>
                <a:gd name="connsiteY4-234" fmla="*/ 2439750 h 2641929"/>
                <a:gd name="connsiteX5-235" fmla="*/ 845476 w 3510561"/>
                <a:gd name="connsiteY5-236" fmla="*/ 2499484 h 2641929"/>
                <a:gd name="connsiteX6-237" fmla="*/ 2182613 w 3510561"/>
                <a:gd name="connsiteY6-238" fmla="*/ 2435155 h 2641929"/>
                <a:gd name="connsiteX7-239" fmla="*/ 3000519 w 3510561"/>
                <a:gd name="connsiteY7-240" fmla="*/ 2641929 h 2641929"/>
                <a:gd name="connsiteX8-241" fmla="*/ 3510561 w 3510561"/>
                <a:gd name="connsiteY8-242" fmla="*/ 2210001 h 2641929"/>
                <a:gd name="connsiteX9-243" fmla="*/ 3414067 w 3510561"/>
                <a:gd name="connsiteY9-244" fmla="*/ 1516160 h 2641929"/>
                <a:gd name="connsiteX10-245" fmla="*/ 3505966 w 3510561"/>
                <a:gd name="connsiteY10-246" fmla="*/ 849888 h 2641929"/>
                <a:gd name="connsiteX11-247" fmla="*/ 3317572 w 3510561"/>
                <a:gd name="connsiteY11-248" fmla="*/ 261732 h 2641929"/>
                <a:gd name="connsiteX12-249" fmla="*/ 2642111 w 3510561"/>
                <a:gd name="connsiteY12-250" fmla="*/ 59553 h 2641929"/>
                <a:gd name="connsiteX13-251" fmla="*/ 1603646 w 3510561"/>
                <a:gd name="connsiteY13-252" fmla="*/ 100907 h 2641929"/>
                <a:gd name="connsiteX14-253" fmla="*/ 1125769 w 3510561"/>
                <a:gd name="connsiteY14-254" fmla="*/ 27388 h 2641929"/>
                <a:gd name="connsiteX15-255" fmla="*/ 565182 w 3510561"/>
                <a:gd name="connsiteY15-256" fmla="*/ 13603 h 2641929"/>
                <a:gd name="connsiteX0-257" fmla="*/ 565182 w 3510561"/>
                <a:gd name="connsiteY0-258" fmla="*/ 13603 h 2641929"/>
                <a:gd name="connsiteX1-259" fmla="*/ 59735 w 3510561"/>
                <a:gd name="connsiteY1-260" fmla="*/ 546620 h 2641929"/>
                <a:gd name="connsiteX2-261" fmla="*/ 105685 w 3510561"/>
                <a:gd name="connsiteY2-262" fmla="*/ 1176132 h 2641929"/>
                <a:gd name="connsiteX3-263" fmla="*/ 0 w 3510561"/>
                <a:gd name="connsiteY3-264" fmla="*/ 1778073 h 2641929"/>
                <a:gd name="connsiteX4-265" fmla="*/ 101090 w 3510561"/>
                <a:gd name="connsiteY4-266" fmla="*/ 2439750 h 2641929"/>
                <a:gd name="connsiteX5-267" fmla="*/ 845476 w 3510561"/>
                <a:gd name="connsiteY5-268" fmla="*/ 2499484 h 2641929"/>
                <a:gd name="connsiteX6-269" fmla="*/ 2182613 w 3510561"/>
                <a:gd name="connsiteY6-270" fmla="*/ 2435155 h 2641929"/>
                <a:gd name="connsiteX7-271" fmla="*/ 3000519 w 3510561"/>
                <a:gd name="connsiteY7-272" fmla="*/ 2641929 h 2641929"/>
                <a:gd name="connsiteX8-273" fmla="*/ 3510561 w 3510561"/>
                <a:gd name="connsiteY8-274" fmla="*/ 2210001 h 2641929"/>
                <a:gd name="connsiteX9-275" fmla="*/ 3414067 w 3510561"/>
                <a:gd name="connsiteY9-276" fmla="*/ 1516160 h 2641929"/>
                <a:gd name="connsiteX10-277" fmla="*/ 3505966 w 3510561"/>
                <a:gd name="connsiteY10-278" fmla="*/ 849888 h 2641929"/>
                <a:gd name="connsiteX11-279" fmla="*/ 3317572 w 3510561"/>
                <a:gd name="connsiteY11-280" fmla="*/ 261732 h 2641929"/>
                <a:gd name="connsiteX12-281" fmla="*/ 2642111 w 3510561"/>
                <a:gd name="connsiteY12-282" fmla="*/ 59553 h 2641929"/>
                <a:gd name="connsiteX13-283" fmla="*/ 1603646 w 3510561"/>
                <a:gd name="connsiteY13-284" fmla="*/ 100907 h 2641929"/>
                <a:gd name="connsiteX14-285" fmla="*/ 1125769 w 3510561"/>
                <a:gd name="connsiteY14-286" fmla="*/ 27388 h 2641929"/>
                <a:gd name="connsiteX15-287" fmla="*/ 565182 w 3510561"/>
                <a:gd name="connsiteY15-288" fmla="*/ 13603 h 2641929"/>
                <a:gd name="connsiteX0-289" fmla="*/ 565182 w 3510561"/>
                <a:gd name="connsiteY0-290" fmla="*/ 13603 h 2641929"/>
                <a:gd name="connsiteX1-291" fmla="*/ 59735 w 3510561"/>
                <a:gd name="connsiteY1-292" fmla="*/ 546620 h 2641929"/>
                <a:gd name="connsiteX2-293" fmla="*/ 105685 w 3510561"/>
                <a:gd name="connsiteY2-294" fmla="*/ 1176132 h 2641929"/>
                <a:gd name="connsiteX3-295" fmla="*/ 0 w 3510561"/>
                <a:gd name="connsiteY3-296" fmla="*/ 1778073 h 2641929"/>
                <a:gd name="connsiteX4-297" fmla="*/ 101090 w 3510561"/>
                <a:gd name="connsiteY4-298" fmla="*/ 2439750 h 2641929"/>
                <a:gd name="connsiteX5-299" fmla="*/ 845476 w 3510561"/>
                <a:gd name="connsiteY5-300" fmla="*/ 2499484 h 2641929"/>
                <a:gd name="connsiteX6-301" fmla="*/ 2182613 w 3510561"/>
                <a:gd name="connsiteY6-302" fmla="*/ 2435155 h 2641929"/>
                <a:gd name="connsiteX7-303" fmla="*/ 3000519 w 3510561"/>
                <a:gd name="connsiteY7-304" fmla="*/ 2641929 h 2641929"/>
                <a:gd name="connsiteX8-305" fmla="*/ 3510561 w 3510561"/>
                <a:gd name="connsiteY8-306" fmla="*/ 2210001 h 2641929"/>
                <a:gd name="connsiteX9-307" fmla="*/ 3414067 w 3510561"/>
                <a:gd name="connsiteY9-308" fmla="*/ 1516160 h 2641929"/>
                <a:gd name="connsiteX10-309" fmla="*/ 3505966 w 3510561"/>
                <a:gd name="connsiteY10-310" fmla="*/ 849888 h 2641929"/>
                <a:gd name="connsiteX11-311" fmla="*/ 3317572 w 3510561"/>
                <a:gd name="connsiteY11-312" fmla="*/ 261732 h 2641929"/>
                <a:gd name="connsiteX12-313" fmla="*/ 2642111 w 3510561"/>
                <a:gd name="connsiteY12-314" fmla="*/ 59553 h 2641929"/>
                <a:gd name="connsiteX13-315" fmla="*/ 1603646 w 3510561"/>
                <a:gd name="connsiteY13-316" fmla="*/ 100907 h 2641929"/>
                <a:gd name="connsiteX14-317" fmla="*/ 1125769 w 3510561"/>
                <a:gd name="connsiteY14-318" fmla="*/ 27388 h 2641929"/>
                <a:gd name="connsiteX15-319" fmla="*/ 565182 w 3510561"/>
                <a:gd name="connsiteY15-320" fmla="*/ 13603 h 2641929"/>
                <a:gd name="connsiteX0-321" fmla="*/ 585546 w 3530925"/>
                <a:gd name="connsiteY0-322" fmla="*/ 13603 h 2641929"/>
                <a:gd name="connsiteX1-323" fmla="*/ 80099 w 3530925"/>
                <a:gd name="connsiteY1-324" fmla="*/ 546620 h 2641929"/>
                <a:gd name="connsiteX2-325" fmla="*/ 126049 w 3530925"/>
                <a:gd name="connsiteY2-326" fmla="*/ 1176132 h 2641929"/>
                <a:gd name="connsiteX3-327" fmla="*/ 20364 w 3530925"/>
                <a:gd name="connsiteY3-328" fmla="*/ 1778073 h 2641929"/>
                <a:gd name="connsiteX4-329" fmla="*/ 121454 w 3530925"/>
                <a:gd name="connsiteY4-330" fmla="*/ 2439750 h 2641929"/>
                <a:gd name="connsiteX5-331" fmla="*/ 865840 w 3530925"/>
                <a:gd name="connsiteY5-332" fmla="*/ 2499484 h 2641929"/>
                <a:gd name="connsiteX6-333" fmla="*/ 2202977 w 3530925"/>
                <a:gd name="connsiteY6-334" fmla="*/ 2435155 h 2641929"/>
                <a:gd name="connsiteX7-335" fmla="*/ 3020883 w 3530925"/>
                <a:gd name="connsiteY7-336" fmla="*/ 2641929 h 2641929"/>
                <a:gd name="connsiteX8-337" fmla="*/ 3530925 w 3530925"/>
                <a:gd name="connsiteY8-338" fmla="*/ 2210001 h 2641929"/>
                <a:gd name="connsiteX9-339" fmla="*/ 3434431 w 3530925"/>
                <a:gd name="connsiteY9-340" fmla="*/ 1516160 h 2641929"/>
                <a:gd name="connsiteX10-341" fmla="*/ 3526330 w 3530925"/>
                <a:gd name="connsiteY10-342" fmla="*/ 849888 h 2641929"/>
                <a:gd name="connsiteX11-343" fmla="*/ 3337936 w 3530925"/>
                <a:gd name="connsiteY11-344" fmla="*/ 261732 h 2641929"/>
                <a:gd name="connsiteX12-345" fmla="*/ 2662475 w 3530925"/>
                <a:gd name="connsiteY12-346" fmla="*/ 59553 h 2641929"/>
                <a:gd name="connsiteX13-347" fmla="*/ 1624010 w 3530925"/>
                <a:gd name="connsiteY13-348" fmla="*/ 100907 h 2641929"/>
                <a:gd name="connsiteX14-349" fmla="*/ 1146133 w 3530925"/>
                <a:gd name="connsiteY14-350" fmla="*/ 27388 h 2641929"/>
                <a:gd name="connsiteX15-351" fmla="*/ 585546 w 3530925"/>
                <a:gd name="connsiteY15-352" fmla="*/ 13603 h 2641929"/>
                <a:gd name="connsiteX0-353" fmla="*/ 594574 w 3539953"/>
                <a:gd name="connsiteY0-354" fmla="*/ 13603 h 2641929"/>
                <a:gd name="connsiteX1-355" fmla="*/ 89127 w 3539953"/>
                <a:gd name="connsiteY1-356" fmla="*/ 546620 h 2641929"/>
                <a:gd name="connsiteX2-357" fmla="*/ 135077 w 3539953"/>
                <a:gd name="connsiteY2-358" fmla="*/ 1176132 h 2641929"/>
                <a:gd name="connsiteX3-359" fmla="*/ 29392 w 3539953"/>
                <a:gd name="connsiteY3-360" fmla="*/ 1778073 h 2641929"/>
                <a:gd name="connsiteX4-361" fmla="*/ 130482 w 3539953"/>
                <a:gd name="connsiteY4-362" fmla="*/ 2439750 h 2641929"/>
                <a:gd name="connsiteX5-363" fmla="*/ 874868 w 3539953"/>
                <a:gd name="connsiteY5-364" fmla="*/ 2499484 h 2641929"/>
                <a:gd name="connsiteX6-365" fmla="*/ 2212005 w 3539953"/>
                <a:gd name="connsiteY6-366" fmla="*/ 2435155 h 2641929"/>
                <a:gd name="connsiteX7-367" fmla="*/ 3029911 w 3539953"/>
                <a:gd name="connsiteY7-368" fmla="*/ 2641929 h 2641929"/>
                <a:gd name="connsiteX8-369" fmla="*/ 3539953 w 3539953"/>
                <a:gd name="connsiteY8-370" fmla="*/ 2210001 h 2641929"/>
                <a:gd name="connsiteX9-371" fmla="*/ 3443459 w 3539953"/>
                <a:gd name="connsiteY9-372" fmla="*/ 1516160 h 2641929"/>
                <a:gd name="connsiteX10-373" fmla="*/ 3535358 w 3539953"/>
                <a:gd name="connsiteY10-374" fmla="*/ 849888 h 2641929"/>
                <a:gd name="connsiteX11-375" fmla="*/ 3346964 w 3539953"/>
                <a:gd name="connsiteY11-376" fmla="*/ 261732 h 2641929"/>
                <a:gd name="connsiteX12-377" fmla="*/ 2671503 w 3539953"/>
                <a:gd name="connsiteY12-378" fmla="*/ 59553 h 2641929"/>
                <a:gd name="connsiteX13-379" fmla="*/ 1633038 w 3539953"/>
                <a:gd name="connsiteY13-380" fmla="*/ 100907 h 2641929"/>
                <a:gd name="connsiteX14-381" fmla="*/ 1155161 w 3539953"/>
                <a:gd name="connsiteY14-382" fmla="*/ 27388 h 2641929"/>
                <a:gd name="connsiteX15-383" fmla="*/ 594574 w 3539953"/>
                <a:gd name="connsiteY15-384" fmla="*/ 13603 h 2641929"/>
                <a:gd name="connsiteX0-385" fmla="*/ 594574 w 3539953"/>
                <a:gd name="connsiteY0-386" fmla="*/ 13603 h 2641929"/>
                <a:gd name="connsiteX1-387" fmla="*/ 89127 w 3539953"/>
                <a:gd name="connsiteY1-388" fmla="*/ 546620 h 2641929"/>
                <a:gd name="connsiteX2-389" fmla="*/ 135077 w 3539953"/>
                <a:gd name="connsiteY2-390" fmla="*/ 1176132 h 2641929"/>
                <a:gd name="connsiteX3-391" fmla="*/ 29392 w 3539953"/>
                <a:gd name="connsiteY3-392" fmla="*/ 1778073 h 2641929"/>
                <a:gd name="connsiteX4-393" fmla="*/ 130482 w 3539953"/>
                <a:gd name="connsiteY4-394" fmla="*/ 2439750 h 2641929"/>
                <a:gd name="connsiteX5-395" fmla="*/ 874868 w 3539953"/>
                <a:gd name="connsiteY5-396" fmla="*/ 2499484 h 2641929"/>
                <a:gd name="connsiteX6-397" fmla="*/ 2212005 w 3539953"/>
                <a:gd name="connsiteY6-398" fmla="*/ 2435155 h 2641929"/>
                <a:gd name="connsiteX7-399" fmla="*/ 3029911 w 3539953"/>
                <a:gd name="connsiteY7-400" fmla="*/ 2641929 h 2641929"/>
                <a:gd name="connsiteX8-401" fmla="*/ 3539953 w 3539953"/>
                <a:gd name="connsiteY8-402" fmla="*/ 2210001 h 2641929"/>
                <a:gd name="connsiteX9-403" fmla="*/ 3443459 w 3539953"/>
                <a:gd name="connsiteY9-404" fmla="*/ 1516160 h 2641929"/>
                <a:gd name="connsiteX10-405" fmla="*/ 3535358 w 3539953"/>
                <a:gd name="connsiteY10-406" fmla="*/ 849888 h 2641929"/>
                <a:gd name="connsiteX11-407" fmla="*/ 3346964 w 3539953"/>
                <a:gd name="connsiteY11-408" fmla="*/ 261732 h 2641929"/>
                <a:gd name="connsiteX12-409" fmla="*/ 2671503 w 3539953"/>
                <a:gd name="connsiteY12-410" fmla="*/ 59553 h 2641929"/>
                <a:gd name="connsiteX13-411" fmla="*/ 1633038 w 3539953"/>
                <a:gd name="connsiteY13-412" fmla="*/ 100907 h 2641929"/>
                <a:gd name="connsiteX14-413" fmla="*/ 1155161 w 3539953"/>
                <a:gd name="connsiteY14-414" fmla="*/ 27388 h 2641929"/>
                <a:gd name="connsiteX15-415" fmla="*/ 594574 w 3539953"/>
                <a:gd name="connsiteY15-416" fmla="*/ 13603 h 2641929"/>
                <a:gd name="connsiteX0-417" fmla="*/ 594574 w 3539953"/>
                <a:gd name="connsiteY0-418" fmla="*/ 13603 h 2641929"/>
                <a:gd name="connsiteX1-419" fmla="*/ 89127 w 3539953"/>
                <a:gd name="connsiteY1-420" fmla="*/ 546620 h 2641929"/>
                <a:gd name="connsiteX2-421" fmla="*/ 135077 w 3539953"/>
                <a:gd name="connsiteY2-422" fmla="*/ 1176132 h 2641929"/>
                <a:gd name="connsiteX3-423" fmla="*/ 29392 w 3539953"/>
                <a:gd name="connsiteY3-424" fmla="*/ 1778073 h 2641929"/>
                <a:gd name="connsiteX4-425" fmla="*/ 130482 w 3539953"/>
                <a:gd name="connsiteY4-426" fmla="*/ 2439750 h 2641929"/>
                <a:gd name="connsiteX5-427" fmla="*/ 874868 w 3539953"/>
                <a:gd name="connsiteY5-428" fmla="*/ 2499484 h 2641929"/>
                <a:gd name="connsiteX6-429" fmla="*/ 2212005 w 3539953"/>
                <a:gd name="connsiteY6-430" fmla="*/ 2435155 h 2641929"/>
                <a:gd name="connsiteX7-431" fmla="*/ 3029911 w 3539953"/>
                <a:gd name="connsiteY7-432" fmla="*/ 2641929 h 2641929"/>
                <a:gd name="connsiteX8-433" fmla="*/ 3539953 w 3539953"/>
                <a:gd name="connsiteY8-434" fmla="*/ 2210001 h 2641929"/>
                <a:gd name="connsiteX9-435" fmla="*/ 3443459 w 3539953"/>
                <a:gd name="connsiteY9-436" fmla="*/ 1516160 h 2641929"/>
                <a:gd name="connsiteX10-437" fmla="*/ 3535358 w 3539953"/>
                <a:gd name="connsiteY10-438" fmla="*/ 849888 h 2641929"/>
                <a:gd name="connsiteX11-439" fmla="*/ 3346964 w 3539953"/>
                <a:gd name="connsiteY11-440" fmla="*/ 261732 h 2641929"/>
                <a:gd name="connsiteX12-441" fmla="*/ 2671503 w 3539953"/>
                <a:gd name="connsiteY12-442" fmla="*/ 59553 h 2641929"/>
                <a:gd name="connsiteX13-443" fmla="*/ 1633038 w 3539953"/>
                <a:gd name="connsiteY13-444" fmla="*/ 100907 h 2641929"/>
                <a:gd name="connsiteX14-445" fmla="*/ 1155161 w 3539953"/>
                <a:gd name="connsiteY14-446" fmla="*/ 27388 h 2641929"/>
                <a:gd name="connsiteX15-447" fmla="*/ 594574 w 3539953"/>
                <a:gd name="connsiteY15-448" fmla="*/ 13603 h 2641929"/>
                <a:gd name="connsiteX0-449" fmla="*/ 594574 w 3539953"/>
                <a:gd name="connsiteY0-450" fmla="*/ 13603 h 2641929"/>
                <a:gd name="connsiteX1-451" fmla="*/ 89127 w 3539953"/>
                <a:gd name="connsiteY1-452" fmla="*/ 546620 h 2641929"/>
                <a:gd name="connsiteX2-453" fmla="*/ 135077 w 3539953"/>
                <a:gd name="connsiteY2-454" fmla="*/ 1176132 h 2641929"/>
                <a:gd name="connsiteX3-455" fmla="*/ 29392 w 3539953"/>
                <a:gd name="connsiteY3-456" fmla="*/ 1778073 h 2641929"/>
                <a:gd name="connsiteX4-457" fmla="*/ 130482 w 3539953"/>
                <a:gd name="connsiteY4-458" fmla="*/ 2439750 h 2641929"/>
                <a:gd name="connsiteX5-459" fmla="*/ 874868 w 3539953"/>
                <a:gd name="connsiteY5-460" fmla="*/ 2499484 h 2641929"/>
                <a:gd name="connsiteX6-461" fmla="*/ 2212005 w 3539953"/>
                <a:gd name="connsiteY6-462" fmla="*/ 2435155 h 2641929"/>
                <a:gd name="connsiteX7-463" fmla="*/ 3029911 w 3539953"/>
                <a:gd name="connsiteY7-464" fmla="*/ 2641929 h 2641929"/>
                <a:gd name="connsiteX8-465" fmla="*/ 3539953 w 3539953"/>
                <a:gd name="connsiteY8-466" fmla="*/ 2210001 h 2641929"/>
                <a:gd name="connsiteX9-467" fmla="*/ 3443459 w 3539953"/>
                <a:gd name="connsiteY9-468" fmla="*/ 1516160 h 2641929"/>
                <a:gd name="connsiteX10-469" fmla="*/ 3535358 w 3539953"/>
                <a:gd name="connsiteY10-470" fmla="*/ 849888 h 2641929"/>
                <a:gd name="connsiteX11-471" fmla="*/ 3346964 w 3539953"/>
                <a:gd name="connsiteY11-472" fmla="*/ 261732 h 2641929"/>
                <a:gd name="connsiteX12-473" fmla="*/ 2671503 w 3539953"/>
                <a:gd name="connsiteY12-474" fmla="*/ 59553 h 2641929"/>
                <a:gd name="connsiteX13-475" fmla="*/ 1633038 w 3539953"/>
                <a:gd name="connsiteY13-476" fmla="*/ 100907 h 2641929"/>
                <a:gd name="connsiteX14-477" fmla="*/ 1155161 w 3539953"/>
                <a:gd name="connsiteY14-478" fmla="*/ 27388 h 2641929"/>
                <a:gd name="connsiteX15-479" fmla="*/ 594574 w 3539953"/>
                <a:gd name="connsiteY15-480" fmla="*/ 13603 h 2641929"/>
                <a:gd name="connsiteX0-481" fmla="*/ 594574 w 3539953"/>
                <a:gd name="connsiteY0-482" fmla="*/ 13603 h 2641929"/>
                <a:gd name="connsiteX1-483" fmla="*/ 89127 w 3539953"/>
                <a:gd name="connsiteY1-484" fmla="*/ 546620 h 2641929"/>
                <a:gd name="connsiteX2-485" fmla="*/ 135077 w 3539953"/>
                <a:gd name="connsiteY2-486" fmla="*/ 1176132 h 2641929"/>
                <a:gd name="connsiteX3-487" fmla="*/ 29392 w 3539953"/>
                <a:gd name="connsiteY3-488" fmla="*/ 1778073 h 2641929"/>
                <a:gd name="connsiteX4-489" fmla="*/ 130482 w 3539953"/>
                <a:gd name="connsiteY4-490" fmla="*/ 2439750 h 2641929"/>
                <a:gd name="connsiteX5-491" fmla="*/ 874868 w 3539953"/>
                <a:gd name="connsiteY5-492" fmla="*/ 2499484 h 2641929"/>
                <a:gd name="connsiteX6-493" fmla="*/ 2212005 w 3539953"/>
                <a:gd name="connsiteY6-494" fmla="*/ 2435155 h 2641929"/>
                <a:gd name="connsiteX7-495" fmla="*/ 3029911 w 3539953"/>
                <a:gd name="connsiteY7-496" fmla="*/ 2641929 h 2641929"/>
                <a:gd name="connsiteX8-497" fmla="*/ 3539953 w 3539953"/>
                <a:gd name="connsiteY8-498" fmla="*/ 2210001 h 2641929"/>
                <a:gd name="connsiteX9-499" fmla="*/ 3443459 w 3539953"/>
                <a:gd name="connsiteY9-500" fmla="*/ 1516160 h 2641929"/>
                <a:gd name="connsiteX10-501" fmla="*/ 3535358 w 3539953"/>
                <a:gd name="connsiteY10-502" fmla="*/ 849888 h 2641929"/>
                <a:gd name="connsiteX11-503" fmla="*/ 3346964 w 3539953"/>
                <a:gd name="connsiteY11-504" fmla="*/ 261732 h 2641929"/>
                <a:gd name="connsiteX12-505" fmla="*/ 2671503 w 3539953"/>
                <a:gd name="connsiteY12-506" fmla="*/ 59553 h 2641929"/>
                <a:gd name="connsiteX13-507" fmla="*/ 1633038 w 3539953"/>
                <a:gd name="connsiteY13-508" fmla="*/ 100907 h 2641929"/>
                <a:gd name="connsiteX14-509" fmla="*/ 1155161 w 3539953"/>
                <a:gd name="connsiteY14-510" fmla="*/ 27388 h 2641929"/>
                <a:gd name="connsiteX15-511" fmla="*/ 594574 w 3539953"/>
                <a:gd name="connsiteY15-512" fmla="*/ 13603 h 2641929"/>
                <a:gd name="connsiteX0-513" fmla="*/ 594574 w 3539953"/>
                <a:gd name="connsiteY0-514" fmla="*/ 13603 h 2641929"/>
                <a:gd name="connsiteX1-515" fmla="*/ 89127 w 3539953"/>
                <a:gd name="connsiteY1-516" fmla="*/ 546620 h 2641929"/>
                <a:gd name="connsiteX2-517" fmla="*/ 135077 w 3539953"/>
                <a:gd name="connsiteY2-518" fmla="*/ 1176132 h 2641929"/>
                <a:gd name="connsiteX3-519" fmla="*/ 29392 w 3539953"/>
                <a:gd name="connsiteY3-520" fmla="*/ 1778073 h 2641929"/>
                <a:gd name="connsiteX4-521" fmla="*/ 130482 w 3539953"/>
                <a:gd name="connsiteY4-522" fmla="*/ 2439750 h 2641929"/>
                <a:gd name="connsiteX5-523" fmla="*/ 874868 w 3539953"/>
                <a:gd name="connsiteY5-524" fmla="*/ 2499484 h 2641929"/>
                <a:gd name="connsiteX6-525" fmla="*/ 2212005 w 3539953"/>
                <a:gd name="connsiteY6-526" fmla="*/ 2435155 h 2641929"/>
                <a:gd name="connsiteX7-527" fmla="*/ 3029911 w 3539953"/>
                <a:gd name="connsiteY7-528" fmla="*/ 2641929 h 2641929"/>
                <a:gd name="connsiteX8-529" fmla="*/ 3539953 w 3539953"/>
                <a:gd name="connsiteY8-530" fmla="*/ 2210001 h 2641929"/>
                <a:gd name="connsiteX9-531" fmla="*/ 3443459 w 3539953"/>
                <a:gd name="connsiteY9-532" fmla="*/ 1516160 h 2641929"/>
                <a:gd name="connsiteX10-533" fmla="*/ 3535358 w 3539953"/>
                <a:gd name="connsiteY10-534" fmla="*/ 849888 h 2641929"/>
                <a:gd name="connsiteX11-535" fmla="*/ 3346964 w 3539953"/>
                <a:gd name="connsiteY11-536" fmla="*/ 261732 h 2641929"/>
                <a:gd name="connsiteX12-537" fmla="*/ 2671503 w 3539953"/>
                <a:gd name="connsiteY12-538" fmla="*/ 59553 h 2641929"/>
                <a:gd name="connsiteX13-539" fmla="*/ 1633038 w 3539953"/>
                <a:gd name="connsiteY13-540" fmla="*/ 100907 h 2641929"/>
                <a:gd name="connsiteX14-541" fmla="*/ 1155161 w 3539953"/>
                <a:gd name="connsiteY14-542" fmla="*/ 27388 h 2641929"/>
                <a:gd name="connsiteX15-543" fmla="*/ 594574 w 3539953"/>
                <a:gd name="connsiteY15-544" fmla="*/ 13603 h 2641929"/>
                <a:gd name="connsiteX0-545" fmla="*/ 594574 w 3539953"/>
                <a:gd name="connsiteY0-546" fmla="*/ 13603 h 2641929"/>
                <a:gd name="connsiteX1-547" fmla="*/ 89127 w 3539953"/>
                <a:gd name="connsiteY1-548" fmla="*/ 546620 h 2641929"/>
                <a:gd name="connsiteX2-549" fmla="*/ 135077 w 3539953"/>
                <a:gd name="connsiteY2-550" fmla="*/ 1176132 h 2641929"/>
                <a:gd name="connsiteX3-551" fmla="*/ 29392 w 3539953"/>
                <a:gd name="connsiteY3-552" fmla="*/ 1778073 h 2641929"/>
                <a:gd name="connsiteX4-553" fmla="*/ 130482 w 3539953"/>
                <a:gd name="connsiteY4-554" fmla="*/ 2439750 h 2641929"/>
                <a:gd name="connsiteX5-555" fmla="*/ 874868 w 3539953"/>
                <a:gd name="connsiteY5-556" fmla="*/ 2499484 h 2641929"/>
                <a:gd name="connsiteX6-557" fmla="*/ 2212005 w 3539953"/>
                <a:gd name="connsiteY6-558" fmla="*/ 2435155 h 2641929"/>
                <a:gd name="connsiteX7-559" fmla="*/ 3029911 w 3539953"/>
                <a:gd name="connsiteY7-560" fmla="*/ 2641929 h 2641929"/>
                <a:gd name="connsiteX8-561" fmla="*/ 3539953 w 3539953"/>
                <a:gd name="connsiteY8-562" fmla="*/ 2210001 h 2641929"/>
                <a:gd name="connsiteX9-563" fmla="*/ 3443459 w 3539953"/>
                <a:gd name="connsiteY9-564" fmla="*/ 1516160 h 2641929"/>
                <a:gd name="connsiteX10-565" fmla="*/ 3535358 w 3539953"/>
                <a:gd name="connsiteY10-566" fmla="*/ 849888 h 2641929"/>
                <a:gd name="connsiteX11-567" fmla="*/ 3346964 w 3539953"/>
                <a:gd name="connsiteY11-568" fmla="*/ 261732 h 2641929"/>
                <a:gd name="connsiteX12-569" fmla="*/ 2671503 w 3539953"/>
                <a:gd name="connsiteY12-570" fmla="*/ 59553 h 2641929"/>
                <a:gd name="connsiteX13-571" fmla="*/ 1633038 w 3539953"/>
                <a:gd name="connsiteY13-572" fmla="*/ 100907 h 2641929"/>
                <a:gd name="connsiteX14-573" fmla="*/ 1155161 w 3539953"/>
                <a:gd name="connsiteY14-574" fmla="*/ 27388 h 2641929"/>
                <a:gd name="connsiteX15-575" fmla="*/ 594574 w 3539953"/>
                <a:gd name="connsiteY15-576" fmla="*/ 13603 h 2641929"/>
                <a:gd name="connsiteX0-577" fmla="*/ 594574 w 3539953"/>
                <a:gd name="connsiteY0-578" fmla="*/ 13603 h 2641929"/>
                <a:gd name="connsiteX1-579" fmla="*/ 89127 w 3539953"/>
                <a:gd name="connsiteY1-580" fmla="*/ 546620 h 2641929"/>
                <a:gd name="connsiteX2-581" fmla="*/ 135077 w 3539953"/>
                <a:gd name="connsiteY2-582" fmla="*/ 1176132 h 2641929"/>
                <a:gd name="connsiteX3-583" fmla="*/ 29392 w 3539953"/>
                <a:gd name="connsiteY3-584" fmla="*/ 1778073 h 2641929"/>
                <a:gd name="connsiteX4-585" fmla="*/ 130482 w 3539953"/>
                <a:gd name="connsiteY4-586" fmla="*/ 2439750 h 2641929"/>
                <a:gd name="connsiteX5-587" fmla="*/ 874868 w 3539953"/>
                <a:gd name="connsiteY5-588" fmla="*/ 2499484 h 2641929"/>
                <a:gd name="connsiteX6-589" fmla="*/ 2212005 w 3539953"/>
                <a:gd name="connsiteY6-590" fmla="*/ 2435155 h 2641929"/>
                <a:gd name="connsiteX7-591" fmla="*/ 3029911 w 3539953"/>
                <a:gd name="connsiteY7-592" fmla="*/ 2641929 h 2641929"/>
                <a:gd name="connsiteX8-593" fmla="*/ 3539953 w 3539953"/>
                <a:gd name="connsiteY8-594" fmla="*/ 2210001 h 2641929"/>
                <a:gd name="connsiteX9-595" fmla="*/ 3443459 w 3539953"/>
                <a:gd name="connsiteY9-596" fmla="*/ 1516160 h 2641929"/>
                <a:gd name="connsiteX10-597" fmla="*/ 3535358 w 3539953"/>
                <a:gd name="connsiteY10-598" fmla="*/ 849888 h 2641929"/>
                <a:gd name="connsiteX11-599" fmla="*/ 3346964 w 3539953"/>
                <a:gd name="connsiteY11-600" fmla="*/ 261732 h 2641929"/>
                <a:gd name="connsiteX12-601" fmla="*/ 2671503 w 3539953"/>
                <a:gd name="connsiteY12-602" fmla="*/ 59553 h 2641929"/>
                <a:gd name="connsiteX13-603" fmla="*/ 1633038 w 3539953"/>
                <a:gd name="connsiteY13-604" fmla="*/ 100907 h 2641929"/>
                <a:gd name="connsiteX14-605" fmla="*/ 1155161 w 3539953"/>
                <a:gd name="connsiteY14-606" fmla="*/ 27388 h 2641929"/>
                <a:gd name="connsiteX15-607" fmla="*/ 594574 w 3539953"/>
                <a:gd name="connsiteY15-608" fmla="*/ 13603 h 2641929"/>
                <a:gd name="connsiteX0-609" fmla="*/ 594574 w 3539953"/>
                <a:gd name="connsiteY0-610" fmla="*/ 13603 h 2641929"/>
                <a:gd name="connsiteX1-611" fmla="*/ 89127 w 3539953"/>
                <a:gd name="connsiteY1-612" fmla="*/ 546620 h 2641929"/>
                <a:gd name="connsiteX2-613" fmla="*/ 135077 w 3539953"/>
                <a:gd name="connsiteY2-614" fmla="*/ 1176132 h 2641929"/>
                <a:gd name="connsiteX3-615" fmla="*/ 29392 w 3539953"/>
                <a:gd name="connsiteY3-616" fmla="*/ 1778073 h 2641929"/>
                <a:gd name="connsiteX4-617" fmla="*/ 130482 w 3539953"/>
                <a:gd name="connsiteY4-618" fmla="*/ 2439750 h 2641929"/>
                <a:gd name="connsiteX5-619" fmla="*/ 874868 w 3539953"/>
                <a:gd name="connsiteY5-620" fmla="*/ 2499484 h 2641929"/>
                <a:gd name="connsiteX6-621" fmla="*/ 2212005 w 3539953"/>
                <a:gd name="connsiteY6-622" fmla="*/ 2435155 h 2641929"/>
                <a:gd name="connsiteX7-623" fmla="*/ 3029911 w 3539953"/>
                <a:gd name="connsiteY7-624" fmla="*/ 2641929 h 2641929"/>
                <a:gd name="connsiteX8-625" fmla="*/ 3539953 w 3539953"/>
                <a:gd name="connsiteY8-626" fmla="*/ 2210001 h 2641929"/>
                <a:gd name="connsiteX9-627" fmla="*/ 3443459 w 3539953"/>
                <a:gd name="connsiteY9-628" fmla="*/ 1516160 h 2641929"/>
                <a:gd name="connsiteX10-629" fmla="*/ 3535358 w 3539953"/>
                <a:gd name="connsiteY10-630" fmla="*/ 849888 h 2641929"/>
                <a:gd name="connsiteX11-631" fmla="*/ 3346964 w 3539953"/>
                <a:gd name="connsiteY11-632" fmla="*/ 261732 h 2641929"/>
                <a:gd name="connsiteX12-633" fmla="*/ 2671503 w 3539953"/>
                <a:gd name="connsiteY12-634" fmla="*/ 59553 h 2641929"/>
                <a:gd name="connsiteX13-635" fmla="*/ 1633038 w 3539953"/>
                <a:gd name="connsiteY13-636" fmla="*/ 100907 h 2641929"/>
                <a:gd name="connsiteX14-637" fmla="*/ 1155161 w 3539953"/>
                <a:gd name="connsiteY14-638" fmla="*/ 27388 h 2641929"/>
                <a:gd name="connsiteX15-639" fmla="*/ 594574 w 3539953"/>
                <a:gd name="connsiteY15-640" fmla="*/ 13603 h 2641929"/>
                <a:gd name="connsiteX0-641" fmla="*/ 594574 w 3539953"/>
                <a:gd name="connsiteY0-642" fmla="*/ 13603 h 2641929"/>
                <a:gd name="connsiteX1-643" fmla="*/ 89127 w 3539953"/>
                <a:gd name="connsiteY1-644" fmla="*/ 546620 h 2641929"/>
                <a:gd name="connsiteX2-645" fmla="*/ 135077 w 3539953"/>
                <a:gd name="connsiteY2-646" fmla="*/ 1176132 h 2641929"/>
                <a:gd name="connsiteX3-647" fmla="*/ 29392 w 3539953"/>
                <a:gd name="connsiteY3-648" fmla="*/ 1778073 h 2641929"/>
                <a:gd name="connsiteX4-649" fmla="*/ 130482 w 3539953"/>
                <a:gd name="connsiteY4-650" fmla="*/ 2439750 h 2641929"/>
                <a:gd name="connsiteX5-651" fmla="*/ 874868 w 3539953"/>
                <a:gd name="connsiteY5-652" fmla="*/ 2499484 h 2641929"/>
                <a:gd name="connsiteX6-653" fmla="*/ 2212005 w 3539953"/>
                <a:gd name="connsiteY6-654" fmla="*/ 2435155 h 2641929"/>
                <a:gd name="connsiteX7-655" fmla="*/ 3029911 w 3539953"/>
                <a:gd name="connsiteY7-656" fmla="*/ 2641929 h 2641929"/>
                <a:gd name="connsiteX8-657" fmla="*/ 3539953 w 3539953"/>
                <a:gd name="connsiteY8-658" fmla="*/ 2210001 h 2641929"/>
                <a:gd name="connsiteX9-659" fmla="*/ 3443459 w 3539953"/>
                <a:gd name="connsiteY9-660" fmla="*/ 1516160 h 2641929"/>
                <a:gd name="connsiteX10-661" fmla="*/ 3535358 w 3539953"/>
                <a:gd name="connsiteY10-662" fmla="*/ 849888 h 2641929"/>
                <a:gd name="connsiteX11-663" fmla="*/ 3346964 w 3539953"/>
                <a:gd name="connsiteY11-664" fmla="*/ 261732 h 2641929"/>
                <a:gd name="connsiteX12-665" fmla="*/ 2671503 w 3539953"/>
                <a:gd name="connsiteY12-666" fmla="*/ 59553 h 2641929"/>
                <a:gd name="connsiteX13-667" fmla="*/ 1633038 w 3539953"/>
                <a:gd name="connsiteY13-668" fmla="*/ 100907 h 2641929"/>
                <a:gd name="connsiteX14-669" fmla="*/ 1155161 w 3539953"/>
                <a:gd name="connsiteY14-670" fmla="*/ 27388 h 2641929"/>
                <a:gd name="connsiteX15-671" fmla="*/ 594574 w 3539953"/>
                <a:gd name="connsiteY15-672" fmla="*/ 13603 h 2641929"/>
                <a:gd name="connsiteX0-673" fmla="*/ 594574 w 3539953"/>
                <a:gd name="connsiteY0-674" fmla="*/ 13603 h 2641929"/>
                <a:gd name="connsiteX1-675" fmla="*/ 89127 w 3539953"/>
                <a:gd name="connsiteY1-676" fmla="*/ 546620 h 2641929"/>
                <a:gd name="connsiteX2-677" fmla="*/ 135077 w 3539953"/>
                <a:gd name="connsiteY2-678" fmla="*/ 1176132 h 2641929"/>
                <a:gd name="connsiteX3-679" fmla="*/ 29392 w 3539953"/>
                <a:gd name="connsiteY3-680" fmla="*/ 1778073 h 2641929"/>
                <a:gd name="connsiteX4-681" fmla="*/ 130482 w 3539953"/>
                <a:gd name="connsiteY4-682" fmla="*/ 2439750 h 2641929"/>
                <a:gd name="connsiteX5-683" fmla="*/ 874868 w 3539953"/>
                <a:gd name="connsiteY5-684" fmla="*/ 2499484 h 2641929"/>
                <a:gd name="connsiteX6-685" fmla="*/ 2212005 w 3539953"/>
                <a:gd name="connsiteY6-686" fmla="*/ 2435155 h 2641929"/>
                <a:gd name="connsiteX7-687" fmla="*/ 3029911 w 3539953"/>
                <a:gd name="connsiteY7-688" fmla="*/ 2641929 h 2641929"/>
                <a:gd name="connsiteX8-689" fmla="*/ 3539953 w 3539953"/>
                <a:gd name="connsiteY8-690" fmla="*/ 2210001 h 2641929"/>
                <a:gd name="connsiteX9-691" fmla="*/ 3443459 w 3539953"/>
                <a:gd name="connsiteY9-692" fmla="*/ 1516160 h 2641929"/>
                <a:gd name="connsiteX10-693" fmla="*/ 3535358 w 3539953"/>
                <a:gd name="connsiteY10-694" fmla="*/ 849888 h 2641929"/>
                <a:gd name="connsiteX11-695" fmla="*/ 3346964 w 3539953"/>
                <a:gd name="connsiteY11-696" fmla="*/ 261732 h 2641929"/>
                <a:gd name="connsiteX12-697" fmla="*/ 2671503 w 3539953"/>
                <a:gd name="connsiteY12-698" fmla="*/ 59553 h 2641929"/>
                <a:gd name="connsiteX13-699" fmla="*/ 1633038 w 3539953"/>
                <a:gd name="connsiteY13-700" fmla="*/ 100907 h 2641929"/>
                <a:gd name="connsiteX14-701" fmla="*/ 1155161 w 3539953"/>
                <a:gd name="connsiteY14-702" fmla="*/ 27388 h 2641929"/>
                <a:gd name="connsiteX15-703" fmla="*/ 594574 w 3539953"/>
                <a:gd name="connsiteY15-704" fmla="*/ 13603 h 2641929"/>
                <a:gd name="connsiteX0-705" fmla="*/ 594574 w 3539953"/>
                <a:gd name="connsiteY0-706" fmla="*/ 13603 h 2641929"/>
                <a:gd name="connsiteX1-707" fmla="*/ 89127 w 3539953"/>
                <a:gd name="connsiteY1-708" fmla="*/ 546620 h 2641929"/>
                <a:gd name="connsiteX2-709" fmla="*/ 135077 w 3539953"/>
                <a:gd name="connsiteY2-710" fmla="*/ 1176132 h 2641929"/>
                <a:gd name="connsiteX3-711" fmla="*/ 29392 w 3539953"/>
                <a:gd name="connsiteY3-712" fmla="*/ 1778073 h 2641929"/>
                <a:gd name="connsiteX4-713" fmla="*/ 130482 w 3539953"/>
                <a:gd name="connsiteY4-714" fmla="*/ 2439750 h 2641929"/>
                <a:gd name="connsiteX5-715" fmla="*/ 874868 w 3539953"/>
                <a:gd name="connsiteY5-716" fmla="*/ 2499484 h 2641929"/>
                <a:gd name="connsiteX6-717" fmla="*/ 2212005 w 3539953"/>
                <a:gd name="connsiteY6-718" fmla="*/ 2435155 h 2641929"/>
                <a:gd name="connsiteX7-719" fmla="*/ 3029911 w 3539953"/>
                <a:gd name="connsiteY7-720" fmla="*/ 2641929 h 2641929"/>
                <a:gd name="connsiteX8-721" fmla="*/ 3539953 w 3539953"/>
                <a:gd name="connsiteY8-722" fmla="*/ 2210001 h 2641929"/>
                <a:gd name="connsiteX9-723" fmla="*/ 3443459 w 3539953"/>
                <a:gd name="connsiteY9-724" fmla="*/ 1516160 h 2641929"/>
                <a:gd name="connsiteX10-725" fmla="*/ 3535358 w 3539953"/>
                <a:gd name="connsiteY10-726" fmla="*/ 849888 h 2641929"/>
                <a:gd name="connsiteX11-727" fmla="*/ 3346964 w 3539953"/>
                <a:gd name="connsiteY11-728" fmla="*/ 261732 h 2641929"/>
                <a:gd name="connsiteX12-729" fmla="*/ 2671503 w 3539953"/>
                <a:gd name="connsiteY12-730" fmla="*/ 59553 h 2641929"/>
                <a:gd name="connsiteX13-731" fmla="*/ 1633038 w 3539953"/>
                <a:gd name="connsiteY13-732" fmla="*/ 100907 h 2641929"/>
                <a:gd name="connsiteX14-733" fmla="*/ 1155161 w 3539953"/>
                <a:gd name="connsiteY14-734" fmla="*/ 27388 h 2641929"/>
                <a:gd name="connsiteX15-735" fmla="*/ 594574 w 3539953"/>
                <a:gd name="connsiteY15-736" fmla="*/ 13603 h 2641929"/>
                <a:gd name="connsiteX0-737" fmla="*/ 594574 w 3539953"/>
                <a:gd name="connsiteY0-738" fmla="*/ 13603 h 2641929"/>
                <a:gd name="connsiteX1-739" fmla="*/ 89127 w 3539953"/>
                <a:gd name="connsiteY1-740" fmla="*/ 546620 h 2641929"/>
                <a:gd name="connsiteX2-741" fmla="*/ 135077 w 3539953"/>
                <a:gd name="connsiteY2-742" fmla="*/ 1176132 h 2641929"/>
                <a:gd name="connsiteX3-743" fmla="*/ 29392 w 3539953"/>
                <a:gd name="connsiteY3-744" fmla="*/ 1778073 h 2641929"/>
                <a:gd name="connsiteX4-745" fmla="*/ 130482 w 3539953"/>
                <a:gd name="connsiteY4-746" fmla="*/ 2439750 h 2641929"/>
                <a:gd name="connsiteX5-747" fmla="*/ 874868 w 3539953"/>
                <a:gd name="connsiteY5-748" fmla="*/ 2499484 h 2641929"/>
                <a:gd name="connsiteX6-749" fmla="*/ 2212005 w 3539953"/>
                <a:gd name="connsiteY6-750" fmla="*/ 2435155 h 2641929"/>
                <a:gd name="connsiteX7-751" fmla="*/ 3029911 w 3539953"/>
                <a:gd name="connsiteY7-752" fmla="*/ 2641929 h 2641929"/>
                <a:gd name="connsiteX8-753" fmla="*/ 3539953 w 3539953"/>
                <a:gd name="connsiteY8-754" fmla="*/ 2210001 h 2641929"/>
                <a:gd name="connsiteX9-755" fmla="*/ 3443459 w 3539953"/>
                <a:gd name="connsiteY9-756" fmla="*/ 1516160 h 2641929"/>
                <a:gd name="connsiteX10-757" fmla="*/ 3535358 w 3539953"/>
                <a:gd name="connsiteY10-758" fmla="*/ 849888 h 2641929"/>
                <a:gd name="connsiteX11-759" fmla="*/ 3346964 w 3539953"/>
                <a:gd name="connsiteY11-760" fmla="*/ 261732 h 2641929"/>
                <a:gd name="connsiteX12-761" fmla="*/ 2671503 w 3539953"/>
                <a:gd name="connsiteY12-762" fmla="*/ 59553 h 2641929"/>
                <a:gd name="connsiteX13-763" fmla="*/ 1633038 w 3539953"/>
                <a:gd name="connsiteY13-764" fmla="*/ 100907 h 2641929"/>
                <a:gd name="connsiteX14-765" fmla="*/ 1155161 w 3539953"/>
                <a:gd name="connsiteY14-766" fmla="*/ 27388 h 2641929"/>
                <a:gd name="connsiteX15-767" fmla="*/ 594574 w 3539953"/>
                <a:gd name="connsiteY15-768" fmla="*/ 13603 h 2641929"/>
                <a:gd name="connsiteX0-769" fmla="*/ 594574 w 3539953"/>
                <a:gd name="connsiteY0-770" fmla="*/ 13603 h 2641929"/>
                <a:gd name="connsiteX1-771" fmla="*/ 89127 w 3539953"/>
                <a:gd name="connsiteY1-772" fmla="*/ 546620 h 2641929"/>
                <a:gd name="connsiteX2-773" fmla="*/ 135077 w 3539953"/>
                <a:gd name="connsiteY2-774" fmla="*/ 1176132 h 2641929"/>
                <a:gd name="connsiteX3-775" fmla="*/ 29392 w 3539953"/>
                <a:gd name="connsiteY3-776" fmla="*/ 1778073 h 2641929"/>
                <a:gd name="connsiteX4-777" fmla="*/ 130482 w 3539953"/>
                <a:gd name="connsiteY4-778" fmla="*/ 2439750 h 2641929"/>
                <a:gd name="connsiteX5-779" fmla="*/ 874868 w 3539953"/>
                <a:gd name="connsiteY5-780" fmla="*/ 2499484 h 2641929"/>
                <a:gd name="connsiteX6-781" fmla="*/ 2212005 w 3539953"/>
                <a:gd name="connsiteY6-782" fmla="*/ 2435155 h 2641929"/>
                <a:gd name="connsiteX7-783" fmla="*/ 3029911 w 3539953"/>
                <a:gd name="connsiteY7-784" fmla="*/ 2641929 h 2641929"/>
                <a:gd name="connsiteX8-785" fmla="*/ 3539953 w 3539953"/>
                <a:gd name="connsiteY8-786" fmla="*/ 2210001 h 2641929"/>
                <a:gd name="connsiteX9-787" fmla="*/ 3443459 w 3539953"/>
                <a:gd name="connsiteY9-788" fmla="*/ 1516160 h 2641929"/>
                <a:gd name="connsiteX10-789" fmla="*/ 3535358 w 3539953"/>
                <a:gd name="connsiteY10-790" fmla="*/ 849888 h 2641929"/>
                <a:gd name="connsiteX11-791" fmla="*/ 3346964 w 3539953"/>
                <a:gd name="connsiteY11-792" fmla="*/ 261732 h 2641929"/>
                <a:gd name="connsiteX12-793" fmla="*/ 2671503 w 3539953"/>
                <a:gd name="connsiteY12-794" fmla="*/ 59553 h 2641929"/>
                <a:gd name="connsiteX13-795" fmla="*/ 1633038 w 3539953"/>
                <a:gd name="connsiteY13-796" fmla="*/ 100907 h 2641929"/>
                <a:gd name="connsiteX14-797" fmla="*/ 1155161 w 3539953"/>
                <a:gd name="connsiteY14-798" fmla="*/ 27388 h 2641929"/>
                <a:gd name="connsiteX15-799" fmla="*/ 594574 w 3539953"/>
                <a:gd name="connsiteY15-800" fmla="*/ 13603 h 2641929"/>
                <a:gd name="connsiteX0-801" fmla="*/ 594574 w 3539953"/>
                <a:gd name="connsiteY0-802" fmla="*/ 13603 h 2641929"/>
                <a:gd name="connsiteX1-803" fmla="*/ 89127 w 3539953"/>
                <a:gd name="connsiteY1-804" fmla="*/ 546620 h 2641929"/>
                <a:gd name="connsiteX2-805" fmla="*/ 135077 w 3539953"/>
                <a:gd name="connsiteY2-806" fmla="*/ 1176132 h 2641929"/>
                <a:gd name="connsiteX3-807" fmla="*/ 29392 w 3539953"/>
                <a:gd name="connsiteY3-808" fmla="*/ 1778073 h 2641929"/>
                <a:gd name="connsiteX4-809" fmla="*/ 130482 w 3539953"/>
                <a:gd name="connsiteY4-810" fmla="*/ 2439750 h 2641929"/>
                <a:gd name="connsiteX5-811" fmla="*/ 874868 w 3539953"/>
                <a:gd name="connsiteY5-812" fmla="*/ 2499484 h 2641929"/>
                <a:gd name="connsiteX6-813" fmla="*/ 2212005 w 3539953"/>
                <a:gd name="connsiteY6-814" fmla="*/ 2435155 h 2641929"/>
                <a:gd name="connsiteX7-815" fmla="*/ 3029911 w 3539953"/>
                <a:gd name="connsiteY7-816" fmla="*/ 2641929 h 2641929"/>
                <a:gd name="connsiteX8-817" fmla="*/ 3539953 w 3539953"/>
                <a:gd name="connsiteY8-818" fmla="*/ 2210001 h 2641929"/>
                <a:gd name="connsiteX9-819" fmla="*/ 3443459 w 3539953"/>
                <a:gd name="connsiteY9-820" fmla="*/ 1516160 h 2641929"/>
                <a:gd name="connsiteX10-821" fmla="*/ 3535358 w 3539953"/>
                <a:gd name="connsiteY10-822" fmla="*/ 849888 h 2641929"/>
                <a:gd name="connsiteX11-823" fmla="*/ 3346964 w 3539953"/>
                <a:gd name="connsiteY11-824" fmla="*/ 261732 h 2641929"/>
                <a:gd name="connsiteX12-825" fmla="*/ 2671503 w 3539953"/>
                <a:gd name="connsiteY12-826" fmla="*/ 59553 h 2641929"/>
                <a:gd name="connsiteX13-827" fmla="*/ 1633038 w 3539953"/>
                <a:gd name="connsiteY13-828" fmla="*/ 100907 h 2641929"/>
                <a:gd name="connsiteX14-829" fmla="*/ 1155161 w 3539953"/>
                <a:gd name="connsiteY14-830" fmla="*/ 27388 h 2641929"/>
                <a:gd name="connsiteX15-831" fmla="*/ 594574 w 3539953"/>
                <a:gd name="connsiteY15-832" fmla="*/ 13603 h 2641929"/>
                <a:gd name="connsiteX0-833" fmla="*/ 594574 w 3541086"/>
                <a:gd name="connsiteY0-834" fmla="*/ 13603 h 2641929"/>
                <a:gd name="connsiteX1-835" fmla="*/ 89127 w 3541086"/>
                <a:gd name="connsiteY1-836" fmla="*/ 546620 h 2641929"/>
                <a:gd name="connsiteX2-837" fmla="*/ 135077 w 3541086"/>
                <a:gd name="connsiteY2-838" fmla="*/ 1176132 h 2641929"/>
                <a:gd name="connsiteX3-839" fmla="*/ 29392 w 3541086"/>
                <a:gd name="connsiteY3-840" fmla="*/ 1778073 h 2641929"/>
                <a:gd name="connsiteX4-841" fmla="*/ 130482 w 3541086"/>
                <a:gd name="connsiteY4-842" fmla="*/ 2439750 h 2641929"/>
                <a:gd name="connsiteX5-843" fmla="*/ 874868 w 3541086"/>
                <a:gd name="connsiteY5-844" fmla="*/ 2499484 h 2641929"/>
                <a:gd name="connsiteX6-845" fmla="*/ 2212005 w 3541086"/>
                <a:gd name="connsiteY6-846" fmla="*/ 2435155 h 2641929"/>
                <a:gd name="connsiteX7-847" fmla="*/ 3029911 w 3541086"/>
                <a:gd name="connsiteY7-848" fmla="*/ 2641929 h 2641929"/>
                <a:gd name="connsiteX8-849" fmla="*/ 3539953 w 3541086"/>
                <a:gd name="connsiteY8-850" fmla="*/ 2210001 h 2641929"/>
                <a:gd name="connsiteX9-851" fmla="*/ 3443459 w 3541086"/>
                <a:gd name="connsiteY9-852" fmla="*/ 1516160 h 2641929"/>
                <a:gd name="connsiteX10-853" fmla="*/ 3535358 w 3541086"/>
                <a:gd name="connsiteY10-854" fmla="*/ 849888 h 2641929"/>
                <a:gd name="connsiteX11-855" fmla="*/ 3346964 w 3541086"/>
                <a:gd name="connsiteY11-856" fmla="*/ 261732 h 2641929"/>
                <a:gd name="connsiteX12-857" fmla="*/ 2671503 w 3541086"/>
                <a:gd name="connsiteY12-858" fmla="*/ 59553 h 2641929"/>
                <a:gd name="connsiteX13-859" fmla="*/ 1633038 w 3541086"/>
                <a:gd name="connsiteY13-860" fmla="*/ 100907 h 2641929"/>
                <a:gd name="connsiteX14-861" fmla="*/ 1155161 w 3541086"/>
                <a:gd name="connsiteY14-862" fmla="*/ 27388 h 2641929"/>
                <a:gd name="connsiteX15-863" fmla="*/ 594574 w 3541086"/>
                <a:gd name="connsiteY15-864" fmla="*/ 13603 h 2641929"/>
                <a:gd name="connsiteX0-865" fmla="*/ 594574 w 3543658"/>
                <a:gd name="connsiteY0-866" fmla="*/ 13603 h 2641929"/>
                <a:gd name="connsiteX1-867" fmla="*/ 89127 w 3543658"/>
                <a:gd name="connsiteY1-868" fmla="*/ 546620 h 2641929"/>
                <a:gd name="connsiteX2-869" fmla="*/ 135077 w 3543658"/>
                <a:gd name="connsiteY2-870" fmla="*/ 1176132 h 2641929"/>
                <a:gd name="connsiteX3-871" fmla="*/ 29392 w 3543658"/>
                <a:gd name="connsiteY3-872" fmla="*/ 1778073 h 2641929"/>
                <a:gd name="connsiteX4-873" fmla="*/ 130482 w 3543658"/>
                <a:gd name="connsiteY4-874" fmla="*/ 2439750 h 2641929"/>
                <a:gd name="connsiteX5-875" fmla="*/ 874868 w 3543658"/>
                <a:gd name="connsiteY5-876" fmla="*/ 2499484 h 2641929"/>
                <a:gd name="connsiteX6-877" fmla="*/ 2212005 w 3543658"/>
                <a:gd name="connsiteY6-878" fmla="*/ 2435155 h 2641929"/>
                <a:gd name="connsiteX7-879" fmla="*/ 3029911 w 3543658"/>
                <a:gd name="connsiteY7-880" fmla="*/ 2641929 h 2641929"/>
                <a:gd name="connsiteX8-881" fmla="*/ 3539953 w 3543658"/>
                <a:gd name="connsiteY8-882" fmla="*/ 2210001 h 2641929"/>
                <a:gd name="connsiteX9-883" fmla="*/ 3443459 w 3543658"/>
                <a:gd name="connsiteY9-884" fmla="*/ 1516160 h 2641929"/>
                <a:gd name="connsiteX10-885" fmla="*/ 3535358 w 3543658"/>
                <a:gd name="connsiteY10-886" fmla="*/ 849888 h 2641929"/>
                <a:gd name="connsiteX11-887" fmla="*/ 3346964 w 3543658"/>
                <a:gd name="connsiteY11-888" fmla="*/ 261732 h 2641929"/>
                <a:gd name="connsiteX12-889" fmla="*/ 2671503 w 3543658"/>
                <a:gd name="connsiteY12-890" fmla="*/ 59553 h 2641929"/>
                <a:gd name="connsiteX13-891" fmla="*/ 1633038 w 3543658"/>
                <a:gd name="connsiteY13-892" fmla="*/ 100907 h 2641929"/>
                <a:gd name="connsiteX14-893" fmla="*/ 1155161 w 3543658"/>
                <a:gd name="connsiteY14-894" fmla="*/ 27388 h 2641929"/>
                <a:gd name="connsiteX15-895" fmla="*/ 594574 w 3543658"/>
                <a:gd name="connsiteY15-896" fmla="*/ 13603 h 2641929"/>
                <a:gd name="connsiteX0-897" fmla="*/ 594574 w 3543658"/>
                <a:gd name="connsiteY0-898" fmla="*/ 13603 h 2641929"/>
                <a:gd name="connsiteX1-899" fmla="*/ 89127 w 3543658"/>
                <a:gd name="connsiteY1-900" fmla="*/ 546620 h 2641929"/>
                <a:gd name="connsiteX2-901" fmla="*/ 135077 w 3543658"/>
                <a:gd name="connsiteY2-902" fmla="*/ 1176132 h 2641929"/>
                <a:gd name="connsiteX3-903" fmla="*/ 29392 w 3543658"/>
                <a:gd name="connsiteY3-904" fmla="*/ 1778073 h 2641929"/>
                <a:gd name="connsiteX4-905" fmla="*/ 130482 w 3543658"/>
                <a:gd name="connsiteY4-906" fmla="*/ 2439750 h 2641929"/>
                <a:gd name="connsiteX5-907" fmla="*/ 874868 w 3543658"/>
                <a:gd name="connsiteY5-908" fmla="*/ 2499484 h 2641929"/>
                <a:gd name="connsiteX6-909" fmla="*/ 2212005 w 3543658"/>
                <a:gd name="connsiteY6-910" fmla="*/ 2435155 h 2641929"/>
                <a:gd name="connsiteX7-911" fmla="*/ 3029911 w 3543658"/>
                <a:gd name="connsiteY7-912" fmla="*/ 2641929 h 2641929"/>
                <a:gd name="connsiteX8-913" fmla="*/ 3539953 w 3543658"/>
                <a:gd name="connsiteY8-914" fmla="*/ 2210001 h 2641929"/>
                <a:gd name="connsiteX9-915" fmla="*/ 3443459 w 3543658"/>
                <a:gd name="connsiteY9-916" fmla="*/ 1516160 h 2641929"/>
                <a:gd name="connsiteX10-917" fmla="*/ 3535358 w 3543658"/>
                <a:gd name="connsiteY10-918" fmla="*/ 849888 h 2641929"/>
                <a:gd name="connsiteX11-919" fmla="*/ 3346964 w 3543658"/>
                <a:gd name="connsiteY11-920" fmla="*/ 261732 h 2641929"/>
                <a:gd name="connsiteX12-921" fmla="*/ 2671503 w 3543658"/>
                <a:gd name="connsiteY12-922" fmla="*/ 59553 h 2641929"/>
                <a:gd name="connsiteX13-923" fmla="*/ 1633038 w 3543658"/>
                <a:gd name="connsiteY13-924" fmla="*/ 100907 h 2641929"/>
                <a:gd name="connsiteX14-925" fmla="*/ 1155161 w 3543658"/>
                <a:gd name="connsiteY14-926" fmla="*/ 27388 h 2641929"/>
                <a:gd name="connsiteX15-927" fmla="*/ 594574 w 3543658"/>
                <a:gd name="connsiteY15-928" fmla="*/ 13603 h 2641929"/>
                <a:gd name="connsiteX0-929" fmla="*/ 594574 w 3543658"/>
                <a:gd name="connsiteY0-930" fmla="*/ 13603 h 2641929"/>
                <a:gd name="connsiteX1-931" fmla="*/ 89127 w 3543658"/>
                <a:gd name="connsiteY1-932" fmla="*/ 546620 h 2641929"/>
                <a:gd name="connsiteX2-933" fmla="*/ 135077 w 3543658"/>
                <a:gd name="connsiteY2-934" fmla="*/ 1176132 h 2641929"/>
                <a:gd name="connsiteX3-935" fmla="*/ 29392 w 3543658"/>
                <a:gd name="connsiteY3-936" fmla="*/ 1778073 h 2641929"/>
                <a:gd name="connsiteX4-937" fmla="*/ 130482 w 3543658"/>
                <a:gd name="connsiteY4-938" fmla="*/ 2439750 h 2641929"/>
                <a:gd name="connsiteX5-939" fmla="*/ 874868 w 3543658"/>
                <a:gd name="connsiteY5-940" fmla="*/ 2499484 h 2641929"/>
                <a:gd name="connsiteX6-941" fmla="*/ 2212005 w 3543658"/>
                <a:gd name="connsiteY6-942" fmla="*/ 2435155 h 2641929"/>
                <a:gd name="connsiteX7-943" fmla="*/ 3029911 w 3543658"/>
                <a:gd name="connsiteY7-944" fmla="*/ 2641929 h 2641929"/>
                <a:gd name="connsiteX8-945" fmla="*/ 3539953 w 3543658"/>
                <a:gd name="connsiteY8-946" fmla="*/ 2210001 h 2641929"/>
                <a:gd name="connsiteX9-947" fmla="*/ 3443459 w 3543658"/>
                <a:gd name="connsiteY9-948" fmla="*/ 1516160 h 2641929"/>
                <a:gd name="connsiteX10-949" fmla="*/ 3535358 w 3543658"/>
                <a:gd name="connsiteY10-950" fmla="*/ 849888 h 2641929"/>
                <a:gd name="connsiteX11-951" fmla="*/ 3346964 w 3543658"/>
                <a:gd name="connsiteY11-952" fmla="*/ 261732 h 2641929"/>
                <a:gd name="connsiteX12-953" fmla="*/ 2671503 w 3543658"/>
                <a:gd name="connsiteY12-954" fmla="*/ 59553 h 2641929"/>
                <a:gd name="connsiteX13-955" fmla="*/ 1633038 w 3543658"/>
                <a:gd name="connsiteY13-956" fmla="*/ 100907 h 2641929"/>
                <a:gd name="connsiteX14-957" fmla="*/ 1155161 w 3543658"/>
                <a:gd name="connsiteY14-958" fmla="*/ 27388 h 2641929"/>
                <a:gd name="connsiteX15-959" fmla="*/ 594574 w 3543658"/>
                <a:gd name="connsiteY15-960" fmla="*/ 13603 h 2641929"/>
                <a:gd name="connsiteX0-961" fmla="*/ 594574 w 3541504"/>
                <a:gd name="connsiteY0-962" fmla="*/ 13603 h 2641929"/>
                <a:gd name="connsiteX1-963" fmla="*/ 89127 w 3541504"/>
                <a:gd name="connsiteY1-964" fmla="*/ 546620 h 2641929"/>
                <a:gd name="connsiteX2-965" fmla="*/ 135077 w 3541504"/>
                <a:gd name="connsiteY2-966" fmla="*/ 1176132 h 2641929"/>
                <a:gd name="connsiteX3-967" fmla="*/ 29392 w 3541504"/>
                <a:gd name="connsiteY3-968" fmla="*/ 1778073 h 2641929"/>
                <a:gd name="connsiteX4-969" fmla="*/ 130482 w 3541504"/>
                <a:gd name="connsiteY4-970" fmla="*/ 2439750 h 2641929"/>
                <a:gd name="connsiteX5-971" fmla="*/ 874868 w 3541504"/>
                <a:gd name="connsiteY5-972" fmla="*/ 2499484 h 2641929"/>
                <a:gd name="connsiteX6-973" fmla="*/ 2212005 w 3541504"/>
                <a:gd name="connsiteY6-974" fmla="*/ 2435155 h 2641929"/>
                <a:gd name="connsiteX7-975" fmla="*/ 3029911 w 3541504"/>
                <a:gd name="connsiteY7-976" fmla="*/ 2641929 h 2641929"/>
                <a:gd name="connsiteX8-977" fmla="*/ 3539953 w 3541504"/>
                <a:gd name="connsiteY8-978" fmla="*/ 2210001 h 2641929"/>
                <a:gd name="connsiteX9-979" fmla="*/ 3443459 w 3541504"/>
                <a:gd name="connsiteY9-980" fmla="*/ 1516160 h 2641929"/>
                <a:gd name="connsiteX10-981" fmla="*/ 3535358 w 3541504"/>
                <a:gd name="connsiteY10-982" fmla="*/ 849888 h 2641929"/>
                <a:gd name="connsiteX11-983" fmla="*/ 3346964 w 3541504"/>
                <a:gd name="connsiteY11-984" fmla="*/ 261732 h 2641929"/>
                <a:gd name="connsiteX12-985" fmla="*/ 2671503 w 3541504"/>
                <a:gd name="connsiteY12-986" fmla="*/ 59553 h 2641929"/>
                <a:gd name="connsiteX13-987" fmla="*/ 1633038 w 3541504"/>
                <a:gd name="connsiteY13-988" fmla="*/ 100907 h 2641929"/>
                <a:gd name="connsiteX14-989" fmla="*/ 1155161 w 3541504"/>
                <a:gd name="connsiteY14-990" fmla="*/ 27388 h 2641929"/>
                <a:gd name="connsiteX15-991" fmla="*/ 594574 w 3541504"/>
                <a:gd name="connsiteY15-992" fmla="*/ 13603 h 2641929"/>
                <a:gd name="connsiteX0-993" fmla="*/ 594574 w 3541504"/>
                <a:gd name="connsiteY0-994" fmla="*/ 22425 h 2650751"/>
                <a:gd name="connsiteX1-995" fmla="*/ 89127 w 3541504"/>
                <a:gd name="connsiteY1-996" fmla="*/ 555442 h 2650751"/>
                <a:gd name="connsiteX2-997" fmla="*/ 135077 w 3541504"/>
                <a:gd name="connsiteY2-998" fmla="*/ 1184954 h 2650751"/>
                <a:gd name="connsiteX3-999" fmla="*/ 29392 w 3541504"/>
                <a:gd name="connsiteY3-1000" fmla="*/ 1786895 h 2650751"/>
                <a:gd name="connsiteX4-1001" fmla="*/ 130482 w 3541504"/>
                <a:gd name="connsiteY4-1002" fmla="*/ 2448572 h 2650751"/>
                <a:gd name="connsiteX5-1003" fmla="*/ 874868 w 3541504"/>
                <a:gd name="connsiteY5-1004" fmla="*/ 2508306 h 2650751"/>
                <a:gd name="connsiteX6-1005" fmla="*/ 2212005 w 3541504"/>
                <a:gd name="connsiteY6-1006" fmla="*/ 2443977 h 2650751"/>
                <a:gd name="connsiteX7-1007" fmla="*/ 3029911 w 3541504"/>
                <a:gd name="connsiteY7-1008" fmla="*/ 2650751 h 2650751"/>
                <a:gd name="connsiteX8-1009" fmla="*/ 3539953 w 3541504"/>
                <a:gd name="connsiteY8-1010" fmla="*/ 2218823 h 2650751"/>
                <a:gd name="connsiteX9-1011" fmla="*/ 3443459 w 3541504"/>
                <a:gd name="connsiteY9-1012" fmla="*/ 1524982 h 2650751"/>
                <a:gd name="connsiteX10-1013" fmla="*/ 3535358 w 3541504"/>
                <a:gd name="connsiteY10-1014" fmla="*/ 858710 h 2650751"/>
                <a:gd name="connsiteX11-1015" fmla="*/ 3346964 w 3541504"/>
                <a:gd name="connsiteY11-1016" fmla="*/ 270554 h 2650751"/>
                <a:gd name="connsiteX12-1017" fmla="*/ 2671503 w 3541504"/>
                <a:gd name="connsiteY12-1018" fmla="*/ 68375 h 2650751"/>
                <a:gd name="connsiteX13-1019" fmla="*/ 1633038 w 3541504"/>
                <a:gd name="connsiteY13-1020" fmla="*/ 109729 h 2650751"/>
                <a:gd name="connsiteX14-1021" fmla="*/ 1155161 w 3541504"/>
                <a:gd name="connsiteY14-1022" fmla="*/ 36210 h 2650751"/>
                <a:gd name="connsiteX15-1023" fmla="*/ 594574 w 3541504"/>
                <a:gd name="connsiteY15-1024" fmla="*/ 22425 h 2650751"/>
                <a:gd name="connsiteX0-1025" fmla="*/ 594574 w 3541504"/>
                <a:gd name="connsiteY0-1026" fmla="*/ 22425 h 2650751"/>
                <a:gd name="connsiteX1-1027" fmla="*/ 89127 w 3541504"/>
                <a:gd name="connsiteY1-1028" fmla="*/ 555442 h 2650751"/>
                <a:gd name="connsiteX2-1029" fmla="*/ 135077 w 3541504"/>
                <a:gd name="connsiteY2-1030" fmla="*/ 1184954 h 2650751"/>
                <a:gd name="connsiteX3-1031" fmla="*/ 29392 w 3541504"/>
                <a:gd name="connsiteY3-1032" fmla="*/ 1786895 h 2650751"/>
                <a:gd name="connsiteX4-1033" fmla="*/ 130482 w 3541504"/>
                <a:gd name="connsiteY4-1034" fmla="*/ 2448572 h 2650751"/>
                <a:gd name="connsiteX5-1035" fmla="*/ 874868 w 3541504"/>
                <a:gd name="connsiteY5-1036" fmla="*/ 2508306 h 2650751"/>
                <a:gd name="connsiteX6-1037" fmla="*/ 2212005 w 3541504"/>
                <a:gd name="connsiteY6-1038" fmla="*/ 2443977 h 2650751"/>
                <a:gd name="connsiteX7-1039" fmla="*/ 3029911 w 3541504"/>
                <a:gd name="connsiteY7-1040" fmla="*/ 2650751 h 2650751"/>
                <a:gd name="connsiteX8-1041" fmla="*/ 3539953 w 3541504"/>
                <a:gd name="connsiteY8-1042" fmla="*/ 2218823 h 2650751"/>
                <a:gd name="connsiteX9-1043" fmla="*/ 3443459 w 3541504"/>
                <a:gd name="connsiteY9-1044" fmla="*/ 1524982 h 2650751"/>
                <a:gd name="connsiteX10-1045" fmla="*/ 3535358 w 3541504"/>
                <a:gd name="connsiteY10-1046" fmla="*/ 858710 h 2650751"/>
                <a:gd name="connsiteX11-1047" fmla="*/ 3346964 w 3541504"/>
                <a:gd name="connsiteY11-1048" fmla="*/ 270554 h 2650751"/>
                <a:gd name="connsiteX12-1049" fmla="*/ 2671503 w 3541504"/>
                <a:gd name="connsiteY12-1050" fmla="*/ 68375 h 2650751"/>
                <a:gd name="connsiteX13-1051" fmla="*/ 1633038 w 3541504"/>
                <a:gd name="connsiteY13-1052" fmla="*/ 109729 h 2650751"/>
                <a:gd name="connsiteX14-1053" fmla="*/ 1155161 w 3541504"/>
                <a:gd name="connsiteY14-1054" fmla="*/ 36210 h 2650751"/>
                <a:gd name="connsiteX15-1055" fmla="*/ 594574 w 3541504"/>
                <a:gd name="connsiteY15-1056" fmla="*/ 22425 h 2650751"/>
                <a:gd name="connsiteX0-1057" fmla="*/ 594574 w 3541504"/>
                <a:gd name="connsiteY0-1058" fmla="*/ 22425 h 2650751"/>
                <a:gd name="connsiteX1-1059" fmla="*/ 89127 w 3541504"/>
                <a:gd name="connsiteY1-1060" fmla="*/ 555442 h 2650751"/>
                <a:gd name="connsiteX2-1061" fmla="*/ 135077 w 3541504"/>
                <a:gd name="connsiteY2-1062" fmla="*/ 1184954 h 2650751"/>
                <a:gd name="connsiteX3-1063" fmla="*/ 29392 w 3541504"/>
                <a:gd name="connsiteY3-1064" fmla="*/ 1786895 h 2650751"/>
                <a:gd name="connsiteX4-1065" fmla="*/ 130482 w 3541504"/>
                <a:gd name="connsiteY4-1066" fmla="*/ 2448572 h 2650751"/>
                <a:gd name="connsiteX5-1067" fmla="*/ 874868 w 3541504"/>
                <a:gd name="connsiteY5-1068" fmla="*/ 2508306 h 2650751"/>
                <a:gd name="connsiteX6-1069" fmla="*/ 2212005 w 3541504"/>
                <a:gd name="connsiteY6-1070" fmla="*/ 2443977 h 2650751"/>
                <a:gd name="connsiteX7-1071" fmla="*/ 3029911 w 3541504"/>
                <a:gd name="connsiteY7-1072" fmla="*/ 2650751 h 2650751"/>
                <a:gd name="connsiteX8-1073" fmla="*/ 3539953 w 3541504"/>
                <a:gd name="connsiteY8-1074" fmla="*/ 2218823 h 2650751"/>
                <a:gd name="connsiteX9-1075" fmla="*/ 3443459 w 3541504"/>
                <a:gd name="connsiteY9-1076" fmla="*/ 1524982 h 2650751"/>
                <a:gd name="connsiteX10-1077" fmla="*/ 3535358 w 3541504"/>
                <a:gd name="connsiteY10-1078" fmla="*/ 858710 h 2650751"/>
                <a:gd name="connsiteX11-1079" fmla="*/ 3346964 w 3541504"/>
                <a:gd name="connsiteY11-1080" fmla="*/ 270554 h 2650751"/>
                <a:gd name="connsiteX12-1081" fmla="*/ 2671503 w 3541504"/>
                <a:gd name="connsiteY12-1082" fmla="*/ 68375 h 2650751"/>
                <a:gd name="connsiteX13-1083" fmla="*/ 1633038 w 3541504"/>
                <a:gd name="connsiteY13-1084" fmla="*/ 109729 h 2650751"/>
                <a:gd name="connsiteX14-1085" fmla="*/ 1453833 w 3541504"/>
                <a:gd name="connsiteY14-1086" fmla="*/ 86756 h 2650751"/>
                <a:gd name="connsiteX15-1087" fmla="*/ 1155161 w 3541504"/>
                <a:gd name="connsiteY15-1088" fmla="*/ 36210 h 2650751"/>
                <a:gd name="connsiteX16" fmla="*/ 594574 w 3541504"/>
                <a:gd name="connsiteY16" fmla="*/ 22425 h 2650751"/>
                <a:gd name="connsiteX0-1089" fmla="*/ 594574 w 3541504"/>
                <a:gd name="connsiteY0-1090" fmla="*/ 22425 h 2650751"/>
                <a:gd name="connsiteX1-1091" fmla="*/ 89127 w 3541504"/>
                <a:gd name="connsiteY1-1092" fmla="*/ 555442 h 2650751"/>
                <a:gd name="connsiteX2-1093" fmla="*/ 135077 w 3541504"/>
                <a:gd name="connsiteY2-1094" fmla="*/ 1184954 h 2650751"/>
                <a:gd name="connsiteX3-1095" fmla="*/ 29392 w 3541504"/>
                <a:gd name="connsiteY3-1096" fmla="*/ 1786895 h 2650751"/>
                <a:gd name="connsiteX4-1097" fmla="*/ 130482 w 3541504"/>
                <a:gd name="connsiteY4-1098" fmla="*/ 2448572 h 2650751"/>
                <a:gd name="connsiteX5-1099" fmla="*/ 874868 w 3541504"/>
                <a:gd name="connsiteY5-1100" fmla="*/ 2508306 h 2650751"/>
                <a:gd name="connsiteX6-1101" fmla="*/ 2212005 w 3541504"/>
                <a:gd name="connsiteY6-1102" fmla="*/ 2443977 h 2650751"/>
                <a:gd name="connsiteX7-1103" fmla="*/ 3029911 w 3541504"/>
                <a:gd name="connsiteY7-1104" fmla="*/ 2650751 h 2650751"/>
                <a:gd name="connsiteX8-1105" fmla="*/ 3539953 w 3541504"/>
                <a:gd name="connsiteY8-1106" fmla="*/ 2218823 h 2650751"/>
                <a:gd name="connsiteX9-1107" fmla="*/ 3443459 w 3541504"/>
                <a:gd name="connsiteY9-1108" fmla="*/ 1524982 h 2650751"/>
                <a:gd name="connsiteX10-1109" fmla="*/ 3535358 w 3541504"/>
                <a:gd name="connsiteY10-1110" fmla="*/ 858710 h 2650751"/>
                <a:gd name="connsiteX11-1111" fmla="*/ 3346964 w 3541504"/>
                <a:gd name="connsiteY11-1112" fmla="*/ 270554 h 2650751"/>
                <a:gd name="connsiteX12-1113" fmla="*/ 2671503 w 3541504"/>
                <a:gd name="connsiteY12-1114" fmla="*/ 68375 h 2650751"/>
                <a:gd name="connsiteX13-1115" fmla="*/ 1775483 w 3541504"/>
                <a:gd name="connsiteY13-1116" fmla="*/ 105134 h 2650751"/>
                <a:gd name="connsiteX14-1117" fmla="*/ 1453833 w 3541504"/>
                <a:gd name="connsiteY14-1118" fmla="*/ 86756 h 2650751"/>
                <a:gd name="connsiteX15-1119" fmla="*/ 1155161 w 3541504"/>
                <a:gd name="connsiteY15-1120" fmla="*/ 36210 h 2650751"/>
                <a:gd name="connsiteX16-1121" fmla="*/ 594574 w 3541504"/>
                <a:gd name="connsiteY16-1122" fmla="*/ 22425 h 2650751"/>
                <a:gd name="connsiteX0-1123" fmla="*/ 594574 w 3541504"/>
                <a:gd name="connsiteY0-1124" fmla="*/ 22425 h 2650751"/>
                <a:gd name="connsiteX1-1125" fmla="*/ 89127 w 3541504"/>
                <a:gd name="connsiteY1-1126" fmla="*/ 555442 h 2650751"/>
                <a:gd name="connsiteX2-1127" fmla="*/ 135077 w 3541504"/>
                <a:gd name="connsiteY2-1128" fmla="*/ 1184954 h 2650751"/>
                <a:gd name="connsiteX3-1129" fmla="*/ 29392 w 3541504"/>
                <a:gd name="connsiteY3-1130" fmla="*/ 1786895 h 2650751"/>
                <a:gd name="connsiteX4-1131" fmla="*/ 130482 w 3541504"/>
                <a:gd name="connsiteY4-1132" fmla="*/ 2448572 h 2650751"/>
                <a:gd name="connsiteX5-1133" fmla="*/ 874868 w 3541504"/>
                <a:gd name="connsiteY5-1134" fmla="*/ 2508306 h 2650751"/>
                <a:gd name="connsiteX6-1135" fmla="*/ 2212005 w 3541504"/>
                <a:gd name="connsiteY6-1136" fmla="*/ 2443977 h 2650751"/>
                <a:gd name="connsiteX7-1137" fmla="*/ 3029911 w 3541504"/>
                <a:gd name="connsiteY7-1138" fmla="*/ 2650751 h 2650751"/>
                <a:gd name="connsiteX8-1139" fmla="*/ 3539953 w 3541504"/>
                <a:gd name="connsiteY8-1140" fmla="*/ 2218823 h 2650751"/>
                <a:gd name="connsiteX9-1141" fmla="*/ 3443459 w 3541504"/>
                <a:gd name="connsiteY9-1142" fmla="*/ 1524982 h 2650751"/>
                <a:gd name="connsiteX10-1143" fmla="*/ 3535358 w 3541504"/>
                <a:gd name="connsiteY10-1144" fmla="*/ 858710 h 2650751"/>
                <a:gd name="connsiteX11-1145" fmla="*/ 3346964 w 3541504"/>
                <a:gd name="connsiteY11-1146" fmla="*/ 270554 h 2650751"/>
                <a:gd name="connsiteX12-1147" fmla="*/ 2671503 w 3541504"/>
                <a:gd name="connsiteY12-1148" fmla="*/ 68375 h 2650751"/>
                <a:gd name="connsiteX13-1149" fmla="*/ 1775483 w 3541504"/>
                <a:gd name="connsiteY13-1150" fmla="*/ 105134 h 2650751"/>
                <a:gd name="connsiteX14-1151" fmla="*/ 1453833 w 3541504"/>
                <a:gd name="connsiteY14-1152" fmla="*/ 86756 h 2650751"/>
                <a:gd name="connsiteX15-1153" fmla="*/ 1155161 w 3541504"/>
                <a:gd name="connsiteY15-1154" fmla="*/ 36210 h 2650751"/>
                <a:gd name="connsiteX16-1155" fmla="*/ 594574 w 3541504"/>
                <a:gd name="connsiteY16-1156" fmla="*/ 22425 h 2650751"/>
                <a:gd name="connsiteX0-1157" fmla="*/ 594574 w 3541504"/>
                <a:gd name="connsiteY0-1158" fmla="*/ 22425 h 2650751"/>
                <a:gd name="connsiteX1-1159" fmla="*/ 89127 w 3541504"/>
                <a:gd name="connsiteY1-1160" fmla="*/ 555442 h 2650751"/>
                <a:gd name="connsiteX2-1161" fmla="*/ 135077 w 3541504"/>
                <a:gd name="connsiteY2-1162" fmla="*/ 1184954 h 2650751"/>
                <a:gd name="connsiteX3-1163" fmla="*/ 29392 w 3541504"/>
                <a:gd name="connsiteY3-1164" fmla="*/ 1786895 h 2650751"/>
                <a:gd name="connsiteX4-1165" fmla="*/ 130482 w 3541504"/>
                <a:gd name="connsiteY4-1166" fmla="*/ 2448572 h 2650751"/>
                <a:gd name="connsiteX5-1167" fmla="*/ 874868 w 3541504"/>
                <a:gd name="connsiteY5-1168" fmla="*/ 2508306 h 2650751"/>
                <a:gd name="connsiteX6-1169" fmla="*/ 2212005 w 3541504"/>
                <a:gd name="connsiteY6-1170" fmla="*/ 2443977 h 2650751"/>
                <a:gd name="connsiteX7-1171" fmla="*/ 3029911 w 3541504"/>
                <a:gd name="connsiteY7-1172" fmla="*/ 2650751 h 2650751"/>
                <a:gd name="connsiteX8-1173" fmla="*/ 3539953 w 3541504"/>
                <a:gd name="connsiteY8-1174" fmla="*/ 2218823 h 2650751"/>
                <a:gd name="connsiteX9-1175" fmla="*/ 3443459 w 3541504"/>
                <a:gd name="connsiteY9-1176" fmla="*/ 1524982 h 2650751"/>
                <a:gd name="connsiteX10-1177" fmla="*/ 3535358 w 3541504"/>
                <a:gd name="connsiteY10-1178" fmla="*/ 858710 h 2650751"/>
                <a:gd name="connsiteX11-1179" fmla="*/ 3346964 w 3541504"/>
                <a:gd name="connsiteY11-1180" fmla="*/ 270554 h 2650751"/>
                <a:gd name="connsiteX12-1181" fmla="*/ 2671503 w 3541504"/>
                <a:gd name="connsiteY12-1182" fmla="*/ 68375 h 2650751"/>
                <a:gd name="connsiteX13-1183" fmla="*/ 1775483 w 3541504"/>
                <a:gd name="connsiteY13-1184" fmla="*/ 105134 h 2650751"/>
                <a:gd name="connsiteX14-1185" fmla="*/ 1453833 w 3541504"/>
                <a:gd name="connsiteY14-1186" fmla="*/ 86756 h 2650751"/>
                <a:gd name="connsiteX15-1187" fmla="*/ 1155161 w 3541504"/>
                <a:gd name="connsiteY15-1188" fmla="*/ 36210 h 2650751"/>
                <a:gd name="connsiteX16-1189" fmla="*/ 594574 w 3541504"/>
                <a:gd name="connsiteY16-1190" fmla="*/ 22425 h 2650751"/>
                <a:gd name="connsiteX0-1191" fmla="*/ 594574 w 3541504"/>
                <a:gd name="connsiteY0-1192" fmla="*/ 22425 h 2650751"/>
                <a:gd name="connsiteX1-1193" fmla="*/ 89127 w 3541504"/>
                <a:gd name="connsiteY1-1194" fmla="*/ 555442 h 2650751"/>
                <a:gd name="connsiteX2-1195" fmla="*/ 135077 w 3541504"/>
                <a:gd name="connsiteY2-1196" fmla="*/ 1184954 h 2650751"/>
                <a:gd name="connsiteX3-1197" fmla="*/ 29392 w 3541504"/>
                <a:gd name="connsiteY3-1198" fmla="*/ 1786895 h 2650751"/>
                <a:gd name="connsiteX4-1199" fmla="*/ 130482 w 3541504"/>
                <a:gd name="connsiteY4-1200" fmla="*/ 2448572 h 2650751"/>
                <a:gd name="connsiteX5-1201" fmla="*/ 874868 w 3541504"/>
                <a:gd name="connsiteY5-1202" fmla="*/ 2508306 h 2650751"/>
                <a:gd name="connsiteX6-1203" fmla="*/ 2212005 w 3541504"/>
                <a:gd name="connsiteY6-1204" fmla="*/ 2443977 h 2650751"/>
                <a:gd name="connsiteX7-1205" fmla="*/ 3029911 w 3541504"/>
                <a:gd name="connsiteY7-1206" fmla="*/ 2650751 h 2650751"/>
                <a:gd name="connsiteX8-1207" fmla="*/ 3539953 w 3541504"/>
                <a:gd name="connsiteY8-1208" fmla="*/ 2218823 h 2650751"/>
                <a:gd name="connsiteX9-1209" fmla="*/ 3443459 w 3541504"/>
                <a:gd name="connsiteY9-1210" fmla="*/ 1524982 h 2650751"/>
                <a:gd name="connsiteX10-1211" fmla="*/ 3535358 w 3541504"/>
                <a:gd name="connsiteY10-1212" fmla="*/ 858710 h 2650751"/>
                <a:gd name="connsiteX11-1213" fmla="*/ 3346964 w 3541504"/>
                <a:gd name="connsiteY11-1214" fmla="*/ 270554 h 2650751"/>
                <a:gd name="connsiteX12-1215" fmla="*/ 2671503 w 3541504"/>
                <a:gd name="connsiteY12-1216" fmla="*/ 68375 h 2650751"/>
                <a:gd name="connsiteX13-1217" fmla="*/ 1775483 w 3541504"/>
                <a:gd name="connsiteY13-1218" fmla="*/ 105134 h 2650751"/>
                <a:gd name="connsiteX14-1219" fmla="*/ 1453833 w 3541504"/>
                <a:gd name="connsiteY14-1220" fmla="*/ 86756 h 2650751"/>
                <a:gd name="connsiteX15-1221" fmla="*/ 1155161 w 3541504"/>
                <a:gd name="connsiteY15-1222" fmla="*/ 36210 h 2650751"/>
                <a:gd name="connsiteX16-1223" fmla="*/ 594574 w 3541504"/>
                <a:gd name="connsiteY16-1224" fmla="*/ 22425 h 2650751"/>
                <a:gd name="connsiteX0-1225" fmla="*/ 594574 w 3541504"/>
                <a:gd name="connsiteY0-1226" fmla="*/ 22425 h 2650751"/>
                <a:gd name="connsiteX1-1227" fmla="*/ 89127 w 3541504"/>
                <a:gd name="connsiteY1-1228" fmla="*/ 555442 h 2650751"/>
                <a:gd name="connsiteX2-1229" fmla="*/ 135077 w 3541504"/>
                <a:gd name="connsiteY2-1230" fmla="*/ 1184954 h 2650751"/>
                <a:gd name="connsiteX3-1231" fmla="*/ 29392 w 3541504"/>
                <a:gd name="connsiteY3-1232" fmla="*/ 1786895 h 2650751"/>
                <a:gd name="connsiteX4-1233" fmla="*/ 130482 w 3541504"/>
                <a:gd name="connsiteY4-1234" fmla="*/ 2448572 h 2650751"/>
                <a:gd name="connsiteX5-1235" fmla="*/ 874868 w 3541504"/>
                <a:gd name="connsiteY5-1236" fmla="*/ 2508306 h 2650751"/>
                <a:gd name="connsiteX6-1237" fmla="*/ 2212005 w 3541504"/>
                <a:gd name="connsiteY6-1238" fmla="*/ 2443977 h 2650751"/>
                <a:gd name="connsiteX7-1239" fmla="*/ 3029911 w 3541504"/>
                <a:gd name="connsiteY7-1240" fmla="*/ 2650751 h 2650751"/>
                <a:gd name="connsiteX8-1241" fmla="*/ 3539953 w 3541504"/>
                <a:gd name="connsiteY8-1242" fmla="*/ 2218823 h 2650751"/>
                <a:gd name="connsiteX9-1243" fmla="*/ 3443459 w 3541504"/>
                <a:gd name="connsiteY9-1244" fmla="*/ 1524982 h 2650751"/>
                <a:gd name="connsiteX10-1245" fmla="*/ 3535358 w 3541504"/>
                <a:gd name="connsiteY10-1246" fmla="*/ 858710 h 2650751"/>
                <a:gd name="connsiteX11-1247" fmla="*/ 3346964 w 3541504"/>
                <a:gd name="connsiteY11-1248" fmla="*/ 270554 h 2650751"/>
                <a:gd name="connsiteX12-1249" fmla="*/ 2671503 w 3541504"/>
                <a:gd name="connsiteY12-1250" fmla="*/ 68375 h 2650751"/>
                <a:gd name="connsiteX13-1251" fmla="*/ 1775483 w 3541504"/>
                <a:gd name="connsiteY13-1252" fmla="*/ 105134 h 2650751"/>
                <a:gd name="connsiteX14-1253" fmla="*/ 1453833 w 3541504"/>
                <a:gd name="connsiteY14-1254" fmla="*/ 86756 h 2650751"/>
                <a:gd name="connsiteX15-1255" fmla="*/ 1155161 w 3541504"/>
                <a:gd name="connsiteY15-1256" fmla="*/ 36210 h 2650751"/>
                <a:gd name="connsiteX16-1257" fmla="*/ 594574 w 3541504"/>
                <a:gd name="connsiteY16-1258" fmla="*/ 22425 h 2650751"/>
                <a:gd name="connsiteX0-1259" fmla="*/ 594574 w 3541504"/>
                <a:gd name="connsiteY0-1260" fmla="*/ 22425 h 2650751"/>
                <a:gd name="connsiteX1-1261" fmla="*/ 89127 w 3541504"/>
                <a:gd name="connsiteY1-1262" fmla="*/ 555442 h 2650751"/>
                <a:gd name="connsiteX2-1263" fmla="*/ 135077 w 3541504"/>
                <a:gd name="connsiteY2-1264" fmla="*/ 1184954 h 2650751"/>
                <a:gd name="connsiteX3-1265" fmla="*/ 29392 w 3541504"/>
                <a:gd name="connsiteY3-1266" fmla="*/ 1786895 h 2650751"/>
                <a:gd name="connsiteX4-1267" fmla="*/ 130482 w 3541504"/>
                <a:gd name="connsiteY4-1268" fmla="*/ 2448572 h 2650751"/>
                <a:gd name="connsiteX5-1269" fmla="*/ 874868 w 3541504"/>
                <a:gd name="connsiteY5-1270" fmla="*/ 2508306 h 2650751"/>
                <a:gd name="connsiteX6-1271" fmla="*/ 2212005 w 3541504"/>
                <a:gd name="connsiteY6-1272" fmla="*/ 2443977 h 2650751"/>
                <a:gd name="connsiteX7-1273" fmla="*/ 3029911 w 3541504"/>
                <a:gd name="connsiteY7-1274" fmla="*/ 2650751 h 2650751"/>
                <a:gd name="connsiteX8-1275" fmla="*/ 3539953 w 3541504"/>
                <a:gd name="connsiteY8-1276" fmla="*/ 2218823 h 2650751"/>
                <a:gd name="connsiteX9-1277" fmla="*/ 3443459 w 3541504"/>
                <a:gd name="connsiteY9-1278" fmla="*/ 1524982 h 2650751"/>
                <a:gd name="connsiteX10-1279" fmla="*/ 3535358 w 3541504"/>
                <a:gd name="connsiteY10-1280" fmla="*/ 858710 h 2650751"/>
                <a:gd name="connsiteX11-1281" fmla="*/ 3346964 w 3541504"/>
                <a:gd name="connsiteY11-1282" fmla="*/ 270554 h 2650751"/>
                <a:gd name="connsiteX12-1283" fmla="*/ 2671503 w 3541504"/>
                <a:gd name="connsiteY12-1284" fmla="*/ 68375 h 2650751"/>
                <a:gd name="connsiteX13-1285" fmla="*/ 1775483 w 3541504"/>
                <a:gd name="connsiteY13-1286" fmla="*/ 105134 h 2650751"/>
                <a:gd name="connsiteX14-1287" fmla="*/ 1453833 w 3541504"/>
                <a:gd name="connsiteY14-1288" fmla="*/ 86756 h 2650751"/>
                <a:gd name="connsiteX15-1289" fmla="*/ 1155161 w 3541504"/>
                <a:gd name="connsiteY15-1290" fmla="*/ 36210 h 2650751"/>
                <a:gd name="connsiteX16-1291" fmla="*/ 594574 w 3541504"/>
                <a:gd name="connsiteY16-1292" fmla="*/ 22425 h 2650751"/>
                <a:gd name="connsiteX0-1293" fmla="*/ 594574 w 3541504"/>
                <a:gd name="connsiteY0-1294" fmla="*/ 35102 h 2663428"/>
                <a:gd name="connsiteX1-1295" fmla="*/ 89127 w 3541504"/>
                <a:gd name="connsiteY1-1296" fmla="*/ 568119 h 2663428"/>
                <a:gd name="connsiteX2-1297" fmla="*/ 135077 w 3541504"/>
                <a:gd name="connsiteY2-1298" fmla="*/ 1197631 h 2663428"/>
                <a:gd name="connsiteX3-1299" fmla="*/ 29392 w 3541504"/>
                <a:gd name="connsiteY3-1300" fmla="*/ 1799572 h 2663428"/>
                <a:gd name="connsiteX4-1301" fmla="*/ 130482 w 3541504"/>
                <a:gd name="connsiteY4-1302" fmla="*/ 2461249 h 2663428"/>
                <a:gd name="connsiteX5-1303" fmla="*/ 874868 w 3541504"/>
                <a:gd name="connsiteY5-1304" fmla="*/ 2520983 h 2663428"/>
                <a:gd name="connsiteX6-1305" fmla="*/ 2212005 w 3541504"/>
                <a:gd name="connsiteY6-1306" fmla="*/ 2456654 h 2663428"/>
                <a:gd name="connsiteX7-1307" fmla="*/ 3029911 w 3541504"/>
                <a:gd name="connsiteY7-1308" fmla="*/ 2663428 h 2663428"/>
                <a:gd name="connsiteX8-1309" fmla="*/ 3539953 w 3541504"/>
                <a:gd name="connsiteY8-1310" fmla="*/ 2231500 h 2663428"/>
                <a:gd name="connsiteX9-1311" fmla="*/ 3443459 w 3541504"/>
                <a:gd name="connsiteY9-1312" fmla="*/ 1537659 h 2663428"/>
                <a:gd name="connsiteX10-1313" fmla="*/ 3535358 w 3541504"/>
                <a:gd name="connsiteY10-1314" fmla="*/ 871387 h 2663428"/>
                <a:gd name="connsiteX11-1315" fmla="*/ 3346964 w 3541504"/>
                <a:gd name="connsiteY11-1316" fmla="*/ 283231 h 2663428"/>
                <a:gd name="connsiteX12-1317" fmla="*/ 2671503 w 3541504"/>
                <a:gd name="connsiteY12-1318" fmla="*/ 81052 h 2663428"/>
                <a:gd name="connsiteX13-1319" fmla="*/ 1775483 w 3541504"/>
                <a:gd name="connsiteY13-1320" fmla="*/ 117811 h 2663428"/>
                <a:gd name="connsiteX14-1321" fmla="*/ 1453833 w 3541504"/>
                <a:gd name="connsiteY14-1322" fmla="*/ 99433 h 2663428"/>
                <a:gd name="connsiteX15-1323" fmla="*/ 1155161 w 3541504"/>
                <a:gd name="connsiteY15-1324" fmla="*/ 48887 h 2663428"/>
                <a:gd name="connsiteX16-1325" fmla="*/ 594574 w 3541504"/>
                <a:gd name="connsiteY16-1326" fmla="*/ 35102 h 2663428"/>
                <a:gd name="connsiteX0-1327" fmla="*/ 594574 w 3541504"/>
                <a:gd name="connsiteY0-1328" fmla="*/ 35102 h 2663428"/>
                <a:gd name="connsiteX1-1329" fmla="*/ 89127 w 3541504"/>
                <a:gd name="connsiteY1-1330" fmla="*/ 568119 h 2663428"/>
                <a:gd name="connsiteX2-1331" fmla="*/ 135077 w 3541504"/>
                <a:gd name="connsiteY2-1332" fmla="*/ 1197631 h 2663428"/>
                <a:gd name="connsiteX3-1333" fmla="*/ 29392 w 3541504"/>
                <a:gd name="connsiteY3-1334" fmla="*/ 1799572 h 2663428"/>
                <a:gd name="connsiteX4-1335" fmla="*/ 130482 w 3541504"/>
                <a:gd name="connsiteY4-1336" fmla="*/ 2461249 h 2663428"/>
                <a:gd name="connsiteX5-1337" fmla="*/ 874868 w 3541504"/>
                <a:gd name="connsiteY5-1338" fmla="*/ 2520983 h 2663428"/>
                <a:gd name="connsiteX6-1339" fmla="*/ 2212005 w 3541504"/>
                <a:gd name="connsiteY6-1340" fmla="*/ 2456654 h 2663428"/>
                <a:gd name="connsiteX7-1341" fmla="*/ 3029911 w 3541504"/>
                <a:gd name="connsiteY7-1342" fmla="*/ 2663428 h 2663428"/>
                <a:gd name="connsiteX8-1343" fmla="*/ 3539953 w 3541504"/>
                <a:gd name="connsiteY8-1344" fmla="*/ 2231500 h 2663428"/>
                <a:gd name="connsiteX9-1345" fmla="*/ 3443459 w 3541504"/>
                <a:gd name="connsiteY9-1346" fmla="*/ 1537659 h 2663428"/>
                <a:gd name="connsiteX10-1347" fmla="*/ 3535358 w 3541504"/>
                <a:gd name="connsiteY10-1348" fmla="*/ 871387 h 2663428"/>
                <a:gd name="connsiteX11-1349" fmla="*/ 3346964 w 3541504"/>
                <a:gd name="connsiteY11-1350" fmla="*/ 283231 h 2663428"/>
                <a:gd name="connsiteX12-1351" fmla="*/ 2671503 w 3541504"/>
                <a:gd name="connsiteY12-1352" fmla="*/ 81052 h 2663428"/>
                <a:gd name="connsiteX13-1353" fmla="*/ 1775483 w 3541504"/>
                <a:gd name="connsiteY13-1354" fmla="*/ 117811 h 2663428"/>
                <a:gd name="connsiteX14-1355" fmla="*/ 1453833 w 3541504"/>
                <a:gd name="connsiteY14-1356" fmla="*/ 99433 h 2663428"/>
                <a:gd name="connsiteX15-1357" fmla="*/ 1155161 w 3541504"/>
                <a:gd name="connsiteY15-1358" fmla="*/ 48887 h 2663428"/>
                <a:gd name="connsiteX16-1359" fmla="*/ 594574 w 3541504"/>
                <a:gd name="connsiteY16-1360" fmla="*/ 35102 h 2663428"/>
                <a:gd name="connsiteX0-1361" fmla="*/ 557814 w 3541504"/>
                <a:gd name="connsiteY0-1362" fmla="*/ 51674 h 2647835"/>
                <a:gd name="connsiteX1-1363" fmla="*/ 89127 w 3541504"/>
                <a:gd name="connsiteY1-1364" fmla="*/ 552526 h 2647835"/>
                <a:gd name="connsiteX2-1365" fmla="*/ 135077 w 3541504"/>
                <a:gd name="connsiteY2-1366" fmla="*/ 1182038 h 2647835"/>
                <a:gd name="connsiteX3-1367" fmla="*/ 29392 w 3541504"/>
                <a:gd name="connsiteY3-1368" fmla="*/ 1783979 h 2647835"/>
                <a:gd name="connsiteX4-1369" fmla="*/ 130482 w 3541504"/>
                <a:gd name="connsiteY4-1370" fmla="*/ 2445656 h 2647835"/>
                <a:gd name="connsiteX5-1371" fmla="*/ 874868 w 3541504"/>
                <a:gd name="connsiteY5-1372" fmla="*/ 2505390 h 2647835"/>
                <a:gd name="connsiteX6-1373" fmla="*/ 2212005 w 3541504"/>
                <a:gd name="connsiteY6-1374" fmla="*/ 2441061 h 2647835"/>
                <a:gd name="connsiteX7-1375" fmla="*/ 3029911 w 3541504"/>
                <a:gd name="connsiteY7-1376" fmla="*/ 2647835 h 2647835"/>
                <a:gd name="connsiteX8-1377" fmla="*/ 3539953 w 3541504"/>
                <a:gd name="connsiteY8-1378" fmla="*/ 2215907 h 2647835"/>
                <a:gd name="connsiteX9-1379" fmla="*/ 3443459 w 3541504"/>
                <a:gd name="connsiteY9-1380" fmla="*/ 1522066 h 2647835"/>
                <a:gd name="connsiteX10-1381" fmla="*/ 3535358 w 3541504"/>
                <a:gd name="connsiteY10-1382" fmla="*/ 855794 h 2647835"/>
                <a:gd name="connsiteX11-1383" fmla="*/ 3346964 w 3541504"/>
                <a:gd name="connsiteY11-1384" fmla="*/ 267638 h 2647835"/>
                <a:gd name="connsiteX12-1385" fmla="*/ 2671503 w 3541504"/>
                <a:gd name="connsiteY12-1386" fmla="*/ 65459 h 2647835"/>
                <a:gd name="connsiteX13-1387" fmla="*/ 1775483 w 3541504"/>
                <a:gd name="connsiteY13-1388" fmla="*/ 102218 h 2647835"/>
                <a:gd name="connsiteX14-1389" fmla="*/ 1453833 w 3541504"/>
                <a:gd name="connsiteY14-1390" fmla="*/ 83840 h 2647835"/>
                <a:gd name="connsiteX15-1391" fmla="*/ 1155161 w 3541504"/>
                <a:gd name="connsiteY15-1392" fmla="*/ 33294 h 2647835"/>
                <a:gd name="connsiteX16-1393" fmla="*/ 557814 w 3541504"/>
                <a:gd name="connsiteY16-1394" fmla="*/ 51674 h 2647835"/>
                <a:gd name="connsiteX0-1395" fmla="*/ 557814 w 3541504"/>
                <a:gd name="connsiteY0-1396" fmla="*/ 50295 h 2646456"/>
                <a:gd name="connsiteX1-1397" fmla="*/ 89127 w 3541504"/>
                <a:gd name="connsiteY1-1398" fmla="*/ 551147 h 2646456"/>
                <a:gd name="connsiteX2-1399" fmla="*/ 135077 w 3541504"/>
                <a:gd name="connsiteY2-1400" fmla="*/ 1180659 h 2646456"/>
                <a:gd name="connsiteX3-1401" fmla="*/ 29392 w 3541504"/>
                <a:gd name="connsiteY3-1402" fmla="*/ 1782600 h 2646456"/>
                <a:gd name="connsiteX4-1403" fmla="*/ 130482 w 3541504"/>
                <a:gd name="connsiteY4-1404" fmla="*/ 2444277 h 2646456"/>
                <a:gd name="connsiteX5-1405" fmla="*/ 874868 w 3541504"/>
                <a:gd name="connsiteY5-1406" fmla="*/ 2504011 h 2646456"/>
                <a:gd name="connsiteX6-1407" fmla="*/ 2212005 w 3541504"/>
                <a:gd name="connsiteY6-1408" fmla="*/ 2439682 h 2646456"/>
                <a:gd name="connsiteX7-1409" fmla="*/ 3029911 w 3541504"/>
                <a:gd name="connsiteY7-1410" fmla="*/ 2646456 h 2646456"/>
                <a:gd name="connsiteX8-1411" fmla="*/ 3539953 w 3541504"/>
                <a:gd name="connsiteY8-1412" fmla="*/ 2214528 h 2646456"/>
                <a:gd name="connsiteX9-1413" fmla="*/ 3443459 w 3541504"/>
                <a:gd name="connsiteY9-1414" fmla="*/ 1520687 h 2646456"/>
                <a:gd name="connsiteX10-1415" fmla="*/ 3535358 w 3541504"/>
                <a:gd name="connsiteY10-1416" fmla="*/ 854415 h 2646456"/>
                <a:gd name="connsiteX11-1417" fmla="*/ 3346964 w 3541504"/>
                <a:gd name="connsiteY11-1418" fmla="*/ 266259 h 2646456"/>
                <a:gd name="connsiteX12-1419" fmla="*/ 2671503 w 3541504"/>
                <a:gd name="connsiteY12-1420" fmla="*/ 64080 h 2646456"/>
                <a:gd name="connsiteX13-1421" fmla="*/ 1775483 w 3541504"/>
                <a:gd name="connsiteY13-1422" fmla="*/ 100839 h 2646456"/>
                <a:gd name="connsiteX14-1423" fmla="*/ 1453833 w 3541504"/>
                <a:gd name="connsiteY14-1424" fmla="*/ 82461 h 2646456"/>
                <a:gd name="connsiteX15-1425" fmla="*/ 1155161 w 3541504"/>
                <a:gd name="connsiteY15-1426" fmla="*/ 31915 h 2646456"/>
                <a:gd name="connsiteX16-1427" fmla="*/ 557814 w 3541504"/>
                <a:gd name="connsiteY16-1428" fmla="*/ 50295 h 2646456"/>
                <a:gd name="connsiteX0-1429" fmla="*/ 576194 w 3541504"/>
                <a:gd name="connsiteY0-1430" fmla="*/ 39650 h 2654191"/>
                <a:gd name="connsiteX1-1431" fmla="*/ 89127 w 3541504"/>
                <a:gd name="connsiteY1-1432" fmla="*/ 558882 h 2654191"/>
                <a:gd name="connsiteX2-1433" fmla="*/ 135077 w 3541504"/>
                <a:gd name="connsiteY2-1434" fmla="*/ 1188394 h 2654191"/>
                <a:gd name="connsiteX3-1435" fmla="*/ 29392 w 3541504"/>
                <a:gd name="connsiteY3-1436" fmla="*/ 1790335 h 2654191"/>
                <a:gd name="connsiteX4-1437" fmla="*/ 130482 w 3541504"/>
                <a:gd name="connsiteY4-1438" fmla="*/ 2452012 h 2654191"/>
                <a:gd name="connsiteX5-1439" fmla="*/ 874868 w 3541504"/>
                <a:gd name="connsiteY5-1440" fmla="*/ 2511746 h 2654191"/>
                <a:gd name="connsiteX6-1441" fmla="*/ 2212005 w 3541504"/>
                <a:gd name="connsiteY6-1442" fmla="*/ 2447417 h 2654191"/>
                <a:gd name="connsiteX7-1443" fmla="*/ 3029911 w 3541504"/>
                <a:gd name="connsiteY7-1444" fmla="*/ 2654191 h 2654191"/>
                <a:gd name="connsiteX8-1445" fmla="*/ 3539953 w 3541504"/>
                <a:gd name="connsiteY8-1446" fmla="*/ 2222263 h 2654191"/>
                <a:gd name="connsiteX9-1447" fmla="*/ 3443459 w 3541504"/>
                <a:gd name="connsiteY9-1448" fmla="*/ 1528422 h 2654191"/>
                <a:gd name="connsiteX10-1449" fmla="*/ 3535358 w 3541504"/>
                <a:gd name="connsiteY10-1450" fmla="*/ 862150 h 2654191"/>
                <a:gd name="connsiteX11-1451" fmla="*/ 3346964 w 3541504"/>
                <a:gd name="connsiteY11-1452" fmla="*/ 273994 h 2654191"/>
                <a:gd name="connsiteX12-1453" fmla="*/ 2671503 w 3541504"/>
                <a:gd name="connsiteY12-1454" fmla="*/ 71815 h 2654191"/>
                <a:gd name="connsiteX13-1455" fmla="*/ 1775483 w 3541504"/>
                <a:gd name="connsiteY13-1456" fmla="*/ 108574 h 2654191"/>
                <a:gd name="connsiteX14-1457" fmla="*/ 1453833 w 3541504"/>
                <a:gd name="connsiteY14-1458" fmla="*/ 90196 h 2654191"/>
                <a:gd name="connsiteX15-1459" fmla="*/ 1155161 w 3541504"/>
                <a:gd name="connsiteY15-1460" fmla="*/ 39650 h 2654191"/>
                <a:gd name="connsiteX16-1461" fmla="*/ 576194 w 3541504"/>
                <a:gd name="connsiteY16-1462" fmla="*/ 39650 h 2654191"/>
                <a:gd name="connsiteX0-1463" fmla="*/ 576194 w 3541504"/>
                <a:gd name="connsiteY0-1464" fmla="*/ 33288 h 2647829"/>
                <a:gd name="connsiteX1-1465" fmla="*/ 89127 w 3541504"/>
                <a:gd name="connsiteY1-1466" fmla="*/ 552520 h 2647829"/>
                <a:gd name="connsiteX2-1467" fmla="*/ 135077 w 3541504"/>
                <a:gd name="connsiteY2-1468" fmla="*/ 1182032 h 2647829"/>
                <a:gd name="connsiteX3-1469" fmla="*/ 29392 w 3541504"/>
                <a:gd name="connsiteY3-1470" fmla="*/ 1783973 h 2647829"/>
                <a:gd name="connsiteX4-1471" fmla="*/ 130482 w 3541504"/>
                <a:gd name="connsiteY4-1472" fmla="*/ 2445650 h 2647829"/>
                <a:gd name="connsiteX5-1473" fmla="*/ 874868 w 3541504"/>
                <a:gd name="connsiteY5-1474" fmla="*/ 2505384 h 2647829"/>
                <a:gd name="connsiteX6-1475" fmla="*/ 2212005 w 3541504"/>
                <a:gd name="connsiteY6-1476" fmla="*/ 2441055 h 2647829"/>
                <a:gd name="connsiteX7-1477" fmla="*/ 3029911 w 3541504"/>
                <a:gd name="connsiteY7-1478" fmla="*/ 2647829 h 2647829"/>
                <a:gd name="connsiteX8-1479" fmla="*/ 3539953 w 3541504"/>
                <a:gd name="connsiteY8-1480" fmla="*/ 2215901 h 2647829"/>
                <a:gd name="connsiteX9-1481" fmla="*/ 3443459 w 3541504"/>
                <a:gd name="connsiteY9-1482" fmla="*/ 1522060 h 2647829"/>
                <a:gd name="connsiteX10-1483" fmla="*/ 3535358 w 3541504"/>
                <a:gd name="connsiteY10-1484" fmla="*/ 855788 h 2647829"/>
                <a:gd name="connsiteX11-1485" fmla="*/ 3346964 w 3541504"/>
                <a:gd name="connsiteY11-1486" fmla="*/ 267632 h 2647829"/>
                <a:gd name="connsiteX12-1487" fmla="*/ 2671503 w 3541504"/>
                <a:gd name="connsiteY12-1488" fmla="*/ 65453 h 2647829"/>
                <a:gd name="connsiteX13-1489" fmla="*/ 1775483 w 3541504"/>
                <a:gd name="connsiteY13-1490" fmla="*/ 102212 h 2647829"/>
                <a:gd name="connsiteX14-1491" fmla="*/ 1453833 w 3541504"/>
                <a:gd name="connsiteY14-1492" fmla="*/ 83834 h 2647829"/>
                <a:gd name="connsiteX15-1493" fmla="*/ 1155161 w 3541504"/>
                <a:gd name="connsiteY15-1494" fmla="*/ 33288 h 2647829"/>
                <a:gd name="connsiteX16-1495" fmla="*/ 576194 w 3541504"/>
                <a:gd name="connsiteY16-1496" fmla="*/ 33288 h 2647829"/>
                <a:gd name="connsiteX0-1497" fmla="*/ 576194 w 3541504"/>
                <a:gd name="connsiteY0-1498" fmla="*/ 33288 h 2647829"/>
                <a:gd name="connsiteX1-1499" fmla="*/ 89127 w 3541504"/>
                <a:gd name="connsiteY1-1500" fmla="*/ 552520 h 2647829"/>
                <a:gd name="connsiteX2-1501" fmla="*/ 135077 w 3541504"/>
                <a:gd name="connsiteY2-1502" fmla="*/ 1182032 h 2647829"/>
                <a:gd name="connsiteX3-1503" fmla="*/ 29392 w 3541504"/>
                <a:gd name="connsiteY3-1504" fmla="*/ 1783973 h 2647829"/>
                <a:gd name="connsiteX4-1505" fmla="*/ 130482 w 3541504"/>
                <a:gd name="connsiteY4-1506" fmla="*/ 2445650 h 2647829"/>
                <a:gd name="connsiteX5-1507" fmla="*/ 874868 w 3541504"/>
                <a:gd name="connsiteY5-1508" fmla="*/ 2505384 h 2647829"/>
                <a:gd name="connsiteX6-1509" fmla="*/ 2212005 w 3541504"/>
                <a:gd name="connsiteY6-1510" fmla="*/ 2441055 h 2647829"/>
                <a:gd name="connsiteX7-1511" fmla="*/ 3029911 w 3541504"/>
                <a:gd name="connsiteY7-1512" fmla="*/ 2647829 h 2647829"/>
                <a:gd name="connsiteX8-1513" fmla="*/ 3539953 w 3541504"/>
                <a:gd name="connsiteY8-1514" fmla="*/ 2215901 h 2647829"/>
                <a:gd name="connsiteX9-1515" fmla="*/ 3443459 w 3541504"/>
                <a:gd name="connsiteY9-1516" fmla="*/ 1522060 h 2647829"/>
                <a:gd name="connsiteX10-1517" fmla="*/ 3535358 w 3541504"/>
                <a:gd name="connsiteY10-1518" fmla="*/ 855788 h 2647829"/>
                <a:gd name="connsiteX11-1519" fmla="*/ 3346964 w 3541504"/>
                <a:gd name="connsiteY11-1520" fmla="*/ 267632 h 2647829"/>
                <a:gd name="connsiteX12-1521" fmla="*/ 2671503 w 3541504"/>
                <a:gd name="connsiteY12-1522" fmla="*/ 65453 h 2647829"/>
                <a:gd name="connsiteX13-1523" fmla="*/ 1775483 w 3541504"/>
                <a:gd name="connsiteY13-1524" fmla="*/ 102212 h 2647829"/>
                <a:gd name="connsiteX14-1525" fmla="*/ 1453833 w 3541504"/>
                <a:gd name="connsiteY14-1526" fmla="*/ 83834 h 2647829"/>
                <a:gd name="connsiteX15-1527" fmla="*/ 1155161 w 3541504"/>
                <a:gd name="connsiteY15-1528" fmla="*/ 33288 h 2647829"/>
                <a:gd name="connsiteX16-1529" fmla="*/ 576194 w 3541504"/>
                <a:gd name="connsiteY16-1530" fmla="*/ 33288 h 2647829"/>
                <a:gd name="connsiteX0-1531" fmla="*/ 580564 w 3545874"/>
                <a:gd name="connsiteY0-1532" fmla="*/ 33288 h 2647829"/>
                <a:gd name="connsiteX1-1533" fmla="*/ 93497 w 3545874"/>
                <a:gd name="connsiteY1-1534" fmla="*/ 552520 h 2647829"/>
                <a:gd name="connsiteX2-1535" fmla="*/ 139447 w 3545874"/>
                <a:gd name="connsiteY2-1536" fmla="*/ 1182032 h 2647829"/>
                <a:gd name="connsiteX3-1537" fmla="*/ 33762 w 3545874"/>
                <a:gd name="connsiteY3-1538" fmla="*/ 1783973 h 2647829"/>
                <a:gd name="connsiteX4-1539" fmla="*/ 134852 w 3545874"/>
                <a:gd name="connsiteY4-1540" fmla="*/ 2445650 h 2647829"/>
                <a:gd name="connsiteX5-1541" fmla="*/ 879238 w 3545874"/>
                <a:gd name="connsiteY5-1542" fmla="*/ 2505384 h 2647829"/>
                <a:gd name="connsiteX6-1543" fmla="*/ 2216375 w 3545874"/>
                <a:gd name="connsiteY6-1544" fmla="*/ 2441055 h 2647829"/>
                <a:gd name="connsiteX7-1545" fmla="*/ 3034281 w 3545874"/>
                <a:gd name="connsiteY7-1546" fmla="*/ 2647829 h 2647829"/>
                <a:gd name="connsiteX8-1547" fmla="*/ 3544323 w 3545874"/>
                <a:gd name="connsiteY8-1548" fmla="*/ 2215901 h 2647829"/>
                <a:gd name="connsiteX9-1549" fmla="*/ 3447829 w 3545874"/>
                <a:gd name="connsiteY9-1550" fmla="*/ 1522060 h 2647829"/>
                <a:gd name="connsiteX10-1551" fmla="*/ 3539728 w 3545874"/>
                <a:gd name="connsiteY10-1552" fmla="*/ 855788 h 2647829"/>
                <a:gd name="connsiteX11-1553" fmla="*/ 3351334 w 3545874"/>
                <a:gd name="connsiteY11-1554" fmla="*/ 267632 h 2647829"/>
                <a:gd name="connsiteX12-1555" fmla="*/ 2675873 w 3545874"/>
                <a:gd name="connsiteY12-1556" fmla="*/ 65453 h 2647829"/>
                <a:gd name="connsiteX13-1557" fmla="*/ 1779853 w 3545874"/>
                <a:gd name="connsiteY13-1558" fmla="*/ 102212 h 2647829"/>
                <a:gd name="connsiteX14-1559" fmla="*/ 1458203 w 3545874"/>
                <a:gd name="connsiteY14-1560" fmla="*/ 83834 h 2647829"/>
                <a:gd name="connsiteX15-1561" fmla="*/ 1159531 w 3545874"/>
                <a:gd name="connsiteY15-1562" fmla="*/ 33288 h 2647829"/>
                <a:gd name="connsiteX16-1563" fmla="*/ 580564 w 3545874"/>
                <a:gd name="connsiteY16-1564" fmla="*/ 33288 h 2647829"/>
                <a:gd name="connsiteX0-1565" fmla="*/ 580564 w 3545874"/>
                <a:gd name="connsiteY0-1566" fmla="*/ 33288 h 2647829"/>
                <a:gd name="connsiteX1-1567" fmla="*/ 93497 w 3545874"/>
                <a:gd name="connsiteY1-1568" fmla="*/ 552520 h 2647829"/>
                <a:gd name="connsiteX2-1569" fmla="*/ 139447 w 3545874"/>
                <a:gd name="connsiteY2-1570" fmla="*/ 1182032 h 2647829"/>
                <a:gd name="connsiteX3-1571" fmla="*/ 33762 w 3545874"/>
                <a:gd name="connsiteY3-1572" fmla="*/ 1783973 h 2647829"/>
                <a:gd name="connsiteX4-1573" fmla="*/ 134852 w 3545874"/>
                <a:gd name="connsiteY4-1574" fmla="*/ 2445650 h 2647829"/>
                <a:gd name="connsiteX5-1575" fmla="*/ 919580 w 3545874"/>
                <a:gd name="connsiteY5-1576" fmla="*/ 2525792 h 2647829"/>
                <a:gd name="connsiteX6-1577" fmla="*/ 2216375 w 3545874"/>
                <a:gd name="connsiteY6-1578" fmla="*/ 2441055 h 2647829"/>
                <a:gd name="connsiteX7-1579" fmla="*/ 3034281 w 3545874"/>
                <a:gd name="connsiteY7-1580" fmla="*/ 2647829 h 2647829"/>
                <a:gd name="connsiteX8-1581" fmla="*/ 3544323 w 3545874"/>
                <a:gd name="connsiteY8-1582" fmla="*/ 2215901 h 2647829"/>
                <a:gd name="connsiteX9-1583" fmla="*/ 3447829 w 3545874"/>
                <a:gd name="connsiteY9-1584" fmla="*/ 1522060 h 2647829"/>
                <a:gd name="connsiteX10-1585" fmla="*/ 3539728 w 3545874"/>
                <a:gd name="connsiteY10-1586" fmla="*/ 855788 h 2647829"/>
                <a:gd name="connsiteX11-1587" fmla="*/ 3351334 w 3545874"/>
                <a:gd name="connsiteY11-1588" fmla="*/ 267632 h 2647829"/>
                <a:gd name="connsiteX12-1589" fmla="*/ 2675873 w 3545874"/>
                <a:gd name="connsiteY12-1590" fmla="*/ 65453 h 2647829"/>
                <a:gd name="connsiteX13-1591" fmla="*/ 1779853 w 3545874"/>
                <a:gd name="connsiteY13-1592" fmla="*/ 102212 h 2647829"/>
                <a:gd name="connsiteX14-1593" fmla="*/ 1458203 w 3545874"/>
                <a:gd name="connsiteY14-1594" fmla="*/ 83834 h 2647829"/>
                <a:gd name="connsiteX15-1595" fmla="*/ 1159531 w 3545874"/>
                <a:gd name="connsiteY15-1596" fmla="*/ 33288 h 2647829"/>
                <a:gd name="connsiteX16-1597" fmla="*/ 580564 w 3545874"/>
                <a:gd name="connsiteY16-1598" fmla="*/ 33288 h 2647829"/>
                <a:gd name="connsiteX0-1599" fmla="*/ 580564 w 3545874"/>
                <a:gd name="connsiteY0-1600" fmla="*/ 33288 h 2647829"/>
                <a:gd name="connsiteX1-1601" fmla="*/ 93497 w 3545874"/>
                <a:gd name="connsiteY1-1602" fmla="*/ 552520 h 2647829"/>
                <a:gd name="connsiteX2-1603" fmla="*/ 139447 w 3545874"/>
                <a:gd name="connsiteY2-1604" fmla="*/ 1182032 h 2647829"/>
                <a:gd name="connsiteX3-1605" fmla="*/ 33762 w 3545874"/>
                <a:gd name="connsiteY3-1606" fmla="*/ 1783973 h 2647829"/>
                <a:gd name="connsiteX4-1607" fmla="*/ 134852 w 3545874"/>
                <a:gd name="connsiteY4-1608" fmla="*/ 2445650 h 2647829"/>
                <a:gd name="connsiteX5-1609" fmla="*/ 919580 w 3545874"/>
                <a:gd name="connsiteY5-1610" fmla="*/ 2525792 h 2647829"/>
                <a:gd name="connsiteX6-1611" fmla="*/ 2246630 w 3545874"/>
                <a:gd name="connsiteY6-1612" fmla="*/ 2471666 h 2647829"/>
                <a:gd name="connsiteX7-1613" fmla="*/ 3034281 w 3545874"/>
                <a:gd name="connsiteY7-1614" fmla="*/ 2647829 h 2647829"/>
                <a:gd name="connsiteX8-1615" fmla="*/ 3544323 w 3545874"/>
                <a:gd name="connsiteY8-1616" fmla="*/ 2215901 h 2647829"/>
                <a:gd name="connsiteX9-1617" fmla="*/ 3447829 w 3545874"/>
                <a:gd name="connsiteY9-1618" fmla="*/ 1522060 h 2647829"/>
                <a:gd name="connsiteX10-1619" fmla="*/ 3539728 w 3545874"/>
                <a:gd name="connsiteY10-1620" fmla="*/ 855788 h 2647829"/>
                <a:gd name="connsiteX11-1621" fmla="*/ 3351334 w 3545874"/>
                <a:gd name="connsiteY11-1622" fmla="*/ 267632 h 2647829"/>
                <a:gd name="connsiteX12-1623" fmla="*/ 2675873 w 3545874"/>
                <a:gd name="connsiteY12-1624" fmla="*/ 65453 h 2647829"/>
                <a:gd name="connsiteX13-1625" fmla="*/ 1779853 w 3545874"/>
                <a:gd name="connsiteY13-1626" fmla="*/ 102212 h 2647829"/>
                <a:gd name="connsiteX14-1627" fmla="*/ 1458203 w 3545874"/>
                <a:gd name="connsiteY14-1628" fmla="*/ 83834 h 2647829"/>
                <a:gd name="connsiteX15-1629" fmla="*/ 1159531 w 3545874"/>
                <a:gd name="connsiteY15-1630" fmla="*/ 33288 h 2647829"/>
                <a:gd name="connsiteX16-1631" fmla="*/ 580564 w 3545874"/>
                <a:gd name="connsiteY16-1632" fmla="*/ 33288 h 2647829"/>
                <a:gd name="connsiteX0-1633" fmla="*/ 580564 w 3545874"/>
                <a:gd name="connsiteY0-1634" fmla="*/ 33288 h 2647829"/>
                <a:gd name="connsiteX1-1635" fmla="*/ 93497 w 3545874"/>
                <a:gd name="connsiteY1-1636" fmla="*/ 552520 h 2647829"/>
                <a:gd name="connsiteX2-1637" fmla="*/ 139447 w 3545874"/>
                <a:gd name="connsiteY2-1638" fmla="*/ 1182032 h 2647829"/>
                <a:gd name="connsiteX3-1639" fmla="*/ 33762 w 3545874"/>
                <a:gd name="connsiteY3-1640" fmla="*/ 1783973 h 2647829"/>
                <a:gd name="connsiteX4-1641" fmla="*/ 134852 w 3545874"/>
                <a:gd name="connsiteY4-1642" fmla="*/ 2445650 h 2647829"/>
                <a:gd name="connsiteX5-1643" fmla="*/ 919580 w 3545874"/>
                <a:gd name="connsiteY5-1644" fmla="*/ 2525792 h 2647829"/>
                <a:gd name="connsiteX6-1645" fmla="*/ 2246630 w 3545874"/>
                <a:gd name="connsiteY6-1646" fmla="*/ 2471666 h 2647829"/>
                <a:gd name="connsiteX7-1647" fmla="*/ 3034281 w 3545874"/>
                <a:gd name="connsiteY7-1648" fmla="*/ 2647829 h 2647829"/>
                <a:gd name="connsiteX8-1649" fmla="*/ 3544323 w 3545874"/>
                <a:gd name="connsiteY8-1650" fmla="*/ 2215901 h 2647829"/>
                <a:gd name="connsiteX9-1651" fmla="*/ 3447829 w 3545874"/>
                <a:gd name="connsiteY9-1652" fmla="*/ 1522060 h 2647829"/>
                <a:gd name="connsiteX10-1653" fmla="*/ 3539728 w 3545874"/>
                <a:gd name="connsiteY10-1654" fmla="*/ 855788 h 2647829"/>
                <a:gd name="connsiteX11-1655" fmla="*/ 3351334 w 3545874"/>
                <a:gd name="connsiteY11-1656" fmla="*/ 267632 h 2647829"/>
                <a:gd name="connsiteX12-1657" fmla="*/ 2675873 w 3545874"/>
                <a:gd name="connsiteY12-1658" fmla="*/ 65453 h 2647829"/>
                <a:gd name="connsiteX13-1659" fmla="*/ 1779853 w 3545874"/>
                <a:gd name="connsiteY13-1660" fmla="*/ 102212 h 2647829"/>
                <a:gd name="connsiteX14-1661" fmla="*/ 1458203 w 3545874"/>
                <a:gd name="connsiteY14-1662" fmla="*/ 83834 h 2647829"/>
                <a:gd name="connsiteX15-1663" fmla="*/ 1159531 w 3545874"/>
                <a:gd name="connsiteY15-1664" fmla="*/ 33288 h 2647829"/>
                <a:gd name="connsiteX16-1665" fmla="*/ 580564 w 3545874"/>
                <a:gd name="connsiteY16-1666" fmla="*/ 33288 h 2647829"/>
                <a:gd name="connsiteX0-1667" fmla="*/ 580564 w 3545874"/>
                <a:gd name="connsiteY0-1668" fmla="*/ 33288 h 2647829"/>
                <a:gd name="connsiteX1-1669" fmla="*/ 93497 w 3545874"/>
                <a:gd name="connsiteY1-1670" fmla="*/ 552520 h 2647829"/>
                <a:gd name="connsiteX2-1671" fmla="*/ 139447 w 3545874"/>
                <a:gd name="connsiteY2-1672" fmla="*/ 1182032 h 2647829"/>
                <a:gd name="connsiteX3-1673" fmla="*/ 33762 w 3545874"/>
                <a:gd name="connsiteY3-1674" fmla="*/ 1783973 h 2647829"/>
                <a:gd name="connsiteX4-1675" fmla="*/ 134852 w 3545874"/>
                <a:gd name="connsiteY4-1676" fmla="*/ 2445650 h 2647829"/>
                <a:gd name="connsiteX5-1677" fmla="*/ 919580 w 3545874"/>
                <a:gd name="connsiteY5-1678" fmla="*/ 2525792 h 2647829"/>
                <a:gd name="connsiteX6-1679" fmla="*/ 2246630 w 3545874"/>
                <a:gd name="connsiteY6-1680" fmla="*/ 2471666 h 2647829"/>
                <a:gd name="connsiteX7-1681" fmla="*/ 3034281 w 3545874"/>
                <a:gd name="connsiteY7-1682" fmla="*/ 2647829 h 2647829"/>
                <a:gd name="connsiteX8-1683" fmla="*/ 3544323 w 3545874"/>
                <a:gd name="connsiteY8-1684" fmla="*/ 2215901 h 2647829"/>
                <a:gd name="connsiteX9-1685" fmla="*/ 3447829 w 3545874"/>
                <a:gd name="connsiteY9-1686" fmla="*/ 1522060 h 2647829"/>
                <a:gd name="connsiteX10-1687" fmla="*/ 3539728 w 3545874"/>
                <a:gd name="connsiteY10-1688" fmla="*/ 855788 h 2647829"/>
                <a:gd name="connsiteX11-1689" fmla="*/ 3351334 w 3545874"/>
                <a:gd name="connsiteY11-1690" fmla="*/ 267632 h 2647829"/>
                <a:gd name="connsiteX12-1691" fmla="*/ 2675873 w 3545874"/>
                <a:gd name="connsiteY12-1692" fmla="*/ 65453 h 2647829"/>
                <a:gd name="connsiteX13-1693" fmla="*/ 1779853 w 3545874"/>
                <a:gd name="connsiteY13-1694" fmla="*/ 102212 h 2647829"/>
                <a:gd name="connsiteX14-1695" fmla="*/ 1458203 w 3545874"/>
                <a:gd name="connsiteY14-1696" fmla="*/ 83834 h 2647829"/>
                <a:gd name="connsiteX15-1697" fmla="*/ 1159531 w 3545874"/>
                <a:gd name="connsiteY15-1698" fmla="*/ 33288 h 2647829"/>
                <a:gd name="connsiteX16-1699" fmla="*/ 580564 w 3545874"/>
                <a:gd name="connsiteY16-1700" fmla="*/ 33288 h 2647829"/>
                <a:gd name="connsiteX0-1701" fmla="*/ 580564 w 3545874"/>
                <a:gd name="connsiteY0-1702" fmla="*/ 33288 h 2647829"/>
                <a:gd name="connsiteX1-1703" fmla="*/ 93497 w 3545874"/>
                <a:gd name="connsiteY1-1704" fmla="*/ 552520 h 2647829"/>
                <a:gd name="connsiteX2-1705" fmla="*/ 139447 w 3545874"/>
                <a:gd name="connsiteY2-1706" fmla="*/ 1182032 h 2647829"/>
                <a:gd name="connsiteX3-1707" fmla="*/ 33762 w 3545874"/>
                <a:gd name="connsiteY3-1708" fmla="*/ 1783973 h 2647829"/>
                <a:gd name="connsiteX4-1709" fmla="*/ 134852 w 3545874"/>
                <a:gd name="connsiteY4-1710" fmla="*/ 2445650 h 2647829"/>
                <a:gd name="connsiteX5-1711" fmla="*/ 919580 w 3545874"/>
                <a:gd name="connsiteY5-1712" fmla="*/ 2525792 h 2647829"/>
                <a:gd name="connsiteX6-1713" fmla="*/ 2246630 w 3545874"/>
                <a:gd name="connsiteY6-1714" fmla="*/ 2471666 h 2647829"/>
                <a:gd name="connsiteX7-1715" fmla="*/ 3034281 w 3545874"/>
                <a:gd name="connsiteY7-1716" fmla="*/ 2647829 h 2647829"/>
                <a:gd name="connsiteX8-1717" fmla="*/ 3539281 w 3545874"/>
                <a:gd name="connsiteY8-1718" fmla="*/ 2251614 h 2647829"/>
                <a:gd name="connsiteX9-1719" fmla="*/ 3447829 w 3545874"/>
                <a:gd name="connsiteY9-1720" fmla="*/ 1522060 h 2647829"/>
                <a:gd name="connsiteX10-1721" fmla="*/ 3539728 w 3545874"/>
                <a:gd name="connsiteY10-1722" fmla="*/ 855788 h 2647829"/>
                <a:gd name="connsiteX11-1723" fmla="*/ 3351334 w 3545874"/>
                <a:gd name="connsiteY11-1724" fmla="*/ 267632 h 2647829"/>
                <a:gd name="connsiteX12-1725" fmla="*/ 2675873 w 3545874"/>
                <a:gd name="connsiteY12-1726" fmla="*/ 65453 h 2647829"/>
                <a:gd name="connsiteX13-1727" fmla="*/ 1779853 w 3545874"/>
                <a:gd name="connsiteY13-1728" fmla="*/ 102212 h 2647829"/>
                <a:gd name="connsiteX14-1729" fmla="*/ 1458203 w 3545874"/>
                <a:gd name="connsiteY14-1730" fmla="*/ 83834 h 2647829"/>
                <a:gd name="connsiteX15-1731" fmla="*/ 1159531 w 3545874"/>
                <a:gd name="connsiteY15-1732" fmla="*/ 33288 h 2647829"/>
                <a:gd name="connsiteX16-1733" fmla="*/ 580564 w 3545874"/>
                <a:gd name="connsiteY16-1734" fmla="*/ 33288 h 2647829"/>
                <a:gd name="connsiteX0-1735" fmla="*/ 580564 w 3545874"/>
                <a:gd name="connsiteY0-1736" fmla="*/ 33288 h 2663134"/>
                <a:gd name="connsiteX1-1737" fmla="*/ 93497 w 3545874"/>
                <a:gd name="connsiteY1-1738" fmla="*/ 552520 h 2663134"/>
                <a:gd name="connsiteX2-1739" fmla="*/ 139447 w 3545874"/>
                <a:gd name="connsiteY2-1740" fmla="*/ 1182032 h 2663134"/>
                <a:gd name="connsiteX3-1741" fmla="*/ 33762 w 3545874"/>
                <a:gd name="connsiteY3-1742" fmla="*/ 1783973 h 2663134"/>
                <a:gd name="connsiteX4-1743" fmla="*/ 134852 w 3545874"/>
                <a:gd name="connsiteY4-1744" fmla="*/ 2445650 h 2663134"/>
                <a:gd name="connsiteX5-1745" fmla="*/ 919580 w 3545874"/>
                <a:gd name="connsiteY5-1746" fmla="*/ 2525792 h 2663134"/>
                <a:gd name="connsiteX6-1747" fmla="*/ 2246630 w 3545874"/>
                <a:gd name="connsiteY6-1748" fmla="*/ 2471666 h 2663134"/>
                <a:gd name="connsiteX7-1749" fmla="*/ 3079666 w 3545874"/>
                <a:gd name="connsiteY7-1750" fmla="*/ 2663134 h 2663134"/>
                <a:gd name="connsiteX8-1751" fmla="*/ 3539281 w 3545874"/>
                <a:gd name="connsiteY8-1752" fmla="*/ 2251614 h 2663134"/>
                <a:gd name="connsiteX9-1753" fmla="*/ 3447829 w 3545874"/>
                <a:gd name="connsiteY9-1754" fmla="*/ 1522060 h 2663134"/>
                <a:gd name="connsiteX10-1755" fmla="*/ 3539728 w 3545874"/>
                <a:gd name="connsiteY10-1756" fmla="*/ 855788 h 2663134"/>
                <a:gd name="connsiteX11-1757" fmla="*/ 3351334 w 3545874"/>
                <a:gd name="connsiteY11-1758" fmla="*/ 267632 h 2663134"/>
                <a:gd name="connsiteX12-1759" fmla="*/ 2675873 w 3545874"/>
                <a:gd name="connsiteY12-1760" fmla="*/ 65453 h 2663134"/>
                <a:gd name="connsiteX13-1761" fmla="*/ 1779853 w 3545874"/>
                <a:gd name="connsiteY13-1762" fmla="*/ 102212 h 2663134"/>
                <a:gd name="connsiteX14-1763" fmla="*/ 1458203 w 3545874"/>
                <a:gd name="connsiteY14-1764" fmla="*/ 83834 h 2663134"/>
                <a:gd name="connsiteX15-1765" fmla="*/ 1159531 w 3545874"/>
                <a:gd name="connsiteY15-1766" fmla="*/ 33288 h 2663134"/>
                <a:gd name="connsiteX16-1767" fmla="*/ 580564 w 3545874"/>
                <a:gd name="connsiteY16-1768" fmla="*/ 33288 h 2663134"/>
                <a:gd name="connsiteX0-1769" fmla="*/ 580564 w 3545874"/>
                <a:gd name="connsiteY0-1770" fmla="*/ 33288 h 2663134"/>
                <a:gd name="connsiteX1-1771" fmla="*/ 93497 w 3545874"/>
                <a:gd name="connsiteY1-1772" fmla="*/ 552520 h 2663134"/>
                <a:gd name="connsiteX2-1773" fmla="*/ 139447 w 3545874"/>
                <a:gd name="connsiteY2-1774" fmla="*/ 1182032 h 2663134"/>
                <a:gd name="connsiteX3-1775" fmla="*/ 33762 w 3545874"/>
                <a:gd name="connsiteY3-1776" fmla="*/ 1783973 h 2663134"/>
                <a:gd name="connsiteX4-1777" fmla="*/ 134852 w 3545874"/>
                <a:gd name="connsiteY4-1778" fmla="*/ 2445650 h 2663134"/>
                <a:gd name="connsiteX5-1779" fmla="*/ 919580 w 3545874"/>
                <a:gd name="connsiteY5-1780" fmla="*/ 2525792 h 2663134"/>
                <a:gd name="connsiteX6-1781" fmla="*/ 2246630 w 3545874"/>
                <a:gd name="connsiteY6-1782" fmla="*/ 2471666 h 2663134"/>
                <a:gd name="connsiteX7-1783" fmla="*/ 3079666 w 3545874"/>
                <a:gd name="connsiteY7-1784" fmla="*/ 2663134 h 2663134"/>
                <a:gd name="connsiteX8-1785" fmla="*/ 3539281 w 3545874"/>
                <a:gd name="connsiteY8-1786" fmla="*/ 2251614 h 2663134"/>
                <a:gd name="connsiteX9-1787" fmla="*/ 3447829 w 3545874"/>
                <a:gd name="connsiteY9-1788" fmla="*/ 1522060 h 2663134"/>
                <a:gd name="connsiteX10-1789" fmla="*/ 3539728 w 3545874"/>
                <a:gd name="connsiteY10-1790" fmla="*/ 855788 h 2663134"/>
                <a:gd name="connsiteX11-1791" fmla="*/ 3351334 w 3545874"/>
                <a:gd name="connsiteY11-1792" fmla="*/ 267632 h 2663134"/>
                <a:gd name="connsiteX12-1793" fmla="*/ 2675873 w 3545874"/>
                <a:gd name="connsiteY12-1794" fmla="*/ 65453 h 2663134"/>
                <a:gd name="connsiteX13-1795" fmla="*/ 1779853 w 3545874"/>
                <a:gd name="connsiteY13-1796" fmla="*/ 102212 h 2663134"/>
                <a:gd name="connsiteX14-1797" fmla="*/ 1458203 w 3545874"/>
                <a:gd name="connsiteY14-1798" fmla="*/ 83834 h 2663134"/>
                <a:gd name="connsiteX15-1799" fmla="*/ 1159531 w 3545874"/>
                <a:gd name="connsiteY15-1800" fmla="*/ 33288 h 2663134"/>
                <a:gd name="connsiteX16-1801" fmla="*/ 580564 w 3545874"/>
                <a:gd name="connsiteY16-1802" fmla="*/ 33288 h 2663134"/>
                <a:gd name="connsiteX0-1803" fmla="*/ 580564 w 3545874"/>
                <a:gd name="connsiteY0-1804" fmla="*/ 33288 h 2663134"/>
                <a:gd name="connsiteX1-1805" fmla="*/ 93497 w 3545874"/>
                <a:gd name="connsiteY1-1806" fmla="*/ 552520 h 2663134"/>
                <a:gd name="connsiteX2-1807" fmla="*/ 139447 w 3545874"/>
                <a:gd name="connsiteY2-1808" fmla="*/ 1182032 h 2663134"/>
                <a:gd name="connsiteX3-1809" fmla="*/ 33762 w 3545874"/>
                <a:gd name="connsiteY3-1810" fmla="*/ 1783973 h 2663134"/>
                <a:gd name="connsiteX4-1811" fmla="*/ 134852 w 3545874"/>
                <a:gd name="connsiteY4-1812" fmla="*/ 2445650 h 2663134"/>
                <a:gd name="connsiteX5-1813" fmla="*/ 919580 w 3545874"/>
                <a:gd name="connsiteY5-1814" fmla="*/ 2525792 h 2663134"/>
                <a:gd name="connsiteX6-1815" fmla="*/ 2246630 w 3545874"/>
                <a:gd name="connsiteY6-1816" fmla="*/ 2471666 h 2663134"/>
                <a:gd name="connsiteX7-1817" fmla="*/ 3079666 w 3545874"/>
                <a:gd name="connsiteY7-1818" fmla="*/ 2663134 h 2663134"/>
                <a:gd name="connsiteX8-1819" fmla="*/ 3539281 w 3545874"/>
                <a:gd name="connsiteY8-1820" fmla="*/ 2251614 h 2663134"/>
                <a:gd name="connsiteX9-1821" fmla="*/ 3447829 w 3545874"/>
                <a:gd name="connsiteY9-1822" fmla="*/ 1522060 h 2663134"/>
                <a:gd name="connsiteX10-1823" fmla="*/ 3539728 w 3545874"/>
                <a:gd name="connsiteY10-1824" fmla="*/ 855788 h 2663134"/>
                <a:gd name="connsiteX11-1825" fmla="*/ 3351334 w 3545874"/>
                <a:gd name="connsiteY11-1826" fmla="*/ 267632 h 2663134"/>
                <a:gd name="connsiteX12-1827" fmla="*/ 2675873 w 3545874"/>
                <a:gd name="connsiteY12-1828" fmla="*/ 65453 h 2663134"/>
                <a:gd name="connsiteX13-1829" fmla="*/ 1779853 w 3545874"/>
                <a:gd name="connsiteY13-1830" fmla="*/ 102212 h 2663134"/>
                <a:gd name="connsiteX14-1831" fmla="*/ 1458203 w 3545874"/>
                <a:gd name="connsiteY14-1832" fmla="*/ 83834 h 2663134"/>
                <a:gd name="connsiteX15-1833" fmla="*/ 1159531 w 3545874"/>
                <a:gd name="connsiteY15-1834" fmla="*/ 33288 h 2663134"/>
                <a:gd name="connsiteX16-1835" fmla="*/ 580564 w 3545874"/>
                <a:gd name="connsiteY16-1836" fmla="*/ 33288 h 2663134"/>
                <a:gd name="connsiteX0-1837" fmla="*/ 580564 w 3545874"/>
                <a:gd name="connsiteY0-1838" fmla="*/ 33288 h 2663134"/>
                <a:gd name="connsiteX1-1839" fmla="*/ 93497 w 3545874"/>
                <a:gd name="connsiteY1-1840" fmla="*/ 552520 h 2663134"/>
                <a:gd name="connsiteX2-1841" fmla="*/ 139447 w 3545874"/>
                <a:gd name="connsiteY2-1842" fmla="*/ 1182032 h 2663134"/>
                <a:gd name="connsiteX3-1843" fmla="*/ 33762 w 3545874"/>
                <a:gd name="connsiteY3-1844" fmla="*/ 1783973 h 2663134"/>
                <a:gd name="connsiteX4-1845" fmla="*/ 134852 w 3545874"/>
                <a:gd name="connsiteY4-1846" fmla="*/ 2445650 h 2663134"/>
                <a:gd name="connsiteX5-1847" fmla="*/ 919580 w 3545874"/>
                <a:gd name="connsiteY5-1848" fmla="*/ 2525792 h 2663134"/>
                <a:gd name="connsiteX6-1849" fmla="*/ 2246630 w 3545874"/>
                <a:gd name="connsiteY6-1850" fmla="*/ 2471666 h 2663134"/>
                <a:gd name="connsiteX7-1851" fmla="*/ 3079666 w 3545874"/>
                <a:gd name="connsiteY7-1852" fmla="*/ 2663134 h 2663134"/>
                <a:gd name="connsiteX8-1853" fmla="*/ 3539281 w 3545874"/>
                <a:gd name="connsiteY8-1854" fmla="*/ 2251614 h 2663134"/>
                <a:gd name="connsiteX9-1855" fmla="*/ 3447829 w 3545874"/>
                <a:gd name="connsiteY9-1856" fmla="*/ 1522060 h 2663134"/>
                <a:gd name="connsiteX10-1857" fmla="*/ 3539728 w 3545874"/>
                <a:gd name="connsiteY10-1858" fmla="*/ 855788 h 2663134"/>
                <a:gd name="connsiteX11-1859" fmla="*/ 3351334 w 3545874"/>
                <a:gd name="connsiteY11-1860" fmla="*/ 267632 h 2663134"/>
                <a:gd name="connsiteX12-1861" fmla="*/ 2675873 w 3545874"/>
                <a:gd name="connsiteY12-1862" fmla="*/ 65453 h 2663134"/>
                <a:gd name="connsiteX13-1863" fmla="*/ 1779853 w 3545874"/>
                <a:gd name="connsiteY13-1864" fmla="*/ 102212 h 2663134"/>
                <a:gd name="connsiteX14-1865" fmla="*/ 1458203 w 3545874"/>
                <a:gd name="connsiteY14-1866" fmla="*/ 83834 h 2663134"/>
                <a:gd name="connsiteX15-1867" fmla="*/ 1159531 w 3545874"/>
                <a:gd name="connsiteY15-1868" fmla="*/ 33288 h 2663134"/>
                <a:gd name="connsiteX16-1869" fmla="*/ 580564 w 3545874"/>
                <a:gd name="connsiteY16-1870" fmla="*/ 33288 h 2663134"/>
                <a:gd name="connsiteX0-1871" fmla="*/ 580564 w 3545874"/>
                <a:gd name="connsiteY0-1872" fmla="*/ 33288 h 2663134"/>
                <a:gd name="connsiteX1-1873" fmla="*/ 93497 w 3545874"/>
                <a:gd name="connsiteY1-1874" fmla="*/ 552520 h 2663134"/>
                <a:gd name="connsiteX2-1875" fmla="*/ 139447 w 3545874"/>
                <a:gd name="connsiteY2-1876" fmla="*/ 1182032 h 2663134"/>
                <a:gd name="connsiteX3-1877" fmla="*/ 33762 w 3545874"/>
                <a:gd name="connsiteY3-1878" fmla="*/ 1783973 h 2663134"/>
                <a:gd name="connsiteX4-1879" fmla="*/ 134852 w 3545874"/>
                <a:gd name="connsiteY4-1880" fmla="*/ 2445650 h 2663134"/>
                <a:gd name="connsiteX5-1881" fmla="*/ 919580 w 3545874"/>
                <a:gd name="connsiteY5-1882" fmla="*/ 2525792 h 2663134"/>
                <a:gd name="connsiteX6-1883" fmla="*/ 2246630 w 3545874"/>
                <a:gd name="connsiteY6-1884" fmla="*/ 2471666 h 2663134"/>
                <a:gd name="connsiteX7-1885" fmla="*/ 3079666 w 3545874"/>
                <a:gd name="connsiteY7-1886" fmla="*/ 2663134 h 2663134"/>
                <a:gd name="connsiteX8-1887" fmla="*/ 3539281 w 3545874"/>
                <a:gd name="connsiteY8-1888" fmla="*/ 2251614 h 2663134"/>
                <a:gd name="connsiteX9-1889" fmla="*/ 3457966 w 3545874"/>
                <a:gd name="connsiteY9-1890" fmla="*/ 1532315 h 2663134"/>
                <a:gd name="connsiteX10-1891" fmla="*/ 3539728 w 3545874"/>
                <a:gd name="connsiteY10-1892" fmla="*/ 855788 h 2663134"/>
                <a:gd name="connsiteX11-1893" fmla="*/ 3351334 w 3545874"/>
                <a:gd name="connsiteY11-1894" fmla="*/ 267632 h 2663134"/>
                <a:gd name="connsiteX12-1895" fmla="*/ 2675873 w 3545874"/>
                <a:gd name="connsiteY12-1896" fmla="*/ 65453 h 2663134"/>
                <a:gd name="connsiteX13-1897" fmla="*/ 1779853 w 3545874"/>
                <a:gd name="connsiteY13-1898" fmla="*/ 102212 h 2663134"/>
                <a:gd name="connsiteX14-1899" fmla="*/ 1458203 w 3545874"/>
                <a:gd name="connsiteY14-1900" fmla="*/ 83834 h 2663134"/>
                <a:gd name="connsiteX15-1901" fmla="*/ 1159531 w 3545874"/>
                <a:gd name="connsiteY15-1902" fmla="*/ 33288 h 2663134"/>
                <a:gd name="connsiteX16-1903" fmla="*/ 580564 w 3545874"/>
                <a:gd name="connsiteY16-1904" fmla="*/ 33288 h 2663134"/>
                <a:gd name="connsiteX0-1905" fmla="*/ 580564 w 3545874"/>
                <a:gd name="connsiteY0-1906" fmla="*/ 33288 h 2663134"/>
                <a:gd name="connsiteX1-1907" fmla="*/ 93497 w 3545874"/>
                <a:gd name="connsiteY1-1908" fmla="*/ 552520 h 2663134"/>
                <a:gd name="connsiteX2-1909" fmla="*/ 139447 w 3545874"/>
                <a:gd name="connsiteY2-1910" fmla="*/ 1182032 h 2663134"/>
                <a:gd name="connsiteX3-1911" fmla="*/ 33762 w 3545874"/>
                <a:gd name="connsiteY3-1912" fmla="*/ 1783973 h 2663134"/>
                <a:gd name="connsiteX4-1913" fmla="*/ 134852 w 3545874"/>
                <a:gd name="connsiteY4-1914" fmla="*/ 2445650 h 2663134"/>
                <a:gd name="connsiteX5-1915" fmla="*/ 919580 w 3545874"/>
                <a:gd name="connsiteY5-1916" fmla="*/ 2525792 h 2663134"/>
                <a:gd name="connsiteX6-1917" fmla="*/ 2246630 w 3545874"/>
                <a:gd name="connsiteY6-1918" fmla="*/ 2471666 h 2663134"/>
                <a:gd name="connsiteX7-1919" fmla="*/ 3079666 w 3545874"/>
                <a:gd name="connsiteY7-1920" fmla="*/ 2663134 h 2663134"/>
                <a:gd name="connsiteX8-1921" fmla="*/ 3539281 w 3545874"/>
                <a:gd name="connsiteY8-1922" fmla="*/ 2251614 h 2663134"/>
                <a:gd name="connsiteX9-1923" fmla="*/ 3457966 w 3545874"/>
                <a:gd name="connsiteY9-1924" fmla="*/ 1532315 h 2663134"/>
                <a:gd name="connsiteX10-1925" fmla="*/ 3539728 w 3545874"/>
                <a:gd name="connsiteY10-1926" fmla="*/ 855788 h 2663134"/>
                <a:gd name="connsiteX11-1927" fmla="*/ 3351334 w 3545874"/>
                <a:gd name="connsiteY11-1928" fmla="*/ 267632 h 2663134"/>
                <a:gd name="connsiteX12-1929" fmla="*/ 2675873 w 3545874"/>
                <a:gd name="connsiteY12-1930" fmla="*/ 65453 h 2663134"/>
                <a:gd name="connsiteX13-1931" fmla="*/ 1779853 w 3545874"/>
                <a:gd name="connsiteY13-1932" fmla="*/ 102212 h 2663134"/>
                <a:gd name="connsiteX14-1933" fmla="*/ 1458203 w 3545874"/>
                <a:gd name="connsiteY14-1934" fmla="*/ 83834 h 2663134"/>
                <a:gd name="connsiteX15-1935" fmla="*/ 1159531 w 3545874"/>
                <a:gd name="connsiteY15-1936" fmla="*/ 33288 h 2663134"/>
                <a:gd name="connsiteX16-1937" fmla="*/ 580564 w 3545874"/>
                <a:gd name="connsiteY16-1938" fmla="*/ 33288 h 2663134"/>
                <a:gd name="connsiteX0-1939" fmla="*/ 580564 w 3545874"/>
                <a:gd name="connsiteY0-1940" fmla="*/ 33288 h 2663134"/>
                <a:gd name="connsiteX1-1941" fmla="*/ 93497 w 3545874"/>
                <a:gd name="connsiteY1-1942" fmla="*/ 552520 h 2663134"/>
                <a:gd name="connsiteX2-1943" fmla="*/ 139447 w 3545874"/>
                <a:gd name="connsiteY2-1944" fmla="*/ 1182032 h 2663134"/>
                <a:gd name="connsiteX3-1945" fmla="*/ 33762 w 3545874"/>
                <a:gd name="connsiteY3-1946" fmla="*/ 1783973 h 2663134"/>
                <a:gd name="connsiteX4-1947" fmla="*/ 134852 w 3545874"/>
                <a:gd name="connsiteY4-1948" fmla="*/ 2445650 h 2663134"/>
                <a:gd name="connsiteX5-1949" fmla="*/ 919580 w 3545874"/>
                <a:gd name="connsiteY5-1950" fmla="*/ 2525792 h 2663134"/>
                <a:gd name="connsiteX6-1951" fmla="*/ 2246630 w 3545874"/>
                <a:gd name="connsiteY6-1952" fmla="*/ 2471666 h 2663134"/>
                <a:gd name="connsiteX7-1953" fmla="*/ 3079666 w 3545874"/>
                <a:gd name="connsiteY7-1954" fmla="*/ 2663134 h 2663134"/>
                <a:gd name="connsiteX8-1955" fmla="*/ 3539281 w 3545874"/>
                <a:gd name="connsiteY8-1956" fmla="*/ 2251614 h 2663134"/>
                <a:gd name="connsiteX9-1957" fmla="*/ 3457966 w 3545874"/>
                <a:gd name="connsiteY9-1958" fmla="*/ 1532315 h 2663134"/>
                <a:gd name="connsiteX10-1959" fmla="*/ 3539728 w 3545874"/>
                <a:gd name="connsiteY10-1960" fmla="*/ 855788 h 2663134"/>
                <a:gd name="connsiteX11-1961" fmla="*/ 3351334 w 3545874"/>
                <a:gd name="connsiteY11-1962" fmla="*/ 267632 h 2663134"/>
                <a:gd name="connsiteX12-1963" fmla="*/ 2675873 w 3545874"/>
                <a:gd name="connsiteY12-1964" fmla="*/ 65453 h 2663134"/>
                <a:gd name="connsiteX13-1965" fmla="*/ 1779853 w 3545874"/>
                <a:gd name="connsiteY13-1966" fmla="*/ 102212 h 2663134"/>
                <a:gd name="connsiteX14-1967" fmla="*/ 1458203 w 3545874"/>
                <a:gd name="connsiteY14-1968" fmla="*/ 83834 h 2663134"/>
                <a:gd name="connsiteX15-1969" fmla="*/ 1159531 w 3545874"/>
                <a:gd name="connsiteY15-1970" fmla="*/ 33288 h 2663134"/>
                <a:gd name="connsiteX16-1971" fmla="*/ 580564 w 3545874"/>
                <a:gd name="connsiteY16-1972" fmla="*/ 33288 h 2663134"/>
                <a:gd name="connsiteX0-1973" fmla="*/ 580564 w 3559554"/>
                <a:gd name="connsiteY0-1974" fmla="*/ 33288 h 2663134"/>
                <a:gd name="connsiteX1-1975" fmla="*/ 93497 w 3559554"/>
                <a:gd name="connsiteY1-1976" fmla="*/ 552520 h 2663134"/>
                <a:gd name="connsiteX2-1977" fmla="*/ 139447 w 3559554"/>
                <a:gd name="connsiteY2-1978" fmla="*/ 1182032 h 2663134"/>
                <a:gd name="connsiteX3-1979" fmla="*/ 33762 w 3559554"/>
                <a:gd name="connsiteY3-1980" fmla="*/ 1783973 h 2663134"/>
                <a:gd name="connsiteX4-1981" fmla="*/ 134852 w 3559554"/>
                <a:gd name="connsiteY4-1982" fmla="*/ 2445650 h 2663134"/>
                <a:gd name="connsiteX5-1983" fmla="*/ 919580 w 3559554"/>
                <a:gd name="connsiteY5-1984" fmla="*/ 2525792 h 2663134"/>
                <a:gd name="connsiteX6-1985" fmla="*/ 2246630 w 3559554"/>
                <a:gd name="connsiteY6-1986" fmla="*/ 2471666 h 2663134"/>
                <a:gd name="connsiteX7-1987" fmla="*/ 3079666 w 3559554"/>
                <a:gd name="connsiteY7-1988" fmla="*/ 2663134 h 2663134"/>
                <a:gd name="connsiteX8-1989" fmla="*/ 3559554 w 3559554"/>
                <a:gd name="connsiteY8-1990" fmla="*/ 2248196 h 2663134"/>
                <a:gd name="connsiteX9-1991" fmla="*/ 3457966 w 3559554"/>
                <a:gd name="connsiteY9-1992" fmla="*/ 1532315 h 2663134"/>
                <a:gd name="connsiteX10-1993" fmla="*/ 3539728 w 3559554"/>
                <a:gd name="connsiteY10-1994" fmla="*/ 855788 h 2663134"/>
                <a:gd name="connsiteX11-1995" fmla="*/ 3351334 w 3559554"/>
                <a:gd name="connsiteY11-1996" fmla="*/ 267632 h 2663134"/>
                <a:gd name="connsiteX12-1997" fmla="*/ 2675873 w 3559554"/>
                <a:gd name="connsiteY12-1998" fmla="*/ 65453 h 2663134"/>
                <a:gd name="connsiteX13-1999" fmla="*/ 1779853 w 3559554"/>
                <a:gd name="connsiteY13-2000" fmla="*/ 102212 h 2663134"/>
                <a:gd name="connsiteX14-2001" fmla="*/ 1458203 w 3559554"/>
                <a:gd name="connsiteY14-2002" fmla="*/ 83834 h 2663134"/>
                <a:gd name="connsiteX15-2003" fmla="*/ 1159531 w 3559554"/>
                <a:gd name="connsiteY15-2004" fmla="*/ 33288 h 2663134"/>
                <a:gd name="connsiteX16-2005" fmla="*/ 580564 w 3559554"/>
                <a:gd name="connsiteY16-2006" fmla="*/ 33288 h 26631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1121" y="connsiteY16-1122"/>
                </a:cxn>
              </a:cxnLst>
              <a:rect l="l" t="t" r="r" b="b"/>
              <a:pathLst>
                <a:path w="3559554" h="2663134">
                  <a:moveTo>
                    <a:pt x="580564" y="33288"/>
                  </a:moveTo>
                  <a:cubicBezTo>
                    <a:pt x="148636" y="168074"/>
                    <a:pt x="139447" y="353404"/>
                    <a:pt x="93497" y="552520"/>
                  </a:cubicBezTo>
                  <a:cubicBezTo>
                    <a:pt x="70522" y="797586"/>
                    <a:pt x="144042" y="904801"/>
                    <a:pt x="139447" y="1182032"/>
                  </a:cubicBezTo>
                  <a:cubicBezTo>
                    <a:pt x="101155" y="1600175"/>
                    <a:pt x="67459" y="1558819"/>
                    <a:pt x="33762" y="1783973"/>
                  </a:cubicBezTo>
                  <a:cubicBezTo>
                    <a:pt x="-38225" y="2179141"/>
                    <a:pt x="9255" y="2298610"/>
                    <a:pt x="134852" y="2445650"/>
                  </a:cubicBezTo>
                  <a:cubicBezTo>
                    <a:pt x="346221" y="2617196"/>
                    <a:pt x="568028" y="2632953"/>
                    <a:pt x="919580" y="2525792"/>
                  </a:cubicBezTo>
                  <a:cubicBezTo>
                    <a:pt x="1764938" y="2303184"/>
                    <a:pt x="1935963" y="2417564"/>
                    <a:pt x="2246630" y="2471666"/>
                  </a:cubicBezTo>
                  <a:cubicBezTo>
                    <a:pt x="2747436" y="2606440"/>
                    <a:pt x="2889741" y="2653944"/>
                    <a:pt x="3079666" y="2663134"/>
                  </a:cubicBezTo>
                  <a:cubicBezTo>
                    <a:pt x="3575923" y="2601868"/>
                    <a:pt x="3536579" y="2304868"/>
                    <a:pt x="3559554" y="2248196"/>
                  </a:cubicBezTo>
                  <a:cubicBezTo>
                    <a:pt x="3559554" y="2016916"/>
                    <a:pt x="3459722" y="1708901"/>
                    <a:pt x="3457966" y="1532315"/>
                  </a:cubicBezTo>
                  <a:cubicBezTo>
                    <a:pt x="3469542" y="1192551"/>
                    <a:pt x="3509095" y="1077879"/>
                    <a:pt x="3539728" y="855788"/>
                  </a:cubicBezTo>
                  <a:cubicBezTo>
                    <a:pt x="3578020" y="457557"/>
                    <a:pt x="3427917" y="348810"/>
                    <a:pt x="3351334" y="267632"/>
                  </a:cubicBezTo>
                  <a:cubicBezTo>
                    <a:pt x="3103206" y="71580"/>
                    <a:pt x="2919407" y="82302"/>
                    <a:pt x="2675873" y="65453"/>
                  </a:cubicBezTo>
                  <a:cubicBezTo>
                    <a:pt x="2329718" y="79238"/>
                    <a:pt x="2433871" y="88427"/>
                    <a:pt x="1779853" y="102212"/>
                  </a:cubicBezTo>
                  <a:cubicBezTo>
                    <a:pt x="1703270" y="99149"/>
                    <a:pt x="1502621" y="91492"/>
                    <a:pt x="1458203" y="83834"/>
                  </a:cubicBezTo>
                  <a:lnTo>
                    <a:pt x="1159531" y="33288"/>
                  </a:lnTo>
                  <a:cubicBezTo>
                    <a:pt x="816440" y="-21852"/>
                    <a:pt x="772021" y="1123"/>
                    <a:pt x="580564" y="33288"/>
                  </a:cubicBezTo>
                  <a:close/>
                </a:path>
              </a:pathLst>
            </a:custGeom>
            <a:blipFill dpi="0" rotWithShape="1">
              <a:blip r:embed="rId1">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4203839" y="1113409"/>
            <a:ext cx="3556322" cy="2875495"/>
            <a:chOff x="6821119" y="933040"/>
            <a:chExt cx="3786488" cy="3061598"/>
          </a:xfrm>
        </p:grpSpPr>
        <p:grpSp>
          <p:nvGrpSpPr>
            <p:cNvPr id="25" name="组合 24"/>
            <p:cNvGrpSpPr/>
            <p:nvPr/>
          </p:nvGrpSpPr>
          <p:grpSpPr>
            <a:xfrm flipV="1">
              <a:off x="6821119" y="933040"/>
              <a:ext cx="3786488" cy="3061598"/>
              <a:chOff x="1511405" y="894673"/>
              <a:chExt cx="3786488" cy="3061598"/>
            </a:xfrm>
          </p:grpSpPr>
          <p:sp>
            <p:nvSpPr>
              <p:cNvPr id="27" name="任意多边形 42"/>
              <p:cNvSpPr/>
              <p:nvPr/>
            </p:nvSpPr>
            <p:spPr>
              <a:xfrm>
                <a:off x="1511405" y="894673"/>
                <a:ext cx="3786488" cy="3061598"/>
              </a:xfrm>
              <a:custGeom>
                <a:avLst/>
                <a:gdLst>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1" fmla="*/ 565182 w 3510561"/>
                  <a:gd name="connsiteY0-2" fmla="*/ 13785 h 2642111"/>
                  <a:gd name="connsiteX1-3" fmla="*/ 68925 w 3510561"/>
                  <a:gd name="connsiteY1-4" fmla="*/ 514637 h 2642111"/>
                  <a:gd name="connsiteX2-5" fmla="*/ 101090 w 3510561"/>
                  <a:gd name="connsiteY2-6" fmla="*/ 1102794 h 2642111"/>
                  <a:gd name="connsiteX3-7" fmla="*/ 0 w 3510561"/>
                  <a:gd name="connsiteY3-8" fmla="*/ 1778255 h 2642111"/>
                  <a:gd name="connsiteX4-9" fmla="*/ 101090 w 3510561"/>
                  <a:gd name="connsiteY4-10" fmla="*/ 2439932 h 2642111"/>
                  <a:gd name="connsiteX5-11" fmla="*/ 845476 w 3510561"/>
                  <a:gd name="connsiteY5-12" fmla="*/ 2499666 h 2642111"/>
                  <a:gd name="connsiteX6-13" fmla="*/ 2182613 w 3510561"/>
                  <a:gd name="connsiteY6-14" fmla="*/ 2435337 h 2642111"/>
                  <a:gd name="connsiteX7-15" fmla="*/ 3000519 w 3510561"/>
                  <a:gd name="connsiteY7-16" fmla="*/ 2642111 h 2642111"/>
                  <a:gd name="connsiteX8-17" fmla="*/ 3510561 w 3510561"/>
                  <a:gd name="connsiteY8-18" fmla="*/ 2210183 h 2642111"/>
                  <a:gd name="connsiteX9-19" fmla="*/ 3414067 w 3510561"/>
                  <a:gd name="connsiteY9-20" fmla="*/ 1516342 h 2642111"/>
                  <a:gd name="connsiteX10-21" fmla="*/ 3505966 w 3510561"/>
                  <a:gd name="connsiteY10-22" fmla="*/ 850070 h 2642111"/>
                  <a:gd name="connsiteX11-23" fmla="*/ 3317572 w 3510561"/>
                  <a:gd name="connsiteY11-24" fmla="*/ 261914 h 2642111"/>
                  <a:gd name="connsiteX12-25" fmla="*/ 2642111 w 3510561"/>
                  <a:gd name="connsiteY12-26" fmla="*/ 59735 h 2642111"/>
                  <a:gd name="connsiteX13-27" fmla="*/ 1603646 w 3510561"/>
                  <a:gd name="connsiteY13-28" fmla="*/ 101089 h 2642111"/>
                  <a:gd name="connsiteX14-29" fmla="*/ 909805 w 3510561"/>
                  <a:gd name="connsiteY14-30" fmla="*/ 0 h 2642111"/>
                  <a:gd name="connsiteX15-31" fmla="*/ 565182 w 3510561"/>
                  <a:gd name="connsiteY15-32" fmla="*/ 13785 h 2642111"/>
                  <a:gd name="connsiteX0-33" fmla="*/ 565182 w 3510561"/>
                  <a:gd name="connsiteY0-34" fmla="*/ 18380 h 2646706"/>
                  <a:gd name="connsiteX1-35" fmla="*/ 68925 w 3510561"/>
                  <a:gd name="connsiteY1-36" fmla="*/ 519232 h 2646706"/>
                  <a:gd name="connsiteX2-37" fmla="*/ 101090 w 3510561"/>
                  <a:gd name="connsiteY2-38" fmla="*/ 1107389 h 2646706"/>
                  <a:gd name="connsiteX3-39" fmla="*/ 0 w 3510561"/>
                  <a:gd name="connsiteY3-40" fmla="*/ 1782850 h 2646706"/>
                  <a:gd name="connsiteX4-41" fmla="*/ 101090 w 3510561"/>
                  <a:gd name="connsiteY4-42" fmla="*/ 2444527 h 2646706"/>
                  <a:gd name="connsiteX5-43" fmla="*/ 845476 w 3510561"/>
                  <a:gd name="connsiteY5-44" fmla="*/ 2504261 h 2646706"/>
                  <a:gd name="connsiteX6-45" fmla="*/ 2182613 w 3510561"/>
                  <a:gd name="connsiteY6-46" fmla="*/ 2439932 h 2646706"/>
                  <a:gd name="connsiteX7-47" fmla="*/ 3000519 w 3510561"/>
                  <a:gd name="connsiteY7-48" fmla="*/ 2646706 h 2646706"/>
                  <a:gd name="connsiteX8-49" fmla="*/ 3510561 w 3510561"/>
                  <a:gd name="connsiteY8-50" fmla="*/ 2214778 h 2646706"/>
                  <a:gd name="connsiteX9-51" fmla="*/ 3414067 w 3510561"/>
                  <a:gd name="connsiteY9-52" fmla="*/ 1520937 h 2646706"/>
                  <a:gd name="connsiteX10-53" fmla="*/ 3505966 w 3510561"/>
                  <a:gd name="connsiteY10-54" fmla="*/ 854665 h 2646706"/>
                  <a:gd name="connsiteX11-55" fmla="*/ 3317572 w 3510561"/>
                  <a:gd name="connsiteY11-56" fmla="*/ 266509 h 2646706"/>
                  <a:gd name="connsiteX12-57" fmla="*/ 2642111 w 3510561"/>
                  <a:gd name="connsiteY12-58" fmla="*/ 64330 h 2646706"/>
                  <a:gd name="connsiteX13-59" fmla="*/ 1603646 w 3510561"/>
                  <a:gd name="connsiteY13-60" fmla="*/ 105684 h 2646706"/>
                  <a:gd name="connsiteX14-61" fmla="*/ 923590 w 3510561"/>
                  <a:gd name="connsiteY14-62" fmla="*/ 0 h 2646706"/>
                  <a:gd name="connsiteX15-63" fmla="*/ 565182 w 3510561"/>
                  <a:gd name="connsiteY15-64" fmla="*/ 18380 h 2646706"/>
                  <a:gd name="connsiteX0-65" fmla="*/ 565182 w 3510561"/>
                  <a:gd name="connsiteY0-66" fmla="*/ 0 h 2628326"/>
                  <a:gd name="connsiteX1-67" fmla="*/ 68925 w 3510561"/>
                  <a:gd name="connsiteY1-68" fmla="*/ 500852 h 2628326"/>
                  <a:gd name="connsiteX2-69" fmla="*/ 101090 w 3510561"/>
                  <a:gd name="connsiteY2-70" fmla="*/ 1089009 h 2628326"/>
                  <a:gd name="connsiteX3-71" fmla="*/ 0 w 3510561"/>
                  <a:gd name="connsiteY3-72" fmla="*/ 1764470 h 2628326"/>
                  <a:gd name="connsiteX4-73" fmla="*/ 101090 w 3510561"/>
                  <a:gd name="connsiteY4-74" fmla="*/ 2426147 h 2628326"/>
                  <a:gd name="connsiteX5-75" fmla="*/ 845476 w 3510561"/>
                  <a:gd name="connsiteY5-76" fmla="*/ 2485881 h 2628326"/>
                  <a:gd name="connsiteX6-77" fmla="*/ 2182613 w 3510561"/>
                  <a:gd name="connsiteY6-78" fmla="*/ 2421552 h 2628326"/>
                  <a:gd name="connsiteX7-79" fmla="*/ 3000519 w 3510561"/>
                  <a:gd name="connsiteY7-80" fmla="*/ 2628326 h 2628326"/>
                  <a:gd name="connsiteX8-81" fmla="*/ 3510561 w 3510561"/>
                  <a:gd name="connsiteY8-82" fmla="*/ 2196398 h 2628326"/>
                  <a:gd name="connsiteX9-83" fmla="*/ 3414067 w 3510561"/>
                  <a:gd name="connsiteY9-84" fmla="*/ 1502557 h 2628326"/>
                  <a:gd name="connsiteX10-85" fmla="*/ 3505966 w 3510561"/>
                  <a:gd name="connsiteY10-86" fmla="*/ 836285 h 2628326"/>
                  <a:gd name="connsiteX11-87" fmla="*/ 3317572 w 3510561"/>
                  <a:gd name="connsiteY11-88" fmla="*/ 248129 h 2628326"/>
                  <a:gd name="connsiteX12-89" fmla="*/ 2642111 w 3510561"/>
                  <a:gd name="connsiteY12-90" fmla="*/ 45950 h 2628326"/>
                  <a:gd name="connsiteX13-91" fmla="*/ 1603646 w 3510561"/>
                  <a:gd name="connsiteY13-92" fmla="*/ 87304 h 2628326"/>
                  <a:gd name="connsiteX14-93" fmla="*/ 1125769 w 3510561"/>
                  <a:gd name="connsiteY14-94" fmla="*/ 13785 h 2628326"/>
                  <a:gd name="connsiteX15-95" fmla="*/ 565182 w 3510561"/>
                  <a:gd name="connsiteY15-96" fmla="*/ 0 h 2628326"/>
                  <a:gd name="connsiteX0-97" fmla="*/ 565182 w 3510561"/>
                  <a:gd name="connsiteY0-98" fmla="*/ 13603 h 2641929"/>
                  <a:gd name="connsiteX1-99" fmla="*/ 68925 w 3510561"/>
                  <a:gd name="connsiteY1-100" fmla="*/ 514455 h 2641929"/>
                  <a:gd name="connsiteX2-101" fmla="*/ 101090 w 3510561"/>
                  <a:gd name="connsiteY2-102" fmla="*/ 1102612 h 2641929"/>
                  <a:gd name="connsiteX3-103" fmla="*/ 0 w 3510561"/>
                  <a:gd name="connsiteY3-104" fmla="*/ 1778073 h 2641929"/>
                  <a:gd name="connsiteX4-105" fmla="*/ 101090 w 3510561"/>
                  <a:gd name="connsiteY4-106" fmla="*/ 2439750 h 2641929"/>
                  <a:gd name="connsiteX5-107" fmla="*/ 845476 w 3510561"/>
                  <a:gd name="connsiteY5-108" fmla="*/ 2499484 h 2641929"/>
                  <a:gd name="connsiteX6-109" fmla="*/ 2182613 w 3510561"/>
                  <a:gd name="connsiteY6-110" fmla="*/ 2435155 h 2641929"/>
                  <a:gd name="connsiteX7-111" fmla="*/ 3000519 w 3510561"/>
                  <a:gd name="connsiteY7-112" fmla="*/ 2641929 h 2641929"/>
                  <a:gd name="connsiteX8-113" fmla="*/ 3510561 w 3510561"/>
                  <a:gd name="connsiteY8-114" fmla="*/ 2210001 h 2641929"/>
                  <a:gd name="connsiteX9-115" fmla="*/ 3414067 w 3510561"/>
                  <a:gd name="connsiteY9-116" fmla="*/ 1516160 h 2641929"/>
                  <a:gd name="connsiteX10-117" fmla="*/ 3505966 w 3510561"/>
                  <a:gd name="connsiteY10-118" fmla="*/ 849888 h 2641929"/>
                  <a:gd name="connsiteX11-119" fmla="*/ 3317572 w 3510561"/>
                  <a:gd name="connsiteY11-120" fmla="*/ 261732 h 2641929"/>
                  <a:gd name="connsiteX12-121" fmla="*/ 2642111 w 3510561"/>
                  <a:gd name="connsiteY12-122" fmla="*/ 59553 h 2641929"/>
                  <a:gd name="connsiteX13-123" fmla="*/ 1603646 w 3510561"/>
                  <a:gd name="connsiteY13-124" fmla="*/ 100907 h 2641929"/>
                  <a:gd name="connsiteX14-125" fmla="*/ 1125769 w 3510561"/>
                  <a:gd name="connsiteY14-126" fmla="*/ 27388 h 2641929"/>
                  <a:gd name="connsiteX15-127" fmla="*/ 565182 w 3510561"/>
                  <a:gd name="connsiteY15-128" fmla="*/ 13603 h 2641929"/>
                  <a:gd name="connsiteX0-129" fmla="*/ 565182 w 3510561"/>
                  <a:gd name="connsiteY0-130" fmla="*/ 13603 h 2641929"/>
                  <a:gd name="connsiteX1-131" fmla="*/ 68925 w 3510561"/>
                  <a:gd name="connsiteY1-132" fmla="*/ 514455 h 2641929"/>
                  <a:gd name="connsiteX2-133" fmla="*/ 101090 w 3510561"/>
                  <a:gd name="connsiteY2-134" fmla="*/ 1102612 h 2641929"/>
                  <a:gd name="connsiteX3-135" fmla="*/ 0 w 3510561"/>
                  <a:gd name="connsiteY3-136" fmla="*/ 1778073 h 2641929"/>
                  <a:gd name="connsiteX4-137" fmla="*/ 101090 w 3510561"/>
                  <a:gd name="connsiteY4-138" fmla="*/ 2439750 h 2641929"/>
                  <a:gd name="connsiteX5-139" fmla="*/ 845476 w 3510561"/>
                  <a:gd name="connsiteY5-140" fmla="*/ 2499484 h 2641929"/>
                  <a:gd name="connsiteX6-141" fmla="*/ 2182613 w 3510561"/>
                  <a:gd name="connsiteY6-142" fmla="*/ 2435155 h 2641929"/>
                  <a:gd name="connsiteX7-143" fmla="*/ 3000519 w 3510561"/>
                  <a:gd name="connsiteY7-144" fmla="*/ 2641929 h 2641929"/>
                  <a:gd name="connsiteX8-145" fmla="*/ 3510561 w 3510561"/>
                  <a:gd name="connsiteY8-146" fmla="*/ 2210001 h 2641929"/>
                  <a:gd name="connsiteX9-147" fmla="*/ 3414067 w 3510561"/>
                  <a:gd name="connsiteY9-148" fmla="*/ 1516160 h 2641929"/>
                  <a:gd name="connsiteX10-149" fmla="*/ 3505966 w 3510561"/>
                  <a:gd name="connsiteY10-150" fmla="*/ 849888 h 2641929"/>
                  <a:gd name="connsiteX11-151" fmla="*/ 3317572 w 3510561"/>
                  <a:gd name="connsiteY11-152" fmla="*/ 261732 h 2641929"/>
                  <a:gd name="connsiteX12-153" fmla="*/ 2642111 w 3510561"/>
                  <a:gd name="connsiteY12-154" fmla="*/ 59553 h 2641929"/>
                  <a:gd name="connsiteX13-155" fmla="*/ 1603646 w 3510561"/>
                  <a:gd name="connsiteY13-156" fmla="*/ 100907 h 2641929"/>
                  <a:gd name="connsiteX14-157" fmla="*/ 1125769 w 3510561"/>
                  <a:gd name="connsiteY14-158" fmla="*/ 27388 h 2641929"/>
                  <a:gd name="connsiteX15-159" fmla="*/ 565182 w 3510561"/>
                  <a:gd name="connsiteY15-160" fmla="*/ 13603 h 2641929"/>
                  <a:gd name="connsiteX0-161" fmla="*/ 565182 w 3510561"/>
                  <a:gd name="connsiteY0-162" fmla="*/ 13603 h 2641929"/>
                  <a:gd name="connsiteX1-163" fmla="*/ 59735 w 3510561"/>
                  <a:gd name="connsiteY1-164" fmla="*/ 546620 h 2641929"/>
                  <a:gd name="connsiteX2-165" fmla="*/ 101090 w 3510561"/>
                  <a:gd name="connsiteY2-166" fmla="*/ 1102612 h 2641929"/>
                  <a:gd name="connsiteX3-167" fmla="*/ 0 w 3510561"/>
                  <a:gd name="connsiteY3-168" fmla="*/ 1778073 h 2641929"/>
                  <a:gd name="connsiteX4-169" fmla="*/ 101090 w 3510561"/>
                  <a:gd name="connsiteY4-170" fmla="*/ 2439750 h 2641929"/>
                  <a:gd name="connsiteX5-171" fmla="*/ 845476 w 3510561"/>
                  <a:gd name="connsiteY5-172" fmla="*/ 2499484 h 2641929"/>
                  <a:gd name="connsiteX6-173" fmla="*/ 2182613 w 3510561"/>
                  <a:gd name="connsiteY6-174" fmla="*/ 2435155 h 2641929"/>
                  <a:gd name="connsiteX7-175" fmla="*/ 3000519 w 3510561"/>
                  <a:gd name="connsiteY7-176" fmla="*/ 2641929 h 2641929"/>
                  <a:gd name="connsiteX8-177" fmla="*/ 3510561 w 3510561"/>
                  <a:gd name="connsiteY8-178" fmla="*/ 2210001 h 2641929"/>
                  <a:gd name="connsiteX9-179" fmla="*/ 3414067 w 3510561"/>
                  <a:gd name="connsiteY9-180" fmla="*/ 1516160 h 2641929"/>
                  <a:gd name="connsiteX10-181" fmla="*/ 3505966 w 3510561"/>
                  <a:gd name="connsiteY10-182" fmla="*/ 849888 h 2641929"/>
                  <a:gd name="connsiteX11-183" fmla="*/ 3317572 w 3510561"/>
                  <a:gd name="connsiteY11-184" fmla="*/ 261732 h 2641929"/>
                  <a:gd name="connsiteX12-185" fmla="*/ 2642111 w 3510561"/>
                  <a:gd name="connsiteY12-186" fmla="*/ 59553 h 2641929"/>
                  <a:gd name="connsiteX13-187" fmla="*/ 1603646 w 3510561"/>
                  <a:gd name="connsiteY13-188" fmla="*/ 100907 h 2641929"/>
                  <a:gd name="connsiteX14-189" fmla="*/ 1125769 w 3510561"/>
                  <a:gd name="connsiteY14-190" fmla="*/ 27388 h 2641929"/>
                  <a:gd name="connsiteX15-191" fmla="*/ 565182 w 3510561"/>
                  <a:gd name="connsiteY15-192" fmla="*/ 13603 h 2641929"/>
                  <a:gd name="connsiteX0-193" fmla="*/ 565182 w 3510561"/>
                  <a:gd name="connsiteY0-194" fmla="*/ 13603 h 2641929"/>
                  <a:gd name="connsiteX1-195" fmla="*/ 59735 w 3510561"/>
                  <a:gd name="connsiteY1-196" fmla="*/ 546620 h 2641929"/>
                  <a:gd name="connsiteX2-197" fmla="*/ 101090 w 3510561"/>
                  <a:gd name="connsiteY2-198" fmla="*/ 1102612 h 2641929"/>
                  <a:gd name="connsiteX3-199" fmla="*/ 0 w 3510561"/>
                  <a:gd name="connsiteY3-200" fmla="*/ 1778073 h 2641929"/>
                  <a:gd name="connsiteX4-201" fmla="*/ 101090 w 3510561"/>
                  <a:gd name="connsiteY4-202" fmla="*/ 2439750 h 2641929"/>
                  <a:gd name="connsiteX5-203" fmla="*/ 845476 w 3510561"/>
                  <a:gd name="connsiteY5-204" fmla="*/ 2499484 h 2641929"/>
                  <a:gd name="connsiteX6-205" fmla="*/ 2182613 w 3510561"/>
                  <a:gd name="connsiteY6-206" fmla="*/ 2435155 h 2641929"/>
                  <a:gd name="connsiteX7-207" fmla="*/ 3000519 w 3510561"/>
                  <a:gd name="connsiteY7-208" fmla="*/ 2641929 h 2641929"/>
                  <a:gd name="connsiteX8-209" fmla="*/ 3510561 w 3510561"/>
                  <a:gd name="connsiteY8-210" fmla="*/ 2210001 h 2641929"/>
                  <a:gd name="connsiteX9-211" fmla="*/ 3414067 w 3510561"/>
                  <a:gd name="connsiteY9-212" fmla="*/ 1516160 h 2641929"/>
                  <a:gd name="connsiteX10-213" fmla="*/ 3505966 w 3510561"/>
                  <a:gd name="connsiteY10-214" fmla="*/ 849888 h 2641929"/>
                  <a:gd name="connsiteX11-215" fmla="*/ 3317572 w 3510561"/>
                  <a:gd name="connsiteY11-216" fmla="*/ 261732 h 2641929"/>
                  <a:gd name="connsiteX12-217" fmla="*/ 2642111 w 3510561"/>
                  <a:gd name="connsiteY12-218" fmla="*/ 59553 h 2641929"/>
                  <a:gd name="connsiteX13-219" fmla="*/ 1603646 w 3510561"/>
                  <a:gd name="connsiteY13-220" fmla="*/ 100907 h 2641929"/>
                  <a:gd name="connsiteX14-221" fmla="*/ 1125769 w 3510561"/>
                  <a:gd name="connsiteY14-222" fmla="*/ 27388 h 2641929"/>
                  <a:gd name="connsiteX15-223" fmla="*/ 565182 w 3510561"/>
                  <a:gd name="connsiteY15-224" fmla="*/ 13603 h 2641929"/>
                  <a:gd name="connsiteX0-225" fmla="*/ 565182 w 3510561"/>
                  <a:gd name="connsiteY0-226" fmla="*/ 13603 h 2641929"/>
                  <a:gd name="connsiteX1-227" fmla="*/ 59735 w 3510561"/>
                  <a:gd name="connsiteY1-228" fmla="*/ 546620 h 2641929"/>
                  <a:gd name="connsiteX2-229" fmla="*/ 101090 w 3510561"/>
                  <a:gd name="connsiteY2-230" fmla="*/ 1102612 h 2641929"/>
                  <a:gd name="connsiteX3-231" fmla="*/ 0 w 3510561"/>
                  <a:gd name="connsiteY3-232" fmla="*/ 1778073 h 2641929"/>
                  <a:gd name="connsiteX4-233" fmla="*/ 101090 w 3510561"/>
                  <a:gd name="connsiteY4-234" fmla="*/ 2439750 h 2641929"/>
                  <a:gd name="connsiteX5-235" fmla="*/ 845476 w 3510561"/>
                  <a:gd name="connsiteY5-236" fmla="*/ 2499484 h 2641929"/>
                  <a:gd name="connsiteX6-237" fmla="*/ 2182613 w 3510561"/>
                  <a:gd name="connsiteY6-238" fmla="*/ 2435155 h 2641929"/>
                  <a:gd name="connsiteX7-239" fmla="*/ 3000519 w 3510561"/>
                  <a:gd name="connsiteY7-240" fmla="*/ 2641929 h 2641929"/>
                  <a:gd name="connsiteX8-241" fmla="*/ 3510561 w 3510561"/>
                  <a:gd name="connsiteY8-242" fmla="*/ 2210001 h 2641929"/>
                  <a:gd name="connsiteX9-243" fmla="*/ 3414067 w 3510561"/>
                  <a:gd name="connsiteY9-244" fmla="*/ 1516160 h 2641929"/>
                  <a:gd name="connsiteX10-245" fmla="*/ 3505966 w 3510561"/>
                  <a:gd name="connsiteY10-246" fmla="*/ 849888 h 2641929"/>
                  <a:gd name="connsiteX11-247" fmla="*/ 3317572 w 3510561"/>
                  <a:gd name="connsiteY11-248" fmla="*/ 261732 h 2641929"/>
                  <a:gd name="connsiteX12-249" fmla="*/ 2642111 w 3510561"/>
                  <a:gd name="connsiteY12-250" fmla="*/ 59553 h 2641929"/>
                  <a:gd name="connsiteX13-251" fmla="*/ 1603646 w 3510561"/>
                  <a:gd name="connsiteY13-252" fmla="*/ 100907 h 2641929"/>
                  <a:gd name="connsiteX14-253" fmla="*/ 1125769 w 3510561"/>
                  <a:gd name="connsiteY14-254" fmla="*/ 27388 h 2641929"/>
                  <a:gd name="connsiteX15-255" fmla="*/ 565182 w 3510561"/>
                  <a:gd name="connsiteY15-256" fmla="*/ 13603 h 2641929"/>
                  <a:gd name="connsiteX0-257" fmla="*/ 565182 w 3510561"/>
                  <a:gd name="connsiteY0-258" fmla="*/ 13603 h 2641929"/>
                  <a:gd name="connsiteX1-259" fmla="*/ 59735 w 3510561"/>
                  <a:gd name="connsiteY1-260" fmla="*/ 546620 h 2641929"/>
                  <a:gd name="connsiteX2-261" fmla="*/ 105685 w 3510561"/>
                  <a:gd name="connsiteY2-262" fmla="*/ 1176132 h 2641929"/>
                  <a:gd name="connsiteX3-263" fmla="*/ 0 w 3510561"/>
                  <a:gd name="connsiteY3-264" fmla="*/ 1778073 h 2641929"/>
                  <a:gd name="connsiteX4-265" fmla="*/ 101090 w 3510561"/>
                  <a:gd name="connsiteY4-266" fmla="*/ 2439750 h 2641929"/>
                  <a:gd name="connsiteX5-267" fmla="*/ 845476 w 3510561"/>
                  <a:gd name="connsiteY5-268" fmla="*/ 2499484 h 2641929"/>
                  <a:gd name="connsiteX6-269" fmla="*/ 2182613 w 3510561"/>
                  <a:gd name="connsiteY6-270" fmla="*/ 2435155 h 2641929"/>
                  <a:gd name="connsiteX7-271" fmla="*/ 3000519 w 3510561"/>
                  <a:gd name="connsiteY7-272" fmla="*/ 2641929 h 2641929"/>
                  <a:gd name="connsiteX8-273" fmla="*/ 3510561 w 3510561"/>
                  <a:gd name="connsiteY8-274" fmla="*/ 2210001 h 2641929"/>
                  <a:gd name="connsiteX9-275" fmla="*/ 3414067 w 3510561"/>
                  <a:gd name="connsiteY9-276" fmla="*/ 1516160 h 2641929"/>
                  <a:gd name="connsiteX10-277" fmla="*/ 3505966 w 3510561"/>
                  <a:gd name="connsiteY10-278" fmla="*/ 849888 h 2641929"/>
                  <a:gd name="connsiteX11-279" fmla="*/ 3317572 w 3510561"/>
                  <a:gd name="connsiteY11-280" fmla="*/ 261732 h 2641929"/>
                  <a:gd name="connsiteX12-281" fmla="*/ 2642111 w 3510561"/>
                  <a:gd name="connsiteY12-282" fmla="*/ 59553 h 2641929"/>
                  <a:gd name="connsiteX13-283" fmla="*/ 1603646 w 3510561"/>
                  <a:gd name="connsiteY13-284" fmla="*/ 100907 h 2641929"/>
                  <a:gd name="connsiteX14-285" fmla="*/ 1125769 w 3510561"/>
                  <a:gd name="connsiteY14-286" fmla="*/ 27388 h 2641929"/>
                  <a:gd name="connsiteX15-287" fmla="*/ 565182 w 3510561"/>
                  <a:gd name="connsiteY15-288" fmla="*/ 13603 h 2641929"/>
                  <a:gd name="connsiteX0-289" fmla="*/ 565182 w 3510561"/>
                  <a:gd name="connsiteY0-290" fmla="*/ 13603 h 2641929"/>
                  <a:gd name="connsiteX1-291" fmla="*/ 59735 w 3510561"/>
                  <a:gd name="connsiteY1-292" fmla="*/ 546620 h 2641929"/>
                  <a:gd name="connsiteX2-293" fmla="*/ 105685 w 3510561"/>
                  <a:gd name="connsiteY2-294" fmla="*/ 1176132 h 2641929"/>
                  <a:gd name="connsiteX3-295" fmla="*/ 0 w 3510561"/>
                  <a:gd name="connsiteY3-296" fmla="*/ 1778073 h 2641929"/>
                  <a:gd name="connsiteX4-297" fmla="*/ 101090 w 3510561"/>
                  <a:gd name="connsiteY4-298" fmla="*/ 2439750 h 2641929"/>
                  <a:gd name="connsiteX5-299" fmla="*/ 845476 w 3510561"/>
                  <a:gd name="connsiteY5-300" fmla="*/ 2499484 h 2641929"/>
                  <a:gd name="connsiteX6-301" fmla="*/ 2182613 w 3510561"/>
                  <a:gd name="connsiteY6-302" fmla="*/ 2435155 h 2641929"/>
                  <a:gd name="connsiteX7-303" fmla="*/ 3000519 w 3510561"/>
                  <a:gd name="connsiteY7-304" fmla="*/ 2641929 h 2641929"/>
                  <a:gd name="connsiteX8-305" fmla="*/ 3510561 w 3510561"/>
                  <a:gd name="connsiteY8-306" fmla="*/ 2210001 h 2641929"/>
                  <a:gd name="connsiteX9-307" fmla="*/ 3414067 w 3510561"/>
                  <a:gd name="connsiteY9-308" fmla="*/ 1516160 h 2641929"/>
                  <a:gd name="connsiteX10-309" fmla="*/ 3505966 w 3510561"/>
                  <a:gd name="connsiteY10-310" fmla="*/ 849888 h 2641929"/>
                  <a:gd name="connsiteX11-311" fmla="*/ 3317572 w 3510561"/>
                  <a:gd name="connsiteY11-312" fmla="*/ 261732 h 2641929"/>
                  <a:gd name="connsiteX12-313" fmla="*/ 2642111 w 3510561"/>
                  <a:gd name="connsiteY12-314" fmla="*/ 59553 h 2641929"/>
                  <a:gd name="connsiteX13-315" fmla="*/ 1603646 w 3510561"/>
                  <a:gd name="connsiteY13-316" fmla="*/ 100907 h 2641929"/>
                  <a:gd name="connsiteX14-317" fmla="*/ 1125769 w 3510561"/>
                  <a:gd name="connsiteY14-318" fmla="*/ 27388 h 2641929"/>
                  <a:gd name="connsiteX15-319" fmla="*/ 565182 w 3510561"/>
                  <a:gd name="connsiteY15-320" fmla="*/ 13603 h 2641929"/>
                  <a:gd name="connsiteX0-321" fmla="*/ 585546 w 3530925"/>
                  <a:gd name="connsiteY0-322" fmla="*/ 13603 h 2641929"/>
                  <a:gd name="connsiteX1-323" fmla="*/ 80099 w 3530925"/>
                  <a:gd name="connsiteY1-324" fmla="*/ 546620 h 2641929"/>
                  <a:gd name="connsiteX2-325" fmla="*/ 126049 w 3530925"/>
                  <a:gd name="connsiteY2-326" fmla="*/ 1176132 h 2641929"/>
                  <a:gd name="connsiteX3-327" fmla="*/ 20364 w 3530925"/>
                  <a:gd name="connsiteY3-328" fmla="*/ 1778073 h 2641929"/>
                  <a:gd name="connsiteX4-329" fmla="*/ 121454 w 3530925"/>
                  <a:gd name="connsiteY4-330" fmla="*/ 2439750 h 2641929"/>
                  <a:gd name="connsiteX5-331" fmla="*/ 865840 w 3530925"/>
                  <a:gd name="connsiteY5-332" fmla="*/ 2499484 h 2641929"/>
                  <a:gd name="connsiteX6-333" fmla="*/ 2202977 w 3530925"/>
                  <a:gd name="connsiteY6-334" fmla="*/ 2435155 h 2641929"/>
                  <a:gd name="connsiteX7-335" fmla="*/ 3020883 w 3530925"/>
                  <a:gd name="connsiteY7-336" fmla="*/ 2641929 h 2641929"/>
                  <a:gd name="connsiteX8-337" fmla="*/ 3530925 w 3530925"/>
                  <a:gd name="connsiteY8-338" fmla="*/ 2210001 h 2641929"/>
                  <a:gd name="connsiteX9-339" fmla="*/ 3434431 w 3530925"/>
                  <a:gd name="connsiteY9-340" fmla="*/ 1516160 h 2641929"/>
                  <a:gd name="connsiteX10-341" fmla="*/ 3526330 w 3530925"/>
                  <a:gd name="connsiteY10-342" fmla="*/ 849888 h 2641929"/>
                  <a:gd name="connsiteX11-343" fmla="*/ 3337936 w 3530925"/>
                  <a:gd name="connsiteY11-344" fmla="*/ 261732 h 2641929"/>
                  <a:gd name="connsiteX12-345" fmla="*/ 2662475 w 3530925"/>
                  <a:gd name="connsiteY12-346" fmla="*/ 59553 h 2641929"/>
                  <a:gd name="connsiteX13-347" fmla="*/ 1624010 w 3530925"/>
                  <a:gd name="connsiteY13-348" fmla="*/ 100907 h 2641929"/>
                  <a:gd name="connsiteX14-349" fmla="*/ 1146133 w 3530925"/>
                  <a:gd name="connsiteY14-350" fmla="*/ 27388 h 2641929"/>
                  <a:gd name="connsiteX15-351" fmla="*/ 585546 w 3530925"/>
                  <a:gd name="connsiteY15-352" fmla="*/ 13603 h 2641929"/>
                  <a:gd name="connsiteX0-353" fmla="*/ 594574 w 3539953"/>
                  <a:gd name="connsiteY0-354" fmla="*/ 13603 h 2641929"/>
                  <a:gd name="connsiteX1-355" fmla="*/ 89127 w 3539953"/>
                  <a:gd name="connsiteY1-356" fmla="*/ 546620 h 2641929"/>
                  <a:gd name="connsiteX2-357" fmla="*/ 135077 w 3539953"/>
                  <a:gd name="connsiteY2-358" fmla="*/ 1176132 h 2641929"/>
                  <a:gd name="connsiteX3-359" fmla="*/ 29392 w 3539953"/>
                  <a:gd name="connsiteY3-360" fmla="*/ 1778073 h 2641929"/>
                  <a:gd name="connsiteX4-361" fmla="*/ 130482 w 3539953"/>
                  <a:gd name="connsiteY4-362" fmla="*/ 2439750 h 2641929"/>
                  <a:gd name="connsiteX5-363" fmla="*/ 874868 w 3539953"/>
                  <a:gd name="connsiteY5-364" fmla="*/ 2499484 h 2641929"/>
                  <a:gd name="connsiteX6-365" fmla="*/ 2212005 w 3539953"/>
                  <a:gd name="connsiteY6-366" fmla="*/ 2435155 h 2641929"/>
                  <a:gd name="connsiteX7-367" fmla="*/ 3029911 w 3539953"/>
                  <a:gd name="connsiteY7-368" fmla="*/ 2641929 h 2641929"/>
                  <a:gd name="connsiteX8-369" fmla="*/ 3539953 w 3539953"/>
                  <a:gd name="connsiteY8-370" fmla="*/ 2210001 h 2641929"/>
                  <a:gd name="connsiteX9-371" fmla="*/ 3443459 w 3539953"/>
                  <a:gd name="connsiteY9-372" fmla="*/ 1516160 h 2641929"/>
                  <a:gd name="connsiteX10-373" fmla="*/ 3535358 w 3539953"/>
                  <a:gd name="connsiteY10-374" fmla="*/ 849888 h 2641929"/>
                  <a:gd name="connsiteX11-375" fmla="*/ 3346964 w 3539953"/>
                  <a:gd name="connsiteY11-376" fmla="*/ 261732 h 2641929"/>
                  <a:gd name="connsiteX12-377" fmla="*/ 2671503 w 3539953"/>
                  <a:gd name="connsiteY12-378" fmla="*/ 59553 h 2641929"/>
                  <a:gd name="connsiteX13-379" fmla="*/ 1633038 w 3539953"/>
                  <a:gd name="connsiteY13-380" fmla="*/ 100907 h 2641929"/>
                  <a:gd name="connsiteX14-381" fmla="*/ 1155161 w 3539953"/>
                  <a:gd name="connsiteY14-382" fmla="*/ 27388 h 2641929"/>
                  <a:gd name="connsiteX15-383" fmla="*/ 594574 w 3539953"/>
                  <a:gd name="connsiteY15-384" fmla="*/ 13603 h 2641929"/>
                  <a:gd name="connsiteX0-385" fmla="*/ 594574 w 3539953"/>
                  <a:gd name="connsiteY0-386" fmla="*/ 13603 h 2641929"/>
                  <a:gd name="connsiteX1-387" fmla="*/ 89127 w 3539953"/>
                  <a:gd name="connsiteY1-388" fmla="*/ 546620 h 2641929"/>
                  <a:gd name="connsiteX2-389" fmla="*/ 135077 w 3539953"/>
                  <a:gd name="connsiteY2-390" fmla="*/ 1176132 h 2641929"/>
                  <a:gd name="connsiteX3-391" fmla="*/ 29392 w 3539953"/>
                  <a:gd name="connsiteY3-392" fmla="*/ 1778073 h 2641929"/>
                  <a:gd name="connsiteX4-393" fmla="*/ 130482 w 3539953"/>
                  <a:gd name="connsiteY4-394" fmla="*/ 2439750 h 2641929"/>
                  <a:gd name="connsiteX5-395" fmla="*/ 874868 w 3539953"/>
                  <a:gd name="connsiteY5-396" fmla="*/ 2499484 h 2641929"/>
                  <a:gd name="connsiteX6-397" fmla="*/ 2212005 w 3539953"/>
                  <a:gd name="connsiteY6-398" fmla="*/ 2435155 h 2641929"/>
                  <a:gd name="connsiteX7-399" fmla="*/ 3029911 w 3539953"/>
                  <a:gd name="connsiteY7-400" fmla="*/ 2641929 h 2641929"/>
                  <a:gd name="connsiteX8-401" fmla="*/ 3539953 w 3539953"/>
                  <a:gd name="connsiteY8-402" fmla="*/ 2210001 h 2641929"/>
                  <a:gd name="connsiteX9-403" fmla="*/ 3443459 w 3539953"/>
                  <a:gd name="connsiteY9-404" fmla="*/ 1516160 h 2641929"/>
                  <a:gd name="connsiteX10-405" fmla="*/ 3535358 w 3539953"/>
                  <a:gd name="connsiteY10-406" fmla="*/ 849888 h 2641929"/>
                  <a:gd name="connsiteX11-407" fmla="*/ 3346964 w 3539953"/>
                  <a:gd name="connsiteY11-408" fmla="*/ 261732 h 2641929"/>
                  <a:gd name="connsiteX12-409" fmla="*/ 2671503 w 3539953"/>
                  <a:gd name="connsiteY12-410" fmla="*/ 59553 h 2641929"/>
                  <a:gd name="connsiteX13-411" fmla="*/ 1633038 w 3539953"/>
                  <a:gd name="connsiteY13-412" fmla="*/ 100907 h 2641929"/>
                  <a:gd name="connsiteX14-413" fmla="*/ 1155161 w 3539953"/>
                  <a:gd name="connsiteY14-414" fmla="*/ 27388 h 2641929"/>
                  <a:gd name="connsiteX15-415" fmla="*/ 594574 w 3539953"/>
                  <a:gd name="connsiteY15-416" fmla="*/ 13603 h 2641929"/>
                  <a:gd name="connsiteX0-417" fmla="*/ 594574 w 3539953"/>
                  <a:gd name="connsiteY0-418" fmla="*/ 13603 h 2641929"/>
                  <a:gd name="connsiteX1-419" fmla="*/ 89127 w 3539953"/>
                  <a:gd name="connsiteY1-420" fmla="*/ 546620 h 2641929"/>
                  <a:gd name="connsiteX2-421" fmla="*/ 135077 w 3539953"/>
                  <a:gd name="connsiteY2-422" fmla="*/ 1176132 h 2641929"/>
                  <a:gd name="connsiteX3-423" fmla="*/ 29392 w 3539953"/>
                  <a:gd name="connsiteY3-424" fmla="*/ 1778073 h 2641929"/>
                  <a:gd name="connsiteX4-425" fmla="*/ 130482 w 3539953"/>
                  <a:gd name="connsiteY4-426" fmla="*/ 2439750 h 2641929"/>
                  <a:gd name="connsiteX5-427" fmla="*/ 874868 w 3539953"/>
                  <a:gd name="connsiteY5-428" fmla="*/ 2499484 h 2641929"/>
                  <a:gd name="connsiteX6-429" fmla="*/ 2212005 w 3539953"/>
                  <a:gd name="connsiteY6-430" fmla="*/ 2435155 h 2641929"/>
                  <a:gd name="connsiteX7-431" fmla="*/ 3029911 w 3539953"/>
                  <a:gd name="connsiteY7-432" fmla="*/ 2641929 h 2641929"/>
                  <a:gd name="connsiteX8-433" fmla="*/ 3539953 w 3539953"/>
                  <a:gd name="connsiteY8-434" fmla="*/ 2210001 h 2641929"/>
                  <a:gd name="connsiteX9-435" fmla="*/ 3443459 w 3539953"/>
                  <a:gd name="connsiteY9-436" fmla="*/ 1516160 h 2641929"/>
                  <a:gd name="connsiteX10-437" fmla="*/ 3535358 w 3539953"/>
                  <a:gd name="connsiteY10-438" fmla="*/ 849888 h 2641929"/>
                  <a:gd name="connsiteX11-439" fmla="*/ 3346964 w 3539953"/>
                  <a:gd name="connsiteY11-440" fmla="*/ 261732 h 2641929"/>
                  <a:gd name="connsiteX12-441" fmla="*/ 2671503 w 3539953"/>
                  <a:gd name="connsiteY12-442" fmla="*/ 59553 h 2641929"/>
                  <a:gd name="connsiteX13-443" fmla="*/ 1633038 w 3539953"/>
                  <a:gd name="connsiteY13-444" fmla="*/ 100907 h 2641929"/>
                  <a:gd name="connsiteX14-445" fmla="*/ 1155161 w 3539953"/>
                  <a:gd name="connsiteY14-446" fmla="*/ 27388 h 2641929"/>
                  <a:gd name="connsiteX15-447" fmla="*/ 594574 w 3539953"/>
                  <a:gd name="connsiteY15-448" fmla="*/ 13603 h 2641929"/>
                  <a:gd name="connsiteX0-449" fmla="*/ 594574 w 3539953"/>
                  <a:gd name="connsiteY0-450" fmla="*/ 13603 h 2641929"/>
                  <a:gd name="connsiteX1-451" fmla="*/ 89127 w 3539953"/>
                  <a:gd name="connsiteY1-452" fmla="*/ 546620 h 2641929"/>
                  <a:gd name="connsiteX2-453" fmla="*/ 135077 w 3539953"/>
                  <a:gd name="connsiteY2-454" fmla="*/ 1176132 h 2641929"/>
                  <a:gd name="connsiteX3-455" fmla="*/ 29392 w 3539953"/>
                  <a:gd name="connsiteY3-456" fmla="*/ 1778073 h 2641929"/>
                  <a:gd name="connsiteX4-457" fmla="*/ 130482 w 3539953"/>
                  <a:gd name="connsiteY4-458" fmla="*/ 2439750 h 2641929"/>
                  <a:gd name="connsiteX5-459" fmla="*/ 874868 w 3539953"/>
                  <a:gd name="connsiteY5-460" fmla="*/ 2499484 h 2641929"/>
                  <a:gd name="connsiteX6-461" fmla="*/ 2212005 w 3539953"/>
                  <a:gd name="connsiteY6-462" fmla="*/ 2435155 h 2641929"/>
                  <a:gd name="connsiteX7-463" fmla="*/ 3029911 w 3539953"/>
                  <a:gd name="connsiteY7-464" fmla="*/ 2641929 h 2641929"/>
                  <a:gd name="connsiteX8-465" fmla="*/ 3539953 w 3539953"/>
                  <a:gd name="connsiteY8-466" fmla="*/ 2210001 h 2641929"/>
                  <a:gd name="connsiteX9-467" fmla="*/ 3443459 w 3539953"/>
                  <a:gd name="connsiteY9-468" fmla="*/ 1516160 h 2641929"/>
                  <a:gd name="connsiteX10-469" fmla="*/ 3535358 w 3539953"/>
                  <a:gd name="connsiteY10-470" fmla="*/ 849888 h 2641929"/>
                  <a:gd name="connsiteX11-471" fmla="*/ 3346964 w 3539953"/>
                  <a:gd name="connsiteY11-472" fmla="*/ 261732 h 2641929"/>
                  <a:gd name="connsiteX12-473" fmla="*/ 2671503 w 3539953"/>
                  <a:gd name="connsiteY12-474" fmla="*/ 59553 h 2641929"/>
                  <a:gd name="connsiteX13-475" fmla="*/ 1633038 w 3539953"/>
                  <a:gd name="connsiteY13-476" fmla="*/ 100907 h 2641929"/>
                  <a:gd name="connsiteX14-477" fmla="*/ 1155161 w 3539953"/>
                  <a:gd name="connsiteY14-478" fmla="*/ 27388 h 2641929"/>
                  <a:gd name="connsiteX15-479" fmla="*/ 594574 w 3539953"/>
                  <a:gd name="connsiteY15-480" fmla="*/ 13603 h 2641929"/>
                  <a:gd name="connsiteX0-481" fmla="*/ 594574 w 3539953"/>
                  <a:gd name="connsiteY0-482" fmla="*/ 13603 h 2641929"/>
                  <a:gd name="connsiteX1-483" fmla="*/ 89127 w 3539953"/>
                  <a:gd name="connsiteY1-484" fmla="*/ 546620 h 2641929"/>
                  <a:gd name="connsiteX2-485" fmla="*/ 135077 w 3539953"/>
                  <a:gd name="connsiteY2-486" fmla="*/ 1176132 h 2641929"/>
                  <a:gd name="connsiteX3-487" fmla="*/ 29392 w 3539953"/>
                  <a:gd name="connsiteY3-488" fmla="*/ 1778073 h 2641929"/>
                  <a:gd name="connsiteX4-489" fmla="*/ 130482 w 3539953"/>
                  <a:gd name="connsiteY4-490" fmla="*/ 2439750 h 2641929"/>
                  <a:gd name="connsiteX5-491" fmla="*/ 874868 w 3539953"/>
                  <a:gd name="connsiteY5-492" fmla="*/ 2499484 h 2641929"/>
                  <a:gd name="connsiteX6-493" fmla="*/ 2212005 w 3539953"/>
                  <a:gd name="connsiteY6-494" fmla="*/ 2435155 h 2641929"/>
                  <a:gd name="connsiteX7-495" fmla="*/ 3029911 w 3539953"/>
                  <a:gd name="connsiteY7-496" fmla="*/ 2641929 h 2641929"/>
                  <a:gd name="connsiteX8-497" fmla="*/ 3539953 w 3539953"/>
                  <a:gd name="connsiteY8-498" fmla="*/ 2210001 h 2641929"/>
                  <a:gd name="connsiteX9-499" fmla="*/ 3443459 w 3539953"/>
                  <a:gd name="connsiteY9-500" fmla="*/ 1516160 h 2641929"/>
                  <a:gd name="connsiteX10-501" fmla="*/ 3535358 w 3539953"/>
                  <a:gd name="connsiteY10-502" fmla="*/ 849888 h 2641929"/>
                  <a:gd name="connsiteX11-503" fmla="*/ 3346964 w 3539953"/>
                  <a:gd name="connsiteY11-504" fmla="*/ 261732 h 2641929"/>
                  <a:gd name="connsiteX12-505" fmla="*/ 2671503 w 3539953"/>
                  <a:gd name="connsiteY12-506" fmla="*/ 59553 h 2641929"/>
                  <a:gd name="connsiteX13-507" fmla="*/ 1633038 w 3539953"/>
                  <a:gd name="connsiteY13-508" fmla="*/ 100907 h 2641929"/>
                  <a:gd name="connsiteX14-509" fmla="*/ 1155161 w 3539953"/>
                  <a:gd name="connsiteY14-510" fmla="*/ 27388 h 2641929"/>
                  <a:gd name="connsiteX15-511" fmla="*/ 594574 w 3539953"/>
                  <a:gd name="connsiteY15-512" fmla="*/ 13603 h 2641929"/>
                  <a:gd name="connsiteX0-513" fmla="*/ 594574 w 3539953"/>
                  <a:gd name="connsiteY0-514" fmla="*/ 13603 h 2641929"/>
                  <a:gd name="connsiteX1-515" fmla="*/ 89127 w 3539953"/>
                  <a:gd name="connsiteY1-516" fmla="*/ 546620 h 2641929"/>
                  <a:gd name="connsiteX2-517" fmla="*/ 135077 w 3539953"/>
                  <a:gd name="connsiteY2-518" fmla="*/ 1176132 h 2641929"/>
                  <a:gd name="connsiteX3-519" fmla="*/ 29392 w 3539953"/>
                  <a:gd name="connsiteY3-520" fmla="*/ 1778073 h 2641929"/>
                  <a:gd name="connsiteX4-521" fmla="*/ 130482 w 3539953"/>
                  <a:gd name="connsiteY4-522" fmla="*/ 2439750 h 2641929"/>
                  <a:gd name="connsiteX5-523" fmla="*/ 874868 w 3539953"/>
                  <a:gd name="connsiteY5-524" fmla="*/ 2499484 h 2641929"/>
                  <a:gd name="connsiteX6-525" fmla="*/ 2212005 w 3539953"/>
                  <a:gd name="connsiteY6-526" fmla="*/ 2435155 h 2641929"/>
                  <a:gd name="connsiteX7-527" fmla="*/ 3029911 w 3539953"/>
                  <a:gd name="connsiteY7-528" fmla="*/ 2641929 h 2641929"/>
                  <a:gd name="connsiteX8-529" fmla="*/ 3539953 w 3539953"/>
                  <a:gd name="connsiteY8-530" fmla="*/ 2210001 h 2641929"/>
                  <a:gd name="connsiteX9-531" fmla="*/ 3443459 w 3539953"/>
                  <a:gd name="connsiteY9-532" fmla="*/ 1516160 h 2641929"/>
                  <a:gd name="connsiteX10-533" fmla="*/ 3535358 w 3539953"/>
                  <a:gd name="connsiteY10-534" fmla="*/ 849888 h 2641929"/>
                  <a:gd name="connsiteX11-535" fmla="*/ 3346964 w 3539953"/>
                  <a:gd name="connsiteY11-536" fmla="*/ 261732 h 2641929"/>
                  <a:gd name="connsiteX12-537" fmla="*/ 2671503 w 3539953"/>
                  <a:gd name="connsiteY12-538" fmla="*/ 59553 h 2641929"/>
                  <a:gd name="connsiteX13-539" fmla="*/ 1633038 w 3539953"/>
                  <a:gd name="connsiteY13-540" fmla="*/ 100907 h 2641929"/>
                  <a:gd name="connsiteX14-541" fmla="*/ 1155161 w 3539953"/>
                  <a:gd name="connsiteY14-542" fmla="*/ 27388 h 2641929"/>
                  <a:gd name="connsiteX15-543" fmla="*/ 594574 w 3539953"/>
                  <a:gd name="connsiteY15-544" fmla="*/ 13603 h 2641929"/>
                  <a:gd name="connsiteX0-545" fmla="*/ 594574 w 3539953"/>
                  <a:gd name="connsiteY0-546" fmla="*/ 13603 h 2641929"/>
                  <a:gd name="connsiteX1-547" fmla="*/ 89127 w 3539953"/>
                  <a:gd name="connsiteY1-548" fmla="*/ 546620 h 2641929"/>
                  <a:gd name="connsiteX2-549" fmla="*/ 135077 w 3539953"/>
                  <a:gd name="connsiteY2-550" fmla="*/ 1176132 h 2641929"/>
                  <a:gd name="connsiteX3-551" fmla="*/ 29392 w 3539953"/>
                  <a:gd name="connsiteY3-552" fmla="*/ 1778073 h 2641929"/>
                  <a:gd name="connsiteX4-553" fmla="*/ 130482 w 3539953"/>
                  <a:gd name="connsiteY4-554" fmla="*/ 2439750 h 2641929"/>
                  <a:gd name="connsiteX5-555" fmla="*/ 874868 w 3539953"/>
                  <a:gd name="connsiteY5-556" fmla="*/ 2499484 h 2641929"/>
                  <a:gd name="connsiteX6-557" fmla="*/ 2212005 w 3539953"/>
                  <a:gd name="connsiteY6-558" fmla="*/ 2435155 h 2641929"/>
                  <a:gd name="connsiteX7-559" fmla="*/ 3029911 w 3539953"/>
                  <a:gd name="connsiteY7-560" fmla="*/ 2641929 h 2641929"/>
                  <a:gd name="connsiteX8-561" fmla="*/ 3539953 w 3539953"/>
                  <a:gd name="connsiteY8-562" fmla="*/ 2210001 h 2641929"/>
                  <a:gd name="connsiteX9-563" fmla="*/ 3443459 w 3539953"/>
                  <a:gd name="connsiteY9-564" fmla="*/ 1516160 h 2641929"/>
                  <a:gd name="connsiteX10-565" fmla="*/ 3535358 w 3539953"/>
                  <a:gd name="connsiteY10-566" fmla="*/ 849888 h 2641929"/>
                  <a:gd name="connsiteX11-567" fmla="*/ 3346964 w 3539953"/>
                  <a:gd name="connsiteY11-568" fmla="*/ 261732 h 2641929"/>
                  <a:gd name="connsiteX12-569" fmla="*/ 2671503 w 3539953"/>
                  <a:gd name="connsiteY12-570" fmla="*/ 59553 h 2641929"/>
                  <a:gd name="connsiteX13-571" fmla="*/ 1633038 w 3539953"/>
                  <a:gd name="connsiteY13-572" fmla="*/ 100907 h 2641929"/>
                  <a:gd name="connsiteX14-573" fmla="*/ 1155161 w 3539953"/>
                  <a:gd name="connsiteY14-574" fmla="*/ 27388 h 2641929"/>
                  <a:gd name="connsiteX15-575" fmla="*/ 594574 w 3539953"/>
                  <a:gd name="connsiteY15-576" fmla="*/ 13603 h 2641929"/>
                  <a:gd name="connsiteX0-577" fmla="*/ 594574 w 3539953"/>
                  <a:gd name="connsiteY0-578" fmla="*/ 13603 h 2641929"/>
                  <a:gd name="connsiteX1-579" fmla="*/ 89127 w 3539953"/>
                  <a:gd name="connsiteY1-580" fmla="*/ 546620 h 2641929"/>
                  <a:gd name="connsiteX2-581" fmla="*/ 135077 w 3539953"/>
                  <a:gd name="connsiteY2-582" fmla="*/ 1176132 h 2641929"/>
                  <a:gd name="connsiteX3-583" fmla="*/ 29392 w 3539953"/>
                  <a:gd name="connsiteY3-584" fmla="*/ 1778073 h 2641929"/>
                  <a:gd name="connsiteX4-585" fmla="*/ 130482 w 3539953"/>
                  <a:gd name="connsiteY4-586" fmla="*/ 2439750 h 2641929"/>
                  <a:gd name="connsiteX5-587" fmla="*/ 874868 w 3539953"/>
                  <a:gd name="connsiteY5-588" fmla="*/ 2499484 h 2641929"/>
                  <a:gd name="connsiteX6-589" fmla="*/ 2212005 w 3539953"/>
                  <a:gd name="connsiteY6-590" fmla="*/ 2435155 h 2641929"/>
                  <a:gd name="connsiteX7-591" fmla="*/ 3029911 w 3539953"/>
                  <a:gd name="connsiteY7-592" fmla="*/ 2641929 h 2641929"/>
                  <a:gd name="connsiteX8-593" fmla="*/ 3539953 w 3539953"/>
                  <a:gd name="connsiteY8-594" fmla="*/ 2210001 h 2641929"/>
                  <a:gd name="connsiteX9-595" fmla="*/ 3443459 w 3539953"/>
                  <a:gd name="connsiteY9-596" fmla="*/ 1516160 h 2641929"/>
                  <a:gd name="connsiteX10-597" fmla="*/ 3535358 w 3539953"/>
                  <a:gd name="connsiteY10-598" fmla="*/ 849888 h 2641929"/>
                  <a:gd name="connsiteX11-599" fmla="*/ 3346964 w 3539953"/>
                  <a:gd name="connsiteY11-600" fmla="*/ 261732 h 2641929"/>
                  <a:gd name="connsiteX12-601" fmla="*/ 2671503 w 3539953"/>
                  <a:gd name="connsiteY12-602" fmla="*/ 59553 h 2641929"/>
                  <a:gd name="connsiteX13-603" fmla="*/ 1633038 w 3539953"/>
                  <a:gd name="connsiteY13-604" fmla="*/ 100907 h 2641929"/>
                  <a:gd name="connsiteX14-605" fmla="*/ 1155161 w 3539953"/>
                  <a:gd name="connsiteY14-606" fmla="*/ 27388 h 2641929"/>
                  <a:gd name="connsiteX15-607" fmla="*/ 594574 w 3539953"/>
                  <a:gd name="connsiteY15-608" fmla="*/ 13603 h 2641929"/>
                  <a:gd name="connsiteX0-609" fmla="*/ 594574 w 3539953"/>
                  <a:gd name="connsiteY0-610" fmla="*/ 13603 h 2641929"/>
                  <a:gd name="connsiteX1-611" fmla="*/ 89127 w 3539953"/>
                  <a:gd name="connsiteY1-612" fmla="*/ 546620 h 2641929"/>
                  <a:gd name="connsiteX2-613" fmla="*/ 135077 w 3539953"/>
                  <a:gd name="connsiteY2-614" fmla="*/ 1176132 h 2641929"/>
                  <a:gd name="connsiteX3-615" fmla="*/ 29392 w 3539953"/>
                  <a:gd name="connsiteY3-616" fmla="*/ 1778073 h 2641929"/>
                  <a:gd name="connsiteX4-617" fmla="*/ 130482 w 3539953"/>
                  <a:gd name="connsiteY4-618" fmla="*/ 2439750 h 2641929"/>
                  <a:gd name="connsiteX5-619" fmla="*/ 874868 w 3539953"/>
                  <a:gd name="connsiteY5-620" fmla="*/ 2499484 h 2641929"/>
                  <a:gd name="connsiteX6-621" fmla="*/ 2212005 w 3539953"/>
                  <a:gd name="connsiteY6-622" fmla="*/ 2435155 h 2641929"/>
                  <a:gd name="connsiteX7-623" fmla="*/ 3029911 w 3539953"/>
                  <a:gd name="connsiteY7-624" fmla="*/ 2641929 h 2641929"/>
                  <a:gd name="connsiteX8-625" fmla="*/ 3539953 w 3539953"/>
                  <a:gd name="connsiteY8-626" fmla="*/ 2210001 h 2641929"/>
                  <a:gd name="connsiteX9-627" fmla="*/ 3443459 w 3539953"/>
                  <a:gd name="connsiteY9-628" fmla="*/ 1516160 h 2641929"/>
                  <a:gd name="connsiteX10-629" fmla="*/ 3535358 w 3539953"/>
                  <a:gd name="connsiteY10-630" fmla="*/ 849888 h 2641929"/>
                  <a:gd name="connsiteX11-631" fmla="*/ 3346964 w 3539953"/>
                  <a:gd name="connsiteY11-632" fmla="*/ 261732 h 2641929"/>
                  <a:gd name="connsiteX12-633" fmla="*/ 2671503 w 3539953"/>
                  <a:gd name="connsiteY12-634" fmla="*/ 59553 h 2641929"/>
                  <a:gd name="connsiteX13-635" fmla="*/ 1633038 w 3539953"/>
                  <a:gd name="connsiteY13-636" fmla="*/ 100907 h 2641929"/>
                  <a:gd name="connsiteX14-637" fmla="*/ 1155161 w 3539953"/>
                  <a:gd name="connsiteY14-638" fmla="*/ 27388 h 2641929"/>
                  <a:gd name="connsiteX15-639" fmla="*/ 594574 w 3539953"/>
                  <a:gd name="connsiteY15-640" fmla="*/ 13603 h 2641929"/>
                  <a:gd name="connsiteX0-641" fmla="*/ 594574 w 3539953"/>
                  <a:gd name="connsiteY0-642" fmla="*/ 13603 h 2641929"/>
                  <a:gd name="connsiteX1-643" fmla="*/ 89127 w 3539953"/>
                  <a:gd name="connsiteY1-644" fmla="*/ 546620 h 2641929"/>
                  <a:gd name="connsiteX2-645" fmla="*/ 135077 w 3539953"/>
                  <a:gd name="connsiteY2-646" fmla="*/ 1176132 h 2641929"/>
                  <a:gd name="connsiteX3-647" fmla="*/ 29392 w 3539953"/>
                  <a:gd name="connsiteY3-648" fmla="*/ 1778073 h 2641929"/>
                  <a:gd name="connsiteX4-649" fmla="*/ 130482 w 3539953"/>
                  <a:gd name="connsiteY4-650" fmla="*/ 2439750 h 2641929"/>
                  <a:gd name="connsiteX5-651" fmla="*/ 874868 w 3539953"/>
                  <a:gd name="connsiteY5-652" fmla="*/ 2499484 h 2641929"/>
                  <a:gd name="connsiteX6-653" fmla="*/ 2212005 w 3539953"/>
                  <a:gd name="connsiteY6-654" fmla="*/ 2435155 h 2641929"/>
                  <a:gd name="connsiteX7-655" fmla="*/ 3029911 w 3539953"/>
                  <a:gd name="connsiteY7-656" fmla="*/ 2641929 h 2641929"/>
                  <a:gd name="connsiteX8-657" fmla="*/ 3539953 w 3539953"/>
                  <a:gd name="connsiteY8-658" fmla="*/ 2210001 h 2641929"/>
                  <a:gd name="connsiteX9-659" fmla="*/ 3443459 w 3539953"/>
                  <a:gd name="connsiteY9-660" fmla="*/ 1516160 h 2641929"/>
                  <a:gd name="connsiteX10-661" fmla="*/ 3535358 w 3539953"/>
                  <a:gd name="connsiteY10-662" fmla="*/ 849888 h 2641929"/>
                  <a:gd name="connsiteX11-663" fmla="*/ 3346964 w 3539953"/>
                  <a:gd name="connsiteY11-664" fmla="*/ 261732 h 2641929"/>
                  <a:gd name="connsiteX12-665" fmla="*/ 2671503 w 3539953"/>
                  <a:gd name="connsiteY12-666" fmla="*/ 59553 h 2641929"/>
                  <a:gd name="connsiteX13-667" fmla="*/ 1633038 w 3539953"/>
                  <a:gd name="connsiteY13-668" fmla="*/ 100907 h 2641929"/>
                  <a:gd name="connsiteX14-669" fmla="*/ 1155161 w 3539953"/>
                  <a:gd name="connsiteY14-670" fmla="*/ 27388 h 2641929"/>
                  <a:gd name="connsiteX15-671" fmla="*/ 594574 w 3539953"/>
                  <a:gd name="connsiteY15-672" fmla="*/ 13603 h 2641929"/>
                  <a:gd name="connsiteX0-673" fmla="*/ 594574 w 3539953"/>
                  <a:gd name="connsiteY0-674" fmla="*/ 13603 h 2641929"/>
                  <a:gd name="connsiteX1-675" fmla="*/ 89127 w 3539953"/>
                  <a:gd name="connsiteY1-676" fmla="*/ 546620 h 2641929"/>
                  <a:gd name="connsiteX2-677" fmla="*/ 135077 w 3539953"/>
                  <a:gd name="connsiteY2-678" fmla="*/ 1176132 h 2641929"/>
                  <a:gd name="connsiteX3-679" fmla="*/ 29392 w 3539953"/>
                  <a:gd name="connsiteY3-680" fmla="*/ 1778073 h 2641929"/>
                  <a:gd name="connsiteX4-681" fmla="*/ 130482 w 3539953"/>
                  <a:gd name="connsiteY4-682" fmla="*/ 2439750 h 2641929"/>
                  <a:gd name="connsiteX5-683" fmla="*/ 874868 w 3539953"/>
                  <a:gd name="connsiteY5-684" fmla="*/ 2499484 h 2641929"/>
                  <a:gd name="connsiteX6-685" fmla="*/ 2212005 w 3539953"/>
                  <a:gd name="connsiteY6-686" fmla="*/ 2435155 h 2641929"/>
                  <a:gd name="connsiteX7-687" fmla="*/ 3029911 w 3539953"/>
                  <a:gd name="connsiteY7-688" fmla="*/ 2641929 h 2641929"/>
                  <a:gd name="connsiteX8-689" fmla="*/ 3539953 w 3539953"/>
                  <a:gd name="connsiteY8-690" fmla="*/ 2210001 h 2641929"/>
                  <a:gd name="connsiteX9-691" fmla="*/ 3443459 w 3539953"/>
                  <a:gd name="connsiteY9-692" fmla="*/ 1516160 h 2641929"/>
                  <a:gd name="connsiteX10-693" fmla="*/ 3535358 w 3539953"/>
                  <a:gd name="connsiteY10-694" fmla="*/ 849888 h 2641929"/>
                  <a:gd name="connsiteX11-695" fmla="*/ 3346964 w 3539953"/>
                  <a:gd name="connsiteY11-696" fmla="*/ 261732 h 2641929"/>
                  <a:gd name="connsiteX12-697" fmla="*/ 2671503 w 3539953"/>
                  <a:gd name="connsiteY12-698" fmla="*/ 59553 h 2641929"/>
                  <a:gd name="connsiteX13-699" fmla="*/ 1633038 w 3539953"/>
                  <a:gd name="connsiteY13-700" fmla="*/ 100907 h 2641929"/>
                  <a:gd name="connsiteX14-701" fmla="*/ 1155161 w 3539953"/>
                  <a:gd name="connsiteY14-702" fmla="*/ 27388 h 2641929"/>
                  <a:gd name="connsiteX15-703" fmla="*/ 594574 w 3539953"/>
                  <a:gd name="connsiteY15-704" fmla="*/ 13603 h 2641929"/>
                  <a:gd name="connsiteX0-705" fmla="*/ 594574 w 3539953"/>
                  <a:gd name="connsiteY0-706" fmla="*/ 13603 h 2641929"/>
                  <a:gd name="connsiteX1-707" fmla="*/ 89127 w 3539953"/>
                  <a:gd name="connsiteY1-708" fmla="*/ 546620 h 2641929"/>
                  <a:gd name="connsiteX2-709" fmla="*/ 135077 w 3539953"/>
                  <a:gd name="connsiteY2-710" fmla="*/ 1176132 h 2641929"/>
                  <a:gd name="connsiteX3-711" fmla="*/ 29392 w 3539953"/>
                  <a:gd name="connsiteY3-712" fmla="*/ 1778073 h 2641929"/>
                  <a:gd name="connsiteX4-713" fmla="*/ 130482 w 3539953"/>
                  <a:gd name="connsiteY4-714" fmla="*/ 2439750 h 2641929"/>
                  <a:gd name="connsiteX5-715" fmla="*/ 874868 w 3539953"/>
                  <a:gd name="connsiteY5-716" fmla="*/ 2499484 h 2641929"/>
                  <a:gd name="connsiteX6-717" fmla="*/ 2212005 w 3539953"/>
                  <a:gd name="connsiteY6-718" fmla="*/ 2435155 h 2641929"/>
                  <a:gd name="connsiteX7-719" fmla="*/ 3029911 w 3539953"/>
                  <a:gd name="connsiteY7-720" fmla="*/ 2641929 h 2641929"/>
                  <a:gd name="connsiteX8-721" fmla="*/ 3539953 w 3539953"/>
                  <a:gd name="connsiteY8-722" fmla="*/ 2210001 h 2641929"/>
                  <a:gd name="connsiteX9-723" fmla="*/ 3443459 w 3539953"/>
                  <a:gd name="connsiteY9-724" fmla="*/ 1516160 h 2641929"/>
                  <a:gd name="connsiteX10-725" fmla="*/ 3535358 w 3539953"/>
                  <a:gd name="connsiteY10-726" fmla="*/ 849888 h 2641929"/>
                  <a:gd name="connsiteX11-727" fmla="*/ 3346964 w 3539953"/>
                  <a:gd name="connsiteY11-728" fmla="*/ 261732 h 2641929"/>
                  <a:gd name="connsiteX12-729" fmla="*/ 2671503 w 3539953"/>
                  <a:gd name="connsiteY12-730" fmla="*/ 59553 h 2641929"/>
                  <a:gd name="connsiteX13-731" fmla="*/ 1633038 w 3539953"/>
                  <a:gd name="connsiteY13-732" fmla="*/ 100907 h 2641929"/>
                  <a:gd name="connsiteX14-733" fmla="*/ 1155161 w 3539953"/>
                  <a:gd name="connsiteY14-734" fmla="*/ 27388 h 2641929"/>
                  <a:gd name="connsiteX15-735" fmla="*/ 594574 w 3539953"/>
                  <a:gd name="connsiteY15-736" fmla="*/ 13603 h 2641929"/>
                  <a:gd name="connsiteX0-737" fmla="*/ 594574 w 3539953"/>
                  <a:gd name="connsiteY0-738" fmla="*/ 13603 h 2641929"/>
                  <a:gd name="connsiteX1-739" fmla="*/ 89127 w 3539953"/>
                  <a:gd name="connsiteY1-740" fmla="*/ 546620 h 2641929"/>
                  <a:gd name="connsiteX2-741" fmla="*/ 135077 w 3539953"/>
                  <a:gd name="connsiteY2-742" fmla="*/ 1176132 h 2641929"/>
                  <a:gd name="connsiteX3-743" fmla="*/ 29392 w 3539953"/>
                  <a:gd name="connsiteY3-744" fmla="*/ 1778073 h 2641929"/>
                  <a:gd name="connsiteX4-745" fmla="*/ 130482 w 3539953"/>
                  <a:gd name="connsiteY4-746" fmla="*/ 2439750 h 2641929"/>
                  <a:gd name="connsiteX5-747" fmla="*/ 874868 w 3539953"/>
                  <a:gd name="connsiteY5-748" fmla="*/ 2499484 h 2641929"/>
                  <a:gd name="connsiteX6-749" fmla="*/ 2212005 w 3539953"/>
                  <a:gd name="connsiteY6-750" fmla="*/ 2435155 h 2641929"/>
                  <a:gd name="connsiteX7-751" fmla="*/ 3029911 w 3539953"/>
                  <a:gd name="connsiteY7-752" fmla="*/ 2641929 h 2641929"/>
                  <a:gd name="connsiteX8-753" fmla="*/ 3539953 w 3539953"/>
                  <a:gd name="connsiteY8-754" fmla="*/ 2210001 h 2641929"/>
                  <a:gd name="connsiteX9-755" fmla="*/ 3443459 w 3539953"/>
                  <a:gd name="connsiteY9-756" fmla="*/ 1516160 h 2641929"/>
                  <a:gd name="connsiteX10-757" fmla="*/ 3535358 w 3539953"/>
                  <a:gd name="connsiteY10-758" fmla="*/ 849888 h 2641929"/>
                  <a:gd name="connsiteX11-759" fmla="*/ 3346964 w 3539953"/>
                  <a:gd name="connsiteY11-760" fmla="*/ 261732 h 2641929"/>
                  <a:gd name="connsiteX12-761" fmla="*/ 2671503 w 3539953"/>
                  <a:gd name="connsiteY12-762" fmla="*/ 59553 h 2641929"/>
                  <a:gd name="connsiteX13-763" fmla="*/ 1633038 w 3539953"/>
                  <a:gd name="connsiteY13-764" fmla="*/ 100907 h 2641929"/>
                  <a:gd name="connsiteX14-765" fmla="*/ 1155161 w 3539953"/>
                  <a:gd name="connsiteY14-766" fmla="*/ 27388 h 2641929"/>
                  <a:gd name="connsiteX15-767" fmla="*/ 594574 w 3539953"/>
                  <a:gd name="connsiteY15-768" fmla="*/ 13603 h 2641929"/>
                  <a:gd name="connsiteX0-769" fmla="*/ 594574 w 3539953"/>
                  <a:gd name="connsiteY0-770" fmla="*/ 13603 h 2641929"/>
                  <a:gd name="connsiteX1-771" fmla="*/ 89127 w 3539953"/>
                  <a:gd name="connsiteY1-772" fmla="*/ 546620 h 2641929"/>
                  <a:gd name="connsiteX2-773" fmla="*/ 135077 w 3539953"/>
                  <a:gd name="connsiteY2-774" fmla="*/ 1176132 h 2641929"/>
                  <a:gd name="connsiteX3-775" fmla="*/ 29392 w 3539953"/>
                  <a:gd name="connsiteY3-776" fmla="*/ 1778073 h 2641929"/>
                  <a:gd name="connsiteX4-777" fmla="*/ 130482 w 3539953"/>
                  <a:gd name="connsiteY4-778" fmla="*/ 2439750 h 2641929"/>
                  <a:gd name="connsiteX5-779" fmla="*/ 874868 w 3539953"/>
                  <a:gd name="connsiteY5-780" fmla="*/ 2499484 h 2641929"/>
                  <a:gd name="connsiteX6-781" fmla="*/ 2212005 w 3539953"/>
                  <a:gd name="connsiteY6-782" fmla="*/ 2435155 h 2641929"/>
                  <a:gd name="connsiteX7-783" fmla="*/ 3029911 w 3539953"/>
                  <a:gd name="connsiteY7-784" fmla="*/ 2641929 h 2641929"/>
                  <a:gd name="connsiteX8-785" fmla="*/ 3539953 w 3539953"/>
                  <a:gd name="connsiteY8-786" fmla="*/ 2210001 h 2641929"/>
                  <a:gd name="connsiteX9-787" fmla="*/ 3443459 w 3539953"/>
                  <a:gd name="connsiteY9-788" fmla="*/ 1516160 h 2641929"/>
                  <a:gd name="connsiteX10-789" fmla="*/ 3535358 w 3539953"/>
                  <a:gd name="connsiteY10-790" fmla="*/ 849888 h 2641929"/>
                  <a:gd name="connsiteX11-791" fmla="*/ 3346964 w 3539953"/>
                  <a:gd name="connsiteY11-792" fmla="*/ 261732 h 2641929"/>
                  <a:gd name="connsiteX12-793" fmla="*/ 2671503 w 3539953"/>
                  <a:gd name="connsiteY12-794" fmla="*/ 59553 h 2641929"/>
                  <a:gd name="connsiteX13-795" fmla="*/ 1633038 w 3539953"/>
                  <a:gd name="connsiteY13-796" fmla="*/ 100907 h 2641929"/>
                  <a:gd name="connsiteX14-797" fmla="*/ 1155161 w 3539953"/>
                  <a:gd name="connsiteY14-798" fmla="*/ 27388 h 2641929"/>
                  <a:gd name="connsiteX15-799" fmla="*/ 594574 w 3539953"/>
                  <a:gd name="connsiteY15-800" fmla="*/ 13603 h 2641929"/>
                  <a:gd name="connsiteX0-801" fmla="*/ 594574 w 3539953"/>
                  <a:gd name="connsiteY0-802" fmla="*/ 13603 h 2641929"/>
                  <a:gd name="connsiteX1-803" fmla="*/ 89127 w 3539953"/>
                  <a:gd name="connsiteY1-804" fmla="*/ 546620 h 2641929"/>
                  <a:gd name="connsiteX2-805" fmla="*/ 135077 w 3539953"/>
                  <a:gd name="connsiteY2-806" fmla="*/ 1176132 h 2641929"/>
                  <a:gd name="connsiteX3-807" fmla="*/ 29392 w 3539953"/>
                  <a:gd name="connsiteY3-808" fmla="*/ 1778073 h 2641929"/>
                  <a:gd name="connsiteX4-809" fmla="*/ 130482 w 3539953"/>
                  <a:gd name="connsiteY4-810" fmla="*/ 2439750 h 2641929"/>
                  <a:gd name="connsiteX5-811" fmla="*/ 874868 w 3539953"/>
                  <a:gd name="connsiteY5-812" fmla="*/ 2499484 h 2641929"/>
                  <a:gd name="connsiteX6-813" fmla="*/ 2212005 w 3539953"/>
                  <a:gd name="connsiteY6-814" fmla="*/ 2435155 h 2641929"/>
                  <a:gd name="connsiteX7-815" fmla="*/ 3029911 w 3539953"/>
                  <a:gd name="connsiteY7-816" fmla="*/ 2641929 h 2641929"/>
                  <a:gd name="connsiteX8-817" fmla="*/ 3539953 w 3539953"/>
                  <a:gd name="connsiteY8-818" fmla="*/ 2210001 h 2641929"/>
                  <a:gd name="connsiteX9-819" fmla="*/ 3443459 w 3539953"/>
                  <a:gd name="connsiteY9-820" fmla="*/ 1516160 h 2641929"/>
                  <a:gd name="connsiteX10-821" fmla="*/ 3535358 w 3539953"/>
                  <a:gd name="connsiteY10-822" fmla="*/ 849888 h 2641929"/>
                  <a:gd name="connsiteX11-823" fmla="*/ 3346964 w 3539953"/>
                  <a:gd name="connsiteY11-824" fmla="*/ 261732 h 2641929"/>
                  <a:gd name="connsiteX12-825" fmla="*/ 2671503 w 3539953"/>
                  <a:gd name="connsiteY12-826" fmla="*/ 59553 h 2641929"/>
                  <a:gd name="connsiteX13-827" fmla="*/ 1633038 w 3539953"/>
                  <a:gd name="connsiteY13-828" fmla="*/ 100907 h 2641929"/>
                  <a:gd name="connsiteX14-829" fmla="*/ 1155161 w 3539953"/>
                  <a:gd name="connsiteY14-830" fmla="*/ 27388 h 2641929"/>
                  <a:gd name="connsiteX15-831" fmla="*/ 594574 w 3539953"/>
                  <a:gd name="connsiteY15-832" fmla="*/ 13603 h 2641929"/>
                  <a:gd name="connsiteX0-833" fmla="*/ 594574 w 3541086"/>
                  <a:gd name="connsiteY0-834" fmla="*/ 13603 h 2641929"/>
                  <a:gd name="connsiteX1-835" fmla="*/ 89127 w 3541086"/>
                  <a:gd name="connsiteY1-836" fmla="*/ 546620 h 2641929"/>
                  <a:gd name="connsiteX2-837" fmla="*/ 135077 w 3541086"/>
                  <a:gd name="connsiteY2-838" fmla="*/ 1176132 h 2641929"/>
                  <a:gd name="connsiteX3-839" fmla="*/ 29392 w 3541086"/>
                  <a:gd name="connsiteY3-840" fmla="*/ 1778073 h 2641929"/>
                  <a:gd name="connsiteX4-841" fmla="*/ 130482 w 3541086"/>
                  <a:gd name="connsiteY4-842" fmla="*/ 2439750 h 2641929"/>
                  <a:gd name="connsiteX5-843" fmla="*/ 874868 w 3541086"/>
                  <a:gd name="connsiteY5-844" fmla="*/ 2499484 h 2641929"/>
                  <a:gd name="connsiteX6-845" fmla="*/ 2212005 w 3541086"/>
                  <a:gd name="connsiteY6-846" fmla="*/ 2435155 h 2641929"/>
                  <a:gd name="connsiteX7-847" fmla="*/ 3029911 w 3541086"/>
                  <a:gd name="connsiteY7-848" fmla="*/ 2641929 h 2641929"/>
                  <a:gd name="connsiteX8-849" fmla="*/ 3539953 w 3541086"/>
                  <a:gd name="connsiteY8-850" fmla="*/ 2210001 h 2641929"/>
                  <a:gd name="connsiteX9-851" fmla="*/ 3443459 w 3541086"/>
                  <a:gd name="connsiteY9-852" fmla="*/ 1516160 h 2641929"/>
                  <a:gd name="connsiteX10-853" fmla="*/ 3535358 w 3541086"/>
                  <a:gd name="connsiteY10-854" fmla="*/ 849888 h 2641929"/>
                  <a:gd name="connsiteX11-855" fmla="*/ 3346964 w 3541086"/>
                  <a:gd name="connsiteY11-856" fmla="*/ 261732 h 2641929"/>
                  <a:gd name="connsiteX12-857" fmla="*/ 2671503 w 3541086"/>
                  <a:gd name="connsiteY12-858" fmla="*/ 59553 h 2641929"/>
                  <a:gd name="connsiteX13-859" fmla="*/ 1633038 w 3541086"/>
                  <a:gd name="connsiteY13-860" fmla="*/ 100907 h 2641929"/>
                  <a:gd name="connsiteX14-861" fmla="*/ 1155161 w 3541086"/>
                  <a:gd name="connsiteY14-862" fmla="*/ 27388 h 2641929"/>
                  <a:gd name="connsiteX15-863" fmla="*/ 594574 w 3541086"/>
                  <a:gd name="connsiteY15-864" fmla="*/ 13603 h 2641929"/>
                  <a:gd name="connsiteX0-865" fmla="*/ 594574 w 3543658"/>
                  <a:gd name="connsiteY0-866" fmla="*/ 13603 h 2641929"/>
                  <a:gd name="connsiteX1-867" fmla="*/ 89127 w 3543658"/>
                  <a:gd name="connsiteY1-868" fmla="*/ 546620 h 2641929"/>
                  <a:gd name="connsiteX2-869" fmla="*/ 135077 w 3543658"/>
                  <a:gd name="connsiteY2-870" fmla="*/ 1176132 h 2641929"/>
                  <a:gd name="connsiteX3-871" fmla="*/ 29392 w 3543658"/>
                  <a:gd name="connsiteY3-872" fmla="*/ 1778073 h 2641929"/>
                  <a:gd name="connsiteX4-873" fmla="*/ 130482 w 3543658"/>
                  <a:gd name="connsiteY4-874" fmla="*/ 2439750 h 2641929"/>
                  <a:gd name="connsiteX5-875" fmla="*/ 874868 w 3543658"/>
                  <a:gd name="connsiteY5-876" fmla="*/ 2499484 h 2641929"/>
                  <a:gd name="connsiteX6-877" fmla="*/ 2212005 w 3543658"/>
                  <a:gd name="connsiteY6-878" fmla="*/ 2435155 h 2641929"/>
                  <a:gd name="connsiteX7-879" fmla="*/ 3029911 w 3543658"/>
                  <a:gd name="connsiteY7-880" fmla="*/ 2641929 h 2641929"/>
                  <a:gd name="connsiteX8-881" fmla="*/ 3539953 w 3543658"/>
                  <a:gd name="connsiteY8-882" fmla="*/ 2210001 h 2641929"/>
                  <a:gd name="connsiteX9-883" fmla="*/ 3443459 w 3543658"/>
                  <a:gd name="connsiteY9-884" fmla="*/ 1516160 h 2641929"/>
                  <a:gd name="connsiteX10-885" fmla="*/ 3535358 w 3543658"/>
                  <a:gd name="connsiteY10-886" fmla="*/ 849888 h 2641929"/>
                  <a:gd name="connsiteX11-887" fmla="*/ 3346964 w 3543658"/>
                  <a:gd name="connsiteY11-888" fmla="*/ 261732 h 2641929"/>
                  <a:gd name="connsiteX12-889" fmla="*/ 2671503 w 3543658"/>
                  <a:gd name="connsiteY12-890" fmla="*/ 59553 h 2641929"/>
                  <a:gd name="connsiteX13-891" fmla="*/ 1633038 w 3543658"/>
                  <a:gd name="connsiteY13-892" fmla="*/ 100907 h 2641929"/>
                  <a:gd name="connsiteX14-893" fmla="*/ 1155161 w 3543658"/>
                  <a:gd name="connsiteY14-894" fmla="*/ 27388 h 2641929"/>
                  <a:gd name="connsiteX15-895" fmla="*/ 594574 w 3543658"/>
                  <a:gd name="connsiteY15-896" fmla="*/ 13603 h 2641929"/>
                  <a:gd name="connsiteX0-897" fmla="*/ 594574 w 3543658"/>
                  <a:gd name="connsiteY0-898" fmla="*/ 13603 h 2641929"/>
                  <a:gd name="connsiteX1-899" fmla="*/ 89127 w 3543658"/>
                  <a:gd name="connsiteY1-900" fmla="*/ 546620 h 2641929"/>
                  <a:gd name="connsiteX2-901" fmla="*/ 135077 w 3543658"/>
                  <a:gd name="connsiteY2-902" fmla="*/ 1176132 h 2641929"/>
                  <a:gd name="connsiteX3-903" fmla="*/ 29392 w 3543658"/>
                  <a:gd name="connsiteY3-904" fmla="*/ 1778073 h 2641929"/>
                  <a:gd name="connsiteX4-905" fmla="*/ 130482 w 3543658"/>
                  <a:gd name="connsiteY4-906" fmla="*/ 2439750 h 2641929"/>
                  <a:gd name="connsiteX5-907" fmla="*/ 874868 w 3543658"/>
                  <a:gd name="connsiteY5-908" fmla="*/ 2499484 h 2641929"/>
                  <a:gd name="connsiteX6-909" fmla="*/ 2212005 w 3543658"/>
                  <a:gd name="connsiteY6-910" fmla="*/ 2435155 h 2641929"/>
                  <a:gd name="connsiteX7-911" fmla="*/ 3029911 w 3543658"/>
                  <a:gd name="connsiteY7-912" fmla="*/ 2641929 h 2641929"/>
                  <a:gd name="connsiteX8-913" fmla="*/ 3539953 w 3543658"/>
                  <a:gd name="connsiteY8-914" fmla="*/ 2210001 h 2641929"/>
                  <a:gd name="connsiteX9-915" fmla="*/ 3443459 w 3543658"/>
                  <a:gd name="connsiteY9-916" fmla="*/ 1516160 h 2641929"/>
                  <a:gd name="connsiteX10-917" fmla="*/ 3535358 w 3543658"/>
                  <a:gd name="connsiteY10-918" fmla="*/ 849888 h 2641929"/>
                  <a:gd name="connsiteX11-919" fmla="*/ 3346964 w 3543658"/>
                  <a:gd name="connsiteY11-920" fmla="*/ 261732 h 2641929"/>
                  <a:gd name="connsiteX12-921" fmla="*/ 2671503 w 3543658"/>
                  <a:gd name="connsiteY12-922" fmla="*/ 59553 h 2641929"/>
                  <a:gd name="connsiteX13-923" fmla="*/ 1633038 w 3543658"/>
                  <a:gd name="connsiteY13-924" fmla="*/ 100907 h 2641929"/>
                  <a:gd name="connsiteX14-925" fmla="*/ 1155161 w 3543658"/>
                  <a:gd name="connsiteY14-926" fmla="*/ 27388 h 2641929"/>
                  <a:gd name="connsiteX15-927" fmla="*/ 594574 w 3543658"/>
                  <a:gd name="connsiteY15-928" fmla="*/ 13603 h 2641929"/>
                  <a:gd name="connsiteX0-929" fmla="*/ 594574 w 3543658"/>
                  <a:gd name="connsiteY0-930" fmla="*/ 13603 h 2641929"/>
                  <a:gd name="connsiteX1-931" fmla="*/ 89127 w 3543658"/>
                  <a:gd name="connsiteY1-932" fmla="*/ 546620 h 2641929"/>
                  <a:gd name="connsiteX2-933" fmla="*/ 135077 w 3543658"/>
                  <a:gd name="connsiteY2-934" fmla="*/ 1176132 h 2641929"/>
                  <a:gd name="connsiteX3-935" fmla="*/ 29392 w 3543658"/>
                  <a:gd name="connsiteY3-936" fmla="*/ 1778073 h 2641929"/>
                  <a:gd name="connsiteX4-937" fmla="*/ 130482 w 3543658"/>
                  <a:gd name="connsiteY4-938" fmla="*/ 2439750 h 2641929"/>
                  <a:gd name="connsiteX5-939" fmla="*/ 874868 w 3543658"/>
                  <a:gd name="connsiteY5-940" fmla="*/ 2499484 h 2641929"/>
                  <a:gd name="connsiteX6-941" fmla="*/ 2212005 w 3543658"/>
                  <a:gd name="connsiteY6-942" fmla="*/ 2435155 h 2641929"/>
                  <a:gd name="connsiteX7-943" fmla="*/ 3029911 w 3543658"/>
                  <a:gd name="connsiteY7-944" fmla="*/ 2641929 h 2641929"/>
                  <a:gd name="connsiteX8-945" fmla="*/ 3539953 w 3543658"/>
                  <a:gd name="connsiteY8-946" fmla="*/ 2210001 h 2641929"/>
                  <a:gd name="connsiteX9-947" fmla="*/ 3443459 w 3543658"/>
                  <a:gd name="connsiteY9-948" fmla="*/ 1516160 h 2641929"/>
                  <a:gd name="connsiteX10-949" fmla="*/ 3535358 w 3543658"/>
                  <a:gd name="connsiteY10-950" fmla="*/ 849888 h 2641929"/>
                  <a:gd name="connsiteX11-951" fmla="*/ 3346964 w 3543658"/>
                  <a:gd name="connsiteY11-952" fmla="*/ 261732 h 2641929"/>
                  <a:gd name="connsiteX12-953" fmla="*/ 2671503 w 3543658"/>
                  <a:gd name="connsiteY12-954" fmla="*/ 59553 h 2641929"/>
                  <a:gd name="connsiteX13-955" fmla="*/ 1633038 w 3543658"/>
                  <a:gd name="connsiteY13-956" fmla="*/ 100907 h 2641929"/>
                  <a:gd name="connsiteX14-957" fmla="*/ 1155161 w 3543658"/>
                  <a:gd name="connsiteY14-958" fmla="*/ 27388 h 2641929"/>
                  <a:gd name="connsiteX15-959" fmla="*/ 594574 w 3543658"/>
                  <a:gd name="connsiteY15-960" fmla="*/ 13603 h 2641929"/>
                  <a:gd name="connsiteX0-961" fmla="*/ 594574 w 3541504"/>
                  <a:gd name="connsiteY0-962" fmla="*/ 13603 h 2641929"/>
                  <a:gd name="connsiteX1-963" fmla="*/ 89127 w 3541504"/>
                  <a:gd name="connsiteY1-964" fmla="*/ 546620 h 2641929"/>
                  <a:gd name="connsiteX2-965" fmla="*/ 135077 w 3541504"/>
                  <a:gd name="connsiteY2-966" fmla="*/ 1176132 h 2641929"/>
                  <a:gd name="connsiteX3-967" fmla="*/ 29392 w 3541504"/>
                  <a:gd name="connsiteY3-968" fmla="*/ 1778073 h 2641929"/>
                  <a:gd name="connsiteX4-969" fmla="*/ 130482 w 3541504"/>
                  <a:gd name="connsiteY4-970" fmla="*/ 2439750 h 2641929"/>
                  <a:gd name="connsiteX5-971" fmla="*/ 874868 w 3541504"/>
                  <a:gd name="connsiteY5-972" fmla="*/ 2499484 h 2641929"/>
                  <a:gd name="connsiteX6-973" fmla="*/ 2212005 w 3541504"/>
                  <a:gd name="connsiteY6-974" fmla="*/ 2435155 h 2641929"/>
                  <a:gd name="connsiteX7-975" fmla="*/ 3029911 w 3541504"/>
                  <a:gd name="connsiteY7-976" fmla="*/ 2641929 h 2641929"/>
                  <a:gd name="connsiteX8-977" fmla="*/ 3539953 w 3541504"/>
                  <a:gd name="connsiteY8-978" fmla="*/ 2210001 h 2641929"/>
                  <a:gd name="connsiteX9-979" fmla="*/ 3443459 w 3541504"/>
                  <a:gd name="connsiteY9-980" fmla="*/ 1516160 h 2641929"/>
                  <a:gd name="connsiteX10-981" fmla="*/ 3535358 w 3541504"/>
                  <a:gd name="connsiteY10-982" fmla="*/ 849888 h 2641929"/>
                  <a:gd name="connsiteX11-983" fmla="*/ 3346964 w 3541504"/>
                  <a:gd name="connsiteY11-984" fmla="*/ 261732 h 2641929"/>
                  <a:gd name="connsiteX12-985" fmla="*/ 2671503 w 3541504"/>
                  <a:gd name="connsiteY12-986" fmla="*/ 59553 h 2641929"/>
                  <a:gd name="connsiteX13-987" fmla="*/ 1633038 w 3541504"/>
                  <a:gd name="connsiteY13-988" fmla="*/ 100907 h 2641929"/>
                  <a:gd name="connsiteX14-989" fmla="*/ 1155161 w 3541504"/>
                  <a:gd name="connsiteY14-990" fmla="*/ 27388 h 2641929"/>
                  <a:gd name="connsiteX15-991" fmla="*/ 594574 w 3541504"/>
                  <a:gd name="connsiteY15-992" fmla="*/ 13603 h 2641929"/>
                  <a:gd name="connsiteX0-993" fmla="*/ 594574 w 3541504"/>
                  <a:gd name="connsiteY0-994" fmla="*/ 22425 h 2650751"/>
                  <a:gd name="connsiteX1-995" fmla="*/ 89127 w 3541504"/>
                  <a:gd name="connsiteY1-996" fmla="*/ 555442 h 2650751"/>
                  <a:gd name="connsiteX2-997" fmla="*/ 135077 w 3541504"/>
                  <a:gd name="connsiteY2-998" fmla="*/ 1184954 h 2650751"/>
                  <a:gd name="connsiteX3-999" fmla="*/ 29392 w 3541504"/>
                  <a:gd name="connsiteY3-1000" fmla="*/ 1786895 h 2650751"/>
                  <a:gd name="connsiteX4-1001" fmla="*/ 130482 w 3541504"/>
                  <a:gd name="connsiteY4-1002" fmla="*/ 2448572 h 2650751"/>
                  <a:gd name="connsiteX5-1003" fmla="*/ 874868 w 3541504"/>
                  <a:gd name="connsiteY5-1004" fmla="*/ 2508306 h 2650751"/>
                  <a:gd name="connsiteX6-1005" fmla="*/ 2212005 w 3541504"/>
                  <a:gd name="connsiteY6-1006" fmla="*/ 2443977 h 2650751"/>
                  <a:gd name="connsiteX7-1007" fmla="*/ 3029911 w 3541504"/>
                  <a:gd name="connsiteY7-1008" fmla="*/ 2650751 h 2650751"/>
                  <a:gd name="connsiteX8-1009" fmla="*/ 3539953 w 3541504"/>
                  <a:gd name="connsiteY8-1010" fmla="*/ 2218823 h 2650751"/>
                  <a:gd name="connsiteX9-1011" fmla="*/ 3443459 w 3541504"/>
                  <a:gd name="connsiteY9-1012" fmla="*/ 1524982 h 2650751"/>
                  <a:gd name="connsiteX10-1013" fmla="*/ 3535358 w 3541504"/>
                  <a:gd name="connsiteY10-1014" fmla="*/ 858710 h 2650751"/>
                  <a:gd name="connsiteX11-1015" fmla="*/ 3346964 w 3541504"/>
                  <a:gd name="connsiteY11-1016" fmla="*/ 270554 h 2650751"/>
                  <a:gd name="connsiteX12-1017" fmla="*/ 2671503 w 3541504"/>
                  <a:gd name="connsiteY12-1018" fmla="*/ 68375 h 2650751"/>
                  <a:gd name="connsiteX13-1019" fmla="*/ 1633038 w 3541504"/>
                  <a:gd name="connsiteY13-1020" fmla="*/ 109729 h 2650751"/>
                  <a:gd name="connsiteX14-1021" fmla="*/ 1155161 w 3541504"/>
                  <a:gd name="connsiteY14-1022" fmla="*/ 36210 h 2650751"/>
                  <a:gd name="connsiteX15-1023" fmla="*/ 594574 w 3541504"/>
                  <a:gd name="connsiteY15-1024" fmla="*/ 22425 h 2650751"/>
                  <a:gd name="connsiteX0-1025" fmla="*/ 594574 w 3541504"/>
                  <a:gd name="connsiteY0-1026" fmla="*/ 22425 h 2650751"/>
                  <a:gd name="connsiteX1-1027" fmla="*/ 89127 w 3541504"/>
                  <a:gd name="connsiteY1-1028" fmla="*/ 555442 h 2650751"/>
                  <a:gd name="connsiteX2-1029" fmla="*/ 135077 w 3541504"/>
                  <a:gd name="connsiteY2-1030" fmla="*/ 1184954 h 2650751"/>
                  <a:gd name="connsiteX3-1031" fmla="*/ 29392 w 3541504"/>
                  <a:gd name="connsiteY3-1032" fmla="*/ 1786895 h 2650751"/>
                  <a:gd name="connsiteX4-1033" fmla="*/ 130482 w 3541504"/>
                  <a:gd name="connsiteY4-1034" fmla="*/ 2448572 h 2650751"/>
                  <a:gd name="connsiteX5-1035" fmla="*/ 874868 w 3541504"/>
                  <a:gd name="connsiteY5-1036" fmla="*/ 2508306 h 2650751"/>
                  <a:gd name="connsiteX6-1037" fmla="*/ 2212005 w 3541504"/>
                  <a:gd name="connsiteY6-1038" fmla="*/ 2443977 h 2650751"/>
                  <a:gd name="connsiteX7-1039" fmla="*/ 3029911 w 3541504"/>
                  <a:gd name="connsiteY7-1040" fmla="*/ 2650751 h 2650751"/>
                  <a:gd name="connsiteX8-1041" fmla="*/ 3539953 w 3541504"/>
                  <a:gd name="connsiteY8-1042" fmla="*/ 2218823 h 2650751"/>
                  <a:gd name="connsiteX9-1043" fmla="*/ 3443459 w 3541504"/>
                  <a:gd name="connsiteY9-1044" fmla="*/ 1524982 h 2650751"/>
                  <a:gd name="connsiteX10-1045" fmla="*/ 3535358 w 3541504"/>
                  <a:gd name="connsiteY10-1046" fmla="*/ 858710 h 2650751"/>
                  <a:gd name="connsiteX11-1047" fmla="*/ 3346964 w 3541504"/>
                  <a:gd name="connsiteY11-1048" fmla="*/ 270554 h 2650751"/>
                  <a:gd name="connsiteX12-1049" fmla="*/ 2671503 w 3541504"/>
                  <a:gd name="connsiteY12-1050" fmla="*/ 68375 h 2650751"/>
                  <a:gd name="connsiteX13-1051" fmla="*/ 1633038 w 3541504"/>
                  <a:gd name="connsiteY13-1052" fmla="*/ 109729 h 2650751"/>
                  <a:gd name="connsiteX14-1053" fmla="*/ 1155161 w 3541504"/>
                  <a:gd name="connsiteY14-1054" fmla="*/ 36210 h 2650751"/>
                  <a:gd name="connsiteX15-1055" fmla="*/ 594574 w 3541504"/>
                  <a:gd name="connsiteY15-1056" fmla="*/ 22425 h 2650751"/>
                  <a:gd name="connsiteX0-1057" fmla="*/ 594574 w 3541504"/>
                  <a:gd name="connsiteY0-1058" fmla="*/ 22425 h 2650751"/>
                  <a:gd name="connsiteX1-1059" fmla="*/ 89127 w 3541504"/>
                  <a:gd name="connsiteY1-1060" fmla="*/ 555442 h 2650751"/>
                  <a:gd name="connsiteX2-1061" fmla="*/ 135077 w 3541504"/>
                  <a:gd name="connsiteY2-1062" fmla="*/ 1184954 h 2650751"/>
                  <a:gd name="connsiteX3-1063" fmla="*/ 29392 w 3541504"/>
                  <a:gd name="connsiteY3-1064" fmla="*/ 1786895 h 2650751"/>
                  <a:gd name="connsiteX4-1065" fmla="*/ 130482 w 3541504"/>
                  <a:gd name="connsiteY4-1066" fmla="*/ 2448572 h 2650751"/>
                  <a:gd name="connsiteX5-1067" fmla="*/ 874868 w 3541504"/>
                  <a:gd name="connsiteY5-1068" fmla="*/ 2508306 h 2650751"/>
                  <a:gd name="connsiteX6-1069" fmla="*/ 2212005 w 3541504"/>
                  <a:gd name="connsiteY6-1070" fmla="*/ 2443977 h 2650751"/>
                  <a:gd name="connsiteX7-1071" fmla="*/ 3029911 w 3541504"/>
                  <a:gd name="connsiteY7-1072" fmla="*/ 2650751 h 2650751"/>
                  <a:gd name="connsiteX8-1073" fmla="*/ 3539953 w 3541504"/>
                  <a:gd name="connsiteY8-1074" fmla="*/ 2218823 h 2650751"/>
                  <a:gd name="connsiteX9-1075" fmla="*/ 3443459 w 3541504"/>
                  <a:gd name="connsiteY9-1076" fmla="*/ 1524982 h 2650751"/>
                  <a:gd name="connsiteX10-1077" fmla="*/ 3535358 w 3541504"/>
                  <a:gd name="connsiteY10-1078" fmla="*/ 858710 h 2650751"/>
                  <a:gd name="connsiteX11-1079" fmla="*/ 3346964 w 3541504"/>
                  <a:gd name="connsiteY11-1080" fmla="*/ 270554 h 2650751"/>
                  <a:gd name="connsiteX12-1081" fmla="*/ 2671503 w 3541504"/>
                  <a:gd name="connsiteY12-1082" fmla="*/ 68375 h 2650751"/>
                  <a:gd name="connsiteX13-1083" fmla="*/ 1633038 w 3541504"/>
                  <a:gd name="connsiteY13-1084" fmla="*/ 109729 h 2650751"/>
                  <a:gd name="connsiteX14-1085" fmla="*/ 1453833 w 3541504"/>
                  <a:gd name="connsiteY14-1086" fmla="*/ 86756 h 2650751"/>
                  <a:gd name="connsiteX15-1087" fmla="*/ 1155161 w 3541504"/>
                  <a:gd name="connsiteY15-1088" fmla="*/ 36210 h 2650751"/>
                  <a:gd name="connsiteX16" fmla="*/ 594574 w 3541504"/>
                  <a:gd name="connsiteY16" fmla="*/ 22425 h 2650751"/>
                  <a:gd name="connsiteX0-1089" fmla="*/ 594574 w 3541504"/>
                  <a:gd name="connsiteY0-1090" fmla="*/ 22425 h 2650751"/>
                  <a:gd name="connsiteX1-1091" fmla="*/ 89127 w 3541504"/>
                  <a:gd name="connsiteY1-1092" fmla="*/ 555442 h 2650751"/>
                  <a:gd name="connsiteX2-1093" fmla="*/ 135077 w 3541504"/>
                  <a:gd name="connsiteY2-1094" fmla="*/ 1184954 h 2650751"/>
                  <a:gd name="connsiteX3-1095" fmla="*/ 29392 w 3541504"/>
                  <a:gd name="connsiteY3-1096" fmla="*/ 1786895 h 2650751"/>
                  <a:gd name="connsiteX4-1097" fmla="*/ 130482 w 3541504"/>
                  <a:gd name="connsiteY4-1098" fmla="*/ 2448572 h 2650751"/>
                  <a:gd name="connsiteX5-1099" fmla="*/ 874868 w 3541504"/>
                  <a:gd name="connsiteY5-1100" fmla="*/ 2508306 h 2650751"/>
                  <a:gd name="connsiteX6-1101" fmla="*/ 2212005 w 3541504"/>
                  <a:gd name="connsiteY6-1102" fmla="*/ 2443977 h 2650751"/>
                  <a:gd name="connsiteX7-1103" fmla="*/ 3029911 w 3541504"/>
                  <a:gd name="connsiteY7-1104" fmla="*/ 2650751 h 2650751"/>
                  <a:gd name="connsiteX8-1105" fmla="*/ 3539953 w 3541504"/>
                  <a:gd name="connsiteY8-1106" fmla="*/ 2218823 h 2650751"/>
                  <a:gd name="connsiteX9-1107" fmla="*/ 3443459 w 3541504"/>
                  <a:gd name="connsiteY9-1108" fmla="*/ 1524982 h 2650751"/>
                  <a:gd name="connsiteX10-1109" fmla="*/ 3535358 w 3541504"/>
                  <a:gd name="connsiteY10-1110" fmla="*/ 858710 h 2650751"/>
                  <a:gd name="connsiteX11-1111" fmla="*/ 3346964 w 3541504"/>
                  <a:gd name="connsiteY11-1112" fmla="*/ 270554 h 2650751"/>
                  <a:gd name="connsiteX12-1113" fmla="*/ 2671503 w 3541504"/>
                  <a:gd name="connsiteY12-1114" fmla="*/ 68375 h 2650751"/>
                  <a:gd name="connsiteX13-1115" fmla="*/ 1775483 w 3541504"/>
                  <a:gd name="connsiteY13-1116" fmla="*/ 105134 h 2650751"/>
                  <a:gd name="connsiteX14-1117" fmla="*/ 1453833 w 3541504"/>
                  <a:gd name="connsiteY14-1118" fmla="*/ 86756 h 2650751"/>
                  <a:gd name="connsiteX15-1119" fmla="*/ 1155161 w 3541504"/>
                  <a:gd name="connsiteY15-1120" fmla="*/ 36210 h 2650751"/>
                  <a:gd name="connsiteX16-1121" fmla="*/ 594574 w 3541504"/>
                  <a:gd name="connsiteY16-1122" fmla="*/ 22425 h 2650751"/>
                  <a:gd name="connsiteX0-1123" fmla="*/ 594574 w 3541504"/>
                  <a:gd name="connsiteY0-1124" fmla="*/ 22425 h 2650751"/>
                  <a:gd name="connsiteX1-1125" fmla="*/ 89127 w 3541504"/>
                  <a:gd name="connsiteY1-1126" fmla="*/ 555442 h 2650751"/>
                  <a:gd name="connsiteX2-1127" fmla="*/ 135077 w 3541504"/>
                  <a:gd name="connsiteY2-1128" fmla="*/ 1184954 h 2650751"/>
                  <a:gd name="connsiteX3-1129" fmla="*/ 29392 w 3541504"/>
                  <a:gd name="connsiteY3-1130" fmla="*/ 1786895 h 2650751"/>
                  <a:gd name="connsiteX4-1131" fmla="*/ 130482 w 3541504"/>
                  <a:gd name="connsiteY4-1132" fmla="*/ 2448572 h 2650751"/>
                  <a:gd name="connsiteX5-1133" fmla="*/ 874868 w 3541504"/>
                  <a:gd name="connsiteY5-1134" fmla="*/ 2508306 h 2650751"/>
                  <a:gd name="connsiteX6-1135" fmla="*/ 2212005 w 3541504"/>
                  <a:gd name="connsiteY6-1136" fmla="*/ 2443977 h 2650751"/>
                  <a:gd name="connsiteX7-1137" fmla="*/ 3029911 w 3541504"/>
                  <a:gd name="connsiteY7-1138" fmla="*/ 2650751 h 2650751"/>
                  <a:gd name="connsiteX8-1139" fmla="*/ 3539953 w 3541504"/>
                  <a:gd name="connsiteY8-1140" fmla="*/ 2218823 h 2650751"/>
                  <a:gd name="connsiteX9-1141" fmla="*/ 3443459 w 3541504"/>
                  <a:gd name="connsiteY9-1142" fmla="*/ 1524982 h 2650751"/>
                  <a:gd name="connsiteX10-1143" fmla="*/ 3535358 w 3541504"/>
                  <a:gd name="connsiteY10-1144" fmla="*/ 858710 h 2650751"/>
                  <a:gd name="connsiteX11-1145" fmla="*/ 3346964 w 3541504"/>
                  <a:gd name="connsiteY11-1146" fmla="*/ 270554 h 2650751"/>
                  <a:gd name="connsiteX12-1147" fmla="*/ 2671503 w 3541504"/>
                  <a:gd name="connsiteY12-1148" fmla="*/ 68375 h 2650751"/>
                  <a:gd name="connsiteX13-1149" fmla="*/ 1775483 w 3541504"/>
                  <a:gd name="connsiteY13-1150" fmla="*/ 105134 h 2650751"/>
                  <a:gd name="connsiteX14-1151" fmla="*/ 1453833 w 3541504"/>
                  <a:gd name="connsiteY14-1152" fmla="*/ 86756 h 2650751"/>
                  <a:gd name="connsiteX15-1153" fmla="*/ 1155161 w 3541504"/>
                  <a:gd name="connsiteY15-1154" fmla="*/ 36210 h 2650751"/>
                  <a:gd name="connsiteX16-1155" fmla="*/ 594574 w 3541504"/>
                  <a:gd name="connsiteY16-1156" fmla="*/ 22425 h 2650751"/>
                  <a:gd name="connsiteX0-1157" fmla="*/ 594574 w 3541504"/>
                  <a:gd name="connsiteY0-1158" fmla="*/ 22425 h 2650751"/>
                  <a:gd name="connsiteX1-1159" fmla="*/ 89127 w 3541504"/>
                  <a:gd name="connsiteY1-1160" fmla="*/ 555442 h 2650751"/>
                  <a:gd name="connsiteX2-1161" fmla="*/ 135077 w 3541504"/>
                  <a:gd name="connsiteY2-1162" fmla="*/ 1184954 h 2650751"/>
                  <a:gd name="connsiteX3-1163" fmla="*/ 29392 w 3541504"/>
                  <a:gd name="connsiteY3-1164" fmla="*/ 1786895 h 2650751"/>
                  <a:gd name="connsiteX4-1165" fmla="*/ 130482 w 3541504"/>
                  <a:gd name="connsiteY4-1166" fmla="*/ 2448572 h 2650751"/>
                  <a:gd name="connsiteX5-1167" fmla="*/ 874868 w 3541504"/>
                  <a:gd name="connsiteY5-1168" fmla="*/ 2508306 h 2650751"/>
                  <a:gd name="connsiteX6-1169" fmla="*/ 2212005 w 3541504"/>
                  <a:gd name="connsiteY6-1170" fmla="*/ 2443977 h 2650751"/>
                  <a:gd name="connsiteX7-1171" fmla="*/ 3029911 w 3541504"/>
                  <a:gd name="connsiteY7-1172" fmla="*/ 2650751 h 2650751"/>
                  <a:gd name="connsiteX8-1173" fmla="*/ 3539953 w 3541504"/>
                  <a:gd name="connsiteY8-1174" fmla="*/ 2218823 h 2650751"/>
                  <a:gd name="connsiteX9-1175" fmla="*/ 3443459 w 3541504"/>
                  <a:gd name="connsiteY9-1176" fmla="*/ 1524982 h 2650751"/>
                  <a:gd name="connsiteX10-1177" fmla="*/ 3535358 w 3541504"/>
                  <a:gd name="connsiteY10-1178" fmla="*/ 858710 h 2650751"/>
                  <a:gd name="connsiteX11-1179" fmla="*/ 3346964 w 3541504"/>
                  <a:gd name="connsiteY11-1180" fmla="*/ 270554 h 2650751"/>
                  <a:gd name="connsiteX12-1181" fmla="*/ 2671503 w 3541504"/>
                  <a:gd name="connsiteY12-1182" fmla="*/ 68375 h 2650751"/>
                  <a:gd name="connsiteX13-1183" fmla="*/ 1775483 w 3541504"/>
                  <a:gd name="connsiteY13-1184" fmla="*/ 105134 h 2650751"/>
                  <a:gd name="connsiteX14-1185" fmla="*/ 1453833 w 3541504"/>
                  <a:gd name="connsiteY14-1186" fmla="*/ 86756 h 2650751"/>
                  <a:gd name="connsiteX15-1187" fmla="*/ 1155161 w 3541504"/>
                  <a:gd name="connsiteY15-1188" fmla="*/ 36210 h 2650751"/>
                  <a:gd name="connsiteX16-1189" fmla="*/ 594574 w 3541504"/>
                  <a:gd name="connsiteY16-1190" fmla="*/ 22425 h 2650751"/>
                  <a:gd name="connsiteX0-1191" fmla="*/ 594574 w 3541504"/>
                  <a:gd name="connsiteY0-1192" fmla="*/ 22425 h 2650751"/>
                  <a:gd name="connsiteX1-1193" fmla="*/ 89127 w 3541504"/>
                  <a:gd name="connsiteY1-1194" fmla="*/ 555442 h 2650751"/>
                  <a:gd name="connsiteX2-1195" fmla="*/ 135077 w 3541504"/>
                  <a:gd name="connsiteY2-1196" fmla="*/ 1184954 h 2650751"/>
                  <a:gd name="connsiteX3-1197" fmla="*/ 29392 w 3541504"/>
                  <a:gd name="connsiteY3-1198" fmla="*/ 1786895 h 2650751"/>
                  <a:gd name="connsiteX4-1199" fmla="*/ 130482 w 3541504"/>
                  <a:gd name="connsiteY4-1200" fmla="*/ 2448572 h 2650751"/>
                  <a:gd name="connsiteX5-1201" fmla="*/ 874868 w 3541504"/>
                  <a:gd name="connsiteY5-1202" fmla="*/ 2508306 h 2650751"/>
                  <a:gd name="connsiteX6-1203" fmla="*/ 2212005 w 3541504"/>
                  <a:gd name="connsiteY6-1204" fmla="*/ 2443977 h 2650751"/>
                  <a:gd name="connsiteX7-1205" fmla="*/ 3029911 w 3541504"/>
                  <a:gd name="connsiteY7-1206" fmla="*/ 2650751 h 2650751"/>
                  <a:gd name="connsiteX8-1207" fmla="*/ 3539953 w 3541504"/>
                  <a:gd name="connsiteY8-1208" fmla="*/ 2218823 h 2650751"/>
                  <a:gd name="connsiteX9-1209" fmla="*/ 3443459 w 3541504"/>
                  <a:gd name="connsiteY9-1210" fmla="*/ 1524982 h 2650751"/>
                  <a:gd name="connsiteX10-1211" fmla="*/ 3535358 w 3541504"/>
                  <a:gd name="connsiteY10-1212" fmla="*/ 858710 h 2650751"/>
                  <a:gd name="connsiteX11-1213" fmla="*/ 3346964 w 3541504"/>
                  <a:gd name="connsiteY11-1214" fmla="*/ 270554 h 2650751"/>
                  <a:gd name="connsiteX12-1215" fmla="*/ 2671503 w 3541504"/>
                  <a:gd name="connsiteY12-1216" fmla="*/ 68375 h 2650751"/>
                  <a:gd name="connsiteX13-1217" fmla="*/ 1775483 w 3541504"/>
                  <a:gd name="connsiteY13-1218" fmla="*/ 105134 h 2650751"/>
                  <a:gd name="connsiteX14-1219" fmla="*/ 1453833 w 3541504"/>
                  <a:gd name="connsiteY14-1220" fmla="*/ 86756 h 2650751"/>
                  <a:gd name="connsiteX15-1221" fmla="*/ 1155161 w 3541504"/>
                  <a:gd name="connsiteY15-1222" fmla="*/ 36210 h 2650751"/>
                  <a:gd name="connsiteX16-1223" fmla="*/ 594574 w 3541504"/>
                  <a:gd name="connsiteY16-1224" fmla="*/ 22425 h 2650751"/>
                  <a:gd name="connsiteX0-1225" fmla="*/ 594574 w 3541504"/>
                  <a:gd name="connsiteY0-1226" fmla="*/ 22425 h 2650751"/>
                  <a:gd name="connsiteX1-1227" fmla="*/ 89127 w 3541504"/>
                  <a:gd name="connsiteY1-1228" fmla="*/ 555442 h 2650751"/>
                  <a:gd name="connsiteX2-1229" fmla="*/ 135077 w 3541504"/>
                  <a:gd name="connsiteY2-1230" fmla="*/ 1184954 h 2650751"/>
                  <a:gd name="connsiteX3-1231" fmla="*/ 29392 w 3541504"/>
                  <a:gd name="connsiteY3-1232" fmla="*/ 1786895 h 2650751"/>
                  <a:gd name="connsiteX4-1233" fmla="*/ 130482 w 3541504"/>
                  <a:gd name="connsiteY4-1234" fmla="*/ 2448572 h 2650751"/>
                  <a:gd name="connsiteX5-1235" fmla="*/ 874868 w 3541504"/>
                  <a:gd name="connsiteY5-1236" fmla="*/ 2508306 h 2650751"/>
                  <a:gd name="connsiteX6-1237" fmla="*/ 2212005 w 3541504"/>
                  <a:gd name="connsiteY6-1238" fmla="*/ 2443977 h 2650751"/>
                  <a:gd name="connsiteX7-1239" fmla="*/ 3029911 w 3541504"/>
                  <a:gd name="connsiteY7-1240" fmla="*/ 2650751 h 2650751"/>
                  <a:gd name="connsiteX8-1241" fmla="*/ 3539953 w 3541504"/>
                  <a:gd name="connsiteY8-1242" fmla="*/ 2218823 h 2650751"/>
                  <a:gd name="connsiteX9-1243" fmla="*/ 3443459 w 3541504"/>
                  <a:gd name="connsiteY9-1244" fmla="*/ 1524982 h 2650751"/>
                  <a:gd name="connsiteX10-1245" fmla="*/ 3535358 w 3541504"/>
                  <a:gd name="connsiteY10-1246" fmla="*/ 858710 h 2650751"/>
                  <a:gd name="connsiteX11-1247" fmla="*/ 3346964 w 3541504"/>
                  <a:gd name="connsiteY11-1248" fmla="*/ 270554 h 2650751"/>
                  <a:gd name="connsiteX12-1249" fmla="*/ 2671503 w 3541504"/>
                  <a:gd name="connsiteY12-1250" fmla="*/ 68375 h 2650751"/>
                  <a:gd name="connsiteX13-1251" fmla="*/ 1775483 w 3541504"/>
                  <a:gd name="connsiteY13-1252" fmla="*/ 105134 h 2650751"/>
                  <a:gd name="connsiteX14-1253" fmla="*/ 1453833 w 3541504"/>
                  <a:gd name="connsiteY14-1254" fmla="*/ 86756 h 2650751"/>
                  <a:gd name="connsiteX15-1255" fmla="*/ 1155161 w 3541504"/>
                  <a:gd name="connsiteY15-1256" fmla="*/ 36210 h 2650751"/>
                  <a:gd name="connsiteX16-1257" fmla="*/ 594574 w 3541504"/>
                  <a:gd name="connsiteY16-1258" fmla="*/ 22425 h 2650751"/>
                  <a:gd name="connsiteX0-1259" fmla="*/ 594574 w 3541504"/>
                  <a:gd name="connsiteY0-1260" fmla="*/ 22425 h 2650751"/>
                  <a:gd name="connsiteX1-1261" fmla="*/ 89127 w 3541504"/>
                  <a:gd name="connsiteY1-1262" fmla="*/ 555442 h 2650751"/>
                  <a:gd name="connsiteX2-1263" fmla="*/ 135077 w 3541504"/>
                  <a:gd name="connsiteY2-1264" fmla="*/ 1184954 h 2650751"/>
                  <a:gd name="connsiteX3-1265" fmla="*/ 29392 w 3541504"/>
                  <a:gd name="connsiteY3-1266" fmla="*/ 1786895 h 2650751"/>
                  <a:gd name="connsiteX4-1267" fmla="*/ 130482 w 3541504"/>
                  <a:gd name="connsiteY4-1268" fmla="*/ 2448572 h 2650751"/>
                  <a:gd name="connsiteX5-1269" fmla="*/ 874868 w 3541504"/>
                  <a:gd name="connsiteY5-1270" fmla="*/ 2508306 h 2650751"/>
                  <a:gd name="connsiteX6-1271" fmla="*/ 2212005 w 3541504"/>
                  <a:gd name="connsiteY6-1272" fmla="*/ 2443977 h 2650751"/>
                  <a:gd name="connsiteX7-1273" fmla="*/ 3029911 w 3541504"/>
                  <a:gd name="connsiteY7-1274" fmla="*/ 2650751 h 2650751"/>
                  <a:gd name="connsiteX8-1275" fmla="*/ 3539953 w 3541504"/>
                  <a:gd name="connsiteY8-1276" fmla="*/ 2218823 h 2650751"/>
                  <a:gd name="connsiteX9-1277" fmla="*/ 3443459 w 3541504"/>
                  <a:gd name="connsiteY9-1278" fmla="*/ 1524982 h 2650751"/>
                  <a:gd name="connsiteX10-1279" fmla="*/ 3535358 w 3541504"/>
                  <a:gd name="connsiteY10-1280" fmla="*/ 858710 h 2650751"/>
                  <a:gd name="connsiteX11-1281" fmla="*/ 3346964 w 3541504"/>
                  <a:gd name="connsiteY11-1282" fmla="*/ 270554 h 2650751"/>
                  <a:gd name="connsiteX12-1283" fmla="*/ 2671503 w 3541504"/>
                  <a:gd name="connsiteY12-1284" fmla="*/ 68375 h 2650751"/>
                  <a:gd name="connsiteX13-1285" fmla="*/ 1775483 w 3541504"/>
                  <a:gd name="connsiteY13-1286" fmla="*/ 105134 h 2650751"/>
                  <a:gd name="connsiteX14-1287" fmla="*/ 1453833 w 3541504"/>
                  <a:gd name="connsiteY14-1288" fmla="*/ 86756 h 2650751"/>
                  <a:gd name="connsiteX15-1289" fmla="*/ 1155161 w 3541504"/>
                  <a:gd name="connsiteY15-1290" fmla="*/ 36210 h 2650751"/>
                  <a:gd name="connsiteX16-1291" fmla="*/ 594574 w 3541504"/>
                  <a:gd name="connsiteY16-1292" fmla="*/ 22425 h 2650751"/>
                  <a:gd name="connsiteX0-1293" fmla="*/ 594574 w 3541504"/>
                  <a:gd name="connsiteY0-1294" fmla="*/ 35102 h 2663428"/>
                  <a:gd name="connsiteX1-1295" fmla="*/ 89127 w 3541504"/>
                  <a:gd name="connsiteY1-1296" fmla="*/ 568119 h 2663428"/>
                  <a:gd name="connsiteX2-1297" fmla="*/ 135077 w 3541504"/>
                  <a:gd name="connsiteY2-1298" fmla="*/ 1197631 h 2663428"/>
                  <a:gd name="connsiteX3-1299" fmla="*/ 29392 w 3541504"/>
                  <a:gd name="connsiteY3-1300" fmla="*/ 1799572 h 2663428"/>
                  <a:gd name="connsiteX4-1301" fmla="*/ 130482 w 3541504"/>
                  <a:gd name="connsiteY4-1302" fmla="*/ 2461249 h 2663428"/>
                  <a:gd name="connsiteX5-1303" fmla="*/ 874868 w 3541504"/>
                  <a:gd name="connsiteY5-1304" fmla="*/ 2520983 h 2663428"/>
                  <a:gd name="connsiteX6-1305" fmla="*/ 2212005 w 3541504"/>
                  <a:gd name="connsiteY6-1306" fmla="*/ 2456654 h 2663428"/>
                  <a:gd name="connsiteX7-1307" fmla="*/ 3029911 w 3541504"/>
                  <a:gd name="connsiteY7-1308" fmla="*/ 2663428 h 2663428"/>
                  <a:gd name="connsiteX8-1309" fmla="*/ 3539953 w 3541504"/>
                  <a:gd name="connsiteY8-1310" fmla="*/ 2231500 h 2663428"/>
                  <a:gd name="connsiteX9-1311" fmla="*/ 3443459 w 3541504"/>
                  <a:gd name="connsiteY9-1312" fmla="*/ 1537659 h 2663428"/>
                  <a:gd name="connsiteX10-1313" fmla="*/ 3535358 w 3541504"/>
                  <a:gd name="connsiteY10-1314" fmla="*/ 871387 h 2663428"/>
                  <a:gd name="connsiteX11-1315" fmla="*/ 3346964 w 3541504"/>
                  <a:gd name="connsiteY11-1316" fmla="*/ 283231 h 2663428"/>
                  <a:gd name="connsiteX12-1317" fmla="*/ 2671503 w 3541504"/>
                  <a:gd name="connsiteY12-1318" fmla="*/ 81052 h 2663428"/>
                  <a:gd name="connsiteX13-1319" fmla="*/ 1775483 w 3541504"/>
                  <a:gd name="connsiteY13-1320" fmla="*/ 117811 h 2663428"/>
                  <a:gd name="connsiteX14-1321" fmla="*/ 1453833 w 3541504"/>
                  <a:gd name="connsiteY14-1322" fmla="*/ 99433 h 2663428"/>
                  <a:gd name="connsiteX15-1323" fmla="*/ 1155161 w 3541504"/>
                  <a:gd name="connsiteY15-1324" fmla="*/ 48887 h 2663428"/>
                  <a:gd name="connsiteX16-1325" fmla="*/ 594574 w 3541504"/>
                  <a:gd name="connsiteY16-1326" fmla="*/ 35102 h 2663428"/>
                  <a:gd name="connsiteX0-1327" fmla="*/ 594574 w 3541504"/>
                  <a:gd name="connsiteY0-1328" fmla="*/ 35102 h 2663428"/>
                  <a:gd name="connsiteX1-1329" fmla="*/ 89127 w 3541504"/>
                  <a:gd name="connsiteY1-1330" fmla="*/ 568119 h 2663428"/>
                  <a:gd name="connsiteX2-1331" fmla="*/ 135077 w 3541504"/>
                  <a:gd name="connsiteY2-1332" fmla="*/ 1197631 h 2663428"/>
                  <a:gd name="connsiteX3-1333" fmla="*/ 29392 w 3541504"/>
                  <a:gd name="connsiteY3-1334" fmla="*/ 1799572 h 2663428"/>
                  <a:gd name="connsiteX4-1335" fmla="*/ 130482 w 3541504"/>
                  <a:gd name="connsiteY4-1336" fmla="*/ 2461249 h 2663428"/>
                  <a:gd name="connsiteX5-1337" fmla="*/ 874868 w 3541504"/>
                  <a:gd name="connsiteY5-1338" fmla="*/ 2520983 h 2663428"/>
                  <a:gd name="connsiteX6-1339" fmla="*/ 2212005 w 3541504"/>
                  <a:gd name="connsiteY6-1340" fmla="*/ 2456654 h 2663428"/>
                  <a:gd name="connsiteX7-1341" fmla="*/ 3029911 w 3541504"/>
                  <a:gd name="connsiteY7-1342" fmla="*/ 2663428 h 2663428"/>
                  <a:gd name="connsiteX8-1343" fmla="*/ 3539953 w 3541504"/>
                  <a:gd name="connsiteY8-1344" fmla="*/ 2231500 h 2663428"/>
                  <a:gd name="connsiteX9-1345" fmla="*/ 3443459 w 3541504"/>
                  <a:gd name="connsiteY9-1346" fmla="*/ 1537659 h 2663428"/>
                  <a:gd name="connsiteX10-1347" fmla="*/ 3535358 w 3541504"/>
                  <a:gd name="connsiteY10-1348" fmla="*/ 871387 h 2663428"/>
                  <a:gd name="connsiteX11-1349" fmla="*/ 3346964 w 3541504"/>
                  <a:gd name="connsiteY11-1350" fmla="*/ 283231 h 2663428"/>
                  <a:gd name="connsiteX12-1351" fmla="*/ 2671503 w 3541504"/>
                  <a:gd name="connsiteY12-1352" fmla="*/ 81052 h 2663428"/>
                  <a:gd name="connsiteX13-1353" fmla="*/ 1775483 w 3541504"/>
                  <a:gd name="connsiteY13-1354" fmla="*/ 117811 h 2663428"/>
                  <a:gd name="connsiteX14-1355" fmla="*/ 1453833 w 3541504"/>
                  <a:gd name="connsiteY14-1356" fmla="*/ 99433 h 2663428"/>
                  <a:gd name="connsiteX15-1357" fmla="*/ 1155161 w 3541504"/>
                  <a:gd name="connsiteY15-1358" fmla="*/ 48887 h 2663428"/>
                  <a:gd name="connsiteX16-1359" fmla="*/ 594574 w 3541504"/>
                  <a:gd name="connsiteY16-1360" fmla="*/ 35102 h 2663428"/>
                  <a:gd name="connsiteX0-1361" fmla="*/ 557814 w 3541504"/>
                  <a:gd name="connsiteY0-1362" fmla="*/ 51674 h 2647835"/>
                  <a:gd name="connsiteX1-1363" fmla="*/ 89127 w 3541504"/>
                  <a:gd name="connsiteY1-1364" fmla="*/ 552526 h 2647835"/>
                  <a:gd name="connsiteX2-1365" fmla="*/ 135077 w 3541504"/>
                  <a:gd name="connsiteY2-1366" fmla="*/ 1182038 h 2647835"/>
                  <a:gd name="connsiteX3-1367" fmla="*/ 29392 w 3541504"/>
                  <a:gd name="connsiteY3-1368" fmla="*/ 1783979 h 2647835"/>
                  <a:gd name="connsiteX4-1369" fmla="*/ 130482 w 3541504"/>
                  <a:gd name="connsiteY4-1370" fmla="*/ 2445656 h 2647835"/>
                  <a:gd name="connsiteX5-1371" fmla="*/ 874868 w 3541504"/>
                  <a:gd name="connsiteY5-1372" fmla="*/ 2505390 h 2647835"/>
                  <a:gd name="connsiteX6-1373" fmla="*/ 2212005 w 3541504"/>
                  <a:gd name="connsiteY6-1374" fmla="*/ 2441061 h 2647835"/>
                  <a:gd name="connsiteX7-1375" fmla="*/ 3029911 w 3541504"/>
                  <a:gd name="connsiteY7-1376" fmla="*/ 2647835 h 2647835"/>
                  <a:gd name="connsiteX8-1377" fmla="*/ 3539953 w 3541504"/>
                  <a:gd name="connsiteY8-1378" fmla="*/ 2215907 h 2647835"/>
                  <a:gd name="connsiteX9-1379" fmla="*/ 3443459 w 3541504"/>
                  <a:gd name="connsiteY9-1380" fmla="*/ 1522066 h 2647835"/>
                  <a:gd name="connsiteX10-1381" fmla="*/ 3535358 w 3541504"/>
                  <a:gd name="connsiteY10-1382" fmla="*/ 855794 h 2647835"/>
                  <a:gd name="connsiteX11-1383" fmla="*/ 3346964 w 3541504"/>
                  <a:gd name="connsiteY11-1384" fmla="*/ 267638 h 2647835"/>
                  <a:gd name="connsiteX12-1385" fmla="*/ 2671503 w 3541504"/>
                  <a:gd name="connsiteY12-1386" fmla="*/ 65459 h 2647835"/>
                  <a:gd name="connsiteX13-1387" fmla="*/ 1775483 w 3541504"/>
                  <a:gd name="connsiteY13-1388" fmla="*/ 102218 h 2647835"/>
                  <a:gd name="connsiteX14-1389" fmla="*/ 1453833 w 3541504"/>
                  <a:gd name="connsiteY14-1390" fmla="*/ 83840 h 2647835"/>
                  <a:gd name="connsiteX15-1391" fmla="*/ 1155161 w 3541504"/>
                  <a:gd name="connsiteY15-1392" fmla="*/ 33294 h 2647835"/>
                  <a:gd name="connsiteX16-1393" fmla="*/ 557814 w 3541504"/>
                  <a:gd name="connsiteY16-1394" fmla="*/ 51674 h 2647835"/>
                  <a:gd name="connsiteX0-1395" fmla="*/ 557814 w 3541504"/>
                  <a:gd name="connsiteY0-1396" fmla="*/ 50295 h 2646456"/>
                  <a:gd name="connsiteX1-1397" fmla="*/ 89127 w 3541504"/>
                  <a:gd name="connsiteY1-1398" fmla="*/ 551147 h 2646456"/>
                  <a:gd name="connsiteX2-1399" fmla="*/ 135077 w 3541504"/>
                  <a:gd name="connsiteY2-1400" fmla="*/ 1180659 h 2646456"/>
                  <a:gd name="connsiteX3-1401" fmla="*/ 29392 w 3541504"/>
                  <a:gd name="connsiteY3-1402" fmla="*/ 1782600 h 2646456"/>
                  <a:gd name="connsiteX4-1403" fmla="*/ 130482 w 3541504"/>
                  <a:gd name="connsiteY4-1404" fmla="*/ 2444277 h 2646456"/>
                  <a:gd name="connsiteX5-1405" fmla="*/ 874868 w 3541504"/>
                  <a:gd name="connsiteY5-1406" fmla="*/ 2504011 h 2646456"/>
                  <a:gd name="connsiteX6-1407" fmla="*/ 2212005 w 3541504"/>
                  <a:gd name="connsiteY6-1408" fmla="*/ 2439682 h 2646456"/>
                  <a:gd name="connsiteX7-1409" fmla="*/ 3029911 w 3541504"/>
                  <a:gd name="connsiteY7-1410" fmla="*/ 2646456 h 2646456"/>
                  <a:gd name="connsiteX8-1411" fmla="*/ 3539953 w 3541504"/>
                  <a:gd name="connsiteY8-1412" fmla="*/ 2214528 h 2646456"/>
                  <a:gd name="connsiteX9-1413" fmla="*/ 3443459 w 3541504"/>
                  <a:gd name="connsiteY9-1414" fmla="*/ 1520687 h 2646456"/>
                  <a:gd name="connsiteX10-1415" fmla="*/ 3535358 w 3541504"/>
                  <a:gd name="connsiteY10-1416" fmla="*/ 854415 h 2646456"/>
                  <a:gd name="connsiteX11-1417" fmla="*/ 3346964 w 3541504"/>
                  <a:gd name="connsiteY11-1418" fmla="*/ 266259 h 2646456"/>
                  <a:gd name="connsiteX12-1419" fmla="*/ 2671503 w 3541504"/>
                  <a:gd name="connsiteY12-1420" fmla="*/ 64080 h 2646456"/>
                  <a:gd name="connsiteX13-1421" fmla="*/ 1775483 w 3541504"/>
                  <a:gd name="connsiteY13-1422" fmla="*/ 100839 h 2646456"/>
                  <a:gd name="connsiteX14-1423" fmla="*/ 1453833 w 3541504"/>
                  <a:gd name="connsiteY14-1424" fmla="*/ 82461 h 2646456"/>
                  <a:gd name="connsiteX15-1425" fmla="*/ 1155161 w 3541504"/>
                  <a:gd name="connsiteY15-1426" fmla="*/ 31915 h 2646456"/>
                  <a:gd name="connsiteX16-1427" fmla="*/ 557814 w 3541504"/>
                  <a:gd name="connsiteY16-1428" fmla="*/ 50295 h 2646456"/>
                  <a:gd name="connsiteX0-1429" fmla="*/ 576194 w 3541504"/>
                  <a:gd name="connsiteY0-1430" fmla="*/ 39650 h 2654191"/>
                  <a:gd name="connsiteX1-1431" fmla="*/ 89127 w 3541504"/>
                  <a:gd name="connsiteY1-1432" fmla="*/ 558882 h 2654191"/>
                  <a:gd name="connsiteX2-1433" fmla="*/ 135077 w 3541504"/>
                  <a:gd name="connsiteY2-1434" fmla="*/ 1188394 h 2654191"/>
                  <a:gd name="connsiteX3-1435" fmla="*/ 29392 w 3541504"/>
                  <a:gd name="connsiteY3-1436" fmla="*/ 1790335 h 2654191"/>
                  <a:gd name="connsiteX4-1437" fmla="*/ 130482 w 3541504"/>
                  <a:gd name="connsiteY4-1438" fmla="*/ 2452012 h 2654191"/>
                  <a:gd name="connsiteX5-1439" fmla="*/ 874868 w 3541504"/>
                  <a:gd name="connsiteY5-1440" fmla="*/ 2511746 h 2654191"/>
                  <a:gd name="connsiteX6-1441" fmla="*/ 2212005 w 3541504"/>
                  <a:gd name="connsiteY6-1442" fmla="*/ 2447417 h 2654191"/>
                  <a:gd name="connsiteX7-1443" fmla="*/ 3029911 w 3541504"/>
                  <a:gd name="connsiteY7-1444" fmla="*/ 2654191 h 2654191"/>
                  <a:gd name="connsiteX8-1445" fmla="*/ 3539953 w 3541504"/>
                  <a:gd name="connsiteY8-1446" fmla="*/ 2222263 h 2654191"/>
                  <a:gd name="connsiteX9-1447" fmla="*/ 3443459 w 3541504"/>
                  <a:gd name="connsiteY9-1448" fmla="*/ 1528422 h 2654191"/>
                  <a:gd name="connsiteX10-1449" fmla="*/ 3535358 w 3541504"/>
                  <a:gd name="connsiteY10-1450" fmla="*/ 862150 h 2654191"/>
                  <a:gd name="connsiteX11-1451" fmla="*/ 3346964 w 3541504"/>
                  <a:gd name="connsiteY11-1452" fmla="*/ 273994 h 2654191"/>
                  <a:gd name="connsiteX12-1453" fmla="*/ 2671503 w 3541504"/>
                  <a:gd name="connsiteY12-1454" fmla="*/ 71815 h 2654191"/>
                  <a:gd name="connsiteX13-1455" fmla="*/ 1775483 w 3541504"/>
                  <a:gd name="connsiteY13-1456" fmla="*/ 108574 h 2654191"/>
                  <a:gd name="connsiteX14-1457" fmla="*/ 1453833 w 3541504"/>
                  <a:gd name="connsiteY14-1458" fmla="*/ 90196 h 2654191"/>
                  <a:gd name="connsiteX15-1459" fmla="*/ 1155161 w 3541504"/>
                  <a:gd name="connsiteY15-1460" fmla="*/ 39650 h 2654191"/>
                  <a:gd name="connsiteX16-1461" fmla="*/ 576194 w 3541504"/>
                  <a:gd name="connsiteY16-1462" fmla="*/ 39650 h 2654191"/>
                  <a:gd name="connsiteX0-1463" fmla="*/ 576194 w 3541504"/>
                  <a:gd name="connsiteY0-1464" fmla="*/ 33288 h 2647829"/>
                  <a:gd name="connsiteX1-1465" fmla="*/ 89127 w 3541504"/>
                  <a:gd name="connsiteY1-1466" fmla="*/ 552520 h 2647829"/>
                  <a:gd name="connsiteX2-1467" fmla="*/ 135077 w 3541504"/>
                  <a:gd name="connsiteY2-1468" fmla="*/ 1182032 h 2647829"/>
                  <a:gd name="connsiteX3-1469" fmla="*/ 29392 w 3541504"/>
                  <a:gd name="connsiteY3-1470" fmla="*/ 1783973 h 2647829"/>
                  <a:gd name="connsiteX4-1471" fmla="*/ 130482 w 3541504"/>
                  <a:gd name="connsiteY4-1472" fmla="*/ 2445650 h 2647829"/>
                  <a:gd name="connsiteX5-1473" fmla="*/ 874868 w 3541504"/>
                  <a:gd name="connsiteY5-1474" fmla="*/ 2505384 h 2647829"/>
                  <a:gd name="connsiteX6-1475" fmla="*/ 2212005 w 3541504"/>
                  <a:gd name="connsiteY6-1476" fmla="*/ 2441055 h 2647829"/>
                  <a:gd name="connsiteX7-1477" fmla="*/ 3029911 w 3541504"/>
                  <a:gd name="connsiteY7-1478" fmla="*/ 2647829 h 2647829"/>
                  <a:gd name="connsiteX8-1479" fmla="*/ 3539953 w 3541504"/>
                  <a:gd name="connsiteY8-1480" fmla="*/ 2215901 h 2647829"/>
                  <a:gd name="connsiteX9-1481" fmla="*/ 3443459 w 3541504"/>
                  <a:gd name="connsiteY9-1482" fmla="*/ 1522060 h 2647829"/>
                  <a:gd name="connsiteX10-1483" fmla="*/ 3535358 w 3541504"/>
                  <a:gd name="connsiteY10-1484" fmla="*/ 855788 h 2647829"/>
                  <a:gd name="connsiteX11-1485" fmla="*/ 3346964 w 3541504"/>
                  <a:gd name="connsiteY11-1486" fmla="*/ 267632 h 2647829"/>
                  <a:gd name="connsiteX12-1487" fmla="*/ 2671503 w 3541504"/>
                  <a:gd name="connsiteY12-1488" fmla="*/ 65453 h 2647829"/>
                  <a:gd name="connsiteX13-1489" fmla="*/ 1775483 w 3541504"/>
                  <a:gd name="connsiteY13-1490" fmla="*/ 102212 h 2647829"/>
                  <a:gd name="connsiteX14-1491" fmla="*/ 1453833 w 3541504"/>
                  <a:gd name="connsiteY14-1492" fmla="*/ 83834 h 2647829"/>
                  <a:gd name="connsiteX15-1493" fmla="*/ 1155161 w 3541504"/>
                  <a:gd name="connsiteY15-1494" fmla="*/ 33288 h 2647829"/>
                  <a:gd name="connsiteX16-1495" fmla="*/ 576194 w 3541504"/>
                  <a:gd name="connsiteY16-1496" fmla="*/ 33288 h 2647829"/>
                  <a:gd name="connsiteX0-1497" fmla="*/ 576194 w 3541504"/>
                  <a:gd name="connsiteY0-1498" fmla="*/ 33288 h 2647829"/>
                  <a:gd name="connsiteX1-1499" fmla="*/ 89127 w 3541504"/>
                  <a:gd name="connsiteY1-1500" fmla="*/ 552520 h 2647829"/>
                  <a:gd name="connsiteX2-1501" fmla="*/ 135077 w 3541504"/>
                  <a:gd name="connsiteY2-1502" fmla="*/ 1182032 h 2647829"/>
                  <a:gd name="connsiteX3-1503" fmla="*/ 29392 w 3541504"/>
                  <a:gd name="connsiteY3-1504" fmla="*/ 1783973 h 2647829"/>
                  <a:gd name="connsiteX4-1505" fmla="*/ 130482 w 3541504"/>
                  <a:gd name="connsiteY4-1506" fmla="*/ 2445650 h 2647829"/>
                  <a:gd name="connsiteX5-1507" fmla="*/ 874868 w 3541504"/>
                  <a:gd name="connsiteY5-1508" fmla="*/ 2505384 h 2647829"/>
                  <a:gd name="connsiteX6-1509" fmla="*/ 2212005 w 3541504"/>
                  <a:gd name="connsiteY6-1510" fmla="*/ 2441055 h 2647829"/>
                  <a:gd name="connsiteX7-1511" fmla="*/ 3029911 w 3541504"/>
                  <a:gd name="connsiteY7-1512" fmla="*/ 2647829 h 2647829"/>
                  <a:gd name="connsiteX8-1513" fmla="*/ 3539953 w 3541504"/>
                  <a:gd name="connsiteY8-1514" fmla="*/ 2215901 h 2647829"/>
                  <a:gd name="connsiteX9-1515" fmla="*/ 3443459 w 3541504"/>
                  <a:gd name="connsiteY9-1516" fmla="*/ 1522060 h 2647829"/>
                  <a:gd name="connsiteX10-1517" fmla="*/ 3535358 w 3541504"/>
                  <a:gd name="connsiteY10-1518" fmla="*/ 855788 h 2647829"/>
                  <a:gd name="connsiteX11-1519" fmla="*/ 3346964 w 3541504"/>
                  <a:gd name="connsiteY11-1520" fmla="*/ 267632 h 2647829"/>
                  <a:gd name="connsiteX12-1521" fmla="*/ 2671503 w 3541504"/>
                  <a:gd name="connsiteY12-1522" fmla="*/ 65453 h 2647829"/>
                  <a:gd name="connsiteX13-1523" fmla="*/ 1775483 w 3541504"/>
                  <a:gd name="connsiteY13-1524" fmla="*/ 102212 h 2647829"/>
                  <a:gd name="connsiteX14-1525" fmla="*/ 1453833 w 3541504"/>
                  <a:gd name="connsiteY14-1526" fmla="*/ 83834 h 2647829"/>
                  <a:gd name="connsiteX15-1527" fmla="*/ 1155161 w 3541504"/>
                  <a:gd name="connsiteY15-1528" fmla="*/ 33288 h 2647829"/>
                  <a:gd name="connsiteX16-1529" fmla="*/ 576194 w 3541504"/>
                  <a:gd name="connsiteY16-1530" fmla="*/ 33288 h 2647829"/>
                  <a:gd name="connsiteX0-1531" fmla="*/ 580564 w 3545874"/>
                  <a:gd name="connsiteY0-1532" fmla="*/ 33288 h 2647829"/>
                  <a:gd name="connsiteX1-1533" fmla="*/ 93497 w 3545874"/>
                  <a:gd name="connsiteY1-1534" fmla="*/ 552520 h 2647829"/>
                  <a:gd name="connsiteX2-1535" fmla="*/ 139447 w 3545874"/>
                  <a:gd name="connsiteY2-1536" fmla="*/ 1182032 h 2647829"/>
                  <a:gd name="connsiteX3-1537" fmla="*/ 33762 w 3545874"/>
                  <a:gd name="connsiteY3-1538" fmla="*/ 1783973 h 2647829"/>
                  <a:gd name="connsiteX4-1539" fmla="*/ 134852 w 3545874"/>
                  <a:gd name="connsiteY4-1540" fmla="*/ 2445650 h 2647829"/>
                  <a:gd name="connsiteX5-1541" fmla="*/ 879238 w 3545874"/>
                  <a:gd name="connsiteY5-1542" fmla="*/ 2505384 h 2647829"/>
                  <a:gd name="connsiteX6-1543" fmla="*/ 2216375 w 3545874"/>
                  <a:gd name="connsiteY6-1544" fmla="*/ 2441055 h 2647829"/>
                  <a:gd name="connsiteX7-1545" fmla="*/ 3034281 w 3545874"/>
                  <a:gd name="connsiteY7-1546" fmla="*/ 2647829 h 2647829"/>
                  <a:gd name="connsiteX8-1547" fmla="*/ 3544323 w 3545874"/>
                  <a:gd name="connsiteY8-1548" fmla="*/ 2215901 h 2647829"/>
                  <a:gd name="connsiteX9-1549" fmla="*/ 3447829 w 3545874"/>
                  <a:gd name="connsiteY9-1550" fmla="*/ 1522060 h 2647829"/>
                  <a:gd name="connsiteX10-1551" fmla="*/ 3539728 w 3545874"/>
                  <a:gd name="connsiteY10-1552" fmla="*/ 855788 h 2647829"/>
                  <a:gd name="connsiteX11-1553" fmla="*/ 3351334 w 3545874"/>
                  <a:gd name="connsiteY11-1554" fmla="*/ 267632 h 2647829"/>
                  <a:gd name="connsiteX12-1555" fmla="*/ 2675873 w 3545874"/>
                  <a:gd name="connsiteY12-1556" fmla="*/ 65453 h 2647829"/>
                  <a:gd name="connsiteX13-1557" fmla="*/ 1779853 w 3545874"/>
                  <a:gd name="connsiteY13-1558" fmla="*/ 102212 h 2647829"/>
                  <a:gd name="connsiteX14-1559" fmla="*/ 1458203 w 3545874"/>
                  <a:gd name="connsiteY14-1560" fmla="*/ 83834 h 2647829"/>
                  <a:gd name="connsiteX15-1561" fmla="*/ 1159531 w 3545874"/>
                  <a:gd name="connsiteY15-1562" fmla="*/ 33288 h 2647829"/>
                  <a:gd name="connsiteX16-1563" fmla="*/ 580564 w 3545874"/>
                  <a:gd name="connsiteY16-1564" fmla="*/ 33288 h 2647829"/>
                  <a:gd name="connsiteX0-1565" fmla="*/ 580564 w 3545874"/>
                  <a:gd name="connsiteY0-1566" fmla="*/ 33288 h 2647829"/>
                  <a:gd name="connsiteX1-1567" fmla="*/ 93497 w 3545874"/>
                  <a:gd name="connsiteY1-1568" fmla="*/ 552520 h 2647829"/>
                  <a:gd name="connsiteX2-1569" fmla="*/ 139447 w 3545874"/>
                  <a:gd name="connsiteY2-1570" fmla="*/ 1182032 h 2647829"/>
                  <a:gd name="connsiteX3-1571" fmla="*/ 33762 w 3545874"/>
                  <a:gd name="connsiteY3-1572" fmla="*/ 1783973 h 2647829"/>
                  <a:gd name="connsiteX4-1573" fmla="*/ 134852 w 3545874"/>
                  <a:gd name="connsiteY4-1574" fmla="*/ 2445650 h 2647829"/>
                  <a:gd name="connsiteX5-1575" fmla="*/ 879238 w 3545874"/>
                  <a:gd name="connsiteY5-1576" fmla="*/ 2505384 h 2647829"/>
                  <a:gd name="connsiteX6-1577" fmla="*/ 2216375 w 3545874"/>
                  <a:gd name="connsiteY6-1578" fmla="*/ 2441055 h 2647829"/>
                  <a:gd name="connsiteX7-1579" fmla="*/ 3034281 w 3545874"/>
                  <a:gd name="connsiteY7-1580" fmla="*/ 2647829 h 2647829"/>
                  <a:gd name="connsiteX8-1581" fmla="*/ 3544323 w 3545874"/>
                  <a:gd name="connsiteY8-1582" fmla="*/ 2215901 h 2647829"/>
                  <a:gd name="connsiteX9-1583" fmla="*/ 3447829 w 3545874"/>
                  <a:gd name="connsiteY9-1584" fmla="*/ 1522060 h 2647829"/>
                  <a:gd name="connsiteX10-1585" fmla="*/ 3539728 w 3545874"/>
                  <a:gd name="connsiteY10-1586" fmla="*/ 855788 h 2647829"/>
                  <a:gd name="connsiteX11-1587" fmla="*/ 3351334 w 3545874"/>
                  <a:gd name="connsiteY11-1588" fmla="*/ 267632 h 2647829"/>
                  <a:gd name="connsiteX12-1589" fmla="*/ 2675873 w 3545874"/>
                  <a:gd name="connsiteY12-1590" fmla="*/ 65453 h 2647829"/>
                  <a:gd name="connsiteX13-1591" fmla="*/ 1779853 w 3545874"/>
                  <a:gd name="connsiteY13-1592" fmla="*/ 102212 h 2647829"/>
                  <a:gd name="connsiteX14-1593" fmla="*/ 1458203 w 3545874"/>
                  <a:gd name="connsiteY14-1594" fmla="*/ 83834 h 2647829"/>
                  <a:gd name="connsiteX15-1595" fmla="*/ 1159531 w 3545874"/>
                  <a:gd name="connsiteY15-1596" fmla="*/ 33288 h 2647829"/>
                  <a:gd name="connsiteX16-1597" fmla="*/ 580564 w 3545874"/>
                  <a:gd name="connsiteY16-1598" fmla="*/ 33288 h 2647829"/>
                  <a:gd name="connsiteX0-1599" fmla="*/ 580564 w 3545874"/>
                  <a:gd name="connsiteY0-1600" fmla="*/ 33288 h 2647829"/>
                  <a:gd name="connsiteX1-1601" fmla="*/ 93497 w 3545874"/>
                  <a:gd name="connsiteY1-1602" fmla="*/ 552520 h 2647829"/>
                  <a:gd name="connsiteX2-1603" fmla="*/ 139447 w 3545874"/>
                  <a:gd name="connsiteY2-1604" fmla="*/ 1182032 h 2647829"/>
                  <a:gd name="connsiteX3-1605" fmla="*/ 33762 w 3545874"/>
                  <a:gd name="connsiteY3-1606" fmla="*/ 1783973 h 2647829"/>
                  <a:gd name="connsiteX4-1607" fmla="*/ 134852 w 3545874"/>
                  <a:gd name="connsiteY4-1608" fmla="*/ 2445650 h 2647829"/>
                  <a:gd name="connsiteX5-1609" fmla="*/ 879238 w 3545874"/>
                  <a:gd name="connsiteY5-1610" fmla="*/ 2505384 h 2647829"/>
                  <a:gd name="connsiteX6-1611" fmla="*/ 2216375 w 3545874"/>
                  <a:gd name="connsiteY6-1612" fmla="*/ 2441055 h 2647829"/>
                  <a:gd name="connsiteX7-1613" fmla="*/ 3034281 w 3545874"/>
                  <a:gd name="connsiteY7-1614" fmla="*/ 2647829 h 2647829"/>
                  <a:gd name="connsiteX8-1615" fmla="*/ 3544323 w 3545874"/>
                  <a:gd name="connsiteY8-1616" fmla="*/ 2215901 h 2647829"/>
                  <a:gd name="connsiteX9-1617" fmla="*/ 3447829 w 3545874"/>
                  <a:gd name="connsiteY9-1618" fmla="*/ 1522060 h 2647829"/>
                  <a:gd name="connsiteX10-1619" fmla="*/ 3539728 w 3545874"/>
                  <a:gd name="connsiteY10-1620" fmla="*/ 855788 h 2647829"/>
                  <a:gd name="connsiteX11-1621" fmla="*/ 3351334 w 3545874"/>
                  <a:gd name="connsiteY11-1622" fmla="*/ 267632 h 2647829"/>
                  <a:gd name="connsiteX12-1623" fmla="*/ 2675873 w 3545874"/>
                  <a:gd name="connsiteY12-1624" fmla="*/ 65453 h 2647829"/>
                  <a:gd name="connsiteX13-1625" fmla="*/ 1779853 w 3545874"/>
                  <a:gd name="connsiteY13-1626" fmla="*/ 102212 h 2647829"/>
                  <a:gd name="connsiteX14-1627" fmla="*/ 1458203 w 3545874"/>
                  <a:gd name="connsiteY14-1628" fmla="*/ 83834 h 2647829"/>
                  <a:gd name="connsiteX15-1629" fmla="*/ 1159531 w 3545874"/>
                  <a:gd name="connsiteY15-1630" fmla="*/ 33288 h 2647829"/>
                  <a:gd name="connsiteX16-1631" fmla="*/ 580564 w 3545874"/>
                  <a:gd name="connsiteY16-1632" fmla="*/ 33288 h 2647829"/>
                  <a:gd name="connsiteX0-1633" fmla="*/ 580564 w 3545874"/>
                  <a:gd name="connsiteY0-1634" fmla="*/ 33288 h 2647829"/>
                  <a:gd name="connsiteX1-1635" fmla="*/ 93497 w 3545874"/>
                  <a:gd name="connsiteY1-1636" fmla="*/ 552520 h 2647829"/>
                  <a:gd name="connsiteX2-1637" fmla="*/ 139447 w 3545874"/>
                  <a:gd name="connsiteY2-1638" fmla="*/ 1182032 h 2647829"/>
                  <a:gd name="connsiteX3-1639" fmla="*/ 33762 w 3545874"/>
                  <a:gd name="connsiteY3-1640" fmla="*/ 1783973 h 2647829"/>
                  <a:gd name="connsiteX4-1641" fmla="*/ 134852 w 3545874"/>
                  <a:gd name="connsiteY4-1642" fmla="*/ 2445650 h 2647829"/>
                  <a:gd name="connsiteX5-1643" fmla="*/ 879238 w 3545874"/>
                  <a:gd name="connsiteY5-1644" fmla="*/ 2505384 h 2647829"/>
                  <a:gd name="connsiteX6-1645" fmla="*/ 2216375 w 3545874"/>
                  <a:gd name="connsiteY6-1646" fmla="*/ 2441055 h 2647829"/>
                  <a:gd name="connsiteX7-1647" fmla="*/ 3034281 w 3545874"/>
                  <a:gd name="connsiteY7-1648" fmla="*/ 2647829 h 2647829"/>
                  <a:gd name="connsiteX8-1649" fmla="*/ 3544323 w 3545874"/>
                  <a:gd name="connsiteY8-1650" fmla="*/ 2215901 h 2647829"/>
                  <a:gd name="connsiteX9-1651" fmla="*/ 3457065 w 3545874"/>
                  <a:gd name="connsiteY9-1652" fmla="*/ 1512824 h 2647829"/>
                  <a:gd name="connsiteX10-1653" fmla="*/ 3539728 w 3545874"/>
                  <a:gd name="connsiteY10-1654" fmla="*/ 855788 h 2647829"/>
                  <a:gd name="connsiteX11-1655" fmla="*/ 3351334 w 3545874"/>
                  <a:gd name="connsiteY11-1656" fmla="*/ 267632 h 2647829"/>
                  <a:gd name="connsiteX12-1657" fmla="*/ 2675873 w 3545874"/>
                  <a:gd name="connsiteY12-1658" fmla="*/ 65453 h 2647829"/>
                  <a:gd name="connsiteX13-1659" fmla="*/ 1779853 w 3545874"/>
                  <a:gd name="connsiteY13-1660" fmla="*/ 102212 h 2647829"/>
                  <a:gd name="connsiteX14-1661" fmla="*/ 1458203 w 3545874"/>
                  <a:gd name="connsiteY14-1662" fmla="*/ 83834 h 2647829"/>
                  <a:gd name="connsiteX15-1663" fmla="*/ 1159531 w 3545874"/>
                  <a:gd name="connsiteY15-1664" fmla="*/ 33288 h 2647829"/>
                  <a:gd name="connsiteX16-1665" fmla="*/ 580564 w 3545874"/>
                  <a:gd name="connsiteY16-1666" fmla="*/ 33288 h 2647829"/>
                  <a:gd name="connsiteX0-1667" fmla="*/ 580564 w 3545874"/>
                  <a:gd name="connsiteY0-1668" fmla="*/ 33288 h 2647829"/>
                  <a:gd name="connsiteX1-1669" fmla="*/ 93497 w 3545874"/>
                  <a:gd name="connsiteY1-1670" fmla="*/ 552520 h 2647829"/>
                  <a:gd name="connsiteX2-1671" fmla="*/ 139447 w 3545874"/>
                  <a:gd name="connsiteY2-1672" fmla="*/ 1182032 h 2647829"/>
                  <a:gd name="connsiteX3-1673" fmla="*/ 33762 w 3545874"/>
                  <a:gd name="connsiteY3-1674" fmla="*/ 1783973 h 2647829"/>
                  <a:gd name="connsiteX4-1675" fmla="*/ 134852 w 3545874"/>
                  <a:gd name="connsiteY4-1676" fmla="*/ 2445650 h 2647829"/>
                  <a:gd name="connsiteX5-1677" fmla="*/ 879238 w 3545874"/>
                  <a:gd name="connsiteY5-1678" fmla="*/ 2505384 h 2647829"/>
                  <a:gd name="connsiteX6-1679" fmla="*/ 2216375 w 3545874"/>
                  <a:gd name="connsiteY6-1680" fmla="*/ 2441055 h 2647829"/>
                  <a:gd name="connsiteX7-1681" fmla="*/ 3034281 w 3545874"/>
                  <a:gd name="connsiteY7-1682" fmla="*/ 2647829 h 2647829"/>
                  <a:gd name="connsiteX8-1683" fmla="*/ 3544323 w 3545874"/>
                  <a:gd name="connsiteY8-1684" fmla="*/ 2215901 h 2647829"/>
                  <a:gd name="connsiteX9-1685" fmla="*/ 3457065 w 3545874"/>
                  <a:gd name="connsiteY9-1686" fmla="*/ 1512824 h 2647829"/>
                  <a:gd name="connsiteX10-1687" fmla="*/ 3539728 w 3545874"/>
                  <a:gd name="connsiteY10-1688" fmla="*/ 855788 h 2647829"/>
                  <a:gd name="connsiteX11-1689" fmla="*/ 3351334 w 3545874"/>
                  <a:gd name="connsiteY11-1690" fmla="*/ 267632 h 2647829"/>
                  <a:gd name="connsiteX12-1691" fmla="*/ 2675873 w 3545874"/>
                  <a:gd name="connsiteY12-1692" fmla="*/ 65453 h 2647829"/>
                  <a:gd name="connsiteX13-1693" fmla="*/ 1779853 w 3545874"/>
                  <a:gd name="connsiteY13-1694" fmla="*/ 102212 h 2647829"/>
                  <a:gd name="connsiteX14-1695" fmla="*/ 1458203 w 3545874"/>
                  <a:gd name="connsiteY14-1696" fmla="*/ 83834 h 2647829"/>
                  <a:gd name="connsiteX15-1697" fmla="*/ 1159531 w 3545874"/>
                  <a:gd name="connsiteY15-1698" fmla="*/ 33288 h 2647829"/>
                  <a:gd name="connsiteX16-1699" fmla="*/ 580564 w 3545874"/>
                  <a:gd name="connsiteY16-1700" fmla="*/ 33288 h 2647829"/>
                  <a:gd name="connsiteX0-1701" fmla="*/ 580564 w 3545874"/>
                  <a:gd name="connsiteY0-1702" fmla="*/ 33288 h 2647829"/>
                  <a:gd name="connsiteX1-1703" fmla="*/ 93497 w 3545874"/>
                  <a:gd name="connsiteY1-1704" fmla="*/ 552520 h 2647829"/>
                  <a:gd name="connsiteX2-1705" fmla="*/ 139447 w 3545874"/>
                  <a:gd name="connsiteY2-1706" fmla="*/ 1182032 h 2647829"/>
                  <a:gd name="connsiteX3-1707" fmla="*/ 33762 w 3545874"/>
                  <a:gd name="connsiteY3-1708" fmla="*/ 1783973 h 2647829"/>
                  <a:gd name="connsiteX4-1709" fmla="*/ 134852 w 3545874"/>
                  <a:gd name="connsiteY4-1710" fmla="*/ 2445650 h 2647829"/>
                  <a:gd name="connsiteX5-1711" fmla="*/ 879238 w 3545874"/>
                  <a:gd name="connsiteY5-1712" fmla="*/ 2505384 h 2647829"/>
                  <a:gd name="connsiteX6-1713" fmla="*/ 2216375 w 3545874"/>
                  <a:gd name="connsiteY6-1714" fmla="*/ 2441055 h 2647829"/>
                  <a:gd name="connsiteX7-1715" fmla="*/ 3034281 w 3545874"/>
                  <a:gd name="connsiteY7-1716" fmla="*/ 2647829 h 2647829"/>
                  <a:gd name="connsiteX8-1717" fmla="*/ 3544323 w 3545874"/>
                  <a:gd name="connsiteY8-1718" fmla="*/ 2215901 h 2647829"/>
                  <a:gd name="connsiteX9-1719" fmla="*/ 3457065 w 3545874"/>
                  <a:gd name="connsiteY9-1720" fmla="*/ 1512824 h 2647829"/>
                  <a:gd name="connsiteX10-1721" fmla="*/ 3539728 w 3545874"/>
                  <a:gd name="connsiteY10-1722" fmla="*/ 855788 h 2647829"/>
                  <a:gd name="connsiteX11-1723" fmla="*/ 3351334 w 3545874"/>
                  <a:gd name="connsiteY11-1724" fmla="*/ 267632 h 2647829"/>
                  <a:gd name="connsiteX12-1725" fmla="*/ 2675873 w 3545874"/>
                  <a:gd name="connsiteY12-1726" fmla="*/ 65453 h 2647829"/>
                  <a:gd name="connsiteX13-1727" fmla="*/ 1779853 w 3545874"/>
                  <a:gd name="connsiteY13-1728" fmla="*/ 102212 h 2647829"/>
                  <a:gd name="connsiteX14-1729" fmla="*/ 1458203 w 3545874"/>
                  <a:gd name="connsiteY14-1730" fmla="*/ 83834 h 2647829"/>
                  <a:gd name="connsiteX15-1731" fmla="*/ 1159531 w 3545874"/>
                  <a:gd name="connsiteY15-1732" fmla="*/ 33288 h 2647829"/>
                  <a:gd name="connsiteX16-1733" fmla="*/ 580564 w 3545874"/>
                  <a:gd name="connsiteY16-1734" fmla="*/ 33288 h 264782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1121" y="connsiteY16-1122"/>
                  </a:cxn>
                </a:cxnLst>
                <a:rect l="l" t="t" r="r" b="b"/>
                <a:pathLst>
                  <a:path w="3545874" h="2647829">
                    <a:moveTo>
                      <a:pt x="580564" y="33288"/>
                    </a:moveTo>
                    <a:cubicBezTo>
                      <a:pt x="148636" y="168074"/>
                      <a:pt x="139447" y="353404"/>
                      <a:pt x="93497" y="552520"/>
                    </a:cubicBezTo>
                    <a:cubicBezTo>
                      <a:pt x="70522" y="797586"/>
                      <a:pt x="144042" y="904801"/>
                      <a:pt x="139447" y="1182032"/>
                    </a:cubicBezTo>
                    <a:cubicBezTo>
                      <a:pt x="101155" y="1600175"/>
                      <a:pt x="67459" y="1558819"/>
                      <a:pt x="33762" y="1783973"/>
                    </a:cubicBezTo>
                    <a:cubicBezTo>
                      <a:pt x="-38225" y="2179141"/>
                      <a:pt x="9255" y="2298610"/>
                      <a:pt x="134852" y="2445650"/>
                    </a:cubicBezTo>
                    <a:cubicBezTo>
                      <a:pt x="346221" y="2617196"/>
                      <a:pt x="709224" y="2536018"/>
                      <a:pt x="879238" y="2505384"/>
                    </a:cubicBezTo>
                    <a:cubicBezTo>
                      <a:pt x="1674168" y="2272573"/>
                      <a:pt x="1885537" y="2407359"/>
                      <a:pt x="2216375" y="2441055"/>
                    </a:cubicBezTo>
                    <a:cubicBezTo>
                      <a:pt x="2631454" y="2560525"/>
                      <a:pt x="2844356" y="2638639"/>
                      <a:pt x="3034281" y="2647829"/>
                    </a:cubicBezTo>
                    <a:cubicBezTo>
                      <a:pt x="3530538" y="2586563"/>
                      <a:pt x="3521348" y="2272573"/>
                      <a:pt x="3544323" y="2215901"/>
                    </a:cubicBezTo>
                    <a:cubicBezTo>
                      <a:pt x="3544323" y="1984621"/>
                      <a:pt x="3470758" y="1716395"/>
                      <a:pt x="3457065" y="1512824"/>
                    </a:cubicBezTo>
                    <a:cubicBezTo>
                      <a:pt x="3461506" y="1176184"/>
                      <a:pt x="3509095" y="1077879"/>
                      <a:pt x="3539728" y="855788"/>
                    </a:cubicBezTo>
                    <a:cubicBezTo>
                      <a:pt x="3578020" y="457557"/>
                      <a:pt x="3427917" y="348810"/>
                      <a:pt x="3351334" y="267632"/>
                    </a:cubicBezTo>
                    <a:cubicBezTo>
                      <a:pt x="3103206" y="71580"/>
                      <a:pt x="2919407" y="82302"/>
                      <a:pt x="2675873" y="65453"/>
                    </a:cubicBezTo>
                    <a:cubicBezTo>
                      <a:pt x="2329718" y="79238"/>
                      <a:pt x="2433871" y="88427"/>
                      <a:pt x="1779853" y="102212"/>
                    </a:cubicBezTo>
                    <a:cubicBezTo>
                      <a:pt x="1703270" y="99149"/>
                      <a:pt x="1502621" y="91492"/>
                      <a:pt x="1458203" y="83834"/>
                    </a:cubicBezTo>
                    <a:lnTo>
                      <a:pt x="1159531" y="33288"/>
                    </a:lnTo>
                    <a:cubicBezTo>
                      <a:pt x="816440" y="-21852"/>
                      <a:pt x="772021" y="1123"/>
                      <a:pt x="580564" y="33288"/>
                    </a:cubicBezTo>
                    <a:close/>
                  </a:path>
                </a:pathLst>
              </a:custGeom>
              <a:solidFill>
                <a:srgbClr val="FDD028"/>
              </a:solidFill>
              <a:ln>
                <a:solidFill>
                  <a:srgbClr val="8E75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1872579" y="1088116"/>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670694" y="1632828"/>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1670693" y="2519064"/>
                <a:ext cx="108303" cy="1802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1591319" y="3342011"/>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1797365" y="3658631"/>
                <a:ext cx="103445" cy="975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2884908" y="3483902"/>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3656852" y="3534417"/>
                <a:ext cx="141271" cy="1331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2089262" y="3630906"/>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4938354" y="1236745"/>
                <a:ext cx="205535" cy="1937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085027" y="1632828"/>
                <a:ext cx="142761" cy="1345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4460585" y="1042979"/>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3404649" y="1083094"/>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5102770" y="3534417"/>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4591160" y="3715350"/>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4979783" y="2699346"/>
                <a:ext cx="210487" cy="1984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5037755" y="2225703"/>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2371893" y="915827"/>
                <a:ext cx="207445" cy="1955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2852705" y="1023147"/>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任意多边形 61"/>
            <p:cNvSpPr/>
            <p:nvPr/>
          </p:nvSpPr>
          <p:spPr>
            <a:xfrm flipV="1">
              <a:off x="7010212" y="1127386"/>
              <a:ext cx="3384221" cy="2704431"/>
            </a:xfrm>
            <a:custGeom>
              <a:avLst/>
              <a:gdLst>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1" fmla="*/ 565182 w 3510561"/>
                <a:gd name="connsiteY0-2" fmla="*/ 13785 h 2642111"/>
                <a:gd name="connsiteX1-3" fmla="*/ 68925 w 3510561"/>
                <a:gd name="connsiteY1-4" fmla="*/ 514637 h 2642111"/>
                <a:gd name="connsiteX2-5" fmla="*/ 101090 w 3510561"/>
                <a:gd name="connsiteY2-6" fmla="*/ 1102794 h 2642111"/>
                <a:gd name="connsiteX3-7" fmla="*/ 0 w 3510561"/>
                <a:gd name="connsiteY3-8" fmla="*/ 1778255 h 2642111"/>
                <a:gd name="connsiteX4-9" fmla="*/ 101090 w 3510561"/>
                <a:gd name="connsiteY4-10" fmla="*/ 2439932 h 2642111"/>
                <a:gd name="connsiteX5-11" fmla="*/ 845476 w 3510561"/>
                <a:gd name="connsiteY5-12" fmla="*/ 2499666 h 2642111"/>
                <a:gd name="connsiteX6-13" fmla="*/ 2182613 w 3510561"/>
                <a:gd name="connsiteY6-14" fmla="*/ 2435337 h 2642111"/>
                <a:gd name="connsiteX7-15" fmla="*/ 3000519 w 3510561"/>
                <a:gd name="connsiteY7-16" fmla="*/ 2642111 h 2642111"/>
                <a:gd name="connsiteX8-17" fmla="*/ 3510561 w 3510561"/>
                <a:gd name="connsiteY8-18" fmla="*/ 2210183 h 2642111"/>
                <a:gd name="connsiteX9-19" fmla="*/ 3414067 w 3510561"/>
                <a:gd name="connsiteY9-20" fmla="*/ 1516342 h 2642111"/>
                <a:gd name="connsiteX10-21" fmla="*/ 3505966 w 3510561"/>
                <a:gd name="connsiteY10-22" fmla="*/ 850070 h 2642111"/>
                <a:gd name="connsiteX11-23" fmla="*/ 3317572 w 3510561"/>
                <a:gd name="connsiteY11-24" fmla="*/ 261914 h 2642111"/>
                <a:gd name="connsiteX12-25" fmla="*/ 2642111 w 3510561"/>
                <a:gd name="connsiteY12-26" fmla="*/ 59735 h 2642111"/>
                <a:gd name="connsiteX13-27" fmla="*/ 1603646 w 3510561"/>
                <a:gd name="connsiteY13-28" fmla="*/ 101089 h 2642111"/>
                <a:gd name="connsiteX14-29" fmla="*/ 909805 w 3510561"/>
                <a:gd name="connsiteY14-30" fmla="*/ 0 h 2642111"/>
                <a:gd name="connsiteX15-31" fmla="*/ 565182 w 3510561"/>
                <a:gd name="connsiteY15-32" fmla="*/ 13785 h 2642111"/>
                <a:gd name="connsiteX0-33" fmla="*/ 565182 w 3510561"/>
                <a:gd name="connsiteY0-34" fmla="*/ 18380 h 2646706"/>
                <a:gd name="connsiteX1-35" fmla="*/ 68925 w 3510561"/>
                <a:gd name="connsiteY1-36" fmla="*/ 519232 h 2646706"/>
                <a:gd name="connsiteX2-37" fmla="*/ 101090 w 3510561"/>
                <a:gd name="connsiteY2-38" fmla="*/ 1107389 h 2646706"/>
                <a:gd name="connsiteX3-39" fmla="*/ 0 w 3510561"/>
                <a:gd name="connsiteY3-40" fmla="*/ 1782850 h 2646706"/>
                <a:gd name="connsiteX4-41" fmla="*/ 101090 w 3510561"/>
                <a:gd name="connsiteY4-42" fmla="*/ 2444527 h 2646706"/>
                <a:gd name="connsiteX5-43" fmla="*/ 845476 w 3510561"/>
                <a:gd name="connsiteY5-44" fmla="*/ 2504261 h 2646706"/>
                <a:gd name="connsiteX6-45" fmla="*/ 2182613 w 3510561"/>
                <a:gd name="connsiteY6-46" fmla="*/ 2439932 h 2646706"/>
                <a:gd name="connsiteX7-47" fmla="*/ 3000519 w 3510561"/>
                <a:gd name="connsiteY7-48" fmla="*/ 2646706 h 2646706"/>
                <a:gd name="connsiteX8-49" fmla="*/ 3510561 w 3510561"/>
                <a:gd name="connsiteY8-50" fmla="*/ 2214778 h 2646706"/>
                <a:gd name="connsiteX9-51" fmla="*/ 3414067 w 3510561"/>
                <a:gd name="connsiteY9-52" fmla="*/ 1520937 h 2646706"/>
                <a:gd name="connsiteX10-53" fmla="*/ 3505966 w 3510561"/>
                <a:gd name="connsiteY10-54" fmla="*/ 854665 h 2646706"/>
                <a:gd name="connsiteX11-55" fmla="*/ 3317572 w 3510561"/>
                <a:gd name="connsiteY11-56" fmla="*/ 266509 h 2646706"/>
                <a:gd name="connsiteX12-57" fmla="*/ 2642111 w 3510561"/>
                <a:gd name="connsiteY12-58" fmla="*/ 64330 h 2646706"/>
                <a:gd name="connsiteX13-59" fmla="*/ 1603646 w 3510561"/>
                <a:gd name="connsiteY13-60" fmla="*/ 105684 h 2646706"/>
                <a:gd name="connsiteX14-61" fmla="*/ 923590 w 3510561"/>
                <a:gd name="connsiteY14-62" fmla="*/ 0 h 2646706"/>
                <a:gd name="connsiteX15-63" fmla="*/ 565182 w 3510561"/>
                <a:gd name="connsiteY15-64" fmla="*/ 18380 h 2646706"/>
                <a:gd name="connsiteX0-65" fmla="*/ 565182 w 3510561"/>
                <a:gd name="connsiteY0-66" fmla="*/ 0 h 2628326"/>
                <a:gd name="connsiteX1-67" fmla="*/ 68925 w 3510561"/>
                <a:gd name="connsiteY1-68" fmla="*/ 500852 h 2628326"/>
                <a:gd name="connsiteX2-69" fmla="*/ 101090 w 3510561"/>
                <a:gd name="connsiteY2-70" fmla="*/ 1089009 h 2628326"/>
                <a:gd name="connsiteX3-71" fmla="*/ 0 w 3510561"/>
                <a:gd name="connsiteY3-72" fmla="*/ 1764470 h 2628326"/>
                <a:gd name="connsiteX4-73" fmla="*/ 101090 w 3510561"/>
                <a:gd name="connsiteY4-74" fmla="*/ 2426147 h 2628326"/>
                <a:gd name="connsiteX5-75" fmla="*/ 845476 w 3510561"/>
                <a:gd name="connsiteY5-76" fmla="*/ 2485881 h 2628326"/>
                <a:gd name="connsiteX6-77" fmla="*/ 2182613 w 3510561"/>
                <a:gd name="connsiteY6-78" fmla="*/ 2421552 h 2628326"/>
                <a:gd name="connsiteX7-79" fmla="*/ 3000519 w 3510561"/>
                <a:gd name="connsiteY7-80" fmla="*/ 2628326 h 2628326"/>
                <a:gd name="connsiteX8-81" fmla="*/ 3510561 w 3510561"/>
                <a:gd name="connsiteY8-82" fmla="*/ 2196398 h 2628326"/>
                <a:gd name="connsiteX9-83" fmla="*/ 3414067 w 3510561"/>
                <a:gd name="connsiteY9-84" fmla="*/ 1502557 h 2628326"/>
                <a:gd name="connsiteX10-85" fmla="*/ 3505966 w 3510561"/>
                <a:gd name="connsiteY10-86" fmla="*/ 836285 h 2628326"/>
                <a:gd name="connsiteX11-87" fmla="*/ 3317572 w 3510561"/>
                <a:gd name="connsiteY11-88" fmla="*/ 248129 h 2628326"/>
                <a:gd name="connsiteX12-89" fmla="*/ 2642111 w 3510561"/>
                <a:gd name="connsiteY12-90" fmla="*/ 45950 h 2628326"/>
                <a:gd name="connsiteX13-91" fmla="*/ 1603646 w 3510561"/>
                <a:gd name="connsiteY13-92" fmla="*/ 87304 h 2628326"/>
                <a:gd name="connsiteX14-93" fmla="*/ 1125769 w 3510561"/>
                <a:gd name="connsiteY14-94" fmla="*/ 13785 h 2628326"/>
                <a:gd name="connsiteX15-95" fmla="*/ 565182 w 3510561"/>
                <a:gd name="connsiteY15-96" fmla="*/ 0 h 2628326"/>
                <a:gd name="connsiteX0-97" fmla="*/ 565182 w 3510561"/>
                <a:gd name="connsiteY0-98" fmla="*/ 13603 h 2641929"/>
                <a:gd name="connsiteX1-99" fmla="*/ 68925 w 3510561"/>
                <a:gd name="connsiteY1-100" fmla="*/ 514455 h 2641929"/>
                <a:gd name="connsiteX2-101" fmla="*/ 101090 w 3510561"/>
                <a:gd name="connsiteY2-102" fmla="*/ 1102612 h 2641929"/>
                <a:gd name="connsiteX3-103" fmla="*/ 0 w 3510561"/>
                <a:gd name="connsiteY3-104" fmla="*/ 1778073 h 2641929"/>
                <a:gd name="connsiteX4-105" fmla="*/ 101090 w 3510561"/>
                <a:gd name="connsiteY4-106" fmla="*/ 2439750 h 2641929"/>
                <a:gd name="connsiteX5-107" fmla="*/ 845476 w 3510561"/>
                <a:gd name="connsiteY5-108" fmla="*/ 2499484 h 2641929"/>
                <a:gd name="connsiteX6-109" fmla="*/ 2182613 w 3510561"/>
                <a:gd name="connsiteY6-110" fmla="*/ 2435155 h 2641929"/>
                <a:gd name="connsiteX7-111" fmla="*/ 3000519 w 3510561"/>
                <a:gd name="connsiteY7-112" fmla="*/ 2641929 h 2641929"/>
                <a:gd name="connsiteX8-113" fmla="*/ 3510561 w 3510561"/>
                <a:gd name="connsiteY8-114" fmla="*/ 2210001 h 2641929"/>
                <a:gd name="connsiteX9-115" fmla="*/ 3414067 w 3510561"/>
                <a:gd name="connsiteY9-116" fmla="*/ 1516160 h 2641929"/>
                <a:gd name="connsiteX10-117" fmla="*/ 3505966 w 3510561"/>
                <a:gd name="connsiteY10-118" fmla="*/ 849888 h 2641929"/>
                <a:gd name="connsiteX11-119" fmla="*/ 3317572 w 3510561"/>
                <a:gd name="connsiteY11-120" fmla="*/ 261732 h 2641929"/>
                <a:gd name="connsiteX12-121" fmla="*/ 2642111 w 3510561"/>
                <a:gd name="connsiteY12-122" fmla="*/ 59553 h 2641929"/>
                <a:gd name="connsiteX13-123" fmla="*/ 1603646 w 3510561"/>
                <a:gd name="connsiteY13-124" fmla="*/ 100907 h 2641929"/>
                <a:gd name="connsiteX14-125" fmla="*/ 1125769 w 3510561"/>
                <a:gd name="connsiteY14-126" fmla="*/ 27388 h 2641929"/>
                <a:gd name="connsiteX15-127" fmla="*/ 565182 w 3510561"/>
                <a:gd name="connsiteY15-128" fmla="*/ 13603 h 2641929"/>
                <a:gd name="connsiteX0-129" fmla="*/ 565182 w 3510561"/>
                <a:gd name="connsiteY0-130" fmla="*/ 13603 h 2641929"/>
                <a:gd name="connsiteX1-131" fmla="*/ 68925 w 3510561"/>
                <a:gd name="connsiteY1-132" fmla="*/ 514455 h 2641929"/>
                <a:gd name="connsiteX2-133" fmla="*/ 101090 w 3510561"/>
                <a:gd name="connsiteY2-134" fmla="*/ 1102612 h 2641929"/>
                <a:gd name="connsiteX3-135" fmla="*/ 0 w 3510561"/>
                <a:gd name="connsiteY3-136" fmla="*/ 1778073 h 2641929"/>
                <a:gd name="connsiteX4-137" fmla="*/ 101090 w 3510561"/>
                <a:gd name="connsiteY4-138" fmla="*/ 2439750 h 2641929"/>
                <a:gd name="connsiteX5-139" fmla="*/ 845476 w 3510561"/>
                <a:gd name="connsiteY5-140" fmla="*/ 2499484 h 2641929"/>
                <a:gd name="connsiteX6-141" fmla="*/ 2182613 w 3510561"/>
                <a:gd name="connsiteY6-142" fmla="*/ 2435155 h 2641929"/>
                <a:gd name="connsiteX7-143" fmla="*/ 3000519 w 3510561"/>
                <a:gd name="connsiteY7-144" fmla="*/ 2641929 h 2641929"/>
                <a:gd name="connsiteX8-145" fmla="*/ 3510561 w 3510561"/>
                <a:gd name="connsiteY8-146" fmla="*/ 2210001 h 2641929"/>
                <a:gd name="connsiteX9-147" fmla="*/ 3414067 w 3510561"/>
                <a:gd name="connsiteY9-148" fmla="*/ 1516160 h 2641929"/>
                <a:gd name="connsiteX10-149" fmla="*/ 3505966 w 3510561"/>
                <a:gd name="connsiteY10-150" fmla="*/ 849888 h 2641929"/>
                <a:gd name="connsiteX11-151" fmla="*/ 3317572 w 3510561"/>
                <a:gd name="connsiteY11-152" fmla="*/ 261732 h 2641929"/>
                <a:gd name="connsiteX12-153" fmla="*/ 2642111 w 3510561"/>
                <a:gd name="connsiteY12-154" fmla="*/ 59553 h 2641929"/>
                <a:gd name="connsiteX13-155" fmla="*/ 1603646 w 3510561"/>
                <a:gd name="connsiteY13-156" fmla="*/ 100907 h 2641929"/>
                <a:gd name="connsiteX14-157" fmla="*/ 1125769 w 3510561"/>
                <a:gd name="connsiteY14-158" fmla="*/ 27388 h 2641929"/>
                <a:gd name="connsiteX15-159" fmla="*/ 565182 w 3510561"/>
                <a:gd name="connsiteY15-160" fmla="*/ 13603 h 2641929"/>
                <a:gd name="connsiteX0-161" fmla="*/ 565182 w 3510561"/>
                <a:gd name="connsiteY0-162" fmla="*/ 13603 h 2641929"/>
                <a:gd name="connsiteX1-163" fmla="*/ 59735 w 3510561"/>
                <a:gd name="connsiteY1-164" fmla="*/ 546620 h 2641929"/>
                <a:gd name="connsiteX2-165" fmla="*/ 101090 w 3510561"/>
                <a:gd name="connsiteY2-166" fmla="*/ 1102612 h 2641929"/>
                <a:gd name="connsiteX3-167" fmla="*/ 0 w 3510561"/>
                <a:gd name="connsiteY3-168" fmla="*/ 1778073 h 2641929"/>
                <a:gd name="connsiteX4-169" fmla="*/ 101090 w 3510561"/>
                <a:gd name="connsiteY4-170" fmla="*/ 2439750 h 2641929"/>
                <a:gd name="connsiteX5-171" fmla="*/ 845476 w 3510561"/>
                <a:gd name="connsiteY5-172" fmla="*/ 2499484 h 2641929"/>
                <a:gd name="connsiteX6-173" fmla="*/ 2182613 w 3510561"/>
                <a:gd name="connsiteY6-174" fmla="*/ 2435155 h 2641929"/>
                <a:gd name="connsiteX7-175" fmla="*/ 3000519 w 3510561"/>
                <a:gd name="connsiteY7-176" fmla="*/ 2641929 h 2641929"/>
                <a:gd name="connsiteX8-177" fmla="*/ 3510561 w 3510561"/>
                <a:gd name="connsiteY8-178" fmla="*/ 2210001 h 2641929"/>
                <a:gd name="connsiteX9-179" fmla="*/ 3414067 w 3510561"/>
                <a:gd name="connsiteY9-180" fmla="*/ 1516160 h 2641929"/>
                <a:gd name="connsiteX10-181" fmla="*/ 3505966 w 3510561"/>
                <a:gd name="connsiteY10-182" fmla="*/ 849888 h 2641929"/>
                <a:gd name="connsiteX11-183" fmla="*/ 3317572 w 3510561"/>
                <a:gd name="connsiteY11-184" fmla="*/ 261732 h 2641929"/>
                <a:gd name="connsiteX12-185" fmla="*/ 2642111 w 3510561"/>
                <a:gd name="connsiteY12-186" fmla="*/ 59553 h 2641929"/>
                <a:gd name="connsiteX13-187" fmla="*/ 1603646 w 3510561"/>
                <a:gd name="connsiteY13-188" fmla="*/ 100907 h 2641929"/>
                <a:gd name="connsiteX14-189" fmla="*/ 1125769 w 3510561"/>
                <a:gd name="connsiteY14-190" fmla="*/ 27388 h 2641929"/>
                <a:gd name="connsiteX15-191" fmla="*/ 565182 w 3510561"/>
                <a:gd name="connsiteY15-192" fmla="*/ 13603 h 2641929"/>
                <a:gd name="connsiteX0-193" fmla="*/ 565182 w 3510561"/>
                <a:gd name="connsiteY0-194" fmla="*/ 13603 h 2641929"/>
                <a:gd name="connsiteX1-195" fmla="*/ 59735 w 3510561"/>
                <a:gd name="connsiteY1-196" fmla="*/ 546620 h 2641929"/>
                <a:gd name="connsiteX2-197" fmla="*/ 101090 w 3510561"/>
                <a:gd name="connsiteY2-198" fmla="*/ 1102612 h 2641929"/>
                <a:gd name="connsiteX3-199" fmla="*/ 0 w 3510561"/>
                <a:gd name="connsiteY3-200" fmla="*/ 1778073 h 2641929"/>
                <a:gd name="connsiteX4-201" fmla="*/ 101090 w 3510561"/>
                <a:gd name="connsiteY4-202" fmla="*/ 2439750 h 2641929"/>
                <a:gd name="connsiteX5-203" fmla="*/ 845476 w 3510561"/>
                <a:gd name="connsiteY5-204" fmla="*/ 2499484 h 2641929"/>
                <a:gd name="connsiteX6-205" fmla="*/ 2182613 w 3510561"/>
                <a:gd name="connsiteY6-206" fmla="*/ 2435155 h 2641929"/>
                <a:gd name="connsiteX7-207" fmla="*/ 3000519 w 3510561"/>
                <a:gd name="connsiteY7-208" fmla="*/ 2641929 h 2641929"/>
                <a:gd name="connsiteX8-209" fmla="*/ 3510561 w 3510561"/>
                <a:gd name="connsiteY8-210" fmla="*/ 2210001 h 2641929"/>
                <a:gd name="connsiteX9-211" fmla="*/ 3414067 w 3510561"/>
                <a:gd name="connsiteY9-212" fmla="*/ 1516160 h 2641929"/>
                <a:gd name="connsiteX10-213" fmla="*/ 3505966 w 3510561"/>
                <a:gd name="connsiteY10-214" fmla="*/ 849888 h 2641929"/>
                <a:gd name="connsiteX11-215" fmla="*/ 3317572 w 3510561"/>
                <a:gd name="connsiteY11-216" fmla="*/ 261732 h 2641929"/>
                <a:gd name="connsiteX12-217" fmla="*/ 2642111 w 3510561"/>
                <a:gd name="connsiteY12-218" fmla="*/ 59553 h 2641929"/>
                <a:gd name="connsiteX13-219" fmla="*/ 1603646 w 3510561"/>
                <a:gd name="connsiteY13-220" fmla="*/ 100907 h 2641929"/>
                <a:gd name="connsiteX14-221" fmla="*/ 1125769 w 3510561"/>
                <a:gd name="connsiteY14-222" fmla="*/ 27388 h 2641929"/>
                <a:gd name="connsiteX15-223" fmla="*/ 565182 w 3510561"/>
                <a:gd name="connsiteY15-224" fmla="*/ 13603 h 2641929"/>
                <a:gd name="connsiteX0-225" fmla="*/ 565182 w 3510561"/>
                <a:gd name="connsiteY0-226" fmla="*/ 13603 h 2641929"/>
                <a:gd name="connsiteX1-227" fmla="*/ 59735 w 3510561"/>
                <a:gd name="connsiteY1-228" fmla="*/ 546620 h 2641929"/>
                <a:gd name="connsiteX2-229" fmla="*/ 101090 w 3510561"/>
                <a:gd name="connsiteY2-230" fmla="*/ 1102612 h 2641929"/>
                <a:gd name="connsiteX3-231" fmla="*/ 0 w 3510561"/>
                <a:gd name="connsiteY3-232" fmla="*/ 1778073 h 2641929"/>
                <a:gd name="connsiteX4-233" fmla="*/ 101090 w 3510561"/>
                <a:gd name="connsiteY4-234" fmla="*/ 2439750 h 2641929"/>
                <a:gd name="connsiteX5-235" fmla="*/ 845476 w 3510561"/>
                <a:gd name="connsiteY5-236" fmla="*/ 2499484 h 2641929"/>
                <a:gd name="connsiteX6-237" fmla="*/ 2182613 w 3510561"/>
                <a:gd name="connsiteY6-238" fmla="*/ 2435155 h 2641929"/>
                <a:gd name="connsiteX7-239" fmla="*/ 3000519 w 3510561"/>
                <a:gd name="connsiteY7-240" fmla="*/ 2641929 h 2641929"/>
                <a:gd name="connsiteX8-241" fmla="*/ 3510561 w 3510561"/>
                <a:gd name="connsiteY8-242" fmla="*/ 2210001 h 2641929"/>
                <a:gd name="connsiteX9-243" fmla="*/ 3414067 w 3510561"/>
                <a:gd name="connsiteY9-244" fmla="*/ 1516160 h 2641929"/>
                <a:gd name="connsiteX10-245" fmla="*/ 3505966 w 3510561"/>
                <a:gd name="connsiteY10-246" fmla="*/ 849888 h 2641929"/>
                <a:gd name="connsiteX11-247" fmla="*/ 3317572 w 3510561"/>
                <a:gd name="connsiteY11-248" fmla="*/ 261732 h 2641929"/>
                <a:gd name="connsiteX12-249" fmla="*/ 2642111 w 3510561"/>
                <a:gd name="connsiteY12-250" fmla="*/ 59553 h 2641929"/>
                <a:gd name="connsiteX13-251" fmla="*/ 1603646 w 3510561"/>
                <a:gd name="connsiteY13-252" fmla="*/ 100907 h 2641929"/>
                <a:gd name="connsiteX14-253" fmla="*/ 1125769 w 3510561"/>
                <a:gd name="connsiteY14-254" fmla="*/ 27388 h 2641929"/>
                <a:gd name="connsiteX15-255" fmla="*/ 565182 w 3510561"/>
                <a:gd name="connsiteY15-256" fmla="*/ 13603 h 2641929"/>
                <a:gd name="connsiteX0-257" fmla="*/ 565182 w 3510561"/>
                <a:gd name="connsiteY0-258" fmla="*/ 13603 h 2641929"/>
                <a:gd name="connsiteX1-259" fmla="*/ 59735 w 3510561"/>
                <a:gd name="connsiteY1-260" fmla="*/ 546620 h 2641929"/>
                <a:gd name="connsiteX2-261" fmla="*/ 105685 w 3510561"/>
                <a:gd name="connsiteY2-262" fmla="*/ 1176132 h 2641929"/>
                <a:gd name="connsiteX3-263" fmla="*/ 0 w 3510561"/>
                <a:gd name="connsiteY3-264" fmla="*/ 1778073 h 2641929"/>
                <a:gd name="connsiteX4-265" fmla="*/ 101090 w 3510561"/>
                <a:gd name="connsiteY4-266" fmla="*/ 2439750 h 2641929"/>
                <a:gd name="connsiteX5-267" fmla="*/ 845476 w 3510561"/>
                <a:gd name="connsiteY5-268" fmla="*/ 2499484 h 2641929"/>
                <a:gd name="connsiteX6-269" fmla="*/ 2182613 w 3510561"/>
                <a:gd name="connsiteY6-270" fmla="*/ 2435155 h 2641929"/>
                <a:gd name="connsiteX7-271" fmla="*/ 3000519 w 3510561"/>
                <a:gd name="connsiteY7-272" fmla="*/ 2641929 h 2641929"/>
                <a:gd name="connsiteX8-273" fmla="*/ 3510561 w 3510561"/>
                <a:gd name="connsiteY8-274" fmla="*/ 2210001 h 2641929"/>
                <a:gd name="connsiteX9-275" fmla="*/ 3414067 w 3510561"/>
                <a:gd name="connsiteY9-276" fmla="*/ 1516160 h 2641929"/>
                <a:gd name="connsiteX10-277" fmla="*/ 3505966 w 3510561"/>
                <a:gd name="connsiteY10-278" fmla="*/ 849888 h 2641929"/>
                <a:gd name="connsiteX11-279" fmla="*/ 3317572 w 3510561"/>
                <a:gd name="connsiteY11-280" fmla="*/ 261732 h 2641929"/>
                <a:gd name="connsiteX12-281" fmla="*/ 2642111 w 3510561"/>
                <a:gd name="connsiteY12-282" fmla="*/ 59553 h 2641929"/>
                <a:gd name="connsiteX13-283" fmla="*/ 1603646 w 3510561"/>
                <a:gd name="connsiteY13-284" fmla="*/ 100907 h 2641929"/>
                <a:gd name="connsiteX14-285" fmla="*/ 1125769 w 3510561"/>
                <a:gd name="connsiteY14-286" fmla="*/ 27388 h 2641929"/>
                <a:gd name="connsiteX15-287" fmla="*/ 565182 w 3510561"/>
                <a:gd name="connsiteY15-288" fmla="*/ 13603 h 2641929"/>
                <a:gd name="connsiteX0-289" fmla="*/ 565182 w 3510561"/>
                <a:gd name="connsiteY0-290" fmla="*/ 13603 h 2641929"/>
                <a:gd name="connsiteX1-291" fmla="*/ 59735 w 3510561"/>
                <a:gd name="connsiteY1-292" fmla="*/ 546620 h 2641929"/>
                <a:gd name="connsiteX2-293" fmla="*/ 105685 w 3510561"/>
                <a:gd name="connsiteY2-294" fmla="*/ 1176132 h 2641929"/>
                <a:gd name="connsiteX3-295" fmla="*/ 0 w 3510561"/>
                <a:gd name="connsiteY3-296" fmla="*/ 1778073 h 2641929"/>
                <a:gd name="connsiteX4-297" fmla="*/ 101090 w 3510561"/>
                <a:gd name="connsiteY4-298" fmla="*/ 2439750 h 2641929"/>
                <a:gd name="connsiteX5-299" fmla="*/ 845476 w 3510561"/>
                <a:gd name="connsiteY5-300" fmla="*/ 2499484 h 2641929"/>
                <a:gd name="connsiteX6-301" fmla="*/ 2182613 w 3510561"/>
                <a:gd name="connsiteY6-302" fmla="*/ 2435155 h 2641929"/>
                <a:gd name="connsiteX7-303" fmla="*/ 3000519 w 3510561"/>
                <a:gd name="connsiteY7-304" fmla="*/ 2641929 h 2641929"/>
                <a:gd name="connsiteX8-305" fmla="*/ 3510561 w 3510561"/>
                <a:gd name="connsiteY8-306" fmla="*/ 2210001 h 2641929"/>
                <a:gd name="connsiteX9-307" fmla="*/ 3414067 w 3510561"/>
                <a:gd name="connsiteY9-308" fmla="*/ 1516160 h 2641929"/>
                <a:gd name="connsiteX10-309" fmla="*/ 3505966 w 3510561"/>
                <a:gd name="connsiteY10-310" fmla="*/ 849888 h 2641929"/>
                <a:gd name="connsiteX11-311" fmla="*/ 3317572 w 3510561"/>
                <a:gd name="connsiteY11-312" fmla="*/ 261732 h 2641929"/>
                <a:gd name="connsiteX12-313" fmla="*/ 2642111 w 3510561"/>
                <a:gd name="connsiteY12-314" fmla="*/ 59553 h 2641929"/>
                <a:gd name="connsiteX13-315" fmla="*/ 1603646 w 3510561"/>
                <a:gd name="connsiteY13-316" fmla="*/ 100907 h 2641929"/>
                <a:gd name="connsiteX14-317" fmla="*/ 1125769 w 3510561"/>
                <a:gd name="connsiteY14-318" fmla="*/ 27388 h 2641929"/>
                <a:gd name="connsiteX15-319" fmla="*/ 565182 w 3510561"/>
                <a:gd name="connsiteY15-320" fmla="*/ 13603 h 2641929"/>
                <a:gd name="connsiteX0-321" fmla="*/ 585546 w 3530925"/>
                <a:gd name="connsiteY0-322" fmla="*/ 13603 h 2641929"/>
                <a:gd name="connsiteX1-323" fmla="*/ 80099 w 3530925"/>
                <a:gd name="connsiteY1-324" fmla="*/ 546620 h 2641929"/>
                <a:gd name="connsiteX2-325" fmla="*/ 126049 w 3530925"/>
                <a:gd name="connsiteY2-326" fmla="*/ 1176132 h 2641929"/>
                <a:gd name="connsiteX3-327" fmla="*/ 20364 w 3530925"/>
                <a:gd name="connsiteY3-328" fmla="*/ 1778073 h 2641929"/>
                <a:gd name="connsiteX4-329" fmla="*/ 121454 w 3530925"/>
                <a:gd name="connsiteY4-330" fmla="*/ 2439750 h 2641929"/>
                <a:gd name="connsiteX5-331" fmla="*/ 865840 w 3530925"/>
                <a:gd name="connsiteY5-332" fmla="*/ 2499484 h 2641929"/>
                <a:gd name="connsiteX6-333" fmla="*/ 2202977 w 3530925"/>
                <a:gd name="connsiteY6-334" fmla="*/ 2435155 h 2641929"/>
                <a:gd name="connsiteX7-335" fmla="*/ 3020883 w 3530925"/>
                <a:gd name="connsiteY7-336" fmla="*/ 2641929 h 2641929"/>
                <a:gd name="connsiteX8-337" fmla="*/ 3530925 w 3530925"/>
                <a:gd name="connsiteY8-338" fmla="*/ 2210001 h 2641929"/>
                <a:gd name="connsiteX9-339" fmla="*/ 3434431 w 3530925"/>
                <a:gd name="connsiteY9-340" fmla="*/ 1516160 h 2641929"/>
                <a:gd name="connsiteX10-341" fmla="*/ 3526330 w 3530925"/>
                <a:gd name="connsiteY10-342" fmla="*/ 849888 h 2641929"/>
                <a:gd name="connsiteX11-343" fmla="*/ 3337936 w 3530925"/>
                <a:gd name="connsiteY11-344" fmla="*/ 261732 h 2641929"/>
                <a:gd name="connsiteX12-345" fmla="*/ 2662475 w 3530925"/>
                <a:gd name="connsiteY12-346" fmla="*/ 59553 h 2641929"/>
                <a:gd name="connsiteX13-347" fmla="*/ 1624010 w 3530925"/>
                <a:gd name="connsiteY13-348" fmla="*/ 100907 h 2641929"/>
                <a:gd name="connsiteX14-349" fmla="*/ 1146133 w 3530925"/>
                <a:gd name="connsiteY14-350" fmla="*/ 27388 h 2641929"/>
                <a:gd name="connsiteX15-351" fmla="*/ 585546 w 3530925"/>
                <a:gd name="connsiteY15-352" fmla="*/ 13603 h 2641929"/>
                <a:gd name="connsiteX0-353" fmla="*/ 594574 w 3539953"/>
                <a:gd name="connsiteY0-354" fmla="*/ 13603 h 2641929"/>
                <a:gd name="connsiteX1-355" fmla="*/ 89127 w 3539953"/>
                <a:gd name="connsiteY1-356" fmla="*/ 546620 h 2641929"/>
                <a:gd name="connsiteX2-357" fmla="*/ 135077 w 3539953"/>
                <a:gd name="connsiteY2-358" fmla="*/ 1176132 h 2641929"/>
                <a:gd name="connsiteX3-359" fmla="*/ 29392 w 3539953"/>
                <a:gd name="connsiteY3-360" fmla="*/ 1778073 h 2641929"/>
                <a:gd name="connsiteX4-361" fmla="*/ 130482 w 3539953"/>
                <a:gd name="connsiteY4-362" fmla="*/ 2439750 h 2641929"/>
                <a:gd name="connsiteX5-363" fmla="*/ 874868 w 3539953"/>
                <a:gd name="connsiteY5-364" fmla="*/ 2499484 h 2641929"/>
                <a:gd name="connsiteX6-365" fmla="*/ 2212005 w 3539953"/>
                <a:gd name="connsiteY6-366" fmla="*/ 2435155 h 2641929"/>
                <a:gd name="connsiteX7-367" fmla="*/ 3029911 w 3539953"/>
                <a:gd name="connsiteY7-368" fmla="*/ 2641929 h 2641929"/>
                <a:gd name="connsiteX8-369" fmla="*/ 3539953 w 3539953"/>
                <a:gd name="connsiteY8-370" fmla="*/ 2210001 h 2641929"/>
                <a:gd name="connsiteX9-371" fmla="*/ 3443459 w 3539953"/>
                <a:gd name="connsiteY9-372" fmla="*/ 1516160 h 2641929"/>
                <a:gd name="connsiteX10-373" fmla="*/ 3535358 w 3539953"/>
                <a:gd name="connsiteY10-374" fmla="*/ 849888 h 2641929"/>
                <a:gd name="connsiteX11-375" fmla="*/ 3346964 w 3539953"/>
                <a:gd name="connsiteY11-376" fmla="*/ 261732 h 2641929"/>
                <a:gd name="connsiteX12-377" fmla="*/ 2671503 w 3539953"/>
                <a:gd name="connsiteY12-378" fmla="*/ 59553 h 2641929"/>
                <a:gd name="connsiteX13-379" fmla="*/ 1633038 w 3539953"/>
                <a:gd name="connsiteY13-380" fmla="*/ 100907 h 2641929"/>
                <a:gd name="connsiteX14-381" fmla="*/ 1155161 w 3539953"/>
                <a:gd name="connsiteY14-382" fmla="*/ 27388 h 2641929"/>
                <a:gd name="connsiteX15-383" fmla="*/ 594574 w 3539953"/>
                <a:gd name="connsiteY15-384" fmla="*/ 13603 h 2641929"/>
                <a:gd name="connsiteX0-385" fmla="*/ 594574 w 3539953"/>
                <a:gd name="connsiteY0-386" fmla="*/ 13603 h 2641929"/>
                <a:gd name="connsiteX1-387" fmla="*/ 89127 w 3539953"/>
                <a:gd name="connsiteY1-388" fmla="*/ 546620 h 2641929"/>
                <a:gd name="connsiteX2-389" fmla="*/ 135077 w 3539953"/>
                <a:gd name="connsiteY2-390" fmla="*/ 1176132 h 2641929"/>
                <a:gd name="connsiteX3-391" fmla="*/ 29392 w 3539953"/>
                <a:gd name="connsiteY3-392" fmla="*/ 1778073 h 2641929"/>
                <a:gd name="connsiteX4-393" fmla="*/ 130482 w 3539953"/>
                <a:gd name="connsiteY4-394" fmla="*/ 2439750 h 2641929"/>
                <a:gd name="connsiteX5-395" fmla="*/ 874868 w 3539953"/>
                <a:gd name="connsiteY5-396" fmla="*/ 2499484 h 2641929"/>
                <a:gd name="connsiteX6-397" fmla="*/ 2212005 w 3539953"/>
                <a:gd name="connsiteY6-398" fmla="*/ 2435155 h 2641929"/>
                <a:gd name="connsiteX7-399" fmla="*/ 3029911 w 3539953"/>
                <a:gd name="connsiteY7-400" fmla="*/ 2641929 h 2641929"/>
                <a:gd name="connsiteX8-401" fmla="*/ 3539953 w 3539953"/>
                <a:gd name="connsiteY8-402" fmla="*/ 2210001 h 2641929"/>
                <a:gd name="connsiteX9-403" fmla="*/ 3443459 w 3539953"/>
                <a:gd name="connsiteY9-404" fmla="*/ 1516160 h 2641929"/>
                <a:gd name="connsiteX10-405" fmla="*/ 3535358 w 3539953"/>
                <a:gd name="connsiteY10-406" fmla="*/ 849888 h 2641929"/>
                <a:gd name="connsiteX11-407" fmla="*/ 3346964 w 3539953"/>
                <a:gd name="connsiteY11-408" fmla="*/ 261732 h 2641929"/>
                <a:gd name="connsiteX12-409" fmla="*/ 2671503 w 3539953"/>
                <a:gd name="connsiteY12-410" fmla="*/ 59553 h 2641929"/>
                <a:gd name="connsiteX13-411" fmla="*/ 1633038 w 3539953"/>
                <a:gd name="connsiteY13-412" fmla="*/ 100907 h 2641929"/>
                <a:gd name="connsiteX14-413" fmla="*/ 1155161 w 3539953"/>
                <a:gd name="connsiteY14-414" fmla="*/ 27388 h 2641929"/>
                <a:gd name="connsiteX15-415" fmla="*/ 594574 w 3539953"/>
                <a:gd name="connsiteY15-416" fmla="*/ 13603 h 2641929"/>
                <a:gd name="connsiteX0-417" fmla="*/ 594574 w 3539953"/>
                <a:gd name="connsiteY0-418" fmla="*/ 13603 h 2641929"/>
                <a:gd name="connsiteX1-419" fmla="*/ 89127 w 3539953"/>
                <a:gd name="connsiteY1-420" fmla="*/ 546620 h 2641929"/>
                <a:gd name="connsiteX2-421" fmla="*/ 135077 w 3539953"/>
                <a:gd name="connsiteY2-422" fmla="*/ 1176132 h 2641929"/>
                <a:gd name="connsiteX3-423" fmla="*/ 29392 w 3539953"/>
                <a:gd name="connsiteY3-424" fmla="*/ 1778073 h 2641929"/>
                <a:gd name="connsiteX4-425" fmla="*/ 130482 w 3539953"/>
                <a:gd name="connsiteY4-426" fmla="*/ 2439750 h 2641929"/>
                <a:gd name="connsiteX5-427" fmla="*/ 874868 w 3539953"/>
                <a:gd name="connsiteY5-428" fmla="*/ 2499484 h 2641929"/>
                <a:gd name="connsiteX6-429" fmla="*/ 2212005 w 3539953"/>
                <a:gd name="connsiteY6-430" fmla="*/ 2435155 h 2641929"/>
                <a:gd name="connsiteX7-431" fmla="*/ 3029911 w 3539953"/>
                <a:gd name="connsiteY7-432" fmla="*/ 2641929 h 2641929"/>
                <a:gd name="connsiteX8-433" fmla="*/ 3539953 w 3539953"/>
                <a:gd name="connsiteY8-434" fmla="*/ 2210001 h 2641929"/>
                <a:gd name="connsiteX9-435" fmla="*/ 3443459 w 3539953"/>
                <a:gd name="connsiteY9-436" fmla="*/ 1516160 h 2641929"/>
                <a:gd name="connsiteX10-437" fmla="*/ 3535358 w 3539953"/>
                <a:gd name="connsiteY10-438" fmla="*/ 849888 h 2641929"/>
                <a:gd name="connsiteX11-439" fmla="*/ 3346964 w 3539953"/>
                <a:gd name="connsiteY11-440" fmla="*/ 261732 h 2641929"/>
                <a:gd name="connsiteX12-441" fmla="*/ 2671503 w 3539953"/>
                <a:gd name="connsiteY12-442" fmla="*/ 59553 h 2641929"/>
                <a:gd name="connsiteX13-443" fmla="*/ 1633038 w 3539953"/>
                <a:gd name="connsiteY13-444" fmla="*/ 100907 h 2641929"/>
                <a:gd name="connsiteX14-445" fmla="*/ 1155161 w 3539953"/>
                <a:gd name="connsiteY14-446" fmla="*/ 27388 h 2641929"/>
                <a:gd name="connsiteX15-447" fmla="*/ 594574 w 3539953"/>
                <a:gd name="connsiteY15-448" fmla="*/ 13603 h 2641929"/>
                <a:gd name="connsiteX0-449" fmla="*/ 594574 w 3539953"/>
                <a:gd name="connsiteY0-450" fmla="*/ 13603 h 2641929"/>
                <a:gd name="connsiteX1-451" fmla="*/ 89127 w 3539953"/>
                <a:gd name="connsiteY1-452" fmla="*/ 546620 h 2641929"/>
                <a:gd name="connsiteX2-453" fmla="*/ 135077 w 3539953"/>
                <a:gd name="connsiteY2-454" fmla="*/ 1176132 h 2641929"/>
                <a:gd name="connsiteX3-455" fmla="*/ 29392 w 3539953"/>
                <a:gd name="connsiteY3-456" fmla="*/ 1778073 h 2641929"/>
                <a:gd name="connsiteX4-457" fmla="*/ 130482 w 3539953"/>
                <a:gd name="connsiteY4-458" fmla="*/ 2439750 h 2641929"/>
                <a:gd name="connsiteX5-459" fmla="*/ 874868 w 3539953"/>
                <a:gd name="connsiteY5-460" fmla="*/ 2499484 h 2641929"/>
                <a:gd name="connsiteX6-461" fmla="*/ 2212005 w 3539953"/>
                <a:gd name="connsiteY6-462" fmla="*/ 2435155 h 2641929"/>
                <a:gd name="connsiteX7-463" fmla="*/ 3029911 w 3539953"/>
                <a:gd name="connsiteY7-464" fmla="*/ 2641929 h 2641929"/>
                <a:gd name="connsiteX8-465" fmla="*/ 3539953 w 3539953"/>
                <a:gd name="connsiteY8-466" fmla="*/ 2210001 h 2641929"/>
                <a:gd name="connsiteX9-467" fmla="*/ 3443459 w 3539953"/>
                <a:gd name="connsiteY9-468" fmla="*/ 1516160 h 2641929"/>
                <a:gd name="connsiteX10-469" fmla="*/ 3535358 w 3539953"/>
                <a:gd name="connsiteY10-470" fmla="*/ 849888 h 2641929"/>
                <a:gd name="connsiteX11-471" fmla="*/ 3346964 w 3539953"/>
                <a:gd name="connsiteY11-472" fmla="*/ 261732 h 2641929"/>
                <a:gd name="connsiteX12-473" fmla="*/ 2671503 w 3539953"/>
                <a:gd name="connsiteY12-474" fmla="*/ 59553 h 2641929"/>
                <a:gd name="connsiteX13-475" fmla="*/ 1633038 w 3539953"/>
                <a:gd name="connsiteY13-476" fmla="*/ 100907 h 2641929"/>
                <a:gd name="connsiteX14-477" fmla="*/ 1155161 w 3539953"/>
                <a:gd name="connsiteY14-478" fmla="*/ 27388 h 2641929"/>
                <a:gd name="connsiteX15-479" fmla="*/ 594574 w 3539953"/>
                <a:gd name="connsiteY15-480" fmla="*/ 13603 h 2641929"/>
                <a:gd name="connsiteX0-481" fmla="*/ 594574 w 3539953"/>
                <a:gd name="connsiteY0-482" fmla="*/ 13603 h 2641929"/>
                <a:gd name="connsiteX1-483" fmla="*/ 89127 w 3539953"/>
                <a:gd name="connsiteY1-484" fmla="*/ 546620 h 2641929"/>
                <a:gd name="connsiteX2-485" fmla="*/ 135077 w 3539953"/>
                <a:gd name="connsiteY2-486" fmla="*/ 1176132 h 2641929"/>
                <a:gd name="connsiteX3-487" fmla="*/ 29392 w 3539953"/>
                <a:gd name="connsiteY3-488" fmla="*/ 1778073 h 2641929"/>
                <a:gd name="connsiteX4-489" fmla="*/ 130482 w 3539953"/>
                <a:gd name="connsiteY4-490" fmla="*/ 2439750 h 2641929"/>
                <a:gd name="connsiteX5-491" fmla="*/ 874868 w 3539953"/>
                <a:gd name="connsiteY5-492" fmla="*/ 2499484 h 2641929"/>
                <a:gd name="connsiteX6-493" fmla="*/ 2212005 w 3539953"/>
                <a:gd name="connsiteY6-494" fmla="*/ 2435155 h 2641929"/>
                <a:gd name="connsiteX7-495" fmla="*/ 3029911 w 3539953"/>
                <a:gd name="connsiteY7-496" fmla="*/ 2641929 h 2641929"/>
                <a:gd name="connsiteX8-497" fmla="*/ 3539953 w 3539953"/>
                <a:gd name="connsiteY8-498" fmla="*/ 2210001 h 2641929"/>
                <a:gd name="connsiteX9-499" fmla="*/ 3443459 w 3539953"/>
                <a:gd name="connsiteY9-500" fmla="*/ 1516160 h 2641929"/>
                <a:gd name="connsiteX10-501" fmla="*/ 3535358 w 3539953"/>
                <a:gd name="connsiteY10-502" fmla="*/ 849888 h 2641929"/>
                <a:gd name="connsiteX11-503" fmla="*/ 3346964 w 3539953"/>
                <a:gd name="connsiteY11-504" fmla="*/ 261732 h 2641929"/>
                <a:gd name="connsiteX12-505" fmla="*/ 2671503 w 3539953"/>
                <a:gd name="connsiteY12-506" fmla="*/ 59553 h 2641929"/>
                <a:gd name="connsiteX13-507" fmla="*/ 1633038 w 3539953"/>
                <a:gd name="connsiteY13-508" fmla="*/ 100907 h 2641929"/>
                <a:gd name="connsiteX14-509" fmla="*/ 1155161 w 3539953"/>
                <a:gd name="connsiteY14-510" fmla="*/ 27388 h 2641929"/>
                <a:gd name="connsiteX15-511" fmla="*/ 594574 w 3539953"/>
                <a:gd name="connsiteY15-512" fmla="*/ 13603 h 2641929"/>
                <a:gd name="connsiteX0-513" fmla="*/ 594574 w 3539953"/>
                <a:gd name="connsiteY0-514" fmla="*/ 13603 h 2641929"/>
                <a:gd name="connsiteX1-515" fmla="*/ 89127 w 3539953"/>
                <a:gd name="connsiteY1-516" fmla="*/ 546620 h 2641929"/>
                <a:gd name="connsiteX2-517" fmla="*/ 135077 w 3539953"/>
                <a:gd name="connsiteY2-518" fmla="*/ 1176132 h 2641929"/>
                <a:gd name="connsiteX3-519" fmla="*/ 29392 w 3539953"/>
                <a:gd name="connsiteY3-520" fmla="*/ 1778073 h 2641929"/>
                <a:gd name="connsiteX4-521" fmla="*/ 130482 w 3539953"/>
                <a:gd name="connsiteY4-522" fmla="*/ 2439750 h 2641929"/>
                <a:gd name="connsiteX5-523" fmla="*/ 874868 w 3539953"/>
                <a:gd name="connsiteY5-524" fmla="*/ 2499484 h 2641929"/>
                <a:gd name="connsiteX6-525" fmla="*/ 2212005 w 3539953"/>
                <a:gd name="connsiteY6-526" fmla="*/ 2435155 h 2641929"/>
                <a:gd name="connsiteX7-527" fmla="*/ 3029911 w 3539953"/>
                <a:gd name="connsiteY7-528" fmla="*/ 2641929 h 2641929"/>
                <a:gd name="connsiteX8-529" fmla="*/ 3539953 w 3539953"/>
                <a:gd name="connsiteY8-530" fmla="*/ 2210001 h 2641929"/>
                <a:gd name="connsiteX9-531" fmla="*/ 3443459 w 3539953"/>
                <a:gd name="connsiteY9-532" fmla="*/ 1516160 h 2641929"/>
                <a:gd name="connsiteX10-533" fmla="*/ 3535358 w 3539953"/>
                <a:gd name="connsiteY10-534" fmla="*/ 849888 h 2641929"/>
                <a:gd name="connsiteX11-535" fmla="*/ 3346964 w 3539953"/>
                <a:gd name="connsiteY11-536" fmla="*/ 261732 h 2641929"/>
                <a:gd name="connsiteX12-537" fmla="*/ 2671503 w 3539953"/>
                <a:gd name="connsiteY12-538" fmla="*/ 59553 h 2641929"/>
                <a:gd name="connsiteX13-539" fmla="*/ 1633038 w 3539953"/>
                <a:gd name="connsiteY13-540" fmla="*/ 100907 h 2641929"/>
                <a:gd name="connsiteX14-541" fmla="*/ 1155161 w 3539953"/>
                <a:gd name="connsiteY14-542" fmla="*/ 27388 h 2641929"/>
                <a:gd name="connsiteX15-543" fmla="*/ 594574 w 3539953"/>
                <a:gd name="connsiteY15-544" fmla="*/ 13603 h 2641929"/>
                <a:gd name="connsiteX0-545" fmla="*/ 594574 w 3539953"/>
                <a:gd name="connsiteY0-546" fmla="*/ 13603 h 2641929"/>
                <a:gd name="connsiteX1-547" fmla="*/ 89127 w 3539953"/>
                <a:gd name="connsiteY1-548" fmla="*/ 546620 h 2641929"/>
                <a:gd name="connsiteX2-549" fmla="*/ 135077 w 3539953"/>
                <a:gd name="connsiteY2-550" fmla="*/ 1176132 h 2641929"/>
                <a:gd name="connsiteX3-551" fmla="*/ 29392 w 3539953"/>
                <a:gd name="connsiteY3-552" fmla="*/ 1778073 h 2641929"/>
                <a:gd name="connsiteX4-553" fmla="*/ 130482 w 3539953"/>
                <a:gd name="connsiteY4-554" fmla="*/ 2439750 h 2641929"/>
                <a:gd name="connsiteX5-555" fmla="*/ 874868 w 3539953"/>
                <a:gd name="connsiteY5-556" fmla="*/ 2499484 h 2641929"/>
                <a:gd name="connsiteX6-557" fmla="*/ 2212005 w 3539953"/>
                <a:gd name="connsiteY6-558" fmla="*/ 2435155 h 2641929"/>
                <a:gd name="connsiteX7-559" fmla="*/ 3029911 w 3539953"/>
                <a:gd name="connsiteY7-560" fmla="*/ 2641929 h 2641929"/>
                <a:gd name="connsiteX8-561" fmla="*/ 3539953 w 3539953"/>
                <a:gd name="connsiteY8-562" fmla="*/ 2210001 h 2641929"/>
                <a:gd name="connsiteX9-563" fmla="*/ 3443459 w 3539953"/>
                <a:gd name="connsiteY9-564" fmla="*/ 1516160 h 2641929"/>
                <a:gd name="connsiteX10-565" fmla="*/ 3535358 w 3539953"/>
                <a:gd name="connsiteY10-566" fmla="*/ 849888 h 2641929"/>
                <a:gd name="connsiteX11-567" fmla="*/ 3346964 w 3539953"/>
                <a:gd name="connsiteY11-568" fmla="*/ 261732 h 2641929"/>
                <a:gd name="connsiteX12-569" fmla="*/ 2671503 w 3539953"/>
                <a:gd name="connsiteY12-570" fmla="*/ 59553 h 2641929"/>
                <a:gd name="connsiteX13-571" fmla="*/ 1633038 w 3539953"/>
                <a:gd name="connsiteY13-572" fmla="*/ 100907 h 2641929"/>
                <a:gd name="connsiteX14-573" fmla="*/ 1155161 w 3539953"/>
                <a:gd name="connsiteY14-574" fmla="*/ 27388 h 2641929"/>
                <a:gd name="connsiteX15-575" fmla="*/ 594574 w 3539953"/>
                <a:gd name="connsiteY15-576" fmla="*/ 13603 h 2641929"/>
                <a:gd name="connsiteX0-577" fmla="*/ 594574 w 3539953"/>
                <a:gd name="connsiteY0-578" fmla="*/ 13603 h 2641929"/>
                <a:gd name="connsiteX1-579" fmla="*/ 89127 w 3539953"/>
                <a:gd name="connsiteY1-580" fmla="*/ 546620 h 2641929"/>
                <a:gd name="connsiteX2-581" fmla="*/ 135077 w 3539953"/>
                <a:gd name="connsiteY2-582" fmla="*/ 1176132 h 2641929"/>
                <a:gd name="connsiteX3-583" fmla="*/ 29392 w 3539953"/>
                <a:gd name="connsiteY3-584" fmla="*/ 1778073 h 2641929"/>
                <a:gd name="connsiteX4-585" fmla="*/ 130482 w 3539953"/>
                <a:gd name="connsiteY4-586" fmla="*/ 2439750 h 2641929"/>
                <a:gd name="connsiteX5-587" fmla="*/ 874868 w 3539953"/>
                <a:gd name="connsiteY5-588" fmla="*/ 2499484 h 2641929"/>
                <a:gd name="connsiteX6-589" fmla="*/ 2212005 w 3539953"/>
                <a:gd name="connsiteY6-590" fmla="*/ 2435155 h 2641929"/>
                <a:gd name="connsiteX7-591" fmla="*/ 3029911 w 3539953"/>
                <a:gd name="connsiteY7-592" fmla="*/ 2641929 h 2641929"/>
                <a:gd name="connsiteX8-593" fmla="*/ 3539953 w 3539953"/>
                <a:gd name="connsiteY8-594" fmla="*/ 2210001 h 2641929"/>
                <a:gd name="connsiteX9-595" fmla="*/ 3443459 w 3539953"/>
                <a:gd name="connsiteY9-596" fmla="*/ 1516160 h 2641929"/>
                <a:gd name="connsiteX10-597" fmla="*/ 3535358 w 3539953"/>
                <a:gd name="connsiteY10-598" fmla="*/ 849888 h 2641929"/>
                <a:gd name="connsiteX11-599" fmla="*/ 3346964 w 3539953"/>
                <a:gd name="connsiteY11-600" fmla="*/ 261732 h 2641929"/>
                <a:gd name="connsiteX12-601" fmla="*/ 2671503 w 3539953"/>
                <a:gd name="connsiteY12-602" fmla="*/ 59553 h 2641929"/>
                <a:gd name="connsiteX13-603" fmla="*/ 1633038 w 3539953"/>
                <a:gd name="connsiteY13-604" fmla="*/ 100907 h 2641929"/>
                <a:gd name="connsiteX14-605" fmla="*/ 1155161 w 3539953"/>
                <a:gd name="connsiteY14-606" fmla="*/ 27388 h 2641929"/>
                <a:gd name="connsiteX15-607" fmla="*/ 594574 w 3539953"/>
                <a:gd name="connsiteY15-608" fmla="*/ 13603 h 2641929"/>
                <a:gd name="connsiteX0-609" fmla="*/ 594574 w 3539953"/>
                <a:gd name="connsiteY0-610" fmla="*/ 13603 h 2641929"/>
                <a:gd name="connsiteX1-611" fmla="*/ 89127 w 3539953"/>
                <a:gd name="connsiteY1-612" fmla="*/ 546620 h 2641929"/>
                <a:gd name="connsiteX2-613" fmla="*/ 135077 w 3539953"/>
                <a:gd name="connsiteY2-614" fmla="*/ 1176132 h 2641929"/>
                <a:gd name="connsiteX3-615" fmla="*/ 29392 w 3539953"/>
                <a:gd name="connsiteY3-616" fmla="*/ 1778073 h 2641929"/>
                <a:gd name="connsiteX4-617" fmla="*/ 130482 w 3539953"/>
                <a:gd name="connsiteY4-618" fmla="*/ 2439750 h 2641929"/>
                <a:gd name="connsiteX5-619" fmla="*/ 874868 w 3539953"/>
                <a:gd name="connsiteY5-620" fmla="*/ 2499484 h 2641929"/>
                <a:gd name="connsiteX6-621" fmla="*/ 2212005 w 3539953"/>
                <a:gd name="connsiteY6-622" fmla="*/ 2435155 h 2641929"/>
                <a:gd name="connsiteX7-623" fmla="*/ 3029911 w 3539953"/>
                <a:gd name="connsiteY7-624" fmla="*/ 2641929 h 2641929"/>
                <a:gd name="connsiteX8-625" fmla="*/ 3539953 w 3539953"/>
                <a:gd name="connsiteY8-626" fmla="*/ 2210001 h 2641929"/>
                <a:gd name="connsiteX9-627" fmla="*/ 3443459 w 3539953"/>
                <a:gd name="connsiteY9-628" fmla="*/ 1516160 h 2641929"/>
                <a:gd name="connsiteX10-629" fmla="*/ 3535358 w 3539953"/>
                <a:gd name="connsiteY10-630" fmla="*/ 849888 h 2641929"/>
                <a:gd name="connsiteX11-631" fmla="*/ 3346964 w 3539953"/>
                <a:gd name="connsiteY11-632" fmla="*/ 261732 h 2641929"/>
                <a:gd name="connsiteX12-633" fmla="*/ 2671503 w 3539953"/>
                <a:gd name="connsiteY12-634" fmla="*/ 59553 h 2641929"/>
                <a:gd name="connsiteX13-635" fmla="*/ 1633038 w 3539953"/>
                <a:gd name="connsiteY13-636" fmla="*/ 100907 h 2641929"/>
                <a:gd name="connsiteX14-637" fmla="*/ 1155161 w 3539953"/>
                <a:gd name="connsiteY14-638" fmla="*/ 27388 h 2641929"/>
                <a:gd name="connsiteX15-639" fmla="*/ 594574 w 3539953"/>
                <a:gd name="connsiteY15-640" fmla="*/ 13603 h 2641929"/>
                <a:gd name="connsiteX0-641" fmla="*/ 594574 w 3539953"/>
                <a:gd name="connsiteY0-642" fmla="*/ 13603 h 2641929"/>
                <a:gd name="connsiteX1-643" fmla="*/ 89127 w 3539953"/>
                <a:gd name="connsiteY1-644" fmla="*/ 546620 h 2641929"/>
                <a:gd name="connsiteX2-645" fmla="*/ 135077 w 3539953"/>
                <a:gd name="connsiteY2-646" fmla="*/ 1176132 h 2641929"/>
                <a:gd name="connsiteX3-647" fmla="*/ 29392 w 3539953"/>
                <a:gd name="connsiteY3-648" fmla="*/ 1778073 h 2641929"/>
                <a:gd name="connsiteX4-649" fmla="*/ 130482 w 3539953"/>
                <a:gd name="connsiteY4-650" fmla="*/ 2439750 h 2641929"/>
                <a:gd name="connsiteX5-651" fmla="*/ 874868 w 3539953"/>
                <a:gd name="connsiteY5-652" fmla="*/ 2499484 h 2641929"/>
                <a:gd name="connsiteX6-653" fmla="*/ 2212005 w 3539953"/>
                <a:gd name="connsiteY6-654" fmla="*/ 2435155 h 2641929"/>
                <a:gd name="connsiteX7-655" fmla="*/ 3029911 w 3539953"/>
                <a:gd name="connsiteY7-656" fmla="*/ 2641929 h 2641929"/>
                <a:gd name="connsiteX8-657" fmla="*/ 3539953 w 3539953"/>
                <a:gd name="connsiteY8-658" fmla="*/ 2210001 h 2641929"/>
                <a:gd name="connsiteX9-659" fmla="*/ 3443459 w 3539953"/>
                <a:gd name="connsiteY9-660" fmla="*/ 1516160 h 2641929"/>
                <a:gd name="connsiteX10-661" fmla="*/ 3535358 w 3539953"/>
                <a:gd name="connsiteY10-662" fmla="*/ 849888 h 2641929"/>
                <a:gd name="connsiteX11-663" fmla="*/ 3346964 w 3539953"/>
                <a:gd name="connsiteY11-664" fmla="*/ 261732 h 2641929"/>
                <a:gd name="connsiteX12-665" fmla="*/ 2671503 w 3539953"/>
                <a:gd name="connsiteY12-666" fmla="*/ 59553 h 2641929"/>
                <a:gd name="connsiteX13-667" fmla="*/ 1633038 w 3539953"/>
                <a:gd name="connsiteY13-668" fmla="*/ 100907 h 2641929"/>
                <a:gd name="connsiteX14-669" fmla="*/ 1155161 w 3539953"/>
                <a:gd name="connsiteY14-670" fmla="*/ 27388 h 2641929"/>
                <a:gd name="connsiteX15-671" fmla="*/ 594574 w 3539953"/>
                <a:gd name="connsiteY15-672" fmla="*/ 13603 h 2641929"/>
                <a:gd name="connsiteX0-673" fmla="*/ 594574 w 3539953"/>
                <a:gd name="connsiteY0-674" fmla="*/ 13603 h 2641929"/>
                <a:gd name="connsiteX1-675" fmla="*/ 89127 w 3539953"/>
                <a:gd name="connsiteY1-676" fmla="*/ 546620 h 2641929"/>
                <a:gd name="connsiteX2-677" fmla="*/ 135077 w 3539953"/>
                <a:gd name="connsiteY2-678" fmla="*/ 1176132 h 2641929"/>
                <a:gd name="connsiteX3-679" fmla="*/ 29392 w 3539953"/>
                <a:gd name="connsiteY3-680" fmla="*/ 1778073 h 2641929"/>
                <a:gd name="connsiteX4-681" fmla="*/ 130482 w 3539953"/>
                <a:gd name="connsiteY4-682" fmla="*/ 2439750 h 2641929"/>
                <a:gd name="connsiteX5-683" fmla="*/ 874868 w 3539953"/>
                <a:gd name="connsiteY5-684" fmla="*/ 2499484 h 2641929"/>
                <a:gd name="connsiteX6-685" fmla="*/ 2212005 w 3539953"/>
                <a:gd name="connsiteY6-686" fmla="*/ 2435155 h 2641929"/>
                <a:gd name="connsiteX7-687" fmla="*/ 3029911 w 3539953"/>
                <a:gd name="connsiteY7-688" fmla="*/ 2641929 h 2641929"/>
                <a:gd name="connsiteX8-689" fmla="*/ 3539953 w 3539953"/>
                <a:gd name="connsiteY8-690" fmla="*/ 2210001 h 2641929"/>
                <a:gd name="connsiteX9-691" fmla="*/ 3443459 w 3539953"/>
                <a:gd name="connsiteY9-692" fmla="*/ 1516160 h 2641929"/>
                <a:gd name="connsiteX10-693" fmla="*/ 3535358 w 3539953"/>
                <a:gd name="connsiteY10-694" fmla="*/ 849888 h 2641929"/>
                <a:gd name="connsiteX11-695" fmla="*/ 3346964 w 3539953"/>
                <a:gd name="connsiteY11-696" fmla="*/ 261732 h 2641929"/>
                <a:gd name="connsiteX12-697" fmla="*/ 2671503 w 3539953"/>
                <a:gd name="connsiteY12-698" fmla="*/ 59553 h 2641929"/>
                <a:gd name="connsiteX13-699" fmla="*/ 1633038 w 3539953"/>
                <a:gd name="connsiteY13-700" fmla="*/ 100907 h 2641929"/>
                <a:gd name="connsiteX14-701" fmla="*/ 1155161 w 3539953"/>
                <a:gd name="connsiteY14-702" fmla="*/ 27388 h 2641929"/>
                <a:gd name="connsiteX15-703" fmla="*/ 594574 w 3539953"/>
                <a:gd name="connsiteY15-704" fmla="*/ 13603 h 2641929"/>
                <a:gd name="connsiteX0-705" fmla="*/ 594574 w 3539953"/>
                <a:gd name="connsiteY0-706" fmla="*/ 13603 h 2641929"/>
                <a:gd name="connsiteX1-707" fmla="*/ 89127 w 3539953"/>
                <a:gd name="connsiteY1-708" fmla="*/ 546620 h 2641929"/>
                <a:gd name="connsiteX2-709" fmla="*/ 135077 w 3539953"/>
                <a:gd name="connsiteY2-710" fmla="*/ 1176132 h 2641929"/>
                <a:gd name="connsiteX3-711" fmla="*/ 29392 w 3539953"/>
                <a:gd name="connsiteY3-712" fmla="*/ 1778073 h 2641929"/>
                <a:gd name="connsiteX4-713" fmla="*/ 130482 w 3539953"/>
                <a:gd name="connsiteY4-714" fmla="*/ 2439750 h 2641929"/>
                <a:gd name="connsiteX5-715" fmla="*/ 874868 w 3539953"/>
                <a:gd name="connsiteY5-716" fmla="*/ 2499484 h 2641929"/>
                <a:gd name="connsiteX6-717" fmla="*/ 2212005 w 3539953"/>
                <a:gd name="connsiteY6-718" fmla="*/ 2435155 h 2641929"/>
                <a:gd name="connsiteX7-719" fmla="*/ 3029911 w 3539953"/>
                <a:gd name="connsiteY7-720" fmla="*/ 2641929 h 2641929"/>
                <a:gd name="connsiteX8-721" fmla="*/ 3539953 w 3539953"/>
                <a:gd name="connsiteY8-722" fmla="*/ 2210001 h 2641929"/>
                <a:gd name="connsiteX9-723" fmla="*/ 3443459 w 3539953"/>
                <a:gd name="connsiteY9-724" fmla="*/ 1516160 h 2641929"/>
                <a:gd name="connsiteX10-725" fmla="*/ 3535358 w 3539953"/>
                <a:gd name="connsiteY10-726" fmla="*/ 849888 h 2641929"/>
                <a:gd name="connsiteX11-727" fmla="*/ 3346964 w 3539953"/>
                <a:gd name="connsiteY11-728" fmla="*/ 261732 h 2641929"/>
                <a:gd name="connsiteX12-729" fmla="*/ 2671503 w 3539953"/>
                <a:gd name="connsiteY12-730" fmla="*/ 59553 h 2641929"/>
                <a:gd name="connsiteX13-731" fmla="*/ 1633038 w 3539953"/>
                <a:gd name="connsiteY13-732" fmla="*/ 100907 h 2641929"/>
                <a:gd name="connsiteX14-733" fmla="*/ 1155161 w 3539953"/>
                <a:gd name="connsiteY14-734" fmla="*/ 27388 h 2641929"/>
                <a:gd name="connsiteX15-735" fmla="*/ 594574 w 3539953"/>
                <a:gd name="connsiteY15-736" fmla="*/ 13603 h 2641929"/>
                <a:gd name="connsiteX0-737" fmla="*/ 594574 w 3539953"/>
                <a:gd name="connsiteY0-738" fmla="*/ 13603 h 2641929"/>
                <a:gd name="connsiteX1-739" fmla="*/ 89127 w 3539953"/>
                <a:gd name="connsiteY1-740" fmla="*/ 546620 h 2641929"/>
                <a:gd name="connsiteX2-741" fmla="*/ 135077 w 3539953"/>
                <a:gd name="connsiteY2-742" fmla="*/ 1176132 h 2641929"/>
                <a:gd name="connsiteX3-743" fmla="*/ 29392 w 3539953"/>
                <a:gd name="connsiteY3-744" fmla="*/ 1778073 h 2641929"/>
                <a:gd name="connsiteX4-745" fmla="*/ 130482 w 3539953"/>
                <a:gd name="connsiteY4-746" fmla="*/ 2439750 h 2641929"/>
                <a:gd name="connsiteX5-747" fmla="*/ 874868 w 3539953"/>
                <a:gd name="connsiteY5-748" fmla="*/ 2499484 h 2641929"/>
                <a:gd name="connsiteX6-749" fmla="*/ 2212005 w 3539953"/>
                <a:gd name="connsiteY6-750" fmla="*/ 2435155 h 2641929"/>
                <a:gd name="connsiteX7-751" fmla="*/ 3029911 w 3539953"/>
                <a:gd name="connsiteY7-752" fmla="*/ 2641929 h 2641929"/>
                <a:gd name="connsiteX8-753" fmla="*/ 3539953 w 3539953"/>
                <a:gd name="connsiteY8-754" fmla="*/ 2210001 h 2641929"/>
                <a:gd name="connsiteX9-755" fmla="*/ 3443459 w 3539953"/>
                <a:gd name="connsiteY9-756" fmla="*/ 1516160 h 2641929"/>
                <a:gd name="connsiteX10-757" fmla="*/ 3535358 w 3539953"/>
                <a:gd name="connsiteY10-758" fmla="*/ 849888 h 2641929"/>
                <a:gd name="connsiteX11-759" fmla="*/ 3346964 w 3539953"/>
                <a:gd name="connsiteY11-760" fmla="*/ 261732 h 2641929"/>
                <a:gd name="connsiteX12-761" fmla="*/ 2671503 w 3539953"/>
                <a:gd name="connsiteY12-762" fmla="*/ 59553 h 2641929"/>
                <a:gd name="connsiteX13-763" fmla="*/ 1633038 w 3539953"/>
                <a:gd name="connsiteY13-764" fmla="*/ 100907 h 2641929"/>
                <a:gd name="connsiteX14-765" fmla="*/ 1155161 w 3539953"/>
                <a:gd name="connsiteY14-766" fmla="*/ 27388 h 2641929"/>
                <a:gd name="connsiteX15-767" fmla="*/ 594574 w 3539953"/>
                <a:gd name="connsiteY15-768" fmla="*/ 13603 h 2641929"/>
                <a:gd name="connsiteX0-769" fmla="*/ 594574 w 3539953"/>
                <a:gd name="connsiteY0-770" fmla="*/ 13603 h 2641929"/>
                <a:gd name="connsiteX1-771" fmla="*/ 89127 w 3539953"/>
                <a:gd name="connsiteY1-772" fmla="*/ 546620 h 2641929"/>
                <a:gd name="connsiteX2-773" fmla="*/ 135077 w 3539953"/>
                <a:gd name="connsiteY2-774" fmla="*/ 1176132 h 2641929"/>
                <a:gd name="connsiteX3-775" fmla="*/ 29392 w 3539953"/>
                <a:gd name="connsiteY3-776" fmla="*/ 1778073 h 2641929"/>
                <a:gd name="connsiteX4-777" fmla="*/ 130482 w 3539953"/>
                <a:gd name="connsiteY4-778" fmla="*/ 2439750 h 2641929"/>
                <a:gd name="connsiteX5-779" fmla="*/ 874868 w 3539953"/>
                <a:gd name="connsiteY5-780" fmla="*/ 2499484 h 2641929"/>
                <a:gd name="connsiteX6-781" fmla="*/ 2212005 w 3539953"/>
                <a:gd name="connsiteY6-782" fmla="*/ 2435155 h 2641929"/>
                <a:gd name="connsiteX7-783" fmla="*/ 3029911 w 3539953"/>
                <a:gd name="connsiteY7-784" fmla="*/ 2641929 h 2641929"/>
                <a:gd name="connsiteX8-785" fmla="*/ 3539953 w 3539953"/>
                <a:gd name="connsiteY8-786" fmla="*/ 2210001 h 2641929"/>
                <a:gd name="connsiteX9-787" fmla="*/ 3443459 w 3539953"/>
                <a:gd name="connsiteY9-788" fmla="*/ 1516160 h 2641929"/>
                <a:gd name="connsiteX10-789" fmla="*/ 3535358 w 3539953"/>
                <a:gd name="connsiteY10-790" fmla="*/ 849888 h 2641929"/>
                <a:gd name="connsiteX11-791" fmla="*/ 3346964 w 3539953"/>
                <a:gd name="connsiteY11-792" fmla="*/ 261732 h 2641929"/>
                <a:gd name="connsiteX12-793" fmla="*/ 2671503 w 3539953"/>
                <a:gd name="connsiteY12-794" fmla="*/ 59553 h 2641929"/>
                <a:gd name="connsiteX13-795" fmla="*/ 1633038 w 3539953"/>
                <a:gd name="connsiteY13-796" fmla="*/ 100907 h 2641929"/>
                <a:gd name="connsiteX14-797" fmla="*/ 1155161 w 3539953"/>
                <a:gd name="connsiteY14-798" fmla="*/ 27388 h 2641929"/>
                <a:gd name="connsiteX15-799" fmla="*/ 594574 w 3539953"/>
                <a:gd name="connsiteY15-800" fmla="*/ 13603 h 2641929"/>
                <a:gd name="connsiteX0-801" fmla="*/ 594574 w 3539953"/>
                <a:gd name="connsiteY0-802" fmla="*/ 13603 h 2641929"/>
                <a:gd name="connsiteX1-803" fmla="*/ 89127 w 3539953"/>
                <a:gd name="connsiteY1-804" fmla="*/ 546620 h 2641929"/>
                <a:gd name="connsiteX2-805" fmla="*/ 135077 w 3539953"/>
                <a:gd name="connsiteY2-806" fmla="*/ 1176132 h 2641929"/>
                <a:gd name="connsiteX3-807" fmla="*/ 29392 w 3539953"/>
                <a:gd name="connsiteY3-808" fmla="*/ 1778073 h 2641929"/>
                <a:gd name="connsiteX4-809" fmla="*/ 130482 w 3539953"/>
                <a:gd name="connsiteY4-810" fmla="*/ 2439750 h 2641929"/>
                <a:gd name="connsiteX5-811" fmla="*/ 874868 w 3539953"/>
                <a:gd name="connsiteY5-812" fmla="*/ 2499484 h 2641929"/>
                <a:gd name="connsiteX6-813" fmla="*/ 2212005 w 3539953"/>
                <a:gd name="connsiteY6-814" fmla="*/ 2435155 h 2641929"/>
                <a:gd name="connsiteX7-815" fmla="*/ 3029911 w 3539953"/>
                <a:gd name="connsiteY7-816" fmla="*/ 2641929 h 2641929"/>
                <a:gd name="connsiteX8-817" fmla="*/ 3539953 w 3539953"/>
                <a:gd name="connsiteY8-818" fmla="*/ 2210001 h 2641929"/>
                <a:gd name="connsiteX9-819" fmla="*/ 3443459 w 3539953"/>
                <a:gd name="connsiteY9-820" fmla="*/ 1516160 h 2641929"/>
                <a:gd name="connsiteX10-821" fmla="*/ 3535358 w 3539953"/>
                <a:gd name="connsiteY10-822" fmla="*/ 849888 h 2641929"/>
                <a:gd name="connsiteX11-823" fmla="*/ 3346964 w 3539953"/>
                <a:gd name="connsiteY11-824" fmla="*/ 261732 h 2641929"/>
                <a:gd name="connsiteX12-825" fmla="*/ 2671503 w 3539953"/>
                <a:gd name="connsiteY12-826" fmla="*/ 59553 h 2641929"/>
                <a:gd name="connsiteX13-827" fmla="*/ 1633038 w 3539953"/>
                <a:gd name="connsiteY13-828" fmla="*/ 100907 h 2641929"/>
                <a:gd name="connsiteX14-829" fmla="*/ 1155161 w 3539953"/>
                <a:gd name="connsiteY14-830" fmla="*/ 27388 h 2641929"/>
                <a:gd name="connsiteX15-831" fmla="*/ 594574 w 3539953"/>
                <a:gd name="connsiteY15-832" fmla="*/ 13603 h 2641929"/>
                <a:gd name="connsiteX0-833" fmla="*/ 594574 w 3541086"/>
                <a:gd name="connsiteY0-834" fmla="*/ 13603 h 2641929"/>
                <a:gd name="connsiteX1-835" fmla="*/ 89127 w 3541086"/>
                <a:gd name="connsiteY1-836" fmla="*/ 546620 h 2641929"/>
                <a:gd name="connsiteX2-837" fmla="*/ 135077 w 3541086"/>
                <a:gd name="connsiteY2-838" fmla="*/ 1176132 h 2641929"/>
                <a:gd name="connsiteX3-839" fmla="*/ 29392 w 3541086"/>
                <a:gd name="connsiteY3-840" fmla="*/ 1778073 h 2641929"/>
                <a:gd name="connsiteX4-841" fmla="*/ 130482 w 3541086"/>
                <a:gd name="connsiteY4-842" fmla="*/ 2439750 h 2641929"/>
                <a:gd name="connsiteX5-843" fmla="*/ 874868 w 3541086"/>
                <a:gd name="connsiteY5-844" fmla="*/ 2499484 h 2641929"/>
                <a:gd name="connsiteX6-845" fmla="*/ 2212005 w 3541086"/>
                <a:gd name="connsiteY6-846" fmla="*/ 2435155 h 2641929"/>
                <a:gd name="connsiteX7-847" fmla="*/ 3029911 w 3541086"/>
                <a:gd name="connsiteY7-848" fmla="*/ 2641929 h 2641929"/>
                <a:gd name="connsiteX8-849" fmla="*/ 3539953 w 3541086"/>
                <a:gd name="connsiteY8-850" fmla="*/ 2210001 h 2641929"/>
                <a:gd name="connsiteX9-851" fmla="*/ 3443459 w 3541086"/>
                <a:gd name="connsiteY9-852" fmla="*/ 1516160 h 2641929"/>
                <a:gd name="connsiteX10-853" fmla="*/ 3535358 w 3541086"/>
                <a:gd name="connsiteY10-854" fmla="*/ 849888 h 2641929"/>
                <a:gd name="connsiteX11-855" fmla="*/ 3346964 w 3541086"/>
                <a:gd name="connsiteY11-856" fmla="*/ 261732 h 2641929"/>
                <a:gd name="connsiteX12-857" fmla="*/ 2671503 w 3541086"/>
                <a:gd name="connsiteY12-858" fmla="*/ 59553 h 2641929"/>
                <a:gd name="connsiteX13-859" fmla="*/ 1633038 w 3541086"/>
                <a:gd name="connsiteY13-860" fmla="*/ 100907 h 2641929"/>
                <a:gd name="connsiteX14-861" fmla="*/ 1155161 w 3541086"/>
                <a:gd name="connsiteY14-862" fmla="*/ 27388 h 2641929"/>
                <a:gd name="connsiteX15-863" fmla="*/ 594574 w 3541086"/>
                <a:gd name="connsiteY15-864" fmla="*/ 13603 h 2641929"/>
                <a:gd name="connsiteX0-865" fmla="*/ 594574 w 3543658"/>
                <a:gd name="connsiteY0-866" fmla="*/ 13603 h 2641929"/>
                <a:gd name="connsiteX1-867" fmla="*/ 89127 w 3543658"/>
                <a:gd name="connsiteY1-868" fmla="*/ 546620 h 2641929"/>
                <a:gd name="connsiteX2-869" fmla="*/ 135077 w 3543658"/>
                <a:gd name="connsiteY2-870" fmla="*/ 1176132 h 2641929"/>
                <a:gd name="connsiteX3-871" fmla="*/ 29392 w 3543658"/>
                <a:gd name="connsiteY3-872" fmla="*/ 1778073 h 2641929"/>
                <a:gd name="connsiteX4-873" fmla="*/ 130482 w 3543658"/>
                <a:gd name="connsiteY4-874" fmla="*/ 2439750 h 2641929"/>
                <a:gd name="connsiteX5-875" fmla="*/ 874868 w 3543658"/>
                <a:gd name="connsiteY5-876" fmla="*/ 2499484 h 2641929"/>
                <a:gd name="connsiteX6-877" fmla="*/ 2212005 w 3543658"/>
                <a:gd name="connsiteY6-878" fmla="*/ 2435155 h 2641929"/>
                <a:gd name="connsiteX7-879" fmla="*/ 3029911 w 3543658"/>
                <a:gd name="connsiteY7-880" fmla="*/ 2641929 h 2641929"/>
                <a:gd name="connsiteX8-881" fmla="*/ 3539953 w 3543658"/>
                <a:gd name="connsiteY8-882" fmla="*/ 2210001 h 2641929"/>
                <a:gd name="connsiteX9-883" fmla="*/ 3443459 w 3543658"/>
                <a:gd name="connsiteY9-884" fmla="*/ 1516160 h 2641929"/>
                <a:gd name="connsiteX10-885" fmla="*/ 3535358 w 3543658"/>
                <a:gd name="connsiteY10-886" fmla="*/ 849888 h 2641929"/>
                <a:gd name="connsiteX11-887" fmla="*/ 3346964 w 3543658"/>
                <a:gd name="connsiteY11-888" fmla="*/ 261732 h 2641929"/>
                <a:gd name="connsiteX12-889" fmla="*/ 2671503 w 3543658"/>
                <a:gd name="connsiteY12-890" fmla="*/ 59553 h 2641929"/>
                <a:gd name="connsiteX13-891" fmla="*/ 1633038 w 3543658"/>
                <a:gd name="connsiteY13-892" fmla="*/ 100907 h 2641929"/>
                <a:gd name="connsiteX14-893" fmla="*/ 1155161 w 3543658"/>
                <a:gd name="connsiteY14-894" fmla="*/ 27388 h 2641929"/>
                <a:gd name="connsiteX15-895" fmla="*/ 594574 w 3543658"/>
                <a:gd name="connsiteY15-896" fmla="*/ 13603 h 2641929"/>
                <a:gd name="connsiteX0-897" fmla="*/ 594574 w 3543658"/>
                <a:gd name="connsiteY0-898" fmla="*/ 13603 h 2641929"/>
                <a:gd name="connsiteX1-899" fmla="*/ 89127 w 3543658"/>
                <a:gd name="connsiteY1-900" fmla="*/ 546620 h 2641929"/>
                <a:gd name="connsiteX2-901" fmla="*/ 135077 w 3543658"/>
                <a:gd name="connsiteY2-902" fmla="*/ 1176132 h 2641929"/>
                <a:gd name="connsiteX3-903" fmla="*/ 29392 w 3543658"/>
                <a:gd name="connsiteY3-904" fmla="*/ 1778073 h 2641929"/>
                <a:gd name="connsiteX4-905" fmla="*/ 130482 w 3543658"/>
                <a:gd name="connsiteY4-906" fmla="*/ 2439750 h 2641929"/>
                <a:gd name="connsiteX5-907" fmla="*/ 874868 w 3543658"/>
                <a:gd name="connsiteY5-908" fmla="*/ 2499484 h 2641929"/>
                <a:gd name="connsiteX6-909" fmla="*/ 2212005 w 3543658"/>
                <a:gd name="connsiteY6-910" fmla="*/ 2435155 h 2641929"/>
                <a:gd name="connsiteX7-911" fmla="*/ 3029911 w 3543658"/>
                <a:gd name="connsiteY7-912" fmla="*/ 2641929 h 2641929"/>
                <a:gd name="connsiteX8-913" fmla="*/ 3539953 w 3543658"/>
                <a:gd name="connsiteY8-914" fmla="*/ 2210001 h 2641929"/>
                <a:gd name="connsiteX9-915" fmla="*/ 3443459 w 3543658"/>
                <a:gd name="connsiteY9-916" fmla="*/ 1516160 h 2641929"/>
                <a:gd name="connsiteX10-917" fmla="*/ 3535358 w 3543658"/>
                <a:gd name="connsiteY10-918" fmla="*/ 849888 h 2641929"/>
                <a:gd name="connsiteX11-919" fmla="*/ 3346964 w 3543658"/>
                <a:gd name="connsiteY11-920" fmla="*/ 261732 h 2641929"/>
                <a:gd name="connsiteX12-921" fmla="*/ 2671503 w 3543658"/>
                <a:gd name="connsiteY12-922" fmla="*/ 59553 h 2641929"/>
                <a:gd name="connsiteX13-923" fmla="*/ 1633038 w 3543658"/>
                <a:gd name="connsiteY13-924" fmla="*/ 100907 h 2641929"/>
                <a:gd name="connsiteX14-925" fmla="*/ 1155161 w 3543658"/>
                <a:gd name="connsiteY14-926" fmla="*/ 27388 h 2641929"/>
                <a:gd name="connsiteX15-927" fmla="*/ 594574 w 3543658"/>
                <a:gd name="connsiteY15-928" fmla="*/ 13603 h 2641929"/>
                <a:gd name="connsiteX0-929" fmla="*/ 594574 w 3543658"/>
                <a:gd name="connsiteY0-930" fmla="*/ 13603 h 2641929"/>
                <a:gd name="connsiteX1-931" fmla="*/ 89127 w 3543658"/>
                <a:gd name="connsiteY1-932" fmla="*/ 546620 h 2641929"/>
                <a:gd name="connsiteX2-933" fmla="*/ 135077 w 3543658"/>
                <a:gd name="connsiteY2-934" fmla="*/ 1176132 h 2641929"/>
                <a:gd name="connsiteX3-935" fmla="*/ 29392 w 3543658"/>
                <a:gd name="connsiteY3-936" fmla="*/ 1778073 h 2641929"/>
                <a:gd name="connsiteX4-937" fmla="*/ 130482 w 3543658"/>
                <a:gd name="connsiteY4-938" fmla="*/ 2439750 h 2641929"/>
                <a:gd name="connsiteX5-939" fmla="*/ 874868 w 3543658"/>
                <a:gd name="connsiteY5-940" fmla="*/ 2499484 h 2641929"/>
                <a:gd name="connsiteX6-941" fmla="*/ 2212005 w 3543658"/>
                <a:gd name="connsiteY6-942" fmla="*/ 2435155 h 2641929"/>
                <a:gd name="connsiteX7-943" fmla="*/ 3029911 w 3543658"/>
                <a:gd name="connsiteY7-944" fmla="*/ 2641929 h 2641929"/>
                <a:gd name="connsiteX8-945" fmla="*/ 3539953 w 3543658"/>
                <a:gd name="connsiteY8-946" fmla="*/ 2210001 h 2641929"/>
                <a:gd name="connsiteX9-947" fmla="*/ 3443459 w 3543658"/>
                <a:gd name="connsiteY9-948" fmla="*/ 1516160 h 2641929"/>
                <a:gd name="connsiteX10-949" fmla="*/ 3535358 w 3543658"/>
                <a:gd name="connsiteY10-950" fmla="*/ 849888 h 2641929"/>
                <a:gd name="connsiteX11-951" fmla="*/ 3346964 w 3543658"/>
                <a:gd name="connsiteY11-952" fmla="*/ 261732 h 2641929"/>
                <a:gd name="connsiteX12-953" fmla="*/ 2671503 w 3543658"/>
                <a:gd name="connsiteY12-954" fmla="*/ 59553 h 2641929"/>
                <a:gd name="connsiteX13-955" fmla="*/ 1633038 w 3543658"/>
                <a:gd name="connsiteY13-956" fmla="*/ 100907 h 2641929"/>
                <a:gd name="connsiteX14-957" fmla="*/ 1155161 w 3543658"/>
                <a:gd name="connsiteY14-958" fmla="*/ 27388 h 2641929"/>
                <a:gd name="connsiteX15-959" fmla="*/ 594574 w 3543658"/>
                <a:gd name="connsiteY15-960" fmla="*/ 13603 h 2641929"/>
                <a:gd name="connsiteX0-961" fmla="*/ 594574 w 3541504"/>
                <a:gd name="connsiteY0-962" fmla="*/ 13603 h 2641929"/>
                <a:gd name="connsiteX1-963" fmla="*/ 89127 w 3541504"/>
                <a:gd name="connsiteY1-964" fmla="*/ 546620 h 2641929"/>
                <a:gd name="connsiteX2-965" fmla="*/ 135077 w 3541504"/>
                <a:gd name="connsiteY2-966" fmla="*/ 1176132 h 2641929"/>
                <a:gd name="connsiteX3-967" fmla="*/ 29392 w 3541504"/>
                <a:gd name="connsiteY3-968" fmla="*/ 1778073 h 2641929"/>
                <a:gd name="connsiteX4-969" fmla="*/ 130482 w 3541504"/>
                <a:gd name="connsiteY4-970" fmla="*/ 2439750 h 2641929"/>
                <a:gd name="connsiteX5-971" fmla="*/ 874868 w 3541504"/>
                <a:gd name="connsiteY5-972" fmla="*/ 2499484 h 2641929"/>
                <a:gd name="connsiteX6-973" fmla="*/ 2212005 w 3541504"/>
                <a:gd name="connsiteY6-974" fmla="*/ 2435155 h 2641929"/>
                <a:gd name="connsiteX7-975" fmla="*/ 3029911 w 3541504"/>
                <a:gd name="connsiteY7-976" fmla="*/ 2641929 h 2641929"/>
                <a:gd name="connsiteX8-977" fmla="*/ 3539953 w 3541504"/>
                <a:gd name="connsiteY8-978" fmla="*/ 2210001 h 2641929"/>
                <a:gd name="connsiteX9-979" fmla="*/ 3443459 w 3541504"/>
                <a:gd name="connsiteY9-980" fmla="*/ 1516160 h 2641929"/>
                <a:gd name="connsiteX10-981" fmla="*/ 3535358 w 3541504"/>
                <a:gd name="connsiteY10-982" fmla="*/ 849888 h 2641929"/>
                <a:gd name="connsiteX11-983" fmla="*/ 3346964 w 3541504"/>
                <a:gd name="connsiteY11-984" fmla="*/ 261732 h 2641929"/>
                <a:gd name="connsiteX12-985" fmla="*/ 2671503 w 3541504"/>
                <a:gd name="connsiteY12-986" fmla="*/ 59553 h 2641929"/>
                <a:gd name="connsiteX13-987" fmla="*/ 1633038 w 3541504"/>
                <a:gd name="connsiteY13-988" fmla="*/ 100907 h 2641929"/>
                <a:gd name="connsiteX14-989" fmla="*/ 1155161 w 3541504"/>
                <a:gd name="connsiteY14-990" fmla="*/ 27388 h 2641929"/>
                <a:gd name="connsiteX15-991" fmla="*/ 594574 w 3541504"/>
                <a:gd name="connsiteY15-992" fmla="*/ 13603 h 2641929"/>
                <a:gd name="connsiteX0-993" fmla="*/ 594574 w 3541504"/>
                <a:gd name="connsiteY0-994" fmla="*/ 22425 h 2650751"/>
                <a:gd name="connsiteX1-995" fmla="*/ 89127 w 3541504"/>
                <a:gd name="connsiteY1-996" fmla="*/ 555442 h 2650751"/>
                <a:gd name="connsiteX2-997" fmla="*/ 135077 w 3541504"/>
                <a:gd name="connsiteY2-998" fmla="*/ 1184954 h 2650751"/>
                <a:gd name="connsiteX3-999" fmla="*/ 29392 w 3541504"/>
                <a:gd name="connsiteY3-1000" fmla="*/ 1786895 h 2650751"/>
                <a:gd name="connsiteX4-1001" fmla="*/ 130482 w 3541504"/>
                <a:gd name="connsiteY4-1002" fmla="*/ 2448572 h 2650751"/>
                <a:gd name="connsiteX5-1003" fmla="*/ 874868 w 3541504"/>
                <a:gd name="connsiteY5-1004" fmla="*/ 2508306 h 2650751"/>
                <a:gd name="connsiteX6-1005" fmla="*/ 2212005 w 3541504"/>
                <a:gd name="connsiteY6-1006" fmla="*/ 2443977 h 2650751"/>
                <a:gd name="connsiteX7-1007" fmla="*/ 3029911 w 3541504"/>
                <a:gd name="connsiteY7-1008" fmla="*/ 2650751 h 2650751"/>
                <a:gd name="connsiteX8-1009" fmla="*/ 3539953 w 3541504"/>
                <a:gd name="connsiteY8-1010" fmla="*/ 2218823 h 2650751"/>
                <a:gd name="connsiteX9-1011" fmla="*/ 3443459 w 3541504"/>
                <a:gd name="connsiteY9-1012" fmla="*/ 1524982 h 2650751"/>
                <a:gd name="connsiteX10-1013" fmla="*/ 3535358 w 3541504"/>
                <a:gd name="connsiteY10-1014" fmla="*/ 858710 h 2650751"/>
                <a:gd name="connsiteX11-1015" fmla="*/ 3346964 w 3541504"/>
                <a:gd name="connsiteY11-1016" fmla="*/ 270554 h 2650751"/>
                <a:gd name="connsiteX12-1017" fmla="*/ 2671503 w 3541504"/>
                <a:gd name="connsiteY12-1018" fmla="*/ 68375 h 2650751"/>
                <a:gd name="connsiteX13-1019" fmla="*/ 1633038 w 3541504"/>
                <a:gd name="connsiteY13-1020" fmla="*/ 109729 h 2650751"/>
                <a:gd name="connsiteX14-1021" fmla="*/ 1155161 w 3541504"/>
                <a:gd name="connsiteY14-1022" fmla="*/ 36210 h 2650751"/>
                <a:gd name="connsiteX15-1023" fmla="*/ 594574 w 3541504"/>
                <a:gd name="connsiteY15-1024" fmla="*/ 22425 h 2650751"/>
                <a:gd name="connsiteX0-1025" fmla="*/ 594574 w 3541504"/>
                <a:gd name="connsiteY0-1026" fmla="*/ 22425 h 2650751"/>
                <a:gd name="connsiteX1-1027" fmla="*/ 89127 w 3541504"/>
                <a:gd name="connsiteY1-1028" fmla="*/ 555442 h 2650751"/>
                <a:gd name="connsiteX2-1029" fmla="*/ 135077 w 3541504"/>
                <a:gd name="connsiteY2-1030" fmla="*/ 1184954 h 2650751"/>
                <a:gd name="connsiteX3-1031" fmla="*/ 29392 w 3541504"/>
                <a:gd name="connsiteY3-1032" fmla="*/ 1786895 h 2650751"/>
                <a:gd name="connsiteX4-1033" fmla="*/ 130482 w 3541504"/>
                <a:gd name="connsiteY4-1034" fmla="*/ 2448572 h 2650751"/>
                <a:gd name="connsiteX5-1035" fmla="*/ 874868 w 3541504"/>
                <a:gd name="connsiteY5-1036" fmla="*/ 2508306 h 2650751"/>
                <a:gd name="connsiteX6-1037" fmla="*/ 2212005 w 3541504"/>
                <a:gd name="connsiteY6-1038" fmla="*/ 2443977 h 2650751"/>
                <a:gd name="connsiteX7-1039" fmla="*/ 3029911 w 3541504"/>
                <a:gd name="connsiteY7-1040" fmla="*/ 2650751 h 2650751"/>
                <a:gd name="connsiteX8-1041" fmla="*/ 3539953 w 3541504"/>
                <a:gd name="connsiteY8-1042" fmla="*/ 2218823 h 2650751"/>
                <a:gd name="connsiteX9-1043" fmla="*/ 3443459 w 3541504"/>
                <a:gd name="connsiteY9-1044" fmla="*/ 1524982 h 2650751"/>
                <a:gd name="connsiteX10-1045" fmla="*/ 3535358 w 3541504"/>
                <a:gd name="connsiteY10-1046" fmla="*/ 858710 h 2650751"/>
                <a:gd name="connsiteX11-1047" fmla="*/ 3346964 w 3541504"/>
                <a:gd name="connsiteY11-1048" fmla="*/ 270554 h 2650751"/>
                <a:gd name="connsiteX12-1049" fmla="*/ 2671503 w 3541504"/>
                <a:gd name="connsiteY12-1050" fmla="*/ 68375 h 2650751"/>
                <a:gd name="connsiteX13-1051" fmla="*/ 1633038 w 3541504"/>
                <a:gd name="connsiteY13-1052" fmla="*/ 109729 h 2650751"/>
                <a:gd name="connsiteX14-1053" fmla="*/ 1155161 w 3541504"/>
                <a:gd name="connsiteY14-1054" fmla="*/ 36210 h 2650751"/>
                <a:gd name="connsiteX15-1055" fmla="*/ 594574 w 3541504"/>
                <a:gd name="connsiteY15-1056" fmla="*/ 22425 h 2650751"/>
                <a:gd name="connsiteX0-1057" fmla="*/ 594574 w 3541504"/>
                <a:gd name="connsiteY0-1058" fmla="*/ 22425 h 2650751"/>
                <a:gd name="connsiteX1-1059" fmla="*/ 89127 w 3541504"/>
                <a:gd name="connsiteY1-1060" fmla="*/ 555442 h 2650751"/>
                <a:gd name="connsiteX2-1061" fmla="*/ 135077 w 3541504"/>
                <a:gd name="connsiteY2-1062" fmla="*/ 1184954 h 2650751"/>
                <a:gd name="connsiteX3-1063" fmla="*/ 29392 w 3541504"/>
                <a:gd name="connsiteY3-1064" fmla="*/ 1786895 h 2650751"/>
                <a:gd name="connsiteX4-1065" fmla="*/ 130482 w 3541504"/>
                <a:gd name="connsiteY4-1066" fmla="*/ 2448572 h 2650751"/>
                <a:gd name="connsiteX5-1067" fmla="*/ 874868 w 3541504"/>
                <a:gd name="connsiteY5-1068" fmla="*/ 2508306 h 2650751"/>
                <a:gd name="connsiteX6-1069" fmla="*/ 2212005 w 3541504"/>
                <a:gd name="connsiteY6-1070" fmla="*/ 2443977 h 2650751"/>
                <a:gd name="connsiteX7-1071" fmla="*/ 3029911 w 3541504"/>
                <a:gd name="connsiteY7-1072" fmla="*/ 2650751 h 2650751"/>
                <a:gd name="connsiteX8-1073" fmla="*/ 3539953 w 3541504"/>
                <a:gd name="connsiteY8-1074" fmla="*/ 2218823 h 2650751"/>
                <a:gd name="connsiteX9-1075" fmla="*/ 3443459 w 3541504"/>
                <a:gd name="connsiteY9-1076" fmla="*/ 1524982 h 2650751"/>
                <a:gd name="connsiteX10-1077" fmla="*/ 3535358 w 3541504"/>
                <a:gd name="connsiteY10-1078" fmla="*/ 858710 h 2650751"/>
                <a:gd name="connsiteX11-1079" fmla="*/ 3346964 w 3541504"/>
                <a:gd name="connsiteY11-1080" fmla="*/ 270554 h 2650751"/>
                <a:gd name="connsiteX12-1081" fmla="*/ 2671503 w 3541504"/>
                <a:gd name="connsiteY12-1082" fmla="*/ 68375 h 2650751"/>
                <a:gd name="connsiteX13-1083" fmla="*/ 1633038 w 3541504"/>
                <a:gd name="connsiteY13-1084" fmla="*/ 109729 h 2650751"/>
                <a:gd name="connsiteX14-1085" fmla="*/ 1453833 w 3541504"/>
                <a:gd name="connsiteY14-1086" fmla="*/ 86756 h 2650751"/>
                <a:gd name="connsiteX15-1087" fmla="*/ 1155161 w 3541504"/>
                <a:gd name="connsiteY15-1088" fmla="*/ 36210 h 2650751"/>
                <a:gd name="connsiteX16" fmla="*/ 594574 w 3541504"/>
                <a:gd name="connsiteY16" fmla="*/ 22425 h 2650751"/>
                <a:gd name="connsiteX0-1089" fmla="*/ 594574 w 3541504"/>
                <a:gd name="connsiteY0-1090" fmla="*/ 22425 h 2650751"/>
                <a:gd name="connsiteX1-1091" fmla="*/ 89127 w 3541504"/>
                <a:gd name="connsiteY1-1092" fmla="*/ 555442 h 2650751"/>
                <a:gd name="connsiteX2-1093" fmla="*/ 135077 w 3541504"/>
                <a:gd name="connsiteY2-1094" fmla="*/ 1184954 h 2650751"/>
                <a:gd name="connsiteX3-1095" fmla="*/ 29392 w 3541504"/>
                <a:gd name="connsiteY3-1096" fmla="*/ 1786895 h 2650751"/>
                <a:gd name="connsiteX4-1097" fmla="*/ 130482 w 3541504"/>
                <a:gd name="connsiteY4-1098" fmla="*/ 2448572 h 2650751"/>
                <a:gd name="connsiteX5-1099" fmla="*/ 874868 w 3541504"/>
                <a:gd name="connsiteY5-1100" fmla="*/ 2508306 h 2650751"/>
                <a:gd name="connsiteX6-1101" fmla="*/ 2212005 w 3541504"/>
                <a:gd name="connsiteY6-1102" fmla="*/ 2443977 h 2650751"/>
                <a:gd name="connsiteX7-1103" fmla="*/ 3029911 w 3541504"/>
                <a:gd name="connsiteY7-1104" fmla="*/ 2650751 h 2650751"/>
                <a:gd name="connsiteX8-1105" fmla="*/ 3539953 w 3541504"/>
                <a:gd name="connsiteY8-1106" fmla="*/ 2218823 h 2650751"/>
                <a:gd name="connsiteX9-1107" fmla="*/ 3443459 w 3541504"/>
                <a:gd name="connsiteY9-1108" fmla="*/ 1524982 h 2650751"/>
                <a:gd name="connsiteX10-1109" fmla="*/ 3535358 w 3541504"/>
                <a:gd name="connsiteY10-1110" fmla="*/ 858710 h 2650751"/>
                <a:gd name="connsiteX11-1111" fmla="*/ 3346964 w 3541504"/>
                <a:gd name="connsiteY11-1112" fmla="*/ 270554 h 2650751"/>
                <a:gd name="connsiteX12-1113" fmla="*/ 2671503 w 3541504"/>
                <a:gd name="connsiteY12-1114" fmla="*/ 68375 h 2650751"/>
                <a:gd name="connsiteX13-1115" fmla="*/ 1775483 w 3541504"/>
                <a:gd name="connsiteY13-1116" fmla="*/ 105134 h 2650751"/>
                <a:gd name="connsiteX14-1117" fmla="*/ 1453833 w 3541504"/>
                <a:gd name="connsiteY14-1118" fmla="*/ 86756 h 2650751"/>
                <a:gd name="connsiteX15-1119" fmla="*/ 1155161 w 3541504"/>
                <a:gd name="connsiteY15-1120" fmla="*/ 36210 h 2650751"/>
                <a:gd name="connsiteX16-1121" fmla="*/ 594574 w 3541504"/>
                <a:gd name="connsiteY16-1122" fmla="*/ 22425 h 2650751"/>
                <a:gd name="connsiteX0-1123" fmla="*/ 594574 w 3541504"/>
                <a:gd name="connsiteY0-1124" fmla="*/ 22425 h 2650751"/>
                <a:gd name="connsiteX1-1125" fmla="*/ 89127 w 3541504"/>
                <a:gd name="connsiteY1-1126" fmla="*/ 555442 h 2650751"/>
                <a:gd name="connsiteX2-1127" fmla="*/ 135077 w 3541504"/>
                <a:gd name="connsiteY2-1128" fmla="*/ 1184954 h 2650751"/>
                <a:gd name="connsiteX3-1129" fmla="*/ 29392 w 3541504"/>
                <a:gd name="connsiteY3-1130" fmla="*/ 1786895 h 2650751"/>
                <a:gd name="connsiteX4-1131" fmla="*/ 130482 w 3541504"/>
                <a:gd name="connsiteY4-1132" fmla="*/ 2448572 h 2650751"/>
                <a:gd name="connsiteX5-1133" fmla="*/ 874868 w 3541504"/>
                <a:gd name="connsiteY5-1134" fmla="*/ 2508306 h 2650751"/>
                <a:gd name="connsiteX6-1135" fmla="*/ 2212005 w 3541504"/>
                <a:gd name="connsiteY6-1136" fmla="*/ 2443977 h 2650751"/>
                <a:gd name="connsiteX7-1137" fmla="*/ 3029911 w 3541504"/>
                <a:gd name="connsiteY7-1138" fmla="*/ 2650751 h 2650751"/>
                <a:gd name="connsiteX8-1139" fmla="*/ 3539953 w 3541504"/>
                <a:gd name="connsiteY8-1140" fmla="*/ 2218823 h 2650751"/>
                <a:gd name="connsiteX9-1141" fmla="*/ 3443459 w 3541504"/>
                <a:gd name="connsiteY9-1142" fmla="*/ 1524982 h 2650751"/>
                <a:gd name="connsiteX10-1143" fmla="*/ 3535358 w 3541504"/>
                <a:gd name="connsiteY10-1144" fmla="*/ 858710 h 2650751"/>
                <a:gd name="connsiteX11-1145" fmla="*/ 3346964 w 3541504"/>
                <a:gd name="connsiteY11-1146" fmla="*/ 270554 h 2650751"/>
                <a:gd name="connsiteX12-1147" fmla="*/ 2671503 w 3541504"/>
                <a:gd name="connsiteY12-1148" fmla="*/ 68375 h 2650751"/>
                <a:gd name="connsiteX13-1149" fmla="*/ 1775483 w 3541504"/>
                <a:gd name="connsiteY13-1150" fmla="*/ 105134 h 2650751"/>
                <a:gd name="connsiteX14-1151" fmla="*/ 1453833 w 3541504"/>
                <a:gd name="connsiteY14-1152" fmla="*/ 86756 h 2650751"/>
                <a:gd name="connsiteX15-1153" fmla="*/ 1155161 w 3541504"/>
                <a:gd name="connsiteY15-1154" fmla="*/ 36210 h 2650751"/>
                <a:gd name="connsiteX16-1155" fmla="*/ 594574 w 3541504"/>
                <a:gd name="connsiteY16-1156" fmla="*/ 22425 h 2650751"/>
                <a:gd name="connsiteX0-1157" fmla="*/ 594574 w 3541504"/>
                <a:gd name="connsiteY0-1158" fmla="*/ 22425 h 2650751"/>
                <a:gd name="connsiteX1-1159" fmla="*/ 89127 w 3541504"/>
                <a:gd name="connsiteY1-1160" fmla="*/ 555442 h 2650751"/>
                <a:gd name="connsiteX2-1161" fmla="*/ 135077 w 3541504"/>
                <a:gd name="connsiteY2-1162" fmla="*/ 1184954 h 2650751"/>
                <a:gd name="connsiteX3-1163" fmla="*/ 29392 w 3541504"/>
                <a:gd name="connsiteY3-1164" fmla="*/ 1786895 h 2650751"/>
                <a:gd name="connsiteX4-1165" fmla="*/ 130482 w 3541504"/>
                <a:gd name="connsiteY4-1166" fmla="*/ 2448572 h 2650751"/>
                <a:gd name="connsiteX5-1167" fmla="*/ 874868 w 3541504"/>
                <a:gd name="connsiteY5-1168" fmla="*/ 2508306 h 2650751"/>
                <a:gd name="connsiteX6-1169" fmla="*/ 2212005 w 3541504"/>
                <a:gd name="connsiteY6-1170" fmla="*/ 2443977 h 2650751"/>
                <a:gd name="connsiteX7-1171" fmla="*/ 3029911 w 3541504"/>
                <a:gd name="connsiteY7-1172" fmla="*/ 2650751 h 2650751"/>
                <a:gd name="connsiteX8-1173" fmla="*/ 3539953 w 3541504"/>
                <a:gd name="connsiteY8-1174" fmla="*/ 2218823 h 2650751"/>
                <a:gd name="connsiteX9-1175" fmla="*/ 3443459 w 3541504"/>
                <a:gd name="connsiteY9-1176" fmla="*/ 1524982 h 2650751"/>
                <a:gd name="connsiteX10-1177" fmla="*/ 3535358 w 3541504"/>
                <a:gd name="connsiteY10-1178" fmla="*/ 858710 h 2650751"/>
                <a:gd name="connsiteX11-1179" fmla="*/ 3346964 w 3541504"/>
                <a:gd name="connsiteY11-1180" fmla="*/ 270554 h 2650751"/>
                <a:gd name="connsiteX12-1181" fmla="*/ 2671503 w 3541504"/>
                <a:gd name="connsiteY12-1182" fmla="*/ 68375 h 2650751"/>
                <a:gd name="connsiteX13-1183" fmla="*/ 1775483 w 3541504"/>
                <a:gd name="connsiteY13-1184" fmla="*/ 105134 h 2650751"/>
                <a:gd name="connsiteX14-1185" fmla="*/ 1453833 w 3541504"/>
                <a:gd name="connsiteY14-1186" fmla="*/ 86756 h 2650751"/>
                <a:gd name="connsiteX15-1187" fmla="*/ 1155161 w 3541504"/>
                <a:gd name="connsiteY15-1188" fmla="*/ 36210 h 2650751"/>
                <a:gd name="connsiteX16-1189" fmla="*/ 594574 w 3541504"/>
                <a:gd name="connsiteY16-1190" fmla="*/ 22425 h 2650751"/>
                <a:gd name="connsiteX0-1191" fmla="*/ 594574 w 3541504"/>
                <a:gd name="connsiteY0-1192" fmla="*/ 22425 h 2650751"/>
                <a:gd name="connsiteX1-1193" fmla="*/ 89127 w 3541504"/>
                <a:gd name="connsiteY1-1194" fmla="*/ 555442 h 2650751"/>
                <a:gd name="connsiteX2-1195" fmla="*/ 135077 w 3541504"/>
                <a:gd name="connsiteY2-1196" fmla="*/ 1184954 h 2650751"/>
                <a:gd name="connsiteX3-1197" fmla="*/ 29392 w 3541504"/>
                <a:gd name="connsiteY3-1198" fmla="*/ 1786895 h 2650751"/>
                <a:gd name="connsiteX4-1199" fmla="*/ 130482 w 3541504"/>
                <a:gd name="connsiteY4-1200" fmla="*/ 2448572 h 2650751"/>
                <a:gd name="connsiteX5-1201" fmla="*/ 874868 w 3541504"/>
                <a:gd name="connsiteY5-1202" fmla="*/ 2508306 h 2650751"/>
                <a:gd name="connsiteX6-1203" fmla="*/ 2212005 w 3541504"/>
                <a:gd name="connsiteY6-1204" fmla="*/ 2443977 h 2650751"/>
                <a:gd name="connsiteX7-1205" fmla="*/ 3029911 w 3541504"/>
                <a:gd name="connsiteY7-1206" fmla="*/ 2650751 h 2650751"/>
                <a:gd name="connsiteX8-1207" fmla="*/ 3539953 w 3541504"/>
                <a:gd name="connsiteY8-1208" fmla="*/ 2218823 h 2650751"/>
                <a:gd name="connsiteX9-1209" fmla="*/ 3443459 w 3541504"/>
                <a:gd name="connsiteY9-1210" fmla="*/ 1524982 h 2650751"/>
                <a:gd name="connsiteX10-1211" fmla="*/ 3535358 w 3541504"/>
                <a:gd name="connsiteY10-1212" fmla="*/ 858710 h 2650751"/>
                <a:gd name="connsiteX11-1213" fmla="*/ 3346964 w 3541504"/>
                <a:gd name="connsiteY11-1214" fmla="*/ 270554 h 2650751"/>
                <a:gd name="connsiteX12-1215" fmla="*/ 2671503 w 3541504"/>
                <a:gd name="connsiteY12-1216" fmla="*/ 68375 h 2650751"/>
                <a:gd name="connsiteX13-1217" fmla="*/ 1775483 w 3541504"/>
                <a:gd name="connsiteY13-1218" fmla="*/ 105134 h 2650751"/>
                <a:gd name="connsiteX14-1219" fmla="*/ 1453833 w 3541504"/>
                <a:gd name="connsiteY14-1220" fmla="*/ 86756 h 2650751"/>
                <a:gd name="connsiteX15-1221" fmla="*/ 1155161 w 3541504"/>
                <a:gd name="connsiteY15-1222" fmla="*/ 36210 h 2650751"/>
                <a:gd name="connsiteX16-1223" fmla="*/ 594574 w 3541504"/>
                <a:gd name="connsiteY16-1224" fmla="*/ 22425 h 2650751"/>
                <a:gd name="connsiteX0-1225" fmla="*/ 594574 w 3541504"/>
                <a:gd name="connsiteY0-1226" fmla="*/ 22425 h 2650751"/>
                <a:gd name="connsiteX1-1227" fmla="*/ 89127 w 3541504"/>
                <a:gd name="connsiteY1-1228" fmla="*/ 555442 h 2650751"/>
                <a:gd name="connsiteX2-1229" fmla="*/ 135077 w 3541504"/>
                <a:gd name="connsiteY2-1230" fmla="*/ 1184954 h 2650751"/>
                <a:gd name="connsiteX3-1231" fmla="*/ 29392 w 3541504"/>
                <a:gd name="connsiteY3-1232" fmla="*/ 1786895 h 2650751"/>
                <a:gd name="connsiteX4-1233" fmla="*/ 130482 w 3541504"/>
                <a:gd name="connsiteY4-1234" fmla="*/ 2448572 h 2650751"/>
                <a:gd name="connsiteX5-1235" fmla="*/ 874868 w 3541504"/>
                <a:gd name="connsiteY5-1236" fmla="*/ 2508306 h 2650751"/>
                <a:gd name="connsiteX6-1237" fmla="*/ 2212005 w 3541504"/>
                <a:gd name="connsiteY6-1238" fmla="*/ 2443977 h 2650751"/>
                <a:gd name="connsiteX7-1239" fmla="*/ 3029911 w 3541504"/>
                <a:gd name="connsiteY7-1240" fmla="*/ 2650751 h 2650751"/>
                <a:gd name="connsiteX8-1241" fmla="*/ 3539953 w 3541504"/>
                <a:gd name="connsiteY8-1242" fmla="*/ 2218823 h 2650751"/>
                <a:gd name="connsiteX9-1243" fmla="*/ 3443459 w 3541504"/>
                <a:gd name="connsiteY9-1244" fmla="*/ 1524982 h 2650751"/>
                <a:gd name="connsiteX10-1245" fmla="*/ 3535358 w 3541504"/>
                <a:gd name="connsiteY10-1246" fmla="*/ 858710 h 2650751"/>
                <a:gd name="connsiteX11-1247" fmla="*/ 3346964 w 3541504"/>
                <a:gd name="connsiteY11-1248" fmla="*/ 270554 h 2650751"/>
                <a:gd name="connsiteX12-1249" fmla="*/ 2671503 w 3541504"/>
                <a:gd name="connsiteY12-1250" fmla="*/ 68375 h 2650751"/>
                <a:gd name="connsiteX13-1251" fmla="*/ 1775483 w 3541504"/>
                <a:gd name="connsiteY13-1252" fmla="*/ 105134 h 2650751"/>
                <a:gd name="connsiteX14-1253" fmla="*/ 1453833 w 3541504"/>
                <a:gd name="connsiteY14-1254" fmla="*/ 86756 h 2650751"/>
                <a:gd name="connsiteX15-1255" fmla="*/ 1155161 w 3541504"/>
                <a:gd name="connsiteY15-1256" fmla="*/ 36210 h 2650751"/>
                <a:gd name="connsiteX16-1257" fmla="*/ 594574 w 3541504"/>
                <a:gd name="connsiteY16-1258" fmla="*/ 22425 h 2650751"/>
                <a:gd name="connsiteX0-1259" fmla="*/ 594574 w 3541504"/>
                <a:gd name="connsiteY0-1260" fmla="*/ 22425 h 2650751"/>
                <a:gd name="connsiteX1-1261" fmla="*/ 89127 w 3541504"/>
                <a:gd name="connsiteY1-1262" fmla="*/ 555442 h 2650751"/>
                <a:gd name="connsiteX2-1263" fmla="*/ 135077 w 3541504"/>
                <a:gd name="connsiteY2-1264" fmla="*/ 1184954 h 2650751"/>
                <a:gd name="connsiteX3-1265" fmla="*/ 29392 w 3541504"/>
                <a:gd name="connsiteY3-1266" fmla="*/ 1786895 h 2650751"/>
                <a:gd name="connsiteX4-1267" fmla="*/ 130482 w 3541504"/>
                <a:gd name="connsiteY4-1268" fmla="*/ 2448572 h 2650751"/>
                <a:gd name="connsiteX5-1269" fmla="*/ 874868 w 3541504"/>
                <a:gd name="connsiteY5-1270" fmla="*/ 2508306 h 2650751"/>
                <a:gd name="connsiteX6-1271" fmla="*/ 2212005 w 3541504"/>
                <a:gd name="connsiteY6-1272" fmla="*/ 2443977 h 2650751"/>
                <a:gd name="connsiteX7-1273" fmla="*/ 3029911 w 3541504"/>
                <a:gd name="connsiteY7-1274" fmla="*/ 2650751 h 2650751"/>
                <a:gd name="connsiteX8-1275" fmla="*/ 3539953 w 3541504"/>
                <a:gd name="connsiteY8-1276" fmla="*/ 2218823 h 2650751"/>
                <a:gd name="connsiteX9-1277" fmla="*/ 3443459 w 3541504"/>
                <a:gd name="connsiteY9-1278" fmla="*/ 1524982 h 2650751"/>
                <a:gd name="connsiteX10-1279" fmla="*/ 3535358 w 3541504"/>
                <a:gd name="connsiteY10-1280" fmla="*/ 858710 h 2650751"/>
                <a:gd name="connsiteX11-1281" fmla="*/ 3346964 w 3541504"/>
                <a:gd name="connsiteY11-1282" fmla="*/ 270554 h 2650751"/>
                <a:gd name="connsiteX12-1283" fmla="*/ 2671503 w 3541504"/>
                <a:gd name="connsiteY12-1284" fmla="*/ 68375 h 2650751"/>
                <a:gd name="connsiteX13-1285" fmla="*/ 1775483 w 3541504"/>
                <a:gd name="connsiteY13-1286" fmla="*/ 105134 h 2650751"/>
                <a:gd name="connsiteX14-1287" fmla="*/ 1453833 w 3541504"/>
                <a:gd name="connsiteY14-1288" fmla="*/ 86756 h 2650751"/>
                <a:gd name="connsiteX15-1289" fmla="*/ 1155161 w 3541504"/>
                <a:gd name="connsiteY15-1290" fmla="*/ 36210 h 2650751"/>
                <a:gd name="connsiteX16-1291" fmla="*/ 594574 w 3541504"/>
                <a:gd name="connsiteY16-1292" fmla="*/ 22425 h 2650751"/>
                <a:gd name="connsiteX0-1293" fmla="*/ 594574 w 3541504"/>
                <a:gd name="connsiteY0-1294" fmla="*/ 35102 h 2663428"/>
                <a:gd name="connsiteX1-1295" fmla="*/ 89127 w 3541504"/>
                <a:gd name="connsiteY1-1296" fmla="*/ 568119 h 2663428"/>
                <a:gd name="connsiteX2-1297" fmla="*/ 135077 w 3541504"/>
                <a:gd name="connsiteY2-1298" fmla="*/ 1197631 h 2663428"/>
                <a:gd name="connsiteX3-1299" fmla="*/ 29392 w 3541504"/>
                <a:gd name="connsiteY3-1300" fmla="*/ 1799572 h 2663428"/>
                <a:gd name="connsiteX4-1301" fmla="*/ 130482 w 3541504"/>
                <a:gd name="connsiteY4-1302" fmla="*/ 2461249 h 2663428"/>
                <a:gd name="connsiteX5-1303" fmla="*/ 874868 w 3541504"/>
                <a:gd name="connsiteY5-1304" fmla="*/ 2520983 h 2663428"/>
                <a:gd name="connsiteX6-1305" fmla="*/ 2212005 w 3541504"/>
                <a:gd name="connsiteY6-1306" fmla="*/ 2456654 h 2663428"/>
                <a:gd name="connsiteX7-1307" fmla="*/ 3029911 w 3541504"/>
                <a:gd name="connsiteY7-1308" fmla="*/ 2663428 h 2663428"/>
                <a:gd name="connsiteX8-1309" fmla="*/ 3539953 w 3541504"/>
                <a:gd name="connsiteY8-1310" fmla="*/ 2231500 h 2663428"/>
                <a:gd name="connsiteX9-1311" fmla="*/ 3443459 w 3541504"/>
                <a:gd name="connsiteY9-1312" fmla="*/ 1537659 h 2663428"/>
                <a:gd name="connsiteX10-1313" fmla="*/ 3535358 w 3541504"/>
                <a:gd name="connsiteY10-1314" fmla="*/ 871387 h 2663428"/>
                <a:gd name="connsiteX11-1315" fmla="*/ 3346964 w 3541504"/>
                <a:gd name="connsiteY11-1316" fmla="*/ 283231 h 2663428"/>
                <a:gd name="connsiteX12-1317" fmla="*/ 2671503 w 3541504"/>
                <a:gd name="connsiteY12-1318" fmla="*/ 81052 h 2663428"/>
                <a:gd name="connsiteX13-1319" fmla="*/ 1775483 w 3541504"/>
                <a:gd name="connsiteY13-1320" fmla="*/ 117811 h 2663428"/>
                <a:gd name="connsiteX14-1321" fmla="*/ 1453833 w 3541504"/>
                <a:gd name="connsiteY14-1322" fmla="*/ 99433 h 2663428"/>
                <a:gd name="connsiteX15-1323" fmla="*/ 1155161 w 3541504"/>
                <a:gd name="connsiteY15-1324" fmla="*/ 48887 h 2663428"/>
                <a:gd name="connsiteX16-1325" fmla="*/ 594574 w 3541504"/>
                <a:gd name="connsiteY16-1326" fmla="*/ 35102 h 2663428"/>
                <a:gd name="connsiteX0-1327" fmla="*/ 594574 w 3541504"/>
                <a:gd name="connsiteY0-1328" fmla="*/ 35102 h 2663428"/>
                <a:gd name="connsiteX1-1329" fmla="*/ 89127 w 3541504"/>
                <a:gd name="connsiteY1-1330" fmla="*/ 568119 h 2663428"/>
                <a:gd name="connsiteX2-1331" fmla="*/ 135077 w 3541504"/>
                <a:gd name="connsiteY2-1332" fmla="*/ 1197631 h 2663428"/>
                <a:gd name="connsiteX3-1333" fmla="*/ 29392 w 3541504"/>
                <a:gd name="connsiteY3-1334" fmla="*/ 1799572 h 2663428"/>
                <a:gd name="connsiteX4-1335" fmla="*/ 130482 w 3541504"/>
                <a:gd name="connsiteY4-1336" fmla="*/ 2461249 h 2663428"/>
                <a:gd name="connsiteX5-1337" fmla="*/ 874868 w 3541504"/>
                <a:gd name="connsiteY5-1338" fmla="*/ 2520983 h 2663428"/>
                <a:gd name="connsiteX6-1339" fmla="*/ 2212005 w 3541504"/>
                <a:gd name="connsiteY6-1340" fmla="*/ 2456654 h 2663428"/>
                <a:gd name="connsiteX7-1341" fmla="*/ 3029911 w 3541504"/>
                <a:gd name="connsiteY7-1342" fmla="*/ 2663428 h 2663428"/>
                <a:gd name="connsiteX8-1343" fmla="*/ 3539953 w 3541504"/>
                <a:gd name="connsiteY8-1344" fmla="*/ 2231500 h 2663428"/>
                <a:gd name="connsiteX9-1345" fmla="*/ 3443459 w 3541504"/>
                <a:gd name="connsiteY9-1346" fmla="*/ 1537659 h 2663428"/>
                <a:gd name="connsiteX10-1347" fmla="*/ 3535358 w 3541504"/>
                <a:gd name="connsiteY10-1348" fmla="*/ 871387 h 2663428"/>
                <a:gd name="connsiteX11-1349" fmla="*/ 3346964 w 3541504"/>
                <a:gd name="connsiteY11-1350" fmla="*/ 283231 h 2663428"/>
                <a:gd name="connsiteX12-1351" fmla="*/ 2671503 w 3541504"/>
                <a:gd name="connsiteY12-1352" fmla="*/ 81052 h 2663428"/>
                <a:gd name="connsiteX13-1353" fmla="*/ 1775483 w 3541504"/>
                <a:gd name="connsiteY13-1354" fmla="*/ 117811 h 2663428"/>
                <a:gd name="connsiteX14-1355" fmla="*/ 1453833 w 3541504"/>
                <a:gd name="connsiteY14-1356" fmla="*/ 99433 h 2663428"/>
                <a:gd name="connsiteX15-1357" fmla="*/ 1155161 w 3541504"/>
                <a:gd name="connsiteY15-1358" fmla="*/ 48887 h 2663428"/>
                <a:gd name="connsiteX16-1359" fmla="*/ 594574 w 3541504"/>
                <a:gd name="connsiteY16-1360" fmla="*/ 35102 h 2663428"/>
                <a:gd name="connsiteX0-1361" fmla="*/ 557814 w 3541504"/>
                <a:gd name="connsiteY0-1362" fmla="*/ 51674 h 2647835"/>
                <a:gd name="connsiteX1-1363" fmla="*/ 89127 w 3541504"/>
                <a:gd name="connsiteY1-1364" fmla="*/ 552526 h 2647835"/>
                <a:gd name="connsiteX2-1365" fmla="*/ 135077 w 3541504"/>
                <a:gd name="connsiteY2-1366" fmla="*/ 1182038 h 2647835"/>
                <a:gd name="connsiteX3-1367" fmla="*/ 29392 w 3541504"/>
                <a:gd name="connsiteY3-1368" fmla="*/ 1783979 h 2647835"/>
                <a:gd name="connsiteX4-1369" fmla="*/ 130482 w 3541504"/>
                <a:gd name="connsiteY4-1370" fmla="*/ 2445656 h 2647835"/>
                <a:gd name="connsiteX5-1371" fmla="*/ 874868 w 3541504"/>
                <a:gd name="connsiteY5-1372" fmla="*/ 2505390 h 2647835"/>
                <a:gd name="connsiteX6-1373" fmla="*/ 2212005 w 3541504"/>
                <a:gd name="connsiteY6-1374" fmla="*/ 2441061 h 2647835"/>
                <a:gd name="connsiteX7-1375" fmla="*/ 3029911 w 3541504"/>
                <a:gd name="connsiteY7-1376" fmla="*/ 2647835 h 2647835"/>
                <a:gd name="connsiteX8-1377" fmla="*/ 3539953 w 3541504"/>
                <a:gd name="connsiteY8-1378" fmla="*/ 2215907 h 2647835"/>
                <a:gd name="connsiteX9-1379" fmla="*/ 3443459 w 3541504"/>
                <a:gd name="connsiteY9-1380" fmla="*/ 1522066 h 2647835"/>
                <a:gd name="connsiteX10-1381" fmla="*/ 3535358 w 3541504"/>
                <a:gd name="connsiteY10-1382" fmla="*/ 855794 h 2647835"/>
                <a:gd name="connsiteX11-1383" fmla="*/ 3346964 w 3541504"/>
                <a:gd name="connsiteY11-1384" fmla="*/ 267638 h 2647835"/>
                <a:gd name="connsiteX12-1385" fmla="*/ 2671503 w 3541504"/>
                <a:gd name="connsiteY12-1386" fmla="*/ 65459 h 2647835"/>
                <a:gd name="connsiteX13-1387" fmla="*/ 1775483 w 3541504"/>
                <a:gd name="connsiteY13-1388" fmla="*/ 102218 h 2647835"/>
                <a:gd name="connsiteX14-1389" fmla="*/ 1453833 w 3541504"/>
                <a:gd name="connsiteY14-1390" fmla="*/ 83840 h 2647835"/>
                <a:gd name="connsiteX15-1391" fmla="*/ 1155161 w 3541504"/>
                <a:gd name="connsiteY15-1392" fmla="*/ 33294 h 2647835"/>
                <a:gd name="connsiteX16-1393" fmla="*/ 557814 w 3541504"/>
                <a:gd name="connsiteY16-1394" fmla="*/ 51674 h 2647835"/>
                <a:gd name="connsiteX0-1395" fmla="*/ 557814 w 3541504"/>
                <a:gd name="connsiteY0-1396" fmla="*/ 50295 h 2646456"/>
                <a:gd name="connsiteX1-1397" fmla="*/ 89127 w 3541504"/>
                <a:gd name="connsiteY1-1398" fmla="*/ 551147 h 2646456"/>
                <a:gd name="connsiteX2-1399" fmla="*/ 135077 w 3541504"/>
                <a:gd name="connsiteY2-1400" fmla="*/ 1180659 h 2646456"/>
                <a:gd name="connsiteX3-1401" fmla="*/ 29392 w 3541504"/>
                <a:gd name="connsiteY3-1402" fmla="*/ 1782600 h 2646456"/>
                <a:gd name="connsiteX4-1403" fmla="*/ 130482 w 3541504"/>
                <a:gd name="connsiteY4-1404" fmla="*/ 2444277 h 2646456"/>
                <a:gd name="connsiteX5-1405" fmla="*/ 874868 w 3541504"/>
                <a:gd name="connsiteY5-1406" fmla="*/ 2504011 h 2646456"/>
                <a:gd name="connsiteX6-1407" fmla="*/ 2212005 w 3541504"/>
                <a:gd name="connsiteY6-1408" fmla="*/ 2439682 h 2646456"/>
                <a:gd name="connsiteX7-1409" fmla="*/ 3029911 w 3541504"/>
                <a:gd name="connsiteY7-1410" fmla="*/ 2646456 h 2646456"/>
                <a:gd name="connsiteX8-1411" fmla="*/ 3539953 w 3541504"/>
                <a:gd name="connsiteY8-1412" fmla="*/ 2214528 h 2646456"/>
                <a:gd name="connsiteX9-1413" fmla="*/ 3443459 w 3541504"/>
                <a:gd name="connsiteY9-1414" fmla="*/ 1520687 h 2646456"/>
                <a:gd name="connsiteX10-1415" fmla="*/ 3535358 w 3541504"/>
                <a:gd name="connsiteY10-1416" fmla="*/ 854415 h 2646456"/>
                <a:gd name="connsiteX11-1417" fmla="*/ 3346964 w 3541504"/>
                <a:gd name="connsiteY11-1418" fmla="*/ 266259 h 2646456"/>
                <a:gd name="connsiteX12-1419" fmla="*/ 2671503 w 3541504"/>
                <a:gd name="connsiteY12-1420" fmla="*/ 64080 h 2646456"/>
                <a:gd name="connsiteX13-1421" fmla="*/ 1775483 w 3541504"/>
                <a:gd name="connsiteY13-1422" fmla="*/ 100839 h 2646456"/>
                <a:gd name="connsiteX14-1423" fmla="*/ 1453833 w 3541504"/>
                <a:gd name="connsiteY14-1424" fmla="*/ 82461 h 2646456"/>
                <a:gd name="connsiteX15-1425" fmla="*/ 1155161 w 3541504"/>
                <a:gd name="connsiteY15-1426" fmla="*/ 31915 h 2646456"/>
                <a:gd name="connsiteX16-1427" fmla="*/ 557814 w 3541504"/>
                <a:gd name="connsiteY16-1428" fmla="*/ 50295 h 2646456"/>
                <a:gd name="connsiteX0-1429" fmla="*/ 576194 w 3541504"/>
                <a:gd name="connsiteY0-1430" fmla="*/ 39650 h 2654191"/>
                <a:gd name="connsiteX1-1431" fmla="*/ 89127 w 3541504"/>
                <a:gd name="connsiteY1-1432" fmla="*/ 558882 h 2654191"/>
                <a:gd name="connsiteX2-1433" fmla="*/ 135077 w 3541504"/>
                <a:gd name="connsiteY2-1434" fmla="*/ 1188394 h 2654191"/>
                <a:gd name="connsiteX3-1435" fmla="*/ 29392 w 3541504"/>
                <a:gd name="connsiteY3-1436" fmla="*/ 1790335 h 2654191"/>
                <a:gd name="connsiteX4-1437" fmla="*/ 130482 w 3541504"/>
                <a:gd name="connsiteY4-1438" fmla="*/ 2452012 h 2654191"/>
                <a:gd name="connsiteX5-1439" fmla="*/ 874868 w 3541504"/>
                <a:gd name="connsiteY5-1440" fmla="*/ 2511746 h 2654191"/>
                <a:gd name="connsiteX6-1441" fmla="*/ 2212005 w 3541504"/>
                <a:gd name="connsiteY6-1442" fmla="*/ 2447417 h 2654191"/>
                <a:gd name="connsiteX7-1443" fmla="*/ 3029911 w 3541504"/>
                <a:gd name="connsiteY7-1444" fmla="*/ 2654191 h 2654191"/>
                <a:gd name="connsiteX8-1445" fmla="*/ 3539953 w 3541504"/>
                <a:gd name="connsiteY8-1446" fmla="*/ 2222263 h 2654191"/>
                <a:gd name="connsiteX9-1447" fmla="*/ 3443459 w 3541504"/>
                <a:gd name="connsiteY9-1448" fmla="*/ 1528422 h 2654191"/>
                <a:gd name="connsiteX10-1449" fmla="*/ 3535358 w 3541504"/>
                <a:gd name="connsiteY10-1450" fmla="*/ 862150 h 2654191"/>
                <a:gd name="connsiteX11-1451" fmla="*/ 3346964 w 3541504"/>
                <a:gd name="connsiteY11-1452" fmla="*/ 273994 h 2654191"/>
                <a:gd name="connsiteX12-1453" fmla="*/ 2671503 w 3541504"/>
                <a:gd name="connsiteY12-1454" fmla="*/ 71815 h 2654191"/>
                <a:gd name="connsiteX13-1455" fmla="*/ 1775483 w 3541504"/>
                <a:gd name="connsiteY13-1456" fmla="*/ 108574 h 2654191"/>
                <a:gd name="connsiteX14-1457" fmla="*/ 1453833 w 3541504"/>
                <a:gd name="connsiteY14-1458" fmla="*/ 90196 h 2654191"/>
                <a:gd name="connsiteX15-1459" fmla="*/ 1155161 w 3541504"/>
                <a:gd name="connsiteY15-1460" fmla="*/ 39650 h 2654191"/>
                <a:gd name="connsiteX16-1461" fmla="*/ 576194 w 3541504"/>
                <a:gd name="connsiteY16-1462" fmla="*/ 39650 h 2654191"/>
                <a:gd name="connsiteX0-1463" fmla="*/ 576194 w 3541504"/>
                <a:gd name="connsiteY0-1464" fmla="*/ 33288 h 2647829"/>
                <a:gd name="connsiteX1-1465" fmla="*/ 89127 w 3541504"/>
                <a:gd name="connsiteY1-1466" fmla="*/ 552520 h 2647829"/>
                <a:gd name="connsiteX2-1467" fmla="*/ 135077 w 3541504"/>
                <a:gd name="connsiteY2-1468" fmla="*/ 1182032 h 2647829"/>
                <a:gd name="connsiteX3-1469" fmla="*/ 29392 w 3541504"/>
                <a:gd name="connsiteY3-1470" fmla="*/ 1783973 h 2647829"/>
                <a:gd name="connsiteX4-1471" fmla="*/ 130482 w 3541504"/>
                <a:gd name="connsiteY4-1472" fmla="*/ 2445650 h 2647829"/>
                <a:gd name="connsiteX5-1473" fmla="*/ 874868 w 3541504"/>
                <a:gd name="connsiteY5-1474" fmla="*/ 2505384 h 2647829"/>
                <a:gd name="connsiteX6-1475" fmla="*/ 2212005 w 3541504"/>
                <a:gd name="connsiteY6-1476" fmla="*/ 2441055 h 2647829"/>
                <a:gd name="connsiteX7-1477" fmla="*/ 3029911 w 3541504"/>
                <a:gd name="connsiteY7-1478" fmla="*/ 2647829 h 2647829"/>
                <a:gd name="connsiteX8-1479" fmla="*/ 3539953 w 3541504"/>
                <a:gd name="connsiteY8-1480" fmla="*/ 2215901 h 2647829"/>
                <a:gd name="connsiteX9-1481" fmla="*/ 3443459 w 3541504"/>
                <a:gd name="connsiteY9-1482" fmla="*/ 1522060 h 2647829"/>
                <a:gd name="connsiteX10-1483" fmla="*/ 3535358 w 3541504"/>
                <a:gd name="connsiteY10-1484" fmla="*/ 855788 h 2647829"/>
                <a:gd name="connsiteX11-1485" fmla="*/ 3346964 w 3541504"/>
                <a:gd name="connsiteY11-1486" fmla="*/ 267632 h 2647829"/>
                <a:gd name="connsiteX12-1487" fmla="*/ 2671503 w 3541504"/>
                <a:gd name="connsiteY12-1488" fmla="*/ 65453 h 2647829"/>
                <a:gd name="connsiteX13-1489" fmla="*/ 1775483 w 3541504"/>
                <a:gd name="connsiteY13-1490" fmla="*/ 102212 h 2647829"/>
                <a:gd name="connsiteX14-1491" fmla="*/ 1453833 w 3541504"/>
                <a:gd name="connsiteY14-1492" fmla="*/ 83834 h 2647829"/>
                <a:gd name="connsiteX15-1493" fmla="*/ 1155161 w 3541504"/>
                <a:gd name="connsiteY15-1494" fmla="*/ 33288 h 2647829"/>
                <a:gd name="connsiteX16-1495" fmla="*/ 576194 w 3541504"/>
                <a:gd name="connsiteY16-1496" fmla="*/ 33288 h 2647829"/>
                <a:gd name="connsiteX0-1497" fmla="*/ 576194 w 3541504"/>
                <a:gd name="connsiteY0-1498" fmla="*/ 33288 h 2647829"/>
                <a:gd name="connsiteX1-1499" fmla="*/ 89127 w 3541504"/>
                <a:gd name="connsiteY1-1500" fmla="*/ 552520 h 2647829"/>
                <a:gd name="connsiteX2-1501" fmla="*/ 135077 w 3541504"/>
                <a:gd name="connsiteY2-1502" fmla="*/ 1182032 h 2647829"/>
                <a:gd name="connsiteX3-1503" fmla="*/ 29392 w 3541504"/>
                <a:gd name="connsiteY3-1504" fmla="*/ 1783973 h 2647829"/>
                <a:gd name="connsiteX4-1505" fmla="*/ 130482 w 3541504"/>
                <a:gd name="connsiteY4-1506" fmla="*/ 2445650 h 2647829"/>
                <a:gd name="connsiteX5-1507" fmla="*/ 874868 w 3541504"/>
                <a:gd name="connsiteY5-1508" fmla="*/ 2505384 h 2647829"/>
                <a:gd name="connsiteX6-1509" fmla="*/ 2212005 w 3541504"/>
                <a:gd name="connsiteY6-1510" fmla="*/ 2441055 h 2647829"/>
                <a:gd name="connsiteX7-1511" fmla="*/ 3029911 w 3541504"/>
                <a:gd name="connsiteY7-1512" fmla="*/ 2647829 h 2647829"/>
                <a:gd name="connsiteX8-1513" fmla="*/ 3539953 w 3541504"/>
                <a:gd name="connsiteY8-1514" fmla="*/ 2215901 h 2647829"/>
                <a:gd name="connsiteX9-1515" fmla="*/ 3443459 w 3541504"/>
                <a:gd name="connsiteY9-1516" fmla="*/ 1522060 h 2647829"/>
                <a:gd name="connsiteX10-1517" fmla="*/ 3535358 w 3541504"/>
                <a:gd name="connsiteY10-1518" fmla="*/ 855788 h 2647829"/>
                <a:gd name="connsiteX11-1519" fmla="*/ 3346964 w 3541504"/>
                <a:gd name="connsiteY11-1520" fmla="*/ 267632 h 2647829"/>
                <a:gd name="connsiteX12-1521" fmla="*/ 2671503 w 3541504"/>
                <a:gd name="connsiteY12-1522" fmla="*/ 65453 h 2647829"/>
                <a:gd name="connsiteX13-1523" fmla="*/ 1775483 w 3541504"/>
                <a:gd name="connsiteY13-1524" fmla="*/ 102212 h 2647829"/>
                <a:gd name="connsiteX14-1525" fmla="*/ 1453833 w 3541504"/>
                <a:gd name="connsiteY14-1526" fmla="*/ 83834 h 2647829"/>
                <a:gd name="connsiteX15-1527" fmla="*/ 1155161 w 3541504"/>
                <a:gd name="connsiteY15-1528" fmla="*/ 33288 h 2647829"/>
                <a:gd name="connsiteX16-1529" fmla="*/ 576194 w 3541504"/>
                <a:gd name="connsiteY16-1530" fmla="*/ 33288 h 2647829"/>
                <a:gd name="connsiteX0-1531" fmla="*/ 580564 w 3545874"/>
                <a:gd name="connsiteY0-1532" fmla="*/ 33288 h 2647829"/>
                <a:gd name="connsiteX1-1533" fmla="*/ 93497 w 3545874"/>
                <a:gd name="connsiteY1-1534" fmla="*/ 552520 h 2647829"/>
                <a:gd name="connsiteX2-1535" fmla="*/ 139447 w 3545874"/>
                <a:gd name="connsiteY2-1536" fmla="*/ 1182032 h 2647829"/>
                <a:gd name="connsiteX3-1537" fmla="*/ 33762 w 3545874"/>
                <a:gd name="connsiteY3-1538" fmla="*/ 1783973 h 2647829"/>
                <a:gd name="connsiteX4-1539" fmla="*/ 134852 w 3545874"/>
                <a:gd name="connsiteY4-1540" fmla="*/ 2445650 h 2647829"/>
                <a:gd name="connsiteX5-1541" fmla="*/ 879238 w 3545874"/>
                <a:gd name="connsiteY5-1542" fmla="*/ 2505384 h 2647829"/>
                <a:gd name="connsiteX6-1543" fmla="*/ 2216375 w 3545874"/>
                <a:gd name="connsiteY6-1544" fmla="*/ 2441055 h 2647829"/>
                <a:gd name="connsiteX7-1545" fmla="*/ 3034281 w 3545874"/>
                <a:gd name="connsiteY7-1546" fmla="*/ 2647829 h 2647829"/>
                <a:gd name="connsiteX8-1547" fmla="*/ 3544323 w 3545874"/>
                <a:gd name="connsiteY8-1548" fmla="*/ 2215901 h 2647829"/>
                <a:gd name="connsiteX9-1549" fmla="*/ 3447829 w 3545874"/>
                <a:gd name="connsiteY9-1550" fmla="*/ 1522060 h 2647829"/>
                <a:gd name="connsiteX10-1551" fmla="*/ 3539728 w 3545874"/>
                <a:gd name="connsiteY10-1552" fmla="*/ 855788 h 2647829"/>
                <a:gd name="connsiteX11-1553" fmla="*/ 3351334 w 3545874"/>
                <a:gd name="connsiteY11-1554" fmla="*/ 267632 h 2647829"/>
                <a:gd name="connsiteX12-1555" fmla="*/ 2675873 w 3545874"/>
                <a:gd name="connsiteY12-1556" fmla="*/ 65453 h 2647829"/>
                <a:gd name="connsiteX13-1557" fmla="*/ 1779853 w 3545874"/>
                <a:gd name="connsiteY13-1558" fmla="*/ 102212 h 2647829"/>
                <a:gd name="connsiteX14-1559" fmla="*/ 1458203 w 3545874"/>
                <a:gd name="connsiteY14-1560" fmla="*/ 83834 h 2647829"/>
                <a:gd name="connsiteX15-1561" fmla="*/ 1159531 w 3545874"/>
                <a:gd name="connsiteY15-1562" fmla="*/ 33288 h 2647829"/>
                <a:gd name="connsiteX16-1563" fmla="*/ 580564 w 3545874"/>
                <a:gd name="connsiteY16-1564" fmla="*/ 33288 h 2647829"/>
                <a:gd name="connsiteX0-1565" fmla="*/ 580564 w 3545874"/>
                <a:gd name="connsiteY0-1566" fmla="*/ 33288 h 2647829"/>
                <a:gd name="connsiteX1-1567" fmla="*/ 93497 w 3545874"/>
                <a:gd name="connsiteY1-1568" fmla="*/ 552520 h 2647829"/>
                <a:gd name="connsiteX2-1569" fmla="*/ 139447 w 3545874"/>
                <a:gd name="connsiteY2-1570" fmla="*/ 1182032 h 2647829"/>
                <a:gd name="connsiteX3-1571" fmla="*/ 33762 w 3545874"/>
                <a:gd name="connsiteY3-1572" fmla="*/ 1783973 h 2647829"/>
                <a:gd name="connsiteX4-1573" fmla="*/ 134852 w 3545874"/>
                <a:gd name="connsiteY4-1574" fmla="*/ 2445650 h 2647829"/>
                <a:gd name="connsiteX5-1575" fmla="*/ 919580 w 3545874"/>
                <a:gd name="connsiteY5-1576" fmla="*/ 2525792 h 2647829"/>
                <a:gd name="connsiteX6-1577" fmla="*/ 2216375 w 3545874"/>
                <a:gd name="connsiteY6-1578" fmla="*/ 2441055 h 2647829"/>
                <a:gd name="connsiteX7-1579" fmla="*/ 3034281 w 3545874"/>
                <a:gd name="connsiteY7-1580" fmla="*/ 2647829 h 2647829"/>
                <a:gd name="connsiteX8-1581" fmla="*/ 3544323 w 3545874"/>
                <a:gd name="connsiteY8-1582" fmla="*/ 2215901 h 2647829"/>
                <a:gd name="connsiteX9-1583" fmla="*/ 3447829 w 3545874"/>
                <a:gd name="connsiteY9-1584" fmla="*/ 1522060 h 2647829"/>
                <a:gd name="connsiteX10-1585" fmla="*/ 3539728 w 3545874"/>
                <a:gd name="connsiteY10-1586" fmla="*/ 855788 h 2647829"/>
                <a:gd name="connsiteX11-1587" fmla="*/ 3351334 w 3545874"/>
                <a:gd name="connsiteY11-1588" fmla="*/ 267632 h 2647829"/>
                <a:gd name="connsiteX12-1589" fmla="*/ 2675873 w 3545874"/>
                <a:gd name="connsiteY12-1590" fmla="*/ 65453 h 2647829"/>
                <a:gd name="connsiteX13-1591" fmla="*/ 1779853 w 3545874"/>
                <a:gd name="connsiteY13-1592" fmla="*/ 102212 h 2647829"/>
                <a:gd name="connsiteX14-1593" fmla="*/ 1458203 w 3545874"/>
                <a:gd name="connsiteY14-1594" fmla="*/ 83834 h 2647829"/>
                <a:gd name="connsiteX15-1595" fmla="*/ 1159531 w 3545874"/>
                <a:gd name="connsiteY15-1596" fmla="*/ 33288 h 2647829"/>
                <a:gd name="connsiteX16-1597" fmla="*/ 580564 w 3545874"/>
                <a:gd name="connsiteY16-1598" fmla="*/ 33288 h 2647829"/>
                <a:gd name="connsiteX0-1599" fmla="*/ 580564 w 3545874"/>
                <a:gd name="connsiteY0-1600" fmla="*/ 33288 h 2647829"/>
                <a:gd name="connsiteX1-1601" fmla="*/ 93497 w 3545874"/>
                <a:gd name="connsiteY1-1602" fmla="*/ 552520 h 2647829"/>
                <a:gd name="connsiteX2-1603" fmla="*/ 139447 w 3545874"/>
                <a:gd name="connsiteY2-1604" fmla="*/ 1182032 h 2647829"/>
                <a:gd name="connsiteX3-1605" fmla="*/ 33762 w 3545874"/>
                <a:gd name="connsiteY3-1606" fmla="*/ 1783973 h 2647829"/>
                <a:gd name="connsiteX4-1607" fmla="*/ 134852 w 3545874"/>
                <a:gd name="connsiteY4-1608" fmla="*/ 2445650 h 2647829"/>
                <a:gd name="connsiteX5-1609" fmla="*/ 919580 w 3545874"/>
                <a:gd name="connsiteY5-1610" fmla="*/ 2525792 h 2647829"/>
                <a:gd name="connsiteX6-1611" fmla="*/ 2246630 w 3545874"/>
                <a:gd name="connsiteY6-1612" fmla="*/ 2471666 h 2647829"/>
                <a:gd name="connsiteX7-1613" fmla="*/ 3034281 w 3545874"/>
                <a:gd name="connsiteY7-1614" fmla="*/ 2647829 h 2647829"/>
                <a:gd name="connsiteX8-1615" fmla="*/ 3544323 w 3545874"/>
                <a:gd name="connsiteY8-1616" fmla="*/ 2215901 h 2647829"/>
                <a:gd name="connsiteX9-1617" fmla="*/ 3447829 w 3545874"/>
                <a:gd name="connsiteY9-1618" fmla="*/ 1522060 h 2647829"/>
                <a:gd name="connsiteX10-1619" fmla="*/ 3539728 w 3545874"/>
                <a:gd name="connsiteY10-1620" fmla="*/ 855788 h 2647829"/>
                <a:gd name="connsiteX11-1621" fmla="*/ 3351334 w 3545874"/>
                <a:gd name="connsiteY11-1622" fmla="*/ 267632 h 2647829"/>
                <a:gd name="connsiteX12-1623" fmla="*/ 2675873 w 3545874"/>
                <a:gd name="connsiteY12-1624" fmla="*/ 65453 h 2647829"/>
                <a:gd name="connsiteX13-1625" fmla="*/ 1779853 w 3545874"/>
                <a:gd name="connsiteY13-1626" fmla="*/ 102212 h 2647829"/>
                <a:gd name="connsiteX14-1627" fmla="*/ 1458203 w 3545874"/>
                <a:gd name="connsiteY14-1628" fmla="*/ 83834 h 2647829"/>
                <a:gd name="connsiteX15-1629" fmla="*/ 1159531 w 3545874"/>
                <a:gd name="connsiteY15-1630" fmla="*/ 33288 h 2647829"/>
                <a:gd name="connsiteX16-1631" fmla="*/ 580564 w 3545874"/>
                <a:gd name="connsiteY16-1632" fmla="*/ 33288 h 2647829"/>
                <a:gd name="connsiteX0-1633" fmla="*/ 580564 w 3545874"/>
                <a:gd name="connsiteY0-1634" fmla="*/ 33288 h 2647829"/>
                <a:gd name="connsiteX1-1635" fmla="*/ 93497 w 3545874"/>
                <a:gd name="connsiteY1-1636" fmla="*/ 552520 h 2647829"/>
                <a:gd name="connsiteX2-1637" fmla="*/ 139447 w 3545874"/>
                <a:gd name="connsiteY2-1638" fmla="*/ 1182032 h 2647829"/>
                <a:gd name="connsiteX3-1639" fmla="*/ 33762 w 3545874"/>
                <a:gd name="connsiteY3-1640" fmla="*/ 1783973 h 2647829"/>
                <a:gd name="connsiteX4-1641" fmla="*/ 134852 w 3545874"/>
                <a:gd name="connsiteY4-1642" fmla="*/ 2445650 h 2647829"/>
                <a:gd name="connsiteX5-1643" fmla="*/ 919580 w 3545874"/>
                <a:gd name="connsiteY5-1644" fmla="*/ 2525792 h 2647829"/>
                <a:gd name="connsiteX6-1645" fmla="*/ 2246630 w 3545874"/>
                <a:gd name="connsiteY6-1646" fmla="*/ 2471666 h 2647829"/>
                <a:gd name="connsiteX7-1647" fmla="*/ 3034281 w 3545874"/>
                <a:gd name="connsiteY7-1648" fmla="*/ 2647829 h 2647829"/>
                <a:gd name="connsiteX8-1649" fmla="*/ 3544323 w 3545874"/>
                <a:gd name="connsiteY8-1650" fmla="*/ 2215901 h 2647829"/>
                <a:gd name="connsiteX9-1651" fmla="*/ 3447829 w 3545874"/>
                <a:gd name="connsiteY9-1652" fmla="*/ 1522060 h 2647829"/>
                <a:gd name="connsiteX10-1653" fmla="*/ 3539728 w 3545874"/>
                <a:gd name="connsiteY10-1654" fmla="*/ 855788 h 2647829"/>
                <a:gd name="connsiteX11-1655" fmla="*/ 3351334 w 3545874"/>
                <a:gd name="connsiteY11-1656" fmla="*/ 267632 h 2647829"/>
                <a:gd name="connsiteX12-1657" fmla="*/ 2675873 w 3545874"/>
                <a:gd name="connsiteY12-1658" fmla="*/ 65453 h 2647829"/>
                <a:gd name="connsiteX13-1659" fmla="*/ 1779853 w 3545874"/>
                <a:gd name="connsiteY13-1660" fmla="*/ 102212 h 2647829"/>
                <a:gd name="connsiteX14-1661" fmla="*/ 1458203 w 3545874"/>
                <a:gd name="connsiteY14-1662" fmla="*/ 83834 h 2647829"/>
                <a:gd name="connsiteX15-1663" fmla="*/ 1159531 w 3545874"/>
                <a:gd name="connsiteY15-1664" fmla="*/ 33288 h 2647829"/>
                <a:gd name="connsiteX16-1665" fmla="*/ 580564 w 3545874"/>
                <a:gd name="connsiteY16-1666" fmla="*/ 33288 h 2647829"/>
                <a:gd name="connsiteX0-1667" fmla="*/ 580564 w 3545874"/>
                <a:gd name="connsiteY0-1668" fmla="*/ 33288 h 2647829"/>
                <a:gd name="connsiteX1-1669" fmla="*/ 93497 w 3545874"/>
                <a:gd name="connsiteY1-1670" fmla="*/ 552520 h 2647829"/>
                <a:gd name="connsiteX2-1671" fmla="*/ 139447 w 3545874"/>
                <a:gd name="connsiteY2-1672" fmla="*/ 1182032 h 2647829"/>
                <a:gd name="connsiteX3-1673" fmla="*/ 33762 w 3545874"/>
                <a:gd name="connsiteY3-1674" fmla="*/ 1783973 h 2647829"/>
                <a:gd name="connsiteX4-1675" fmla="*/ 134852 w 3545874"/>
                <a:gd name="connsiteY4-1676" fmla="*/ 2445650 h 2647829"/>
                <a:gd name="connsiteX5-1677" fmla="*/ 919580 w 3545874"/>
                <a:gd name="connsiteY5-1678" fmla="*/ 2525792 h 2647829"/>
                <a:gd name="connsiteX6-1679" fmla="*/ 2246630 w 3545874"/>
                <a:gd name="connsiteY6-1680" fmla="*/ 2471666 h 2647829"/>
                <a:gd name="connsiteX7-1681" fmla="*/ 3034281 w 3545874"/>
                <a:gd name="connsiteY7-1682" fmla="*/ 2647829 h 2647829"/>
                <a:gd name="connsiteX8-1683" fmla="*/ 3544323 w 3545874"/>
                <a:gd name="connsiteY8-1684" fmla="*/ 2215901 h 2647829"/>
                <a:gd name="connsiteX9-1685" fmla="*/ 3447829 w 3545874"/>
                <a:gd name="connsiteY9-1686" fmla="*/ 1522060 h 2647829"/>
                <a:gd name="connsiteX10-1687" fmla="*/ 3539728 w 3545874"/>
                <a:gd name="connsiteY10-1688" fmla="*/ 855788 h 2647829"/>
                <a:gd name="connsiteX11-1689" fmla="*/ 3351334 w 3545874"/>
                <a:gd name="connsiteY11-1690" fmla="*/ 267632 h 2647829"/>
                <a:gd name="connsiteX12-1691" fmla="*/ 2675873 w 3545874"/>
                <a:gd name="connsiteY12-1692" fmla="*/ 65453 h 2647829"/>
                <a:gd name="connsiteX13-1693" fmla="*/ 1779853 w 3545874"/>
                <a:gd name="connsiteY13-1694" fmla="*/ 102212 h 2647829"/>
                <a:gd name="connsiteX14-1695" fmla="*/ 1458203 w 3545874"/>
                <a:gd name="connsiteY14-1696" fmla="*/ 83834 h 2647829"/>
                <a:gd name="connsiteX15-1697" fmla="*/ 1159531 w 3545874"/>
                <a:gd name="connsiteY15-1698" fmla="*/ 33288 h 2647829"/>
                <a:gd name="connsiteX16-1699" fmla="*/ 580564 w 3545874"/>
                <a:gd name="connsiteY16-1700" fmla="*/ 33288 h 2647829"/>
                <a:gd name="connsiteX0-1701" fmla="*/ 580564 w 3545874"/>
                <a:gd name="connsiteY0-1702" fmla="*/ 33288 h 2647829"/>
                <a:gd name="connsiteX1-1703" fmla="*/ 93497 w 3545874"/>
                <a:gd name="connsiteY1-1704" fmla="*/ 552520 h 2647829"/>
                <a:gd name="connsiteX2-1705" fmla="*/ 139447 w 3545874"/>
                <a:gd name="connsiteY2-1706" fmla="*/ 1182032 h 2647829"/>
                <a:gd name="connsiteX3-1707" fmla="*/ 33762 w 3545874"/>
                <a:gd name="connsiteY3-1708" fmla="*/ 1783973 h 2647829"/>
                <a:gd name="connsiteX4-1709" fmla="*/ 134852 w 3545874"/>
                <a:gd name="connsiteY4-1710" fmla="*/ 2445650 h 2647829"/>
                <a:gd name="connsiteX5-1711" fmla="*/ 919580 w 3545874"/>
                <a:gd name="connsiteY5-1712" fmla="*/ 2525792 h 2647829"/>
                <a:gd name="connsiteX6-1713" fmla="*/ 2246630 w 3545874"/>
                <a:gd name="connsiteY6-1714" fmla="*/ 2471666 h 2647829"/>
                <a:gd name="connsiteX7-1715" fmla="*/ 3034281 w 3545874"/>
                <a:gd name="connsiteY7-1716" fmla="*/ 2647829 h 2647829"/>
                <a:gd name="connsiteX8-1717" fmla="*/ 3539281 w 3545874"/>
                <a:gd name="connsiteY8-1718" fmla="*/ 2251614 h 2647829"/>
                <a:gd name="connsiteX9-1719" fmla="*/ 3447829 w 3545874"/>
                <a:gd name="connsiteY9-1720" fmla="*/ 1522060 h 2647829"/>
                <a:gd name="connsiteX10-1721" fmla="*/ 3539728 w 3545874"/>
                <a:gd name="connsiteY10-1722" fmla="*/ 855788 h 2647829"/>
                <a:gd name="connsiteX11-1723" fmla="*/ 3351334 w 3545874"/>
                <a:gd name="connsiteY11-1724" fmla="*/ 267632 h 2647829"/>
                <a:gd name="connsiteX12-1725" fmla="*/ 2675873 w 3545874"/>
                <a:gd name="connsiteY12-1726" fmla="*/ 65453 h 2647829"/>
                <a:gd name="connsiteX13-1727" fmla="*/ 1779853 w 3545874"/>
                <a:gd name="connsiteY13-1728" fmla="*/ 102212 h 2647829"/>
                <a:gd name="connsiteX14-1729" fmla="*/ 1458203 w 3545874"/>
                <a:gd name="connsiteY14-1730" fmla="*/ 83834 h 2647829"/>
                <a:gd name="connsiteX15-1731" fmla="*/ 1159531 w 3545874"/>
                <a:gd name="connsiteY15-1732" fmla="*/ 33288 h 2647829"/>
                <a:gd name="connsiteX16-1733" fmla="*/ 580564 w 3545874"/>
                <a:gd name="connsiteY16-1734" fmla="*/ 33288 h 2647829"/>
                <a:gd name="connsiteX0-1735" fmla="*/ 580564 w 3545874"/>
                <a:gd name="connsiteY0-1736" fmla="*/ 33288 h 2663134"/>
                <a:gd name="connsiteX1-1737" fmla="*/ 93497 w 3545874"/>
                <a:gd name="connsiteY1-1738" fmla="*/ 552520 h 2663134"/>
                <a:gd name="connsiteX2-1739" fmla="*/ 139447 w 3545874"/>
                <a:gd name="connsiteY2-1740" fmla="*/ 1182032 h 2663134"/>
                <a:gd name="connsiteX3-1741" fmla="*/ 33762 w 3545874"/>
                <a:gd name="connsiteY3-1742" fmla="*/ 1783973 h 2663134"/>
                <a:gd name="connsiteX4-1743" fmla="*/ 134852 w 3545874"/>
                <a:gd name="connsiteY4-1744" fmla="*/ 2445650 h 2663134"/>
                <a:gd name="connsiteX5-1745" fmla="*/ 919580 w 3545874"/>
                <a:gd name="connsiteY5-1746" fmla="*/ 2525792 h 2663134"/>
                <a:gd name="connsiteX6-1747" fmla="*/ 2246630 w 3545874"/>
                <a:gd name="connsiteY6-1748" fmla="*/ 2471666 h 2663134"/>
                <a:gd name="connsiteX7-1749" fmla="*/ 3079666 w 3545874"/>
                <a:gd name="connsiteY7-1750" fmla="*/ 2663134 h 2663134"/>
                <a:gd name="connsiteX8-1751" fmla="*/ 3539281 w 3545874"/>
                <a:gd name="connsiteY8-1752" fmla="*/ 2251614 h 2663134"/>
                <a:gd name="connsiteX9-1753" fmla="*/ 3447829 w 3545874"/>
                <a:gd name="connsiteY9-1754" fmla="*/ 1522060 h 2663134"/>
                <a:gd name="connsiteX10-1755" fmla="*/ 3539728 w 3545874"/>
                <a:gd name="connsiteY10-1756" fmla="*/ 855788 h 2663134"/>
                <a:gd name="connsiteX11-1757" fmla="*/ 3351334 w 3545874"/>
                <a:gd name="connsiteY11-1758" fmla="*/ 267632 h 2663134"/>
                <a:gd name="connsiteX12-1759" fmla="*/ 2675873 w 3545874"/>
                <a:gd name="connsiteY12-1760" fmla="*/ 65453 h 2663134"/>
                <a:gd name="connsiteX13-1761" fmla="*/ 1779853 w 3545874"/>
                <a:gd name="connsiteY13-1762" fmla="*/ 102212 h 2663134"/>
                <a:gd name="connsiteX14-1763" fmla="*/ 1458203 w 3545874"/>
                <a:gd name="connsiteY14-1764" fmla="*/ 83834 h 2663134"/>
                <a:gd name="connsiteX15-1765" fmla="*/ 1159531 w 3545874"/>
                <a:gd name="connsiteY15-1766" fmla="*/ 33288 h 2663134"/>
                <a:gd name="connsiteX16-1767" fmla="*/ 580564 w 3545874"/>
                <a:gd name="connsiteY16-1768" fmla="*/ 33288 h 2663134"/>
                <a:gd name="connsiteX0-1769" fmla="*/ 580564 w 3545874"/>
                <a:gd name="connsiteY0-1770" fmla="*/ 33288 h 2663134"/>
                <a:gd name="connsiteX1-1771" fmla="*/ 93497 w 3545874"/>
                <a:gd name="connsiteY1-1772" fmla="*/ 552520 h 2663134"/>
                <a:gd name="connsiteX2-1773" fmla="*/ 139447 w 3545874"/>
                <a:gd name="connsiteY2-1774" fmla="*/ 1182032 h 2663134"/>
                <a:gd name="connsiteX3-1775" fmla="*/ 33762 w 3545874"/>
                <a:gd name="connsiteY3-1776" fmla="*/ 1783973 h 2663134"/>
                <a:gd name="connsiteX4-1777" fmla="*/ 134852 w 3545874"/>
                <a:gd name="connsiteY4-1778" fmla="*/ 2445650 h 2663134"/>
                <a:gd name="connsiteX5-1779" fmla="*/ 919580 w 3545874"/>
                <a:gd name="connsiteY5-1780" fmla="*/ 2525792 h 2663134"/>
                <a:gd name="connsiteX6-1781" fmla="*/ 2246630 w 3545874"/>
                <a:gd name="connsiteY6-1782" fmla="*/ 2471666 h 2663134"/>
                <a:gd name="connsiteX7-1783" fmla="*/ 3079666 w 3545874"/>
                <a:gd name="connsiteY7-1784" fmla="*/ 2663134 h 2663134"/>
                <a:gd name="connsiteX8-1785" fmla="*/ 3539281 w 3545874"/>
                <a:gd name="connsiteY8-1786" fmla="*/ 2251614 h 2663134"/>
                <a:gd name="connsiteX9-1787" fmla="*/ 3447829 w 3545874"/>
                <a:gd name="connsiteY9-1788" fmla="*/ 1522060 h 2663134"/>
                <a:gd name="connsiteX10-1789" fmla="*/ 3539728 w 3545874"/>
                <a:gd name="connsiteY10-1790" fmla="*/ 855788 h 2663134"/>
                <a:gd name="connsiteX11-1791" fmla="*/ 3351334 w 3545874"/>
                <a:gd name="connsiteY11-1792" fmla="*/ 267632 h 2663134"/>
                <a:gd name="connsiteX12-1793" fmla="*/ 2675873 w 3545874"/>
                <a:gd name="connsiteY12-1794" fmla="*/ 65453 h 2663134"/>
                <a:gd name="connsiteX13-1795" fmla="*/ 1779853 w 3545874"/>
                <a:gd name="connsiteY13-1796" fmla="*/ 102212 h 2663134"/>
                <a:gd name="connsiteX14-1797" fmla="*/ 1458203 w 3545874"/>
                <a:gd name="connsiteY14-1798" fmla="*/ 83834 h 2663134"/>
                <a:gd name="connsiteX15-1799" fmla="*/ 1159531 w 3545874"/>
                <a:gd name="connsiteY15-1800" fmla="*/ 33288 h 2663134"/>
                <a:gd name="connsiteX16-1801" fmla="*/ 580564 w 3545874"/>
                <a:gd name="connsiteY16-1802" fmla="*/ 33288 h 2663134"/>
                <a:gd name="connsiteX0-1803" fmla="*/ 580564 w 3545874"/>
                <a:gd name="connsiteY0-1804" fmla="*/ 33288 h 2663134"/>
                <a:gd name="connsiteX1-1805" fmla="*/ 93497 w 3545874"/>
                <a:gd name="connsiteY1-1806" fmla="*/ 552520 h 2663134"/>
                <a:gd name="connsiteX2-1807" fmla="*/ 139447 w 3545874"/>
                <a:gd name="connsiteY2-1808" fmla="*/ 1182032 h 2663134"/>
                <a:gd name="connsiteX3-1809" fmla="*/ 33762 w 3545874"/>
                <a:gd name="connsiteY3-1810" fmla="*/ 1783973 h 2663134"/>
                <a:gd name="connsiteX4-1811" fmla="*/ 134852 w 3545874"/>
                <a:gd name="connsiteY4-1812" fmla="*/ 2445650 h 2663134"/>
                <a:gd name="connsiteX5-1813" fmla="*/ 919580 w 3545874"/>
                <a:gd name="connsiteY5-1814" fmla="*/ 2525792 h 2663134"/>
                <a:gd name="connsiteX6-1815" fmla="*/ 2246630 w 3545874"/>
                <a:gd name="connsiteY6-1816" fmla="*/ 2471666 h 2663134"/>
                <a:gd name="connsiteX7-1817" fmla="*/ 3079666 w 3545874"/>
                <a:gd name="connsiteY7-1818" fmla="*/ 2663134 h 2663134"/>
                <a:gd name="connsiteX8-1819" fmla="*/ 3539281 w 3545874"/>
                <a:gd name="connsiteY8-1820" fmla="*/ 2251614 h 2663134"/>
                <a:gd name="connsiteX9-1821" fmla="*/ 3447829 w 3545874"/>
                <a:gd name="connsiteY9-1822" fmla="*/ 1522060 h 2663134"/>
                <a:gd name="connsiteX10-1823" fmla="*/ 3539728 w 3545874"/>
                <a:gd name="connsiteY10-1824" fmla="*/ 855788 h 2663134"/>
                <a:gd name="connsiteX11-1825" fmla="*/ 3351334 w 3545874"/>
                <a:gd name="connsiteY11-1826" fmla="*/ 267632 h 2663134"/>
                <a:gd name="connsiteX12-1827" fmla="*/ 2675873 w 3545874"/>
                <a:gd name="connsiteY12-1828" fmla="*/ 65453 h 2663134"/>
                <a:gd name="connsiteX13-1829" fmla="*/ 1779853 w 3545874"/>
                <a:gd name="connsiteY13-1830" fmla="*/ 102212 h 2663134"/>
                <a:gd name="connsiteX14-1831" fmla="*/ 1458203 w 3545874"/>
                <a:gd name="connsiteY14-1832" fmla="*/ 83834 h 2663134"/>
                <a:gd name="connsiteX15-1833" fmla="*/ 1159531 w 3545874"/>
                <a:gd name="connsiteY15-1834" fmla="*/ 33288 h 2663134"/>
                <a:gd name="connsiteX16-1835" fmla="*/ 580564 w 3545874"/>
                <a:gd name="connsiteY16-1836" fmla="*/ 33288 h 2663134"/>
                <a:gd name="connsiteX0-1837" fmla="*/ 580564 w 3545874"/>
                <a:gd name="connsiteY0-1838" fmla="*/ 33288 h 2663134"/>
                <a:gd name="connsiteX1-1839" fmla="*/ 93497 w 3545874"/>
                <a:gd name="connsiteY1-1840" fmla="*/ 552520 h 2663134"/>
                <a:gd name="connsiteX2-1841" fmla="*/ 139447 w 3545874"/>
                <a:gd name="connsiteY2-1842" fmla="*/ 1182032 h 2663134"/>
                <a:gd name="connsiteX3-1843" fmla="*/ 33762 w 3545874"/>
                <a:gd name="connsiteY3-1844" fmla="*/ 1783973 h 2663134"/>
                <a:gd name="connsiteX4-1845" fmla="*/ 134852 w 3545874"/>
                <a:gd name="connsiteY4-1846" fmla="*/ 2445650 h 2663134"/>
                <a:gd name="connsiteX5-1847" fmla="*/ 919580 w 3545874"/>
                <a:gd name="connsiteY5-1848" fmla="*/ 2525792 h 2663134"/>
                <a:gd name="connsiteX6-1849" fmla="*/ 2246630 w 3545874"/>
                <a:gd name="connsiteY6-1850" fmla="*/ 2471666 h 2663134"/>
                <a:gd name="connsiteX7-1851" fmla="*/ 3079666 w 3545874"/>
                <a:gd name="connsiteY7-1852" fmla="*/ 2663134 h 2663134"/>
                <a:gd name="connsiteX8-1853" fmla="*/ 3539281 w 3545874"/>
                <a:gd name="connsiteY8-1854" fmla="*/ 2251614 h 2663134"/>
                <a:gd name="connsiteX9-1855" fmla="*/ 3447829 w 3545874"/>
                <a:gd name="connsiteY9-1856" fmla="*/ 1522060 h 2663134"/>
                <a:gd name="connsiteX10-1857" fmla="*/ 3539728 w 3545874"/>
                <a:gd name="connsiteY10-1858" fmla="*/ 855788 h 2663134"/>
                <a:gd name="connsiteX11-1859" fmla="*/ 3351334 w 3545874"/>
                <a:gd name="connsiteY11-1860" fmla="*/ 267632 h 2663134"/>
                <a:gd name="connsiteX12-1861" fmla="*/ 2675873 w 3545874"/>
                <a:gd name="connsiteY12-1862" fmla="*/ 65453 h 2663134"/>
                <a:gd name="connsiteX13-1863" fmla="*/ 1779853 w 3545874"/>
                <a:gd name="connsiteY13-1864" fmla="*/ 102212 h 2663134"/>
                <a:gd name="connsiteX14-1865" fmla="*/ 1458203 w 3545874"/>
                <a:gd name="connsiteY14-1866" fmla="*/ 83834 h 2663134"/>
                <a:gd name="connsiteX15-1867" fmla="*/ 1159531 w 3545874"/>
                <a:gd name="connsiteY15-1868" fmla="*/ 33288 h 2663134"/>
                <a:gd name="connsiteX16-1869" fmla="*/ 580564 w 3545874"/>
                <a:gd name="connsiteY16-1870" fmla="*/ 33288 h 2663134"/>
                <a:gd name="connsiteX0-1871" fmla="*/ 580564 w 3545874"/>
                <a:gd name="connsiteY0-1872" fmla="*/ 33288 h 2663134"/>
                <a:gd name="connsiteX1-1873" fmla="*/ 93497 w 3545874"/>
                <a:gd name="connsiteY1-1874" fmla="*/ 552520 h 2663134"/>
                <a:gd name="connsiteX2-1875" fmla="*/ 139447 w 3545874"/>
                <a:gd name="connsiteY2-1876" fmla="*/ 1182032 h 2663134"/>
                <a:gd name="connsiteX3-1877" fmla="*/ 33762 w 3545874"/>
                <a:gd name="connsiteY3-1878" fmla="*/ 1783973 h 2663134"/>
                <a:gd name="connsiteX4-1879" fmla="*/ 134852 w 3545874"/>
                <a:gd name="connsiteY4-1880" fmla="*/ 2445650 h 2663134"/>
                <a:gd name="connsiteX5-1881" fmla="*/ 919580 w 3545874"/>
                <a:gd name="connsiteY5-1882" fmla="*/ 2525792 h 2663134"/>
                <a:gd name="connsiteX6-1883" fmla="*/ 2246630 w 3545874"/>
                <a:gd name="connsiteY6-1884" fmla="*/ 2471666 h 2663134"/>
                <a:gd name="connsiteX7-1885" fmla="*/ 3079666 w 3545874"/>
                <a:gd name="connsiteY7-1886" fmla="*/ 2663134 h 2663134"/>
                <a:gd name="connsiteX8-1887" fmla="*/ 3539281 w 3545874"/>
                <a:gd name="connsiteY8-1888" fmla="*/ 2251614 h 2663134"/>
                <a:gd name="connsiteX9-1889" fmla="*/ 3457966 w 3545874"/>
                <a:gd name="connsiteY9-1890" fmla="*/ 1532315 h 2663134"/>
                <a:gd name="connsiteX10-1891" fmla="*/ 3539728 w 3545874"/>
                <a:gd name="connsiteY10-1892" fmla="*/ 855788 h 2663134"/>
                <a:gd name="connsiteX11-1893" fmla="*/ 3351334 w 3545874"/>
                <a:gd name="connsiteY11-1894" fmla="*/ 267632 h 2663134"/>
                <a:gd name="connsiteX12-1895" fmla="*/ 2675873 w 3545874"/>
                <a:gd name="connsiteY12-1896" fmla="*/ 65453 h 2663134"/>
                <a:gd name="connsiteX13-1897" fmla="*/ 1779853 w 3545874"/>
                <a:gd name="connsiteY13-1898" fmla="*/ 102212 h 2663134"/>
                <a:gd name="connsiteX14-1899" fmla="*/ 1458203 w 3545874"/>
                <a:gd name="connsiteY14-1900" fmla="*/ 83834 h 2663134"/>
                <a:gd name="connsiteX15-1901" fmla="*/ 1159531 w 3545874"/>
                <a:gd name="connsiteY15-1902" fmla="*/ 33288 h 2663134"/>
                <a:gd name="connsiteX16-1903" fmla="*/ 580564 w 3545874"/>
                <a:gd name="connsiteY16-1904" fmla="*/ 33288 h 2663134"/>
                <a:gd name="connsiteX0-1905" fmla="*/ 580564 w 3545874"/>
                <a:gd name="connsiteY0-1906" fmla="*/ 33288 h 2663134"/>
                <a:gd name="connsiteX1-1907" fmla="*/ 93497 w 3545874"/>
                <a:gd name="connsiteY1-1908" fmla="*/ 552520 h 2663134"/>
                <a:gd name="connsiteX2-1909" fmla="*/ 139447 w 3545874"/>
                <a:gd name="connsiteY2-1910" fmla="*/ 1182032 h 2663134"/>
                <a:gd name="connsiteX3-1911" fmla="*/ 33762 w 3545874"/>
                <a:gd name="connsiteY3-1912" fmla="*/ 1783973 h 2663134"/>
                <a:gd name="connsiteX4-1913" fmla="*/ 134852 w 3545874"/>
                <a:gd name="connsiteY4-1914" fmla="*/ 2445650 h 2663134"/>
                <a:gd name="connsiteX5-1915" fmla="*/ 919580 w 3545874"/>
                <a:gd name="connsiteY5-1916" fmla="*/ 2525792 h 2663134"/>
                <a:gd name="connsiteX6-1917" fmla="*/ 2246630 w 3545874"/>
                <a:gd name="connsiteY6-1918" fmla="*/ 2471666 h 2663134"/>
                <a:gd name="connsiteX7-1919" fmla="*/ 3079666 w 3545874"/>
                <a:gd name="connsiteY7-1920" fmla="*/ 2663134 h 2663134"/>
                <a:gd name="connsiteX8-1921" fmla="*/ 3539281 w 3545874"/>
                <a:gd name="connsiteY8-1922" fmla="*/ 2251614 h 2663134"/>
                <a:gd name="connsiteX9-1923" fmla="*/ 3457966 w 3545874"/>
                <a:gd name="connsiteY9-1924" fmla="*/ 1532315 h 2663134"/>
                <a:gd name="connsiteX10-1925" fmla="*/ 3539728 w 3545874"/>
                <a:gd name="connsiteY10-1926" fmla="*/ 855788 h 2663134"/>
                <a:gd name="connsiteX11-1927" fmla="*/ 3351334 w 3545874"/>
                <a:gd name="connsiteY11-1928" fmla="*/ 267632 h 2663134"/>
                <a:gd name="connsiteX12-1929" fmla="*/ 2675873 w 3545874"/>
                <a:gd name="connsiteY12-1930" fmla="*/ 65453 h 2663134"/>
                <a:gd name="connsiteX13-1931" fmla="*/ 1779853 w 3545874"/>
                <a:gd name="connsiteY13-1932" fmla="*/ 102212 h 2663134"/>
                <a:gd name="connsiteX14-1933" fmla="*/ 1458203 w 3545874"/>
                <a:gd name="connsiteY14-1934" fmla="*/ 83834 h 2663134"/>
                <a:gd name="connsiteX15-1935" fmla="*/ 1159531 w 3545874"/>
                <a:gd name="connsiteY15-1936" fmla="*/ 33288 h 2663134"/>
                <a:gd name="connsiteX16-1937" fmla="*/ 580564 w 3545874"/>
                <a:gd name="connsiteY16-1938" fmla="*/ 33288 h 2663134"/>
                <a:gd name="connsiteX0-1939" fmla="*/ 580564 w 3545874"/>
                <a:gd name="connsiteY0-1940" fmla="*/ 33288 h 2663134"/>
                <a:gd name="connsiteX1-1941" fmla="*/ 93497 w 3545874"/>
                <a:gd name="connsiteY1-1942" fmla="*/ 552520 h 2663134"/>
                <a:gd name="connsiteX2-1943" fmla="*/ 139447 w 3545874"/>
                <a:gd name="connsiteY2-1944" fmla="*/ 1182032 h 2663134"/>
                <a:gd name="connsiteX3-1945" fmla="*/ 33762 w 3545874"/>
                <a:gd name="connsiteY3-1946" fmla="*/ 1783973 h 2663134"/>
                <a:gd name="connsiteX4-1947" fmla="*/ 134852 w 3545874"/>
                <a:gd name="connsiteY4-1948" fmla="*/ 2445650 h 2663134"/>
                <a:gd name="connsiteX5-1949" fmla="*/ 919580 w 3545874"/>
                <a:gd name="connsiteY5-1950" fmla="*/ 2525792 h 2663134"/>
                <a:gd name="connsiteX6-1951" fmla="*/ 2246630 w 3545874"/>
                <a:gd name="connsiteY6-1952" fmla="*/ 2471666 h 2663134"/>
                <a:gd name="connsiteX7-1953" fmla="*/ 3079666 w 3545874"/>
                <a:gd name="connsiteY7-1954" fmla="*/ 2663134 h 2663134"/>
                <a:gd name="connsiteX8-1955" fmla="*/ 3539281 w 3545874"/>
                <a:gd name="connsiteY8-1956" fmla="*/ 2251614 h 2663134"/>
                <a:gd name="connsiteX9-1957" fmla="*/ 3457966 w 3545874"/>
                <a:gd name="connsiteY9-1958" fmla="*/ 1532315 h 2663134"/>
                <a:gd name="connsiteX10-1959" fmla="*/ 3539728 w 3545874"/>
                <a:gd name="connsiteY10-1960" fmla="*/ 855788 h 2663134"/>
                <a:gd name="connsiteX11-1961" fmla="*/ 3351334 w 3545874"/>
                <a:gd name="connsiteY11-1962" fmla="*/ 267632 h 2663134"/>
                <a:gd name="connsiteX12-1963" fmla="*/ 2675873 w 3545874"/>
                <a:gd name="connsiteY12-1964" fmla="*/ 65453 h 2663134"/>
                <a:gd name="connsiteX13-1965" fmla="*/ 1779853 w 3545874"/>
                <a:gd name="connsiteY13-1966" fmla="*/ 102212 h 2663134"/>
                <a:gd name="connsiteX14-1967" fmla="*/ 1458203 w 3545874"/>
                <a:gd name="connsiteY14-1968" fmla="*/ 83834 h 2663134"/>
                <a:gd name="connsiteX15-1969" fmla="*/ 1159531 w 3545874"/>
                <a:gd name="connsiteY15-1970" fmla="*/ 33288 h 2663134"/>
                <a:gd name="connsiteX16-1971" fmla="*/ 580564 w 3545874"/>
                <a:gd name="connsiteY16-1972" fmla="*/ 33288 h 2663134"/>
                <a:gd name="connsiteX0-1973" fmla="*/ 580564 w 3559554"/>
                <a:gd name="connsiteY0-1974" fmla="*/ 33288 h 2663134"/>
                <a:gd name="connsiteX1-1975" fmla="*/ 93497 w 3559554"/>
                <a:gd name="connsiteY1-1976" fmla="*/ 552520 h 2663134"/>
                <a:gd name="connsiteX2-1977" fmla="*/ 139447 w 3559554"/>
                <a:gd name="connsiteY2-1978" fmla="*/ 1182032 h 2663134"/>
                <a:gd name="connsiteX3-1979" fmla="*/ 33762 w 3559554"/>
                <a:gd name="connsiteY3-1980" fmla="*/ 1783973 h 2663134"/>
                <a:gd name="connsiteX4-1981" fmla="*/ 134852 w 3559554"/>
                <a:gd name="connsiteY4-1982" fmla="*/ 2445650 h 2663134"/>
                <a:gd name="connsiteX5-1983" fmla="*/ 919580 w 3559554"/>
                <a:gd name="connsiteY5-1984" fmla="*/ 2525792 h 2663134"/>
                <a:gd name="connsiteX6-1985" fmla="*/ 2246630 w 3559554"/>
                <a:gd name="connsiteY6-1986" fmla="*/ 2471666 h 2663134"/>
                <a:gd name="connsiteX7-1987" fmla="*/ 3079666 w 3559554"/>
                <a:gd name="connsiteY7-1988" fmla="*/ 2663134 h 2663134"/>
                <a:gd name="connsiteX8-1989" fmla="*/ 3559554 w 3559554"/>
                <a:gd name="connsiteY8-1990" fmla="*/ 2248196 h 2663134"/>
                <a:gd name="connsiteX9-1991" fmla="*/ 3457966 w 3559554"/>
                <a:gd name="connsiteY9-1992" fmla="*/ 1532315 h 2663134"/>
                <a:gd name="connsiteX10-1993" fmla="*/ 3539728 w 3559554"/>
                <a:gd name="connsiteY10-1994" fmla="*/ 855788 h 2663134"/>
                <a:gd name="connsiteX11-1995" fmla="*/ 3351334 w 3559554"/>
                <a:gd name="connsiteY11-1996" fmla="*/ 267632 h 2663134"/>
                <a:gd name="connsiteX12-1997" fmla="*/ 2675873 w 3559554"/>
                <a:gd name="connsiteY12-1998" fmla="*/ 65453 h 2663134"/>
                <a:gd name="connsiteX13-1999" fmla="*/ 1779853 w 3559554"/>
                <a:gd name="connsiteY13-2000" fmla="*/ 102212 h 2663134"/>
                <a:gd name="connsiteX14-2001" fmla="*/ 1458203 w 3559554"/>
                <a:gd name="connsiteY14-2002" fmla="*/ 83834 h 2663134"/>
                <a:gd name="connsiteX15-2003" fmla="*/ 1159531 w 3559554"/>
                <a:gd name="connsiteY15-2004" fmla="*/ 33288 h 2663134"/>
                <a:gd name="connsiteX16-2005" fmla="*/ 580564 w 3559554"/>
                <a:gd name="connsiteY16-2006" fmla="*/ 33288 h 26631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1121" y="connsiteY16-1122"/>
                </a:cxn>
              </a:cxnLst>
              <a:rect l="l" t="t" r="r" b="b"/>
              <a:pathLst>
                <a:path w="3559554" h="2663134">
                  <a:moveTo>
                    <a:pt x="580564" y="33288"/>
                  </a:moveTo>
                  <a:cubicBezTo>
                    <a:pt x="148636" y="168074"/>
                    <a:pt x="139447" y="353404"/>
                    <a:pt x="93497" y="552520"/>
                  </a:cubicBezTo>
                  <a:cubicBezTo>
                    <a:pt x="70522" y="797586"/>
                    <a:pt x="144042" y="904801"/>
                    <a:pt x="139447" y="1182032"/>
                  </a:cubicBezTo>
                  <a:cubicBezTo>
                    <a:pt x="101155" y="1600175"/>
                    <a:pt x="67459" y="1558819"/>
                    <a:pt x="33762" y="1783973"/>
                  </a:cubicBezTo>
                  <a:cubicBezTo>
                    <a:pt x="-38225" y="2179141"/>
                    <a:pt x="9255" y="2298610"/>
                    <a:pt x="134852" y="2445650"/>
                  </a:cubicBezTo>
                  <a:cubicBezTo>
                    <a:pt x="346221" y="2617196"/>
                    <a:pt x="568028" y="2632953"/>
                    <a:pt x="919580" y="2525792"/>
                  </a:cubicBezTo>
                  <a:cubicBezTo>
                    <a:pt x="1764938" y="2303184"/>
                    <a:pt x="1935963" y="2417564"/>
                    <a:pt x="2246630" y="2471666"/>
                  </a:cubicBezTo>
                  <a:cubicBezTo>
                    <a:pt x="2747436" y="2606440"/>
                    <a:pt x="2889741" y="2653944"/>
                    <a:pt x="3079666" y="2663134"/>
                  </a:cubicBezTo>
                  <a:cubicBezTo>
                    <a:pt x="3575923" y="2601868"/>
                    <a:pt x="3536579" y="2304868"/>
                    <a:pt x="3559554" y="2248196"/>
                  </a:cubicBezTo>
                  <a:cubicBezTo>
                    <a:pt x="3559554" y="2016916"/>
                    <a:pt x="3459722" y="1708901"/>
                    <a:pt x="3457966" y="1532315"/>
                  </a:cubicBezTo>
                  <a:cubicBezTo>
                    <a:pt x="3469542" y="1192551"/>
                    <a:pt x="3509095" y="1077879"/>
                    <a:pt x="3539728" y="855788"/>
                  </a:cubicBezTo>
                  <a:cubicBezTo>
                    <a:pt x="3578020" y="457557"/>
                    <a:pt x="3427917" y="348810"/>
                    <a:pt x="3351334" y="267632"/>
                  </a:cubicBezTo>
                  <a:cubicBezTo>
                    <a:pt x="3103206" y="71580"/>
                    <a:pt x="2919407" y="82302"/>
                    <a:pt x="2675873" y="65453"/>
                  </a:cubicBezTo>
                  <a:cubicBezTo>
                    <a:pt x="2329718" y="79238"/>
                    <a:pt x="2433871" y="88427"/>
                    <a:pt x="1779853" y="102212"/>
                  </a:cubicBezTo>
                  <a:cubicBezTo>
                    <a:pt x="1703270" y="99149"/>
                    <a:pt x="1502621" y="91492"/>
                    <a:pt x="1458203" y="83834"/>
                  </a:cubicBezTo>
                  <a:lnTo>
                    <a:pt x="1159531" y="33288"/>
                  </a:lnTo>
                  <a:cubicBezTo>
                    <a:pt x="816440" y="-21852"/>
                    <a:pt x="772021" y="1123"/>
                    <a:pt x="580564" y="33288"/>
                  </a:cubicBezTo>
                  <a:close/>
                </a:path>
              </a:pathLst>
            </a:custGeom>
            <a:blipFill dpi="0" rotWithShape="1">
              <a:blip r:embed="rId2">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矩形 45"/>
          <p:cNvSpPr/>
          <p:nvPr/>
        </p:nvSpPr>
        <p:spPr>
          <a:xfrm>
            <a:off x="3695343" y="4368168"/>
            <a:ext cx="4801314" cy="707886"/>
          </a:xfrm>
          <a:prstGeom prst="rect">
            <a:avLst/>
          </a:prstGeom>
          <a:effectLst/>
        </p:spPr>
        <p:txBody>
          <a:bodyPr wrap="none">
            <a:spAutoFit/>
          </a:bodyPr>
          <a:lstStyle/>
          <a:p>
            <a:pPr algn="ctr"/>
            <a:r>
              <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rPr>
              <a:t>夏令营训练项目展示</a:t>
            </a:r>
            <a:endPar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endParaRPr>
          </a:p>
        </p:txBody>
      </p:sp>
      <p:sp>
        <p:nvSpPr>
          <p:cNvPr id="47" name="任意多边形: 形状 46"/>
          <p:cNvSpPr/>
          <p:nvPr/>
        </p:nvSpPr>
        <p:spPr>
          <a:xfrm>
            <a:off x="3326296" y="5244284"/>
            <a:ext cx="5539408" cy="201237"/>
          </a:xfrm>
          <a:custGeom>
            <a:avLst/>
            <a:gdLst>
              <a:gd name="connsiteX0" fmla="*/ 0 w 5539408"/>
              <a:gd name="connsiteY0" fmla="*/ 203609 h 469880"/>
              <a:gd name="connsiteX1" fmla="*/ 569843 w 5539408"/>
              <a:gd name="connsiteY1" fmla="*/ 216861 h 469880"/>
              <a:gd name="connsiteX2" fmla="*/ 755373 w 5539408"/>
              <a:gd name="connsiteY2" fmla="*/ 468653 h 469880"/>
              <a:gd name="connsiteX3" fmla="*/ 1457739 w 5539408"/>
              <a:gd name="connsiteY3" fmla="*/ 97592 h 469880"/>
              <a:gd name="connsiteX4" fmla="*/ 2160104 w 5539408"/>
              <a:gd name="connsiteY4" fmla="*/ 375888 h 469880"/>
              <a:gd name="connsiteX5" fmla="*/ 2809460 w 5539408"/>
              <a:gd name="connsiteY5" fmla="*/ 71088 h 469880"/>
              <a:gd name="connsiteX6" fmla="*/ 3445565 w 5539408"/>
              <a:gd name="connsiteY6" fmla="*/ 428896 h 469880"/>
              <a:gd name="connsiteX7" fmla="*/ 4041913 w 5539408"/>
              <a:gd name="connsiteY7" fmla="*/ 4827 h 469880"/>
              <a:gd name="connsiteX8" fmla="*/ 4956313 w 5539408"/>
              <a:gd name="connsiteY8" fmla="*/ 190357 h 469880"/>
              <a:gd name="connsiteX9" fmla="*/ 5009321 w 5539408"/>
              <a:gd name="connsiteY9" fmla="*/ 44583 h 469880"/>
              <a:gd name="connsiteX10" fmla="*/ 5539408 w 5539408"/>
              <a:gd name="connsiteY10" fmla="*/ 230114 h 46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39408" h="469880">
                <a:moveTo>
                  <a:pt x="0" y="203609"/>
                </a:moveTo>
                <a:cubicBezTo>
                  <a:pt x="221974" y="188148"/>
                  <a:pt x="443948" y="172687"/>
                  <a:pt x="569843" y="216861"/>
                </a:cubicBezTo>
                <a:cubicBezTo>
                  <a:pt x="695738" y="261035"/>
                  <a:pt x="607390" y="488531"/>
                  <a:pt x="755373" y="468653"/>
                </a:cubicBezTo>
                <a:cubicBezTo>
                  <a:pt x="903356" y="448775"/>
                  <a:pt x="1223617" y="113053"/>
                  <a:pt x="1457739" y="97592"/>
                </a:cubicBezTo>
                <a:cubicBezTo>
                  <a:pt x="1691861" y="82131"/>
                  <a:pt x="1934817" y="380305"/>
                  <a:pt x="2160104" y="375888"/>
                </a:cubicBezTo>
                <a:cubicBezTo>
                  <a:pt x="2385391" y="371471"/>
                  <a:pt x="2595217" y="62253"/>
                  <a:pt x="2809460" y="71088"/>
                </a:cubicBezTo>
                <a:cubicBezTo>
                  <a:pt x="3023703" y="79923"/>
                  <a:pt x="3240156" y="439939"/>
                  <a:pt x="3445565" y="428896"/>
                </a:cubicBezTo>
                <a:cubicBezTo>
                  <a:pt x="3650974" y="417853"/>
                  <a:pt x="3790122" y="44583"/>
                  <a:pt x="4041913" y="4827"/>
                </a:cubicBezTo>
                <a:cubicBezTo>
                  <a:pt x="4293704" y="-34930"/>
                  <a:pt x="4795078" y="183731"/>
                  <a:pt x="4956313" y="190357"/>
                </a:cubicBezTo>
                <a:cubicBezTo>
                  <a:pt x="5117548" y="196983"/>
                  <a:pt x="4912139" y="37957"/>
                  <a:pt x="5009321" y="44583"/>
                </a:cubicBezTo>
                <a:cubicBezTo>
                  <a:pt x="5106503" y="51209"/>
                  <a:pt x="5413512" y="267662"/>
                  <a:pt x="5539408" y="23011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p:cNvGrpSpPr/>
          <p:nvPr/>
        </p:nvGrpSpPr>
        <p:grpSpPr>
          <a:xfrm>
            <a:off x="9022307" y="1707869"/>
            <a:ext cx="2335240" cy="2888152"/>
            <a:chOff x="9022307" y="1707869"/>
            <a:chExt cx="2335240" cy="2888152"/>
          </a:xfrm>
        </p:grpSpPr>
        <p:grpSp>
          <p:nvGrpSpPr>
            <p:cNvPr id="52" name="组合 51"/>
            <p:cNvGrpSpPr/>
            <p:nvPr/>
          </p:nvGrpSpPr>
          <p:grpSpPr>
            <a:xfrm rot="2901362" flipV="1">
              <a:off x="8745851" y="1984325"/>
              <a:ext cx="2888152" cy="2335240"/>
              <a:chOff x="1511405" y="894673"/>
              <a:chExt cx="3786488" cy="3061598"/>
            </a:xfrm>
          </p:grpSpPr>
          <p:sp>
            <p:nvSpPr>
              <p:cNvPr id="54" name="任意多边形 42"/>
              <p:cNvSpPr/>
              <p:nvPr/>
            </p:nvSpPr>
            <p:spPr>
              <a:xfrm>
                <a:off x="1511405" y="894673"/>
                <a:ext cx="3786488" cy="3061598"/>
              </a:xfrm>
              <a:custGeom>
                <a:avLst/>
                <a:gdLst>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1" fmla="*/ 565182 w 3510561"/>
                  <a:gd name="connsiteY0-2" fmla="*/ 13785 h 2642111"/>
                  <a:gd name="connsiteX1-3" fmla="*/ 68925 w 3510561"/>
                  <a:gd name="connsiteY1-4" fmla="*/ 514637 h 2642111"/>
                  <a:gd name="connsiteX2-5" fmla="*/ 101090 w 3510561"/>
                  <a:gd name="connsiteY2-6" fmla="*/ 1102794 h 2642111"/>
                  <a:gd name="connsiteX3-7" fmla="*/ 0 w 3510561"/>
                  <a:gd name="connsiteY3-8" fmla="*/ 1778255 h 2642111"/>
                  <a:gd name="connsiteX4-9" fmla="*/ 101090 w 3510561"/>
                  <a:gd name="connsiteY4-10" fmla="*/ 2439932 h 2642111"/>
                  <a:gd name="connsiteX5-11" fmla="*/ 845476 w 3510561"/>
                  <a:gd name="connsiteY5-12" fmla="*/ 2499666 h 2642111"/>
                  <a:gd name="connsiteX6-13" fmla="*/ 2182613 w 3510561"/>
                  <a:gd name="connsiteY6-14" fmla="*/ 2435337 h 2642111"/>
                  <a:gd name="connsiteX7-15" fmla="*/ 3000519 w 3510561"/>
                  <a:gd name="connsiteY7-16" fmla="*/ 2642111 h 2642111"/>
                  <a:gd name="connsiteX8-17" fmla="*/ 3510561 w 3510561"/>
                  <a:gd name="connsiteY8-18" fmla="*/ 2210183 h 2642111"/>
                  <a:gd name="connsiteX9-19" fmla="*/ 3414067 w 3510561"/>
                  <a:gd name="connsiteY9-20" fmla="*/ 1516342 h 2642111"/>
                  <a:gd name="connsiteX10-21" fmla="*/ 3505966 w 3510561"/>
                  <a:gd name="connsiteY10-22" fmla="*/ 850070 h 2642111"/>
                  <a:gd name="connsiteX11-23" fmla="*/ 3317572 w 3510561"/>
                  <a:gd name="connsiteY11-24" fmla="*/ 261914 h 2642111"/>
                  <a:gd name="connsiteX12-25" fmla="*/ 2642111 w 3510561"/>
                  <a:gd name="connsiteY12-26" fmla="*/ 59735 h 2642111"/>
                  <a:gd name="connsiteX13-27" fmla="*/ 1603646 w 3510561"/>
                  <a:gd name="connsiteY13-28" fmla="*/ 101089 h 2642111"/>
                  <a:gd name="connsiteX14-29" fmla="*/ 909805 w 3510561"/>
                  <a:gd name="connsiteY14-30" fmla="*/ 0 h 2642111"/>
                  <a:gd name="connsiteX15-31" fmla="*/ 565182 w 3510561"/>
                  <a:gd name="connsiteY15-32" fmla="*/ 13785 h 2642111"/>
                  <a:gd name="connsiteX0-33" fmla="*/ 565182 w 3510561"/>
                  <a:gd name="connsiteY0-34" fmla="*/ 18380 h 2646706"/>
                  <a:gd name="connsiteX1-35" fmla="*/ 68925 w 3510561"/>
                  <a:gd name="connsiteY1-36" fmla="*/ 519232 h 2646706"/>
                  <a:gd name="connsiteX2-37" fmla="*/ 101090 w 3510561"/>
                  <a:gd name="connsiteY2-38" fmla="*/ 1107389 h 2646706"/>
                  <a:gd name="connsiteX3-39" fmla="*/ 0 w 3510561"/>
                  <a:gd name="connsiteY3-40" fmla="*/ 1782850 h 2646706"/>
                  <a:gd name="connsiteX4-41" fmla="*/ 101090 w 3510561"/>
                  <a:gd name="connsiteY4-42" fmla="*/ 2444527 h 2646706"/>
                  <a:gd name="connsiteX5-43" fmla="*/ 845476 w 3510561"/>
                  <a:gd name="connsiteY5-44" fmla="*/ 2504261 h 2646706"/>
                  <a:gd name="connsiteX6-45" fmla="*/ 2182613 w 3510561"/>
                  <a:gd name="connsiteY6-46" fmla="*/ 2439932 h 2646706"/>
                  <a:gd name="connsiteX7-47" fmla="*/ 3000519 w 3510561"/>
                  <a:gd name="connsiteY7-48" fmla="*/ 2646706 h 2646706"/>
                  <a:gd name="connsiteX8-49" fmla="*/ 3510561 w 3510561"/>
                  <a:gd name="connsiteY8-50" fmla="*/ 2214778 h 2646706"/>
                  <a:gd name="connsiteX9-51" fmla="*/ 3414067 w 3510561"/>
                  <a:gd name="connsiteY9-52" fmla="*/ 1520937 h 2646706"/>
                  <a:gd name="connsiteX10-53" fmla="*/ 3505966 w 3510561"/>
                  <a:gd name="connsiteY10-54" fmla="*/ 854665 h 2646706"/>
                  <a:gd name="connsiteX11-55" fmla="*/ 3317572 w 3510561"/>
                  <a:gd name="connsiteY11-56" fmla="*/ 266509 h 2646706"/>
                  <a:gd name="connsiteX12-57" fmla="*/ 2642111 w 3510561"/>
                  <a:gd name="connsiteY12-58" fmla="*/ 64330 h 2646706"/>
                  <a:gd name="connsiteX13-59" fmla="*/ 1603646 w 3510561"/>
                  <a:gd name="connsiteY13-60" fmla="*/ 105684 h 2646706"/>
                  <a:gd name="connsiteX14-61" fmla="*/ 923590 w 3510561"/>
                  <a:gd name="connsiteY14-62" fmla="*/ 0 h 2646706"/>
                  <a:gd name="connsiteX15-63" fmla="*/ 565182 w 3510561"/>
                  <a:gd name="connsiteY15-64" fmla="*/ 18380 h 2646706"/>
                  <a:gd name="connsiteX0-65" fmla="*/ 565182 w 3510561"/>
                  <a:gd name="connsiteY0-66" fmla="*/ 0 h 2628326"/>
                  <a:gd name="connsiteX1-67" fmla="*/ 68925 w 3510561"/>
                  <a:gd name="connsiteY1-68" fmla="*/ 500852 h 2628326"/>
                  <a:gd name="connsiteX2-69" fmla="*/ 101090 w 3510561"/>
                  <a:gd name="connsiteY2-70" fmla="*/ 1089009 h 2628326"/>
                  <a:gd name="connsiteX3-71" fmla="*/ 0 w 3510561"/>
                  <a:gd name="connsiteY3-72" fmla="*/ 1764470 h 2628326"/>
                  <a:gd name="connsiteX4-73" fmla="*/ 101090 w 3510561"/>
                  <a:gd name="connsiteY4-74" fmla="*/ 2426147 h 2628326"/>
                  <a:gd name="connsiteX5-75" fmla="*/ 845476 w 3510561"/>
                  <a:gd name="connsiteY5-76" fmla="*/ 2485881 h 2628326"/>
                  <a:gd name="connsiteX6-77" fmla="*/ 2182613 w 3510561"/>
                  <a:gd name="connsiteY6-78" fmla="*/ 2421552 h 2628326"/>
                  <a:gd name="connsiteX7-79" fmla="*/ 3000519 w 3510561"/>
                  <a:gd name="connsiteY7-80" fmla="*/ 2628326 h 2628326"/>
                  <a:gd name="connsiteX8-81" fmla="*/ 3510561 w 3510561"/>
                  <a:gd name="connsiteY8-82" fmla="*/ 2196398 h 2628326"/>
                  <a:gd name="connsiteX9-83" fmla="*/ 3414067 w 3510561"/>
                  <a:gd name="connsiteY9-84" fmla="*/ 1502557 h 2628326"/>
                  <a:gd name="connsiteX10-85" fmla="*/ 3505966 w 3510561"/>
                  <a:gd name="connsiteY10-86" fmla="*/ 836285 h 2628326"/>
                  <a:gd name="connsiteX11-87" fmla="*/ 3317572 w 3510561"/>
                  <a:gd name="connsiteY11-88" fmla="*/ 248129 h 2628326"/>
                  <a:gd name="connsiteX12-89" fmla="*/ 2642111 w 3510561"/>
                  <a:gd name="connsiteY12-90" fmla="*/ 45950 h 2628326"/>
                  <a:gd name="connsiteX13-91" fmla="*/ 1603646 w 3510561"/>
                  <a:gd name="connsiteY13-92" fmla="*/ 87304 h 2628326"/>
                  <a:gd name="connsiteX14-93" fmla="*/ 1125769 w 3510561"/>
                  <a:gd name="connsiteY14-94" fmla="*/ 13785 h 2628326"/>
                  <a:gd name="connsiteX15-95" fmla="*/ 565182 w 3510561"/>
                  <a:gd name="connsiteY15-96" fmla="*/ 0 h 2628326"/>
                  <a:gd name="connsiteX0-97" fmla="*/ 565182 w 3510561"/>
                  <a:gd name="connsiteY0-98" fmla="*/ 13603 h 2641929"/>
                  <a:gd name="connsiteX1-99" fmla="*/ 68925 w 3510561"/>
                  <a:gd name="connsiteY1-100" fmla="*/ 514455 h 2641929"/>
                  <a:gd name="connsiteX2-101" fmla="*/ 101090 w 3510561"/>
                  <a:gd name="connsiteY2-102" fmla="*/ 1102612 h 2641929"/>
                  <a:gd name="connsiteX3-103" fmla="*/ 0 w 3510561"/>
                  <a:gd name="connsiteY3-104" fmla="*/ 1778073 h 2641929"/>
                  <a:gd name="connsiteX4-105" fmla="*/ 101090 w 3510561"/>
                  <a:gd name="connsiteY4-106" fmla="*/ 2439750 h 2641929"/>
                  <a:gd name="connsiteX5-107" fmla="*/ 845476 w 3510561"/>
                  <a:gd name="connsiteY5-108" fmla="*/ 2499484 h 2641929"/>
                  <a:gd name="connsiteX6-109" fmla="*/ 2182613 w 3510561"/>
                  <a:gd name="connsiteY6-110" fmla="*/ 2435155 h 2641929"/>
                  <a:gd name="connsiteX7-111" fmla="*/ 3000519 w 3510561"/>
                  <a:gd name="connsiteY7-112" fmla="*/ 2641929 h 2641929"/>
                  <a:gd name="connsiteX8-113" fmla="*/ 3510561 w 3510561"/>
                  <a:gd name="connsiteY8-114" fmla="*/ 2210001 h 2641929"/>
                  <a:gd name="connsiteX9-115" fmla="*/ 3414067 w 3510561"/>
                  <a:gd name="connsiteY9-116" fmla="*/ 1516160 h 2641929"/>
                  <a:gd name="connsiteX10-117" fmla="*/ 3505966 w 3510561"/>
                  <a:gd name="connsiteY10-118" fmla="*/ 849888 h 2641929"/>
                  <a:gd name="connsiteX11-119" fmla="*/ 3317572 w 3510561"/>
                  <a:gd name="connsiteY11-120" fmla="*/ 261732 h 2641929"/>
                  <a:gd name="connsiteX12-121" fmla="*/ 2642111 w 3510561"/>
                  <a:gd name="connsiteY12-122" fmla="*/ 59553 h 2641929"/>
                  <a:gd name="connsiteX13-123" fmla="*/ 1603646 w 3510561"/>
                  <a:gd name="connsiteY13-124" fmla="*/ 100907 h 2641929"/>
                  <a:gd name="connsiteX14-125" fmla="*/ 1125769 w 3510561"/>
                  <a:gd name="connsiteY14-126" fmla="*/ 27388 h 2641929"/>
                  <a:gd name="connsiteX15-127" fmla="*/ 565182 w 3510561"/>
                  <a:gd name="connsiteY15-128" fmla="*/ 13603 h 2641929"/>
                  <a:gd name="connsiteX0-129" fmla="*/ 565182 w 3510561"/>
                  <a:gd name="connsiteY0-130" fmla="*/ 13603 h 2641929"/>
                  <a:gd name="connsiteX1-131" fmla="*/ 68925 w 3510561"/>
                  <a:gd name="connsiteY1-132" fmla="*/ 514455 h 2641929"/>
                  <a:gd name="connsiteX2-133" fmla="*/ 101090 w 3510561"/>
                  <a:gd name="connsiteY2-134" fmla="*/ 1102612 h 2641929"/>
                  <a:gd name="connsiteX3-135" fmla="*/ 0 w 3510561"/>
                  <a:gd name="connsiteY3-136" fmla="*/ 1778073 h 2641929"/>
                  <a:gd name="connsiteX4-137" fmla="*/ 101090 w 3510561"/>
                  <a:gd name="connsiteY4-138" fmla="*/ 2439750 h 2641929"/>
                  <a:gd name="connsiteX5-139" fmla="*/ 845476 w 3510561"/>
                  <a:gd name="connsiteY5-140" fmla="*/ 2499484 h 2641929"/>
                  <a:gd name="connsiteX6-141" fmla="*/ 2182613 w 3510561"/>
                  <a:gd name="connsiteY6-142" fmla="*/ 2435155 h 2641929"/>
                  <a:gd name="connsiteX7-143" fmla="*/ 3000519 w 3510561"/>
                  <a:gd name="connsiteY7-144" fmla="*/ 2641929 h 2641929"/>
                  <a:gd name="connsiteX8-145" fmla="*/ 3510561 w 3510561"/>
                  <a:gd name="connsiteY8-146" fmla="*/ 2210001 h 2641929"/>
                  <a:gd name="connsiteX9-147" fmla="*/ 3414067 w 3510561"/>
                  <a:gd name="connsiteY9-148" fmla="*/ 1516160 h 2641929"/>
                  <a:gd name="connsiteX10-149" fmla="*/ 3505966 w 3510561"/>
                  <a:gd name="connsiteY10-150" fmla="*/ 849888 h 2641929"/>
                  <a:gd name="connsiteX11-151" fmla="*/ 3317572 w 3510561"/>
                  <a:gd name="connsiteY11-152" fmla="*/ 261732 h 2641929"/>
                  <a:gd name="connsiteX12-153" fmla="*/ 2642111 w 3510561"/>
                  <a:gd name="connsiteY12-154" fmla="*/ 59553 h 2641929"/>
                  <a:gd name="connsiteX13-155" fmla="*/ 1603646 w 3510561"/>
                  <a:gd name="connsiteY13-156" fmla="*/ 100907 h 2641929"/>
                  <a:gd name="connsiteX14-157" fmla="*/ 1125769 w 3510561"/>
                  <a:gd name="connsiteY14-158" fmla="*/ 27388 h 2641929"/>
                  <a:gd name="connsiteX15-159" fmla="*/ 565182 w 3510561"/>
                  <a:gd name="connsiteY15-160" fmla="*/ 13603 h 2641929"/>
                  <a:gd name="connsiteX0-161" fmla="*/ 565182 w 3510561"/>
                  <a:gd name="connsiteY0-162" fmla="*/ 13603 h 2641929"/>
                  <a:gd name="connsiteX1-163" fmla="*/ 59735 w 3510561"/>
                  <a:gd name="connsiteY1-164" fmla="*/ 546620 h 2641929"/>
                  <a:gd name="connsiteX2-165" fmla="*/ 101090 w 3510561"/>
                  <a:gd name="connsiteY2-166" fmla="*/ 1102612 h 2641929"/>
                  <a:gd name="connsiteX3-167" fmla="*/ 0 w 3510561"/>
                  <a:gd name="connsiteY3-168" fmla="*/ 1778073 h 2641929"/>
                  <a:gd name="connsiteX4-169" fmla="*/ 101090 w 3510561"/>
                  <a:gd name="connsiteY4-170" fmla="*/ 2439750 h 2641929"/>
                  <a:gd name="connsiteX5-171" fmla="*/ 845476 w 3510561"/>
                  <a:gd name="connsiteY5-172" fmla="*/ 2499484 h 2641929"/>
                  <a:gd name="connsiteX6-173" fmla="*/ 2182613 w 3510561"/>
                  <a:gd name="connsiteY6-174" fmla="*/ 2435155 h 2641929"/>
                  <a:gd name="connsiteX7-175" fmla="*/ 3000519 w 3510561"/>
                  <a:gd name="connsiteY7-176" fmla="*/ 2641929 h 2641929"/>
                  <a:gd name="connsiteX8-177" fmla="*/ 3510561 w 3510561"/>
                  <a:gd name="connsiteY8-178" fmla="*/ 2210001 h 2641929"/>
                  <a:gd name="connsiteX9-179" fmla="*/ 3414067 w 3510561"/>
                  <a:gd name="connsiteY9-180" fmla="*/ 1516160 h 2641929"/>
                  <a:gd name="connsiteX10-181" fmla="*/ 3505966 w 3510561"/>
                  <a:gd name="connsiteY10-182" fmla="*/ 849888 h 2641929"/>
                  <a:gd name="connsiteX11-183" fmla="*/ 3317572 w 3510561"/>
                  <a:gd name="connsiteY11-184" fmla="*/ 261732 h 2641929"/>
                  <a:gd name="connsiteX12-185" fmla="*/ 2642111 w 3510561"/>
                  <a:gd name="connsiteY12-186" fmla="*/ 59553 h 2641929"/>
                  <a:gd name="connsiteX13-187" fmla="*/ 1603646 w 3510561"/>
                  <a:gd name="connsiteY13-188" fmla="*/ 100907 h 2641929"/>
                  <a:gd name="connsiteX14-189" fmla="*/ 1125769 w 3510561"/>
                  <a:gd name="connsiteY14-190" fmla="*/ 27388 h 2641929"/>
                  <a:gd name="connsiteX15-191" fmla="*/ 565182 w 3510561"/>
                  <a:gd name="connsiteY15-192" fmla="*/ 13603 h 2641929"/>
                  <a:gd name="connsiteX0-193" fmla="*/ 565182 w 3510561"/>
                  <a:gd name="connsiteY0-194" fmla="*/ 13603 h 2641929"/>
                  <a:gd name="connsiteX1-195" fmla="*/ 59735 w 3510561"/>
                  <a:gd name="connsiteY1-196" fmla="*/ 546620 h 2641929"/>
                  <a:gd name="connsiteX2-197" fmla="*/ 101090 w 3510561"/>
                  <a:gd name="connsiteY2-198" fmla="*/ 1102612 h 2641929"/>
                  <a:gd name="connsiteX3-199" fmla="*/ 0 w 3510561"/>
                  <a:gd name="connsiteY3-200" fmla="*/ 1778073 h 2641929"/>
                  <a:gd name="connsiteX4-201" fmla="*/ 101090 w 3510561"/>
                  <a:gd name="connsiteY4-202" fmla="*/ 2439750 h 2641929"/>
                  <a:gd name="connsiteX5-203" fmla="*/ 845476 w 3510561"/>
                  <a:gd name="connsiteY5-204" fmla="*/ 2499484 h 2641929"/>
                  <a:gd name="connsiteX6-205" fmla="*/ 2182613 w 3510561"/>
                  <a:gd name="connsiteY6-206" fmla="*/ 2435155 h 2641929"/>
                  <a:gd name="connsiteX7-207" fmla="*/ 3000519 w 3510561"/>
                  <a:gd name="connsiteY7-208" fmla="*/ 2641929 h 2641929"/>
                  <a:gd name="connsiteX8-209" fmla="*/ 3510561 w 3510561"/>
                  <a:gd name="connsiteY8-210" fmla="*/ 2210001 h 2641929"/>
                  <a:gd name="connsiteX9-211" fmla="*/ 3414067 w 3510561"/>
                  <a:gd name="connsiteY9-212" fmla="*/ 1516160 h 2641929"/>
                  <a:gd name="connsiteX10-213" fmla="*/ 3505966 w 3510561"/>
                  <a:gd name="connsiteY10-214" fmla="*/ 849888 h 2641929"/>
                  <a:gd name="connsiteX11-215" fmla="*/ 3317572 w 3510561"/>
                  <a:gd name="connsiteY11-216" fmla="*/ 261732 h 2641929"/>
                  <a:gd name="connsiteX12-217" fmla="*/ 2642111 w 3510561"/>
                  <a:gd name="connsiteY12-218" fmla="*/ 59553 h 2641929"/>
                  <a:gd name="connsiteX13-219" fmla="*/ 1603646 w 3510561"/>
                  <a:gd name="connsiteY13-220" fmla="*/ 100907 h 2641929"/>
                  <a:gd name="connsiteX14-221" fmla="*/ 1125769 w 3510561"/>
                  <a:gd name="connsiteY14-222" fmla="*/ 27388 h 2641929"/>
                  <a:gd name="connsiteX15-223" fmla="*/ 565182 w 3510561"/>
                  <a:gd name="connsiteY15-224" fmla="*/ 13603 h 2641929"/>
                  <a:gd name="connsiteX0-225" fmla="*/ 565182 w 3510561"/>
                  <a:gd name="connsiteY0-226" fmla="*/ 13603 h 2641929"/>
                  <a:gd name="connsiteX1-227" fmla="*/ 59735 w 3510561"/>
                  <a:gd name="connsiteY1-228" fmla="*/ 546620 h 2641929"/>
                  <a:gd name="connsiteX2-229" fmla="*/ 101090 w 3510561"/>
                  <a:gd name="connsiteY2-230" fmla="*/ 1102612 h 2641929"/>
                  <a:gd name="connsiteX3-231" fmla="*/ 0 w 3510561"/>
                  <a:gd name="connsiteY3-232" fmla="*/ 1778073 h 2641929"/>
                  <a:gd name="connsiteX4-233" fmla="*/ 101090 w 3510561"/>
                  <a:gd name="connsiteY4-234" fmla="*/ 2439750 h 2641929"/>
                  <a:gd name="connsiteX5-235" fmla="*/ 845476 w 3510561"/>
                  <a:gd name="connsiteY5-236" fmla="*/ 2499484 h 2641929"/>
                  <a:gd name="connsiteX6-237" fmla="*/ 2182613 w 3510561"/>
                  <a:gd name="connsiteY6-238" fmla="*/ 2435155 h 2641929"/>
                  <a:gd name="connsiteX7-239" fmla="*/ 3000519 w 3510561"/>
                  <a:gd name="connsiteY7-240" fmla="*/ 2641929 h 2641929"/>
                  <a:gd name="connsiteX8-241" fmla="*/ 3510561 w 3510561"/>
                  <a:gd name="connsiteY8-242" fmla="*/ 2210001 h 2641929"/>
                  <a:gd name="connsiteX9-243" fmla="*/ 3414067 w 3510561"/>
                  <a:gd name="connsiteY9-244" fmla="*/ 1516160 h 2641929"/>
                  <a:gd name="connsiteX10-245" fmla="*/ 3505966 w 3510561"/>
                  <a:gd name="connsiteY10-246" fmla="*/ 849888 h 2641929"/>
                  <a:gd name="connsiteX11-247" fmla="*/ 3317572 w 3510561"/>
                  <a:gd name="connsiteY11-248" fmla="*/ 261732 h 2641929"/>
                  <a:gd name="connsiteX12-249" fmla="*/ 2642111 w 3510561"/>
                  <a:gd name="connsiteY12-250" fmla="*/ 59553 h 2641929"/>
                  <a:gd name="connsiteX13-251" fmla="*/ 1603646 w 3510561"/>
                  <a:gd name="connsiteY13-252" fmla="*/ 100907 h 2641929"/>
                  <a:gd name="connsiteX14-253" fmla="*/ 1125769 w 3510561"/>
                  <a:gd name="connsiteY14-254" fmla="*/ 27388 h 2641929"/>
                  <a:gd name="connsiteX15-255" fmla="*/ 565182 w 3510561"/>
                  <a:gd name="connsiteY15-256" fmla="*/ 13603 h 2641929"/>
                  <a:gd name="connsiteX0-257" fmla="*/ 565182 w 3510561"/>
                  <a:gd name="connsiteY0-258" fmla="*/ 13603 h 2641929"/>
                  <a:gd name="connsiteX1-259" fmla="*/ 59735 w 3510561"/>
                  <a:gd name="connsiteY1-260" fmla="*/ 546620 h 2641929"/>
                  <a:gd name="connsiteX2-261" fmla="*/ 105685 w 3510561"/>
                  <a:gd name="connsiteY2-262" fmla="*/ 1176132 h 2641929"/>
                  <a:gd name="connsiteX3-263" fmla="*/ 0 w 3510561"/>
                  <a:gd name="connsiteY3-264" fmla="*/ 1778073 h 2641929"/>
                  <a:gd name="connsiteX4-265" fmla="*/ 101090 w 3510561"/>
                  <a:gd name="connsiteY4-266" fmla="*/ 2439750 h 2641929"/>
                  <a:gd name="connsiteX5-267" fmla="*/ 845476 w 3510561"/>
                  <a:gd name="connsiteY5-268" fmla="*/ 2499484 h 2641929"/>
                  <a:gd name="connsiteX6-269" fmla="*/ 2182613 w 3510561"/>
                  <a:gd name="connsiteY6-270" fmla="*/ 2435155 h 2641929"/>
                  <a:gd name="connsiteX7-271" fmla="*/ 3000519 w 3510561"/>
                  <a:gd name="connsiteY7-272" fmla="*/ 2641929 h 2641929"/>
                  <a:gd name="connsiteX8-273" fmla="*/ 3510561 w 3510561"/>
                  <a:gd name="connsiteY8-274" fmla="*/ 2210001 h 2641929"/>
                  <a:gd name="connsiteX9-275" fmla="*/ 3414067 w 3510561"/>
                  <a:gd name="connsiteY9-276" fmla="*/ 1516160 h 2641929"/>
                  <a:gd name="connsiteX10-277" fmla="*/ 3505966 w 3510561"/>
                  <a:gd name="connsiteY10-278" fmla="*/ 849888 h 2641929"/>
                  <a:gd name="connsiteX11-279" fmla="*/ 3317572 w 3510561"/>
                  <a:gd name="connsiteY11-280" fmla="*/ 261732 h 2641929"/>
                  <a:gd name="connsiteX12-281" fmla="*/ 2642111 w 3510561"/>
                  <a:gd name="connsiteY12-282" fmla="*/ 59553 h 2641929"/>
                  <a:gd name="connsiteX13-283" fmla="*/ 1603646 w 3510561"/>
                  <a:gd name="connsiteY13-284" fmla="*/ 100907 h 2641929"/>
                  <a:gd name="connsiteX14-285" fmla="*/ 1125769 w 3510561"/>
                  <a:gd name="connsiteY14-286" fmla="*/ 27388 h 2641929"/>
                  <a:gd name="connsiteX15-287" fmla="*/ 565182 w 3510561"/>
                  <a:gd name="connsiteY15-288" fmla="*/ 13603 h 2641929"/>
                  <a:gd name="connsiteX0-289" fmla="*/ 565182 w 3510561"/>
                  <a:gd name="connsiteY0-290" fmla="*/ 13603 h 2641929"/>
                  <a:gd name="connsiteX1-291" fmla="*/ 59735 w 3510561"/>
                  <a:gd name="connsiteY1-292" fmla="*/ 546620 h 2641929"/>
                  <a:gd name="connsiteX2-293" fmla="*/ 105685 w 3510561"/>
                  <a:gd name="connsiteY2-294" fmla="*/ 1176132 h 2641929"/>
                  <a:gd name="connsiteX3-295" fmla="*/ 0 w 3510561"/>
                  <a:gd name="connsiteY3-296" fmla="*/ 1778073 h 2641929"/>
                  <a:gd name="connsiteX4-297" fmla="*/ 101090 w 3510561"/>
                  <a:gd name="connsiteY4-298" fmla="*/ 2439750 h 2641929"/>
                  <a:gd name="connsiteX5-299" fmla="*/ 845476 w 3510561"/>
                  <a:gd name="connsiteY5-300" fmla="*/ 2499484 h 2641929"/>
                  <a:gd name="connsiteX6-301" fmla="*/ 2182613 w 3510561"/>
                  <a:gd name="connsiteY6-302" fmla="*/ 2435155 h 2641929"/>
                  <a:gd name="connsiteX7-303" fmla="*/ 3000519 w 3510561"/>
                  <a:gd name="connsiteY7-304" fmla="*/ 2641929 h 2641929"/>
                  <a:gd name="connsiteX8-305" fmla="*/ 3510561 w 3510561"/>
                  <a:gd name="connsiteY8-306" fmla="*/ 2210001 h 2641929"/>
                  <a:gd name="connsiteX9-307" fmla="*/ 3414067 w 3510561"/>
                  <a:gd name="connsiteY9-308" fmla="*/ 1516160 h 2641929"/>
                  <a:gd name="connsiteX10-309" fmla="*/ 3505966 w 3510561"/>
                  <a:gd name="connsiteY10-310" fmla="*/ 849888 h 2641929"/>
                  <a:gd name="connsiteX11-311" fmla="*/ 3317572 w 3510561"/>
                  <a:gd name="connsiteY11-312" fmla="*/ 261732 h 2641929"/>
                  <a:gd name="connsiteX12-313" fmla="*/ 2642111 w 3510561"/>
                  <a:gd name="connsiteY12-314" fmla="*/ 59553 h 2641929"/>
                  <a:gd name="connsiteX13-315" fmla="*/ 1603646 w 3510561"/>
                  <a:gd name="connsiteY13-316" fmla="*/ 100907 h 2641929"/>
                  <a:gd name="connsiteX14-317" fmla="*/ 1125769 w 3510561"/>
                  <a:gd name="connsiteY14-318" fmla="*/ 27388 h 2641929"/>
                  <a:gd name="connsiteX15-319" fmla="*/ 565182 w 3510561"/>
                  <a:gd name="connsiteY15-320" fmla="*/ 13603 h 2641929"/>
                  <a:gd name="connsiteX0-321" fmla="*/ 585546 w 3530925"/>
                  <a:gd name="connsiteY0-322" fmla="*/ 13603 h 2641929"/>
                  <a:gd name="connsiteX1-323" fmla="*/ 80099 w 3530925"/>
                  <a:gd name="connsiteY1-324" fmla="*/ 546620 h 2641929"/>
                  <a:gd name="connsiteX2-325" fmla="*/ 126049 w 3530925"/>
                  <a:gd name="connsiteY2-326" fmla="*/ 1176132 h 2641929"/>
                  <a:gd name="connsiteX3-327" fmla="*/ 20364 w 3530925"/>
                  <a:gd name="connsiteY3-328" fmla="*/ 1778073 h 2641929"/>
                  <a:gd name="connsiteX4-329" fmla="*/ 121454 w 3530925"/>
                  <a:gd name="connsiteY4-330" fmla="*/ 2439750 h 2641929"/>
                  <a:gd name="connsiteX5-331" fmla="*/ 865840 w 3530925"/>
                  <a:gd name="connsiteY5-332" fmla="*/ 2499484 h 2641929"/>
                  <a:gd name="connsiteX6-333" fmla="*/ 2202977 w 3530925"/>
                  <a:gd name="connsiteY6-334" fmla="*/ 2435155 h 2641929"/>
                  <a:gd name="connsiteX7-335" fmla="*/ 3020883 w 3530925"/>
                  <a:gd name="connsiteY7-336" fmla="*/ 2641929 h 2641929"/>
                  <a:gd name="connsiteX8-337" fmla="*/ 3530925 w 3530925"/>
                  <a:gd name="connsiteY8-338" fmla="*/ 2210001 h 2641929"/>
                  <a:gd name="connsiteX9-339" fmla="*/ 3434431 w 3530925"/>
                  <a:gd name="connsiteY9-340" fmla="*/ 1516160 h 2641929"/>
                  <a:gd name="connsiteX10-341" fmla="*/ 3526330 w 3530925"/>
                  <a:gd name="connsiteY10-342" fmla="*/ 849888 h 2641929"/>
                  <a:gd name="connsiteX11-343" fmla="*/ 3337936 w 3530925"/>
                  <a:gd name="connsiteY11-344" fmla="*/ 261732 h 2641929"/>
                  <a:gd name="connsiteX12-345" fmla="*/ 2662475 w 3530925"/>
                  <a:gd name="connsiteY12-346" fmla="*/ 59553 h 2641929"/>
                  <a:gd name="connsiteX13-347" fmla="*/ 1624010 w 3530925"/>
                  <a:gd name="connsiteY13-348" fmla="*/ 100907 h 2641929"/>
                  <a:gd name="connsiteX14-349" fmla="*/ 1146133 w 3530925"/>
                  <a:gd name="connsiteY14-350" fmla="*/ 27388 h 2641929"/>
                  <a:gd name="connsiteX15-351" fmla="*/ 585546 w 3530925"/>
                  <a:gd name="connsiteY15-352" fmla="*/ 13603 h 2641929"/>
                  <a:gd name="connsiteX0-353" fmla="*/ 594574 w 3539953"/>
                  <a:gd name="connsiteY0-354" fmla="*/ 13603 h 2641929"/>
                  <a:gd name="connsiteX1-355" fmla="*/ 89127 w 3539953"/>
                  <a:gd name="connsiteY1-356" fmla="*/ 546620 h 2641929"/>
                  <a:gd name="connsiteX2-357" fmla="*/ 135077 w 3539953"/>
                  <a:gd name="connsiteY2-358" fmla="*/ 1176132 h 2641929"/>
                  <a:gd name="connsiteX3-359" fmla="*/ 29392 w 3539953"/>
                  <a:gd name="connsiteY3-360" fmla="*/ 1778073 h 2641929"/>
                  <a:gd name="connsiteX4-361" fmla="*/ 130482 w 3539953"/>
                  <a:gd name="connsiteY4-362" fmla="*/ 2439750 h 2641929"/>
                  <a:gd name="connsiteX5-363" fmla="*/ 874868 w 3539953"/>
                  <a:gd name="connsiteY5-364" fmla="*/ 2499484 h 2641929"/>
                  <a:gd name="connsiteX6-365" fmla="*/ 2212005 w 3539953"/>
                  <a:gd name="connsiteY6-366" fmla="*/ 2435155 h 2641929"/>
                  <a:gd name="connsiteX7-367" fmla="*/ 3029911 w 3539953"/>
                  <a:gd name="connsiteY7-368" fmla="*/ 2641929 h 2641929"/>
                  <a:gd name="connsiteX8-369" fmla="*/ 3539953 w 3539953"/>
                  <a:gd name="connsiteY8-370" fmla="*/ 2210001 h 2641929"/>
                  <a:gd name="connsiteX9-371" fmla="*/ 3443459 w 3539953"/>
                  <a:gd name="connsiteY9-372" fmla="*/ 1516160 h 2641929"/>
                  <a:gd name="connsiteX10-373" fmla="*/ 3535358 w 3539953"/>
                  <a:gd name="connsiteY10-374" fmla="*/ 849888 h 2641929"/>
                  <a:gd name="connsiteX11-375" fmla="*/ 3346964 w 3539953"/>
                  <a:gd name="connsiteY11-376" fmla="*/ 261732 h 2641929"/>
                  <a:gd name="connsiteX12-377" fmla="*/ 2671503 w 3539953"/>
                  <a:gd name="connsiteY12-378" fmla="*/ 59553 h 2641929"/>
                  <a:gd name="connsiteX13-379" fmla="*/ 1633038 w 3539953"/>
                  <a:gd name="connsiteY13-380" fmla="*/ 100907 h 2641929"/>
                  <a:gd name="connsiteX14-381" fmla="*/ 1155161 w 3539953"/>
                  <a:gd name="connsiteY14-382" fmla="*/ 27388 h 2641929"/>
                  <a:gd name="connsiteX15-383" fmla="*/ 594574 w 3539953"/>
                  <a:gd name="connsiteY15-384" fmla="*/ 13603 h 2641929"/>
                  <a:gd name="connsiteX0-385" fmla="*/ 594574 w 3539953"/>
                  <a:gd name="connsiteY0-386" fmla="*/ 13603 h 2641929"/>
                  <a:gd name="connsiteX1-387" fmla="*/ 89127 w 3539953"/>
                  <a:gd name="connsiteY1-388" fmla="*/ 546620 h 2641929"/>
                  <a:gd name="connsiteX2-389" fmla="*/ 135077 w 3539953"/>
                  <a:gd name="connsiteY2-390" fmla="*/ 1176132 h 2641929"/>
                  <a:gd name="connsiteX3-391" fmla="*/ 29392 w 3539953"/>
                  <a:gd name="connsiteY3-392" fmla="*/ 1778073 h 2641929"/>
                  <a:gd name="connsiteX4-393" fmla="*/ 130482 w 3539953"/>
                  <a:gd name="connsiteY4-394" fmla="*/ 2439750 h 2641929"/>
                  <a:gd name="connsiteX5-395" fmla="*/ 874868 w 3539953"/>
                  <a:gd name="connsiteY5-396" fmla="*/ 2499484 h 2641929"/>
                  <a:gd name="connsiteX6-397" fmla="*/ 2212005 w 3539953"/>
                  <a:gd name="connsiteY6-398" fmla="*/ 2435155 h 2641929"/>
                  <a:gd name="connsiteX7-399" fmla="*/ 3029911 w 3539953"/>
                  <a:gd name="connsiteY7-400" fmla="*/ 2641929 h 2641929"/>
                  <a:gd name="connsiteX8-401" fmla="*/ 3539953 w 3539953"/>
                  <a:gd name="connsiteY8-402" fmla="*/ 2210001 h 2641929"/>
                  <a:gd name="connsiteX9-403" fmla="*/ 3443459 w 3539953"/>
                  <a:gd name="connsiteY9-404" fmla="*/ 1516160 h 2641929"/>
                  <a:gd name="connsiteX10-405" fmla="*/ 3535358 w 3539953"/>
                  <a:gd name="connsiteY10-406" fmla="*/ 849888 h 2641929"/>
                  <a:gd name="connsiteX11-407" fmla="*/ 3346964 w 3539953"/>
                  <a:gd name="connsiteY11-408" fmla="*/ 261732 h 2641929"/>
                  <a:gd name="connsiteX12-409" fmla="*/ 2671503 w 3539953"/>
                  <a:gd name="connsiteY12-410" fmla="*/ 59553 h 2641929"/>
                  <a:gd name="connsiteX13-411" fmla="*/ 1633038 w 3539953"/>
                  <a:gd name="connsiteY13-412" fmla="*/ 100907 h 2641929"/>
                  <a:gd name="connsiteX14-413" fmla="*/ 1155161 w 3539953"/>
                  <a:gd name="connsiteY14-414" fmla="*/ 27388 h 2641929"/>
                  <a:gd name="connsiteX15-415" fmla="*/ 594574 w 3539953"/>
                  <a:gd name="connsiteY15-416" fmla="*/ 13603 h 2641929"/>
                  <a:gd name="connsiteX0-417" fmla="*/ 594574 w 3539953"/>
                  <a:gd name="connsiteY0-418" fmla="*/ 13603 h 2641929"/>
                  <a:gd name="connsiteX1-419" fmla="*/ 89127 w 3539953"/>
                  <a:gd name="connsiteY1-420" fmla="*/ 546620 h 2641929"/>
                  <a:gd name="connsiteX2-421" fmla="*/ 135077 w 3539953"/>
                  <a:gd name="connsiteY2-422" fmla="*/ 1176132 h 2641929"/>
                  <a:gd name="connsiteX3-423" fmla="*/ 29392 w 3539953"/>
                  <a:gd name="connsiteY3-424" fmla="*/ 1778073 h 2641929"/>
                  <a:gd name="connsiteX4-425" fmla="*/ 130482 w 3539953"/>
                  <a:gd name="connsiteY4-426" fmla="*/ 2439750 h 2641929"/>
                  <a:gd name="connsiteX5-427" fmla="*/ 874868 w 3539953"/>
                  <a:gd name="connsiteY5-428" fmla="*/ 2499484 h 2641929"/>
                  <a:gd name="connsiteX6-429" fmla="*/ 2212005 w 3539953"/>
                  <a:gd name="connsiteY6-430" fmla="*/ 2435155 h 2641929"/>
                  <a:gd name="connsiteX7-431" fmla="*/ 3029911 w 3539953"/>
                  <a:gd name="connsiteY7-432" fmla="*/ 2641929 h 2641929"/>
                  <a:gd name="connsiteX8-433" fmla="*/ 3539953 w 3539953"/>
                  <a:gd name="connsiteY8-434" fmla="*/ 2210001 h 2641929"/>
                  <a:gd name="connsiteX9-435" fmla="*/ 3443459 w 3539953"/>
                  <a:gd name="connsiteY9-436" fmla="*/ 1516160 h 2641929"/>
                  <a:gd name="connsiteX10-437" fmla="*/ 3535358 w 3539953"/>
                  <a:gd name="connsiteY10-438" fmla="*/ 849888 h 2641929"/>
                  <a:gd name="connsiteX11-439" fmla="*/ 3346964 w 3539953"/>
                  <a:gd name="connsiteY11-440" fmla="*/ 261732 h 2641929"/>
                  <a:gd name="connsiteX12-441" fmla="*/ 2671503 w 3539953"/>
                  <a:gd name="connsiteY12-442" fmla="*/ 59553 h 2641929"/>
                  <a:gd name="connsiteX13-443" fmla="*/ 1633038 w 3539953"/>
                  <a:gd name="connsiteY13-444" fmla="*/ 100907 h 2641929"/>
                  <a:gd name="connsiteX14-445" fmla="*/ 1155161 w 3539953"/>
                  <a:gd name="connsiteY14-446" fmla="*/ 27388 h 2641929"/>
                  <a:gd name="connsiteX15-447" fmla="*/ 594574 w 3539953"/>
                  <a:gd name="connsiteY15-448" fmla="*/ 13603 h 2641929"/>
                  <a:gd name="connsiteX0-449" fmla="*/ 594574 w 3539953"/>
                  <a:gd name="connsiteY0-450" fmla="*/ 13603 h 2641929"/>
                  <a:gd name="connsiteX1-451" fmla="*/ 89127 w 3539953"/>
                  <a:gd name="connsiteY1-452" fmla="*/ 546620 h 2641929"/>
                  <a:gd name="connsiteX2-453" fmla="*/ 135077 w 3539953"/>
                  <a:gd name="connsiteY2-454" fmla="*/ 1176132 h 2641929"/>
                  <a:gd name="connsiteX3-455" fmla="*/ 29392 w 3539953"/>
                  <a:gd name="connsiteY3-456" fmla="*/ 1778073 h 2641929"/>
                  <a:gd name="connsiteX4-457" fmla="*/ 130482 w 3539953"/>
                  <a:gd name="connsiteY4-458" fmla="*/ 2439750 h 2641929"/>
                  <a:gd name="connsiteX5-459" fmla="*/ 874868 w 3539953"/>
                  <a:gd name="connsiteY5-460" fmla="*/ 2499484 h 2641929"/>
                  <a:gd name="connsiteX6-461" fmla="*/ 2212005 w 3539953"/>
                  <a:gd name="connsiteY6-462" fmla="*/ 2435155 h 2641929"/>
                  <a:gd name="connsiteX7-463" fmla="*/ 3029911 w 3539953"/>
                  <a:gd name="connsiteY7-464" fmla="*/ 2641929 h 2641929"/>
                  <a:gd name="connsiteX8-465" fmla="*/ 3539953 w 3539953"/>
                  <a:gd name="connsiteY8-466" fmla="*/ 2210001 h 2641929"/>
                  <a:gd name="connsiteX9-467" fmla="*/ 3443459 w 3539953"/>
                  <a:gd name="connsiteY9-468" fmla="*/ 1516160 h 2641929"/>
                  <a:gd name="connsiteX10-469" fmla="*/ 3535358 w 3539953"/>
                  <a:gd name="connsiteY10-470" fmla="*/ 849888 h 2641929"/>
                  <a:gd name="connsiteX11-471" fmla="*/ 3346964 w 3539953"/>
                  <a:gd name="connsiteY11-472" fmla="*/ 261732 h 2641929"/>
                  <a:gd name="connsiteX12-473" fmla="*/ 2671503 w 3539953"/>
                  <a:gd name="connsiteY12-474" fmla="*/ 59553 h 2641929"/>
                  <a:gd name="connsiteX13-475" fmla="*/ 1633038 w 3539953"/>
                  <a:gd name="connsiteY13-476" fmla="*/ 100907 h 2641929"/>
                  <a:gd name="connsiteX14-477" fmla="*/ 1155161 w 3539953"/>
                  <a:gd name="connsiteY14-478" fmla="*/ 27388 h 2641929"/>
                  <a:gd name="connsiteX15-479" fmla="*/ 594574 w 3539953"/>
                  <a:gd name="connsiteY15-480" fmla="*/ 13603 h 2641929"/>
                  <a:gd name="connsiteX0-481" fmla="*/ 594574 w 3539953"/>
                  <a:gd name="connsiteY0-482" fmla="*/ 13603 h 2641929"/>
                  <a:gd name="connsiteX1-483" fmla="*/ 89127 w 3539953"/>
                  <a:gd name="connsiteY1-484" fmla="*/ 546620 h 2641929"/>
                  <a:gd name="connsiteX2-485" fmla="*/ 135077 w 3539953"/>
                  <a:gd name="connsiteY2-486" fmla="*/ 1176132 h 2641929"/>
                  <a:gd name="connsiteX3-487" fmla="*/ 29392 w 3539953"/>
                  <a:gd name="connsiteY3-488" fmla="*/ 1778073 h 2641929"/>
                  <a:gd name="connsiteX4-489" fmla="*/ 130482 w 3539953"/>
                  <a:gd name="connsiteY4-490" fmla="*/ 2439750 h 2641929"/>
                  <a:gd name="connsiteX5-491" fmla="*/ 874868 w 3539953"/>
                  <a:gd name="connsiteY5-492" fmla="*/ 2499484 h 2641929"/>
                  <a:gd name="connsiteX6-493" fmla="*/ 2212005 w 3539953"/>
                  <a:gd name="connsiteY6-494" fmla="*/ 2435155 h 2641929"/>
                  <a:gd name="connsiteX7-495" fmla="*/ 3029911 w 3539953"/>
                  <a:gd name="connsiteY7-496" fmla="*/ 2641929 h 2641929"/>
                  <a:gd name="connsiteX8-497" fmla="*/ 3539953 w 3539953"/>
                  <a:gd name="connsiteY8-498" fmla="*/ 2210001 h 2641929"/>
                  <a:gd name="connsiteX9-499" fmla="*/ 3443459 w 3539953"/>
                  <a:gd name="connsiteY9-500" fmla="*/ 1516160 h 2641929"/>
                  <a:gd name="connsiteX10-501" fmla="*/ 3535358 w 3539953"/>
                  <a:gd name="connsiteY10-502" fmla="*/ 849888 h 2641929"/>
                  <a:gd name="connsiteX11-503" fmla="*/ 3346964 w 3539953"/>
                  <a:gd name="connsiteY11-504" fmla="*/ 261732 h 2641929"/>
                  <a:gd name="connsiteX12-505" fmla="*/ 2671503 w 3539953"/>
                  <a:gd name="connsiteY12-506" fmla="*/ 59553 h 2641929"/>
                  <a:gd name="connsiteX13-507" fmla="*/ 1633038 w 3539953"/>
                  <a:gd name="connsiteY13-508" fmla="*/ 100907 h 2641929"/>
                  <a:gd name="connsiteX14-509" fmla="*/ 1155161 w 3539953"/>
                  <a:gd name="connsiteY14-510" fmla="*/ 27388 h 2641929"/>
                  <a:gd name="connsiteX15-511" fmla="*/ 594574 w 3539953"/>
                  <a:gd name="connsiteY15-512" fmla="*/ 13603 h 2641929"/>
                  <a:gd name="connsiteX0-513" fmla="*/ 594574 w 3539953"/>
                  <a:gd name="connsiteY0-514" fmla="*/ 13603 h 2641929"/>
                  <a:gd name="connsiteX1-515" fmla="*/ 89127 w 3539953"/>
                  <a:gd name="connsiteY1-516" fmla="*/ 546620 h 2641929"/>
                  <a:gd name="connsiteX2-517" fmla="*/ 135077 w 3539953"/>
                  <a:gd name="connsiteY2-518" fmla="*/ 1176132 h 2641929"/>
                  <a:gd name="connsiteX3-519" fmla="*/ 29392 w 3539953"/>
                  <a:gd name="connsiteY3-520" fmla="*/ 1778073 h 2641929"/>
                  <a:gd name="connsiteX4-521" fmla="*/ 130482 w 3539953"/>
                  <a:gd name="connsiteY4-522" fmla="*/ 2439750 h 2641929"/>
                  <a:gd name="connsiteX5-523" fmla="*/ 874868 w 3539953"/>
                  <a:gd name="connsiteY5-524" fmla="*/ 2499484 h 2641929"/>
                  <a:gd name="connsiteX6-525" fmla="*/ 2212005 w 3539953"/>
                  <a:gd name="connsiteY6-526" fmla="*/ 2435155 h 2641929"/>
                  <a:gd name="connsiteX7-527" fmla="*/ 3029911 w 3539953"/>
                  <a:gd name="connsiteY7-528" fmla="*/ 2641929 h 2641929"/>
                  <a:gd name="connsiteX8-529" fmla="*/ 3539953 w 3539953"/>
                  <a:gd name="connsiteY8-530" fmla="*/ 2210001 h 2641929"/>
                  <a:gd name="connsiteX9-531" fmla="*/ 3443459 w 3539953"/>
                  <a:gd name="connsiteY9-532" fmla="*/ 1516160 h 2641929"/>
                  <a:gd name="connsiteX10-533" fmla="*/ 3535358 w 3539953"/>
                  <a:gd name="connsiteY10-534" fmla="*/ 849888 h 2641929"/>
                  <a:gd name="connsiteX11-535" fmla="*/ 3346964 w 3539953"/>
                  <a:gd name="connsiteY11-536" fmla="*/ 261732 h 2641929"/>
                  <a:gd name="connsiteX12-537" fmla="*/ 2671503 w 3539953"/>
                  <a:gd name="connsiteY12-538" fmla="*/ 59553 h 2641929"/>
                  <a:gd name="connsiteX13-539" fmla="*/ 1633038 w 3539953"/>
                  <a:gd name="connsiteY13-540" fmla="*/ 100907 h 2641929"/>
                  <a:gd name="connsiteX14-541" fmla="*/ 1155161 w 3539953"/>
                  <a:gd name="connsiteY14-542" fmla="*/ 27388 h 2641929"/>
                  <a:gd name="connsiteX15-543" fmla="*/ 594574 w 3539953"/>
                  <a:gd name="connsiteY15-544" fmla="*/ 13603 h 2641929"/>
                  <a:gd name="connsiteX0-545" fmla="*/ 594574 w 3539953"/>
                  <a:gd name="connsiteY0-546" fmla="*/ 13603 h 2641929"/>
                  <a:gd name="connsiteX1-547" fmla="*/ 89127 w 3539953"/>
                  <a:gd name="connsiteY1-548" fmla="*/ 546620 h 2641929"/>
                  <a:gd name="connsiteX2-549" fmla="*/ 135077 w 3539953"/>
                  <a:gd name="connsiteY2-550" fmla="*/ 1176132 h 2641929"/>
                  <a:gd name="connsiteX3-551" fmla="*/ 29392 w 3539953"/>
                  <a:gd name="connsiteY3-552" fmla="*/ 1778073 h 2641929"/>
                  <a:gd name="connsiteX4-553" fmla="*/ 130482 w 3539953"/>
                  <a:gd name="connsiteY4-554" fmla="*/ 2439750 h 2641929"/>
                  <a:gd name="connsiteX5-555" fmla="*/ 874868 w 3539953"/>
                  <a:gd name="connsiteY5-556" fmla="*/ 2499484 h 2641929"/>
                  <a:gd name="connsiteX6-557" fmla="*/ 2212005 w 3539953"/>
                  <a:gd name="connsiteY6-558" fmla="*/ 2435155 h 2641929"/>
                  <a:gd name="connsiteX7-559" fmla="*/ 3029911 w 3539953"/>
                  <a:gd name="connsiteY7-560" fmla="*/ 2641929 h 2641929"/>
                  <a:gd name="connsiteX8-561" fmla="*/ 3539953 w 3539953"/>
                  <a:gd name="connsiteY8-562" fmla="*/ 2210001 h 2641929"/>
                  <a:gd name="connsiteX9-563" fmla="*/ 3443459 w 3539953"/>
                  <a:gd name="connsiteY9-564" fmla="*/ 1516160 h 2641929"/>
                  <a:gd name="connsiteX10-565" fmla="*/ 3535358 w 3539953"/>
                  <a:gd name="connsiteY10-566" fmla="*/ 849888 h 2641929"/>
                  <a:gd name="connsiteX11-567" fmla="*/ 3346964 w 3539953"/>
                  <a:gd name="connsiteY11-568" fmla="*/ 261732 h 2641929"/>
                  <a:gd name="connsiteX12-569" fmla="*/ 2671503 w 3539953"/>
                  <a:gd name="connsiteY12-570" fmla="*/ 59553 h 2641929"/>
                  <a:gd name="connsiteX13-571" fmla="*/ 1633038 w 3539953"/>
                  <a:gd name="connsiteY13-572" fmla="*/ 100907 h 2641929"/>
                  <a:gd name="connsiteX14-573" fmla="*/ 1155161 w 3539953"/>
                  <a:gd name="connsiteY14-574" fmla="*/ 27388 h 2641929"/>
                  <a:gd name="connsiteX15-575" fmla="*/ 594574 w 3539953"/>
                  <a:gd name="connsiteY15-576" fmla="*/ 13603 h 2641929"/>
                  <a:gd name="connsiteX0-577" fmla="*/ 594574 w 3539953"/>
                  <a:gd name="connsiteY0-578" fmla="*/ 13603 h 2641929"/>
                  <a:gd name="connsiteX1-579" fmla="*/ 89127 w 3539953"/>
                  <a:gd name="connsiteY1-580" fmla="*/ 546620 h 2641929"/>
                  <a:gd name="connsiteX2-581" fmla="*/ 135077 w 3539953"/>
                  <a:gd name="connsiteY2-582" fmla="*/ 1176132 h 2641929"/>
                  <a:gd name="connsiteX3-583" fmla="*/ 29392 w 3539953"/>
                  <a:gd name="connsiteY3-584" fmla="*/ 1778073 h 2641929"/>
                  <a:gd name="connsiteX4-585" fmla="*/ 130482 w 3539953"/>
                  <a:gd name="connsiteY4-586" fmla="*/ 2439750 h 2641929"/>
                  <a:gd name="connsiteX5-587" fmla="*/ 874868 w 3539953"/>
                  <a:gd name="connsiteY5-588" fmla="*/ 2499484 h 2641929"/>
                  <a:gd name="connsiteX6-589" fmla="*/ 2212005 w 3539953"/>
                  <a:gd name="connsiteY6-590" fmla="*/ 2435155 h 2641929"/>
                  <a:gd name="connsiteX7-591" fmla="*/ 3029911 w 3539953"/>
                  <a:gd name="connsiteY7-592" fmla="*/ 2641929 h 2641929"/>
                  <a:gd name="connsiteX8-593" fmla="*/ 3539953 w 3539953"/>
                  <a:gd name="connsiteY8-594" fmla="*/ 2210001 h 2641929"/>
                  <a:gd name="connsiteX9-595" fmla="*/ 3443459 w 3539953"/>
                  <a:gd name="connsiteY9-596" fmla="*/ 1516160 h 2641929"/>
                  <a:gd name="connsiteX10-597" fmla="*/ 3535358 w 3539953"/>
                  <a:gd name="connsiteY10-598" fmla="*/ 849888 h 2641929"/>
                  <a:gd name="connsiteX11-599" fmla="*/ 3346964 w 3539953"/>
                  <a:gd name="connsiteY11-600" fmla="*/ 261732 h 2641929"/>
                  <a:gd name="connsiteX12-601" fmla="*/ 2671503 w 3539953"/>
                  <a:gd name="connsiteY12-602" fmla="*/ 59553 h 2641929"/>
                  <a:gd name="connsiteX13-603" fmla="*/ 1633038 w 3539953"/>
                  <a:gd name="connsiteY13-604" fmla="*/ 100907 h 2641929"/>
                  <a:gd name="connsiteX14-605" fmla="*/ 1155161 w 3539953"/>
                  <a:gd name="connsiteY14-606" fmla="*/ 27388 h 2641929"/>
                  <a:gd name="connsiteX15-607" fmla="*/ 594574 w 3539953"/>
                  <a:gd name="connsiteY15-608" fmla="*/ 13603 h 2641929"/>
                  <a:gd name="connsiteX0-609" fmla="*/ 594574 w 3539953"/>
                  <a:gd name="connsiteY0-610" fmla="*/ 13603 h 2641929"/>
                  <a:gd name="connsiteX1-611" fmla="*/ 89127 w 3539953"/>
                  <a:gd name="connsiteY1-612" fmla="*/ 546620 h 2641929"/>
                  <a:gd name="connsiteX2-613" fmla="*/ 135077 w 3539953"/>
                  <a:gd name="connsiteY2-614" fmla="*/ 1176132 h 2641929"/>
                  <a:gd name="connsiteX3-615" fmla="*/ 29392 w 3539953"/>
                  <a:gd name="connsiteY3-616" fmla="*/ 1778073 h 2641929"/>
                  <a:gd name="connsiteX4-617" fmla="*/ 130482 w 3539953"/>
                  <a:gd name="connsiteY4-618" fmla="*/ 2439750 h 2641929"/>
                  <a:gd name="connsiteX5-619" fmla="*/ 874868 w 3539953"/>
                  <a:gd name="connsiteY5-620" fmla="*/ 2499484 h 2641929"/>
                  <a:gd name="connsiteX6-621" fmla="*/ 2212005 w 3539953"/>
                  <a:gd name="connsiteY6-622" fmla="*/ 2435155 h 2641929"/>
                  <a:gd name="connsiteX7-623" fmla="*/ 3029911 w 3539953"/>
                  <a:gd name="connsiteY7-624" fmla="*/ 2641929 h 2641929"/>
                  <a:gd name="connsiteX8-625" fmla="*/ 3539953 w 3539953"/>
                  <a:gd name="connsiteY8-626" fmla="*/ 2210001 h 2641929"/>
                  <a:gd name="connsiteX9-627" fmla="*/ 3443459 w 3539953"/>
                  <a:gd name="connsiteY9-628" fmla="*/ 1516160 h 2641929"/>
                  <a:gd name="connsiteX10-629" fmla="*/ 3535358 w 3539953"/>
                  <a:gd name="connsiteY10-630" fmla="*/ 849888 h 2641929"/>
                  <a:gd name="connsiteX11-631" fmla="*/ 3346964 w 3539953"/>
                  <a:gd name="connsiteY11-632" fmla="*/ 261732 h 2641929"/>
                  <a:gd name="connsiteX12-633" fmla="*/ 2671503 w 3539953"/>
                  <a:gd name="connsiteY12-634" fmla="*/ 59553 h 2641929"/>
                  <a:gd name="connsiteX13-635" fmla="*/ 1633038 w 3539953"/>
                  <a:gd name="connsiteY13-636" fmla="*/ 100907 h 2641929"/>
                  <a:gd name="connsiteX14-637" fmla="*/ 1155161 w 3539953"/>
                  <a:gd name="connsiteY14-638" fmla="*/ 27388 h 2641929"/>
                  <a:gd name="connsiteX15-639" fmla="*/ 594574 w 3539953"/>
                  <a:gd name="connsiteY15-640" fmla="*/ 13603 h 2641929"/>
                  <a:gd name="connsiteX0-641" fmla="*/ 594574 w 3539953"/>
                  <a:gd name="connsiteY0-642" fmla="*/ 13603 h 2641929"/>
                  <a:gd name="connsiteX1-643" fmla="*/ 89127 w 3539953"/>
                  <a:gd name="connsiteY1-644" fmla="*/ 546620 h 2641929"/>
                  <a:gd name="connsiteX2-645" fmla="*/ 135077 w 3539953"/>
                  <a:gd name="connsiteY2-646" fmla="*/ 1176132 h 2641929"/>
                  <a:gd name="connsiteX3-647" fmla="*/ 29392 w 3539953"/>
                  <a:gd name="connsiteY3-648" fmla="*/ 1778073 h 2641929"/>
                  <a:gd name="connsiteX4-649" fmla="*/ 130482 w 3539953"/>
                  <a:gd name="connsiteY4-650" fmla="*/ 2439750 h 2641929"/>
                  <a:gd name="connsiteX5-651" fmla="*/ 874868 w 3539953"/>
                  <a:gd name="connsiteY5-652" fmla="*/ 2499484 h 2641929"/>
                  <a:gd name="connsiteX6-653" fmla="*/ 2212005 w 3539953"/>
                  <a:gd name="connsiteY6-654" fmla="*/ 2435155 h 2641929"/>
                  <a:gd name="connsiteX7-655" fmla="*/ 3029911 w 3539953"/>
                  <a:gd name="connsiteY7-656" fmla="*/ 2641929 h 2641929"/>
                  <a:gd name="connsiteX8-657" fmla="*/ 3539953 w 3539953"/>
                  <a:gd name="connsiteY8-658" fmla="*/ 2210001 h 2641929"/>
                  <a:gd name="connsiteX9-659" fmla="*/ 3443459 w 3539953"/>
                  <a:gd name="connsiteY9-660" fmla="*/ 1516160 h 2641929"/>
                  <a:gd name="connsiteX10-661" fmla="*/ 3535358 w 3539953"/>
                  <a:gd name="connsiteY10-662" fmla="*/ 849888 h 2641929"/>
                  <a:gd name="connsiteX11-663" fmla="*/ 3346964 w 3539953"/>
                  <a:gd name="connsiteY11-664" fmla="*/ 261732 h 2641929"/>
                  <a:gd name="connsiteX12-665" fmla="*/ 2671503 w 3539953"/>
                  <a:gd name="connsiteY12-666" fmla="*/ 59553 h 2641929"/>
                  <a:gd name="connsiteX13-667" fmla="*/ 1633038 w 3539953"/>
                  <a:gd name="connsiteY13-668" fmla="*/ 100907 h 2641929"/>
                  <a:gd name="connsiteX14-669" fmla="*/ 1155161 w 3539953"/>
                  <a:gd name="connsiteY14-670" fmla="*/ 27388 h 2641929"/>
                  <a:gd name="connsiteX15-671" fmla="*/ 594574 w 3539953"/>
                  <a:gd name="connsiteY15-672" fmla="*/ 13603 h 2641929"/>
                  <a:gd name="connsiteX0-673" fmla="*/ 594574 w 3539953"/>
                  <a:gd name="connsiteY0-674" fmla="*/ 13603 h 2641929"/>
                  <a:gd name="connsiteX1-675" fmla="*/ 89127 w 3539953"/>
                  <a:gd name="connsiteY1-676" fmla="*/ 546620 h 2641929"/>
                  <a:gd name="connsiteX2-677" fmla="*/ 135077 w 3539953"/>
                  <a:gd name="connsiteY2-678" fmla="*/ 1176132 h 2641929"/>
                  <a:gd name="connsiteX3-679" fmla="*/ 29392 w 3539953"/>
                  <a:gd name="connsiteY3-680" fmla="*/ 1778073 h 2641929"/>
                  <a:gd name="connsiteX4-681" fmla="*/ 130482 w 3539953"/>
                  <a:gd name="connsiteY4-682" fmla="*/ 2439750 h 2641929"/>
                  <a:gd name="connsiteX5-683" fmla="*/ 874868 w 3539953"/>
                  <a:gd name="connsiteY5-684" fmla="*/ 2499484 h 2641929"/>
                  <a:gd name="connsiteX6-685" fmla="*/ 2212005 w 3539953"/>
                  <a:gd name="connsiteY6-686" fmla="*/ 2435155 h 2641929"/>
                  <a:gd name="connsiteX7-687" fmla="*/ 3029911 w 3539953"/>
                  <a:gd name="connsiteY7-688" fmla="*/ 2641929 h 2641929"/>
                  <a:gd name="connsiteX8-689" fmla="*/ 3539953 w 3539953"/>
                  <a:gd name="connsiteY8-690" fmla="*/ 2210001 h 2641929"/>
                  <a:gd name="connsiteX9-691" fmla="*/ 3443459 w 3539953"/>
                  <a:gd name="connsiteY9-692" fmla="*/ 1516160 h 2641929"/>
                  <a:gd name="connsiteX10-693" fmla="*/ 3535358 w 3539953"/>
                  <a:gd name="connsiteY10-694" fmla="*/ 849888 h 2641929"/>
                  <a:gd name="connsiteX11-695" fmla="*/ 3346964 w 3539953"/>
                  <a:gd name="connsiteY11-696" fmla="*/ 261732 h 2641929"/>
                  <a:gd name="connsiteX12-697" fmla="*/ 2671503 w 3539953"/>
                  <a:gd name="connsiteY12-698" fmla="*/ 59553 h 2641929"/>
                  <a:gd name="connsiteX13-699" fmla="*/ 1633038 w 3539953"/>
                  <a:gd name="connsiteY13-700" fmla="*/ 100907 h 2641929"/>
                  <a:gd name="connsiteX14-701" fmla="*/ 1155161 w 3539953"/>
                  <a:gd name="connsiteY14-702" fmla="*/ 27388 h 2641929"/>
                  <a:gd name="connsiteX15-703" fmla="*/ 594574 w 3539953"/>
                  <a:gd name="connsiteY15-704" fmla="*/ 13603 h 2641929"/>
                  <a:gd name="connsiteX0-705" fmla="*/ 594574 w 3539953"/>
                  <a:gd name="connsiteY0-706" fmla="*/ 13603 h 2641929"/>
                  <a:gd name="connsiteX1-707" fmla="*/ 89127 w 3539953"/>
                  <a:gd name="connsiteY1-708" fmla="*/ 546620 h 2641929"/>
                  <a:gd name="connsiteX2-709" fmla="*/ 135077 w 3539953"/>
                  <a:gd name="connsiteY2-710" fmla="*/ 1176132 h 2641929"/>
                  <a:gd name="connsiteX3-711" fmla="*/ 29392 w 3539953"/>
                  <a:gd name="connsiteY3-712" fmla="*/ 1778073 h 2641929"/>
                  <a:gd name="connsiteX4-713" fmla="*/ 130482 w 3539953"/>
                  <a:gd name="connsiteY4-714" fmla="*/ 2439750 h 2641929"/>
                  <a:gd name="connsiteX5-715" fmla="*/ 874868 w 3539953"/>
                  <a:gd name="connsiteY5-716" fmla="*/ 2499484 h 2641929"/>
                  <a:gd name="connsiteX6-717" fmla="*/ 2212005 w 3539953"/>
                  <a:gd name="connsiteY6-718" fmla="*/ 2435155 h 2641929"/>
                  <a:gd name="connsiteX7-719" fmla="*/ 3029911 w 3539953"/>
                  <a:gd name="connsiteY7-720" fmla="*/ 2641929 h 2641929"/>
                  <a:gd name="connsiteX8-721" fmla="*/ 3539953 w 3539953"/>
                  <a:gd name="connsiteY8-722" fmla="*/ 2210001 h 2641929"/>
                  <a:gd name="connsiteX9-723" fmla="*/ 3443459 w 3539953"/>
                  <a:gd name="connsiteY9-724" fmla="*/ 1516160 h 2641929"/>
                  <a:gd name="connsiteX10-725" fmla="*/ 3535358 w 3539953"/>
                  <a:gd name="connsiteY10-726" fmla="*/ 849888 h 2641929"/>
                  <a:gd name="connsiteX11-727" fmla="*/ 3346964 w 3539953"/>
                  <a:gd name="connsiteY11-728" fmla="*/ 261732 h 2641929"/>
                  <a:gd name="connsiteX12-729" fmla="*/ 2671503 w 3539953"/>
                  <a:gd name="connsiteY12-730" fmla="*/ 59553 h 2641929"/>
                  <a:gd name="connsiteX13-731" fmla="*/ 1633038 w 3539953"/>
                  <a:gd name="connsiteY13-732" fmla="*/ 100907 h 2641929"/>
                  <a:gd name="connsiteX14-733" fmla="*/ 1155161 w 3539953"/>
                  <a:gd name="connsiteY14-734" fmla="*/ 27388 h 2641929"/>
                  <a:gd name="connsiteX15-735" fmla="*/ 594574 w 3539953"/>
                  <a:gd name="connsiteY15-736" fmla="*/ 13603 h 2641929"/>
                  <a:gd name="connsiteX0-737" fmla="*/ 594574 w 3539953"/>
                  <a:gd name="connsiteY0-738" fmla="*/ 13603 h 2641929"/>
                  <a:gd name="connsiteX1-739" fmla="*/ 89127 w 3539953"/>
                  <a:gd name="connsiteY1-740" fmla="*/ 546620 h 2641929"/>
                  <a:gd name="connsiteX2-741" fmla="*/ 135077 w 3539953"/>
                  <a:gd name="connsiteY2-742" fmla="*/ 1176132 h 2641929"/>
                  <a:gd name="connsiteX3-743" fmla="*/ 29392 w 3539953"/>
                  <a:gd name="connsiteY3-744" fmla="*/ 1778073 h 2641929"/>
                  <a:gd name="connsiteX4-745" fmla="*/ 130482 w 3539953"/>
                  <a:gd name="connsiteY4-746" fmla="*/ 2439750 h 2641929"/>
                  <a:gd name="connsiteX5-747" fmla="*/ 874868 w 3539953"/>
                  <a:gd name="connsiteY5-748" fmla="*/ 2499484 h 2641929"/>
                  <a:gd name="connsiteX6-749" fmla="*/ 2212005 w 3539953"/>
                  <a:gd name="connsiteY6-750" fmla="*/ 2435155 h 2641929"/>
                  <a:gd name="connsiteX7-751" fmla="*/ 3029911 w 3539953"/>
                  <a:gd name="connsiteY7-752" fmla="*/ 2641929 h 2641929"/>
                  <a:gd name="connsiteX8-753" fmla="*/ 3539953 w 3539953"/>
                  <a:gd name="connsiteY8-754" fmla="*/ 2210001 h 2641929"/>
                  <a:gd name="connsiteX9-755" fmla="*/ 3443459 w 3539953"/>
                  <a:gd name="connsiteY9-756" fmla="*/ 1516160 h 2641929"/>
                  <a:gd name="connsiteX10-757" fmla="*/ 3535358 w 3539953"/>
                  <a:gd name="connsiteY10-758" fmla="*/ 849888 h 2641929"/>
                  <a:gd name="connsiteX11-759" fmla="*/ 3346964 w 3539953"/>
                  <a:gd name="connsiteY11-760" fmla="*/ 261732 h 2641929"/>
                  <a:gd name="connsiteX12-761" fmla="*/ 2671503 w 3539953"/>
                  <a:gd name="connsiteY12-762" fmla="*/ 59553 h 2641929"/>
                  <a:gd name="connsiteX13-763" fmla="*/ 1633038 w 3539953"/>
                  <a:gd name="connsiteY13-764" fmla="*/ 100907 h 2641929"/>
                  <a:gd name="connsiteX14-765" fmla="*/ 1155161 w 3539953"/>
                  <a:gd name="connsiteY14-766" fmla="*/ 27388 h 2641929"/>
                  <a:gd name="connsiteX15-767" fmla="*/ 594574 w 3539953"/>
                  <a:gd name="connsiteY15-768" fmla="*/ 13603 h 2641929"/>
                  <a:gd name="connsiteX0-769" fmla="*/ 594574 w 3539953"/>
                  <a:gd name="connsiteY0-770" fmla="*/ 13603 h 2641929"/>
                  <a:gd name="connsiteX1-771" fmla="*/ 89127 w 3539953"/>
                  <a:gd name="connsiteY1-772" fmla="*/ 546620 h 2641929"/>
                  <a:gd name="connsiteX2-773" fmla="*/ 135077 w 3539953"/>
                  <a:gd name="connsiteY2-774" fmla="*/ 1176132 h 2641929"/>
                  <a:gd name="connsiteX3-775" fmla="*/ 29392 w 3539953"/>
                  <a:gd name="connsiteY3-776" fmla="*/ 1778073 h 2641929"/>
                  <a:gd name="connsiteX4-777" fmla="*/ 130482 w 3539953"/>
                  <a:gd name="connsiteY4-778" fmla="*/ 2439750 h 2641929"/>
                  <a:gd name="connsiteX5-779" fmla="*/ 874868 w 3539953"/>
                  <a:gd name="connsiteY5-780" fmla="*/ 2499484 h 2641929"/>
                  <a:gd name="connsiteX6-781" fmla="*/ 2212005 w 3539953"/>
                  <a:gd name="connsiteY6-782" fmla="*/ 2435155 h 2641929"/>
                  <a:gd name="connsiteX7-783" fmla="*/ 3029911 w 3539953"/>
                  <a:gd name="connsiteY7-784" fmla="*/ 2641929 h 2641929"/>
                  <a:gd name="connsiteX8-785" fmla="*/ 3539953 w 3539953"/>
                  <a:gd name="connsiteY8-786" fmla="*/ 2210001 h 2641929"/>
                  <a:gd name="connsiteX9-787" fmla="*/ 3443459 w 3539953"/>
                  <a:gd name="connsiteY9-788" fmla="*/ 1516160 h 2641929"/>
                  <a:gd name="connsiteX10-789" fmla="*/ 3535358 w 3539953"/>
                  <a:gd name="connsiteY10-790" fmla="*/ 849888 h 2641929"/>
                  <a:gd name="connsiteX11-791" fmla="*/ 3346964 w 3539953"/>
                  <a:gd name="connsiteY11-792" fmla="*/ 261732 h 2641929"/>
                  <a:gd name="connsiteX12-793" fmla="*/ 2671503 w 3539953"/>
                  <a:gd name="connsiteY12-794" fmla="*/ 59553 h 2641929"/>
                  <a:gd name="connsiteX13-795" fmla="*/ 1633038 w 3539953"/>
                  <a:gd name="connsiteY13-796" fmla="*/ 100907 h 2641929"/>
                  <a:gd name="connsiteX14-797" fmla="*/ 1155161 w 3539953"/>
                  <a:gd name="connsiteY14-798" fmla="*/ 27388 h 2641929"/>
                  <a:gd name="connsiteX15-799" fmla="*/ 594574 w 3539953"/>
                  <a:gd name="connsiteY15-800" fmla="*/ 13603 h 2641929"/>
                  <a:gd name="connsiteX0-801" fmla="*/ 594574 w 3539953"/>
                  <a:gd name="connsiteY0-802" fmla="*/ 13603 h 2641929"/>
                  <a:gd name="connsiteX1-803" fmla="*/ 89127 w 3539953"/>
                  <a:gd name="connsiteY1-804" fmla="*/ 546620 h 2641929"/>
                  <a:gd name="connsiteX2-805" fmla="*/ 135077 w 3539953"/>
                  <a:gd name="connsiteY2-806" fmla="*/ 1176132 h 2641929"/>
                  <a:gd name="connsiteX3-807" fmla="*/ 29392 w 3539953"/>
                  <a:gd name="connsiteY3-808" fmla="*/ 1778073 h 2641929"/>
                  <a:gd name="connsiteX4-809" fmla="*/ 130482 w 3539953"/>
                  <a:gd name="connsiteY4-810" fmla="*/ 2439750 h 2641929"/>
                  <a:gd name="connsiteX5-811" fmla="*/ 874868 w 3539953"/>
                  <a:gd name="connsiteY5-812" fmla="*/ 2499484 h 2641929"/>
                  <a:gd name="connsiteX6-813" fmla="*/ 2212005 w 3539953"/>
                  <a:gd name="connsiteY6-814" fmla="*/ 2435155 h 2641929"/>
                  <a:gd name="connsiteX7-815" fmla="*/ 3029911 w 3539953"/>
                  <a:gd name="connsiteY7-816" fmla="*/ 2641929 h 2641929"/>
                  <a:gd name="connsiteX8-817" fmla="*/ 3539953 w 3539953"/>
                  <a:gd name="connsiteY8-818" fmla="*/ 2210001 h 2641929"/>
                  <a:gd name="connsiteX9-819" fmla="*/ 3443459 w 3539953"/>
                  <a:gd name="connsiteY9-820" fmla="*/ 1516160 h 2641929"/>
                  <a:gd name="connsiteX10-821" fmla="*/ 3535358 w 3539953"/>
                  <a:gd name="connsiteY10-822" fmla="*/ 849888 h 2641929"/>
                  <a:gd name="connsiteX11-823" fmla="*/ 3346964 w 3539953"/>
                  <a:gd name="connsiteY11-824" fmla="*/ 261732 h 2641929"/>
                  <a:gd name="connsiteX12-825" fmla="*/ 2671503 w 3539953"/>
                  <a:gd name="connsiteY12-826" fmla="*/ 59553 h 2641929"/>
                  <a:gd name="connsiteX13-827" fmla="*/ 1633038 w 3539953"/>
                  <a:gd name="connsiteY13-828" fmla="*/ 100907 h 2641929"/>
                  <a:gd name="connsiteX14-829" fmla="*/ 1155161 w 3539953"/>
                  <a:gd name="connsiteY14-830" fmla="*/ 27388 h 2641929"/>
                  <a:gd name="connsiteX15-831" fmla="*/ 594574 w 3539953"/>
                  <a:gd name="connsiteY15-832" fmla="*/ 13603 h 2641929"/>
                  <a:gd name="connsiteX0-833" fmla="*/ 594574 w 3541086"/>
                  <a:gd name="connsiteY0-834" fmla="*/ 13603 h 2641929"/>
                  <a:gd name="connsiteX1-835" fmla="*/ 89127 w 3541086"/>
                  <a:gd name="connsiteY1-836" fmla="*/ 546620 h 2641929"/>
                  <a:gd name="connsiteX2-837" fmla="*/ 135077 w 3541086"/>
                  <a:gd name="connsiteY2-838" fmla="*/ 1176132 h 2641929"/>
                  <a:gd name="connsiteX3-839" fmla="*/ 29392 w 3541086"/>
                  <a:gd name="connsiteY3-840" fmla="*/ 1778073 h 2641929"/>
                  <a:gd name="connsiteX4-841" fmla="*/ 130482 w 3541086"/>
                  <a:gd name="connsiteY4-842" fmla="*/ 2439750 h 2641929"/>
                  <a:gd name="connsiteX5-843" fmla="*/ 874868 w 3541086"/>
                  <a:gd name="connsiteY5-844" fmla="*/ 2499484 h 2641929"/>
                  <a:gd name="connsiteX6-845" fmla="*/ 2212005 w 3541086"/>
                  <a:gd name="connsiteY6-846" fmla="*/ 2435155 h 2641929"/>
                  <a:gd name="connsiteX7-847" fmla="*/ 3029911 w 3541086"/>
                  <a:gd name="connsiteY7-848" fmla="*/ 2641929 h 2641929"/>
                  <a:gd name="connsiteX8-849" fmla="*/ 3539953 w 3541086"/>
                  <a:gd name="connsiteY8-850" fmla="*/ 2210001 h 2641929"/>
                  <a:gd name="connsiteX9-851" fmla="*/ 3443459 w 3541086"/>
                  <a:gd name="connsiteY9-852" fmla="*/ 1516160 h 2641929"/>
                  <a:gd name="connsiteX10-853" fmla="*/ 3535358 w 3541086"/>
                  <a:gd name="connsiteY10-854" fmla="*/ 849888 h 2641929"/>
                  <a:gd name="connsiteX11-855" fmla="*/ 3346964 w 3541086"/>
                  <a:gd name="connsiteY11-856" fmla="*/ 261732 h 2641929"/>
                  <a:gd name="connsiteX12-857" fmla="*/ 2671503 w 3541086"/>
                  <a:gd name="connsiteY12-858" fmla="*/ 59553 h 2641929"/>
                  <a:gd name="connsiteX13-859" fmla="*/ 1633038 w 3541086"/>
                  <a:gd name="connsiteY13-860" fmla="*/ 100907 h 2641929"/>
                  <a:gd name="connsiteX14-861" fmla="*/ 1155161 w 3541086"/>
                  <a:gd name="connsiteY14-862" fmla="*/ 27388 h 2641929"/>
                  <a:gd name="connsiteX15-863" fmla="*/ 594574 w 3541086"/>
                  <a:gd name="connsiteY15-864" fmla="*/ 13603 h 2641929"/>
                  <a:gd name="connsiteX0-865" fmla="*/ 594574 w 3543658"/>
                  <a:gd name="connsiteY0-866" fmla="*/ 13603 h 2641929"/>
                  <a:gd name="connsiteX1-867" fmla="*/ 89127 w 3543658"/>
                  <a:gd name="connsiteY1-868" fmla="*/ 546620 h 2641929"/>
                  <a:gd name="connsiteX2-869" fmla="*/ 135077 w 3543658"/>
                  <a:gd name="connsiteY2-870" fmla="*/ 1176132 h 2641929"/>
                  <a:gd name="connsiteX3-871" fmla="*/ 29392 w 3543658"/>
                  <a:gd name="connsiteY3-872" fmla="*/ 1778073 h 2641929"/>
                  <a:gd name="connsiteX4-873" fmla="*/ 130482 w 3543658"/>
                  <a:gd name="connsiteY4-874" fmla="*/ 2439750 h 2641929"/>
                  <a:gd name="connsiteX5-875" fmla="*/ 874868 w 3543658"/>
                  <a:gd name="connsiteY5-876" fmla="*/ 2499484 h 2641929"/>
                  <a:gd name="connsiteX6-877" fmla="*/ 2212005 w 3543658"/>
                  <a:gd name="connsiteY6-878" fmla="*/ 2435155 h 2641929"/>
                  <a:gd name="connsiteX7-879" fmla="*/ 3029911 w 3543658"/>
                  <a:gd name="connsiteY7-880" fmla="*/ 2641929 h 2641929"/>
                  <a:gd name="connsiteX8-881" fmla="*/ 3539953 w 3543658"/>
                  <a:gd name="connsiteY8-882" fmla="*/ 2210001 h 2641929"/>
                  <a:gd name="connsiteX9-883" fmla="*/ 3443459 w 3543658"/>
                  <a:gd name="connsiteY9-884" fmla="*/ 1516160 h 2641929"/>
                  <a:gd name="connsiteX10-885" fmla="*/ 3535358 w 3543658"/>
                  <a:gd name="connsiteY10-886" fmla="*/ 849888 h 2641929"/>
                  <a:gd name="connsiteX11-887" fmla="*/ 3346964 w 3543658"/>
                  <a:gd name="connsiteY11-888" fmla="*/ 261732 h 2641929"/>
                  <a:gd name="connsiteX12-889" fmla="*/ 2671503 w 3543658"/>
                  <a:gd name="connsiteY12-890" fmla="*/ 59553 h 2641929"/>
                  <a:gd name="connsiteX13-891" fmla="*/ 1633038 w 3543658"/>
                  <a:gd name="connsiteY13-892" fmla="*/ 100907 h 2641929"/>
                  <a:gd name="connsiteX14-893" fmla="*/ 1155161 w 3543658"/>
                  <a:gd name="connsiteY14-894" fmla="*/ 27388 h 2641929"/>
                  <a:gd name="connsiteX15-895" fmla="*/ 594574 w 3543658"/>
                  <a:gd name="connsiteY15-896" fmla="*/ 13603 h 2641929"/>
                  <a:gd name="connsiteX0-897" fmla="*/ 594574 w 3543658"/>
                  <a:gd name="connsiteY0-898" fmla="*/ 13603 h 2641929"/>
                  <a:gd name="connsiteX1-899" fmla="*/ 89127 w 3543658"/>
                  <a:gd name="connsiteY1-900" fmla="*/ 546620 h 2641929"/>
                  <a:gd name="connsiteX2-901" fmla="*/ 135077 w 3543658"/>
                  <a:gd name="connsiteY2-902" fmla="*/ 1176132 h 2641929"/>
                  <a:gd name="connsiteX3-903" fmla="*/ 29392 w 3543658"/>
                  <a:gd name="connsiteY3-904" fmla="*/ 1778073 h 2641929"/>
                  <a:gd name="connsiteX4-905" fmla="*/ 130482 w 3543658"/>
                  <a:gd name="connsiteY4-906" fmla="*/ 2439750 h 2641929"/>
                  <a:gd name="connsiteX5-907" fmla="*/ 874868 w 3543658"/>
                  <a:gd name="connsiteY5-908" fmla="*/ 2499484 h 2641929"/>
                  <a:gd name="connsiteX6-909" fmla="*/ 2212005 w 3543658"/>
                  <a:gd name="connsiteY6-910" fmla="*/ 2435155 h 2641929"/>
                  <a:gd name="connsiteX7-911" fmla="*/ 3029911 w 3543658"/>
                  <a:gd name="connsiteY7-912" fmla="*/ 2641929 h 2641929"/>
                  <a:gd name="connsiteX8-913" fmla="*/ 3539953 w 3543658"/>
                  <a:gd name="connsiteY8-914" fmla="*/ 2210001 h 2641929"/>
                  <a:gd name="connsiteX9-915" fmla="*/ 3443459 w 3543658"/>
                  <a:gd name="connsiteY9-916" fmla="*/ 1516160 h 2641929"/>
                  <a:gd name="connsiteX10-917" fmla="*/ 3535358 w 3543658"/>
                  <a:gd name="connsiteY10-918" fmla="*/ 849888 h 2641929"/>
                  <a:gd name="connsiteX11-919" fmla="*/ 3346964 w 3543658"/>
                  <a:gd name="connsiteY11-920" fmla="*/ 261732 h 2641929"/>
                  <a:gd name="connsiteX12-921" fmla="*/ 2671503 w 3543658"/>
                  <a:gd name="connsiteY12-922" fmla="*/ 59553 h 2641929"/>
                  <a:gd name="connsiteX13-923" fmla="*/ 1633038 w 3543658"/>
                  <a:gd name="connsiteY13-924" fmla="*/ 100907 h 2641929"/>
                  <a:gd name="connsiteX14-925" fmla="*/ 1155161 w 3543658"/>
                  <a:gd name="connsiteY14-926" fmla="*/ 27388 h 2641929"/>
                  <a:gd name="connsiteX15-927" fmla="*/ 594574 w 3543658"/>
                  <a:gd name="connsiteY15-928" fmla="*/ 13603 h 2641929"/>
                  <a:gd name="connsiteX0-929" fmla="*/ 594574 w 3543658"/>
                  <a:gd name="connsiteY0-930" fmla="*/ 13603 h 2641929"/>
                  <a:gd name="connsiteX1-931" fmla="*/ 89127 w 3543658"/>
                  <a:gd name="connsiteY1-932" fmla="*/ 546620 h 2641929"/>
                  <a:gd name="connsiteX2-933" fmla="*/ 135077 w 3543658"/>
                  <a:gd name="connsiteY2-934" fmla="*/ 1176132 h 2641929"/>
                  <a:gd name="connsiteX3-935" fmla="*/ 29392 w 3543658"/>
                  <a:gd name="connsiteY3-936" fmla="*/ 1778073 h 2641929"/>
                  <a:gd name="connsiteX4-937" fmla="*/ 130482 w 3543658"/>
                  <a:gd name="connsiteY4-938" fmla="*/ 2439750 h 2641929"/>
                  <a:gd name="connsiteX5-939" fmla="*/ 874868 w 3543658"/>
                  <a:gd name="connsiteY5-940" fmla="*/ 2499484 h 2641929"/>
                  <a:gd name="connsiteX6-941" fmla="*/ 2212005 w 3543658"/>
                  <a:gd name="connsiteY6-942" fmla="*/ 2435155 h 2641929"/>
                  <a:gd name="connsiteX7-943" fmla="*/ 3029911 w 3543658"/>
                  <a:gd name="connsiteY7-944" fmla="*/ 2641929 h 2641929"/>
                  <a:gd name="connsiteX8-945" fmla="*/ 3539953 w 3543658"/>
                  <a:gd name="connsiteY8-946" fmla="*/ 2210001 h 2641929"/>
                  <a:gd name="connsiteX9-947" fmla="*/ 3443459 w 3543658"/>
                  <a:gd name="connsiteY9-948" fmla="*/ 1516160 h 2641929"/>
                  <a:gd name="connsiteX10-949" fmla="*/ 3535358 w 3543658"/>
                  <a:gd name="connsiteY10-950" fmla="*/ 849888 h 2641929"/>
                  <a:gd name="connsiteX11-951" fmla="*/ 3346964 w 3543658"/>
                  <a:gd name="connsiteY11-952" fmla="*/ 261732 h 2641929"/>
                  <a:gd name="connsiteX12-953" fmla="*/ 2671503 w 3543658"/>
                  <a:gd name="connsiteY12-954" fmla="*/ 59553 h 2641929"/>
                  <a:gd name="connsiteX13-955" fmla="*/ 1633038 w 3543658"/>
                  <a:gd name="connsiteY13-956" fmla="*/ 100907 h 2641929"/>
                  <a:gd name="connsiteX14-957" fmla="*/ 1155161 w 3543658"/>
                  <a:gd name="connsiteY14-958" fmla="*/ 27388 h 2641929"/>
                  <a:gd name="connsiteX15-959" fmla="*/ 594574 w 3543658"/>
                  <a:gd name="connsiteY15-960" fmla="*/ 13603 h 2641929"/>
                  <a:gd name="connsiteX0-961" fmla="*/ 594574 w 3541504"/>
                  <a:gd name="connsiteY0-962" fmla="*/ 13603 h 2641929"/>
                  <a:gd name="connsiteX1-963" fmla="*/ 89127 w 3541504"/>
                  <a:gd name="connsiteY1-964" fmla="*/ 546620 h 2641929"/>
                  <a:gd name="connsiteX2-965" fmla="*/ 135077 w 3541504"/>
                  <a:gd name="connsiteY2-966" fmla="*/ 1176132 h 2641929"/>
                  <a:gd name="connsiteX3-967" fmla="*/ 29392 w 3541504"/>
                  <a:gd name="connsiteY3-968" fmla="*/ 1778073 h 2641929"/>
                  <a:gd name="connsiteX4-969" fmla="*/ 130482 w 3541504"/>
                  <a:gd name="connsiteY4-970" fmla="*/ 2439750 h 2641929"/>
                  <a:gd name="connsiteX5-971" fmla="*/ 874868 w 3541504"/>
                  <a:gd name="connsiteY5-972" fmla="*/ 2499484 h 2641929"/>
                  <a:gd name="connsiteX6-973" fmla="*/ 2212005 w 3541504"/>
                  <a:gd name="connsiteY6-974" fmla="*/ 2435155 h 2641929"/>
                  <a:gd name="connsiteX7-975" fmla="*/ 3029911 w 3541504"/>
                  <a:gd name="connsiteY7-976" fmla="*/ 2641929 h 2641929"/>
                  <a:gd name="connsiteX8-977" fmla="*/ 3539953 w 3541504"/>
                  <a:gd name="connsiteY8-978" fmla="*/ 2210001 h 2641929"/>
                  <a:gd name="connsiteX9-979" fmla="*/ 3443459 w 3541504"/>
                  <a:gd name="connsiteY9-980" fmla="*/ 1516160 h 2641929"/>
                  <a:gd name="connsiteX10-981" fmla="*/ 3535358 w 3541504"/>
                  <a:gd name="connsiteY10-982" fmla="*/ 849888 h 2641929"/>
                  <a:gd name="connsiteX11-983" fmla="*/ 3346964 w 3541504"/>
                  <a:gd name="connsiteY11-984" fmla="*/ 261732 h 2641929"/>
                  <a:gd name="connsiteX12-985" fmla="*/ 2671503 w 3541504"/>
                  <a:gd name="connsiteY12-986" fmla="*/ 59553 h 2641929"/>
                  <a:gd name="connsiteX13-987" fmla="*/ 1633038 w 3541504"/>
                  <a:gd name="connsiteY13-988" fmla="*/ 100907 h 2641929"/>
                  <a:gd name="connsiteX14-989" fmla="*/ 1155161 w 3541504"/>
                  <a:gd name="connsiteY14-990" fmla="*/ 27388 h 2641929"/>
                  <a:gd name="connsiteX15-991" fmla="*/ 594574 w 3541504"/>
                  <a:gd name="connsiteY15-992" fmla="*/ 13603 h 2641929"/>
                  <a:gd name="connsiteX0-993" fmla="*/ 594574 w 3541504"/>
                  <a:gd name="connsiteY0-994" fmla="*/ 22425 h 2650751"/>
                  <a:gd name="connsiteX1-995" fmla="*/ 89127 w 3541504"/>
                  <a:gd name="connsiteY1-996" fmla="*/ 555442 h 2650751"/>
                  <a:gd name="connsiteX2-997" fmla="*/ 135077 w 3541504"/>
                  <a:gd name="connsiteY2-998" fmla="*/ 1184954 h 2650751"/>
                  <a:gd name="connsiteX3-999" fmla="*/ 29392 w 3541504"/>
                  <a:gd name="connsiteY3-1000" fmla="*/ 1786895 h 2650751"/>
                  <a:gd name="connsiteX4-1001" fmla="*/ 130482 w 3541504"/>
                  <a:gd name="connsiteY4-1002" fmla="*/ 2448572 h 2650751"/>
                  <a:gd name="connsiteX5-1003" fmla="*/ 874868 w 3541504"/>
                  <a:gd name="connsiteY5-1004" fmla="*/ 2508306 h 2650751"/>
                  <a:gd name="connsiteX6-1005" fmla="*/ 2212005 w 3541504"/>
                  <a:gd name="connsiteY6-1006" fmla="*/ 2443977 h 2650751"/>
                  <a:gd name="connsiteX7-1007" fmla="*/ 3029911 w 3541504"/>
                  <a:gd name="connsiteY7-1008" fmla="*/ 2650751 h 2650751"/>
                  <a:gd name="connsiteX8-1009" fmla="*/ 3539953 w 3541504"/>
                  <a:gd name="connsiteY8-1010" fmla="*/ 2218823 h 2650751"/>
                  <a:gd name="connsiteX9-1011" fmla="*/ 3443459 w 3541504"/>
                  <a:gd name="connsiteY9-1012" fmla="*/ 1524982 h 2650751"/>
                  <a:gd name="connsiteX10-1013" fmla="*/ 3535358 w 3541504"/>
                  <a:gd name="connsiteY10-1014" fmla="*/ 858710 h 2650751"/>
                  <a:gd name="connsiteX11-1015" fmla="*/ 3346964 w 3541504"/>
                  <a:gd name="connsiteY11-1016" fmla="*/ 270554 h 2650751"/>
                  <a:gd name="connsiteX12-1017" fmla="*/ 2671503 w 3541504"/>
                  <a:gd name="connsiteY12-1018" fmla="*/ 68375 h 2650751"/>
                  <a:gd name="connsiteX13-1019" fmla="*/ 1633038 w 3541504"/>
                  <a:gd name="connsiteY13-1020" fmla="*/ 109729 h 2650751"/>
                  <a:gd name="connsiteX14-1021" fmla="*/ 1155161 w 3541504"/>
                  <a:gd name="connsiteY14-1022" fmla="*/ 36210 h 2650751"/>
                  <a:gd name="connsiteX15-1023" fmla="*/ 594574 w 3541504"/>
                  <a:gd name="connsiteY15-1024" fmla="*/ 22425 h 2650751"/>
                  <a:gd name="connsiteX0-1025" fmla="*/ 594574 w 3541504"/>
                  <a:gd name="connsiteY0-1026" fmla="*/ 22425 h 2650751"/>
                  <a:gd name="connsiteX1-1027" fmla="*/ 89127 w 3541504"/>
                  <a:gd name="connsiteY1-1028" fmla="*/ 555442 h 2650751"/>
                  <a:gd name="connsiteX2-1029" fmla="*/ 135077 w 3541504"/>
                  <a:gd name="connsiteY2-1030" fmla="*/ 1184954 h 2650751"/>
                  <a:gd name="connsiteX3-1031" fmla="*/ 29392 w 3541504"/>
                  <a:gd name="connsiteY3-1032" fmla="*/ 1786895 h 2650751"/>
                  <a:gd name="connsiteX4-1033" fmla="*/ 130482 w 3541504"/>
                  <a:gd name="connsiteY4-1034" fmla="*/ 2448572 h 2650751"/>
                  <a:gd name="connsiteX5-1035" fmla="*/ 874868 w 3541504"/>
                  <a:gd name="connsiteY5-1036" fmla="*/ 2508306 h 2650751"/>
                  <a:gd name="connsiteX6-1037" fmla="*/ 2212005 w 3541504"/>
                  <a:gd name="connsiteY6-1038" fmla="*/ 2443977 h 2650751"/>
                  <a:gd name="connsiteX7-1039" fmla="*/ 3029911 w 3541504"/>
                  <a:gd name="connsiteY7-1040" fmla="*/ 2650751 h 2650751"/>
                  <a:gd name="connsiteX8-1041" fmla="*/ 3539953 w 3541504"/>
                  <a:gd name="connsiteY8-1042" fmla="*/ 2218823 h 2650751"/>
                  <a:gd name="connsiteX9-1043" fmla="*/ 3443459 w 3541504"/>
                  <a:gd name="connsiteY9-1044" fmla="*/ 1524982 h 2650751"/>
                  <a:gd name="connsiteX10-1045" fmla="*/ 3535358 w 3541504"/>
                  <a:gd name="connsiteY10-1046" fmla="*/ 858710 h 2650751"/>
                  <a:gd name="connsiteX11-1047" fmla="*/ 3346964 w 3541504"/>
                  <a:gd name="connsiteY11-1048" fmla="*/ 270554 h 2650751"/>
                  <a:gd name="connsiteX12-1049" fmla="*/ 2671503 w 3541504"/>
                  <a:gd name="connsiteY12-1050" fmla="*/ 68375 h 2650751"/>
                  <a:gd name="connsiteX13-1051" fmla="*/ 1633038 w 3541504"/>
                  <a:gd name="connsiteY13-1052" fmla="*/ 109729 h 2650751"/>
                  <a:gd name="connsiteX14-1053" fmla="*/ 1155161 w 3541504"/>
                  <a:gd name="connsiteY14-1054" fmla="*/ 36210 h 2650751"/>
                  <a:gd name="connsiteX15-1055" fmla="*/ 594574 w 3541504"/>
                  <a:gd name="connsiteY15-1056" fmla="*/ 22425 h 2650751"/>
                  <a:gd name="connsiteX0-1057" fmla="*/ 594574 w 3541504"/>
                  <a:gd name="connsiteY0-1058" fmla="*/ 22425 h 2650751"/>
                  <a:gd name="connsiteX1-1059" fmla="*/ 89127 w 3541504"/>
                  <a:gd name="connsiteY1-1060" fmla="*/ 555442 h 2650751"/>
                  <a:gd name="connsiteX2-1061" fmla="*/ 135077 w 3541504"/>
                  <a:gd name="connsiteY2-1062" fmla="*/ 1184954 h 2650751"/>
                  <a:gd name="connsiteX3-1063" fmla="*/ 29392 w 3541504"/>
                  <a:gd name="connsiteY3-1064" fmla="*/ 1786895 h 2650751"/>
                  <a:gd name="connsiteX4-1065" fmla="*/ 130482 w 3541504"/>
                  <a:gd name="connsiteY4-1066" fmla="*/ 2448572 h 2650751"/>
                  <a:gd name="connsiteX5-1067" fmla="*/ 874868 w 3541504"/>
                  <a:gd name="connsiteY5-1068" fmla="*/ 2508306 h 2650751"/>
                  <a:gd name="connsiteX6-1069" fmla="*/ 2212005 w 3541504"/>
                  <a:gd name="connsiteY6-1070" fmla="*/ 2443977 h 2650751"/>
                  <a:gd name="connsiteX7-1071" fmla="*/ 3029911 w 3541504"/>
                  <a:gd name="connsiteY7-1072" fmla="*/ 2650751 h 2650751"/>
                  <a:gd name="connsiteX8-1073" fmla="*/ 3539953 w 3541504"/>
                  <a:gd name="connsiteY8-1074" fmla="*/ 2218823 h 2650751"/>
                  <a:gd name="connsiteX9-1075" fmla="*/ 3443459 w 3541504"/>
                  <a:gd name="connsiteY9-1076" fmla="*/ 1524982 h 2650751"/>
                  <a:gd name="connsiteX10-1077" fmla="*/ 3535358 w 3541504"/>
                  <a:gd name="connsiteY10-1078" fmla="*/ 858710 h 2650751"/>
                  <a:gd name="connsiteX11-1079" fmla="*/ 3346964 w 3541504"/>
                  <a:gd name="connsiteY11-1080" fmla="*/ 270554 h 2650751"/>
                  <a:gd name="connsiteX12-1081" fmla="*/ 2671503 w 3541504"/>
                  <a:gd name="connsiteY12-1082" fmla="*/ 68375 h 2650751"/>
                  <a:gd name="connsiteX13-1083" fmla="*/ 1633038 w 3541504"/>
                  <a:gd name="connsiteY13-1084" fmla="*/ 109729 h 2650751"/>
                  <a:gd name="connsiteX14-1085" fmla="*/ 1453833 w 3541504"/>
                  <a:gd name="connsiteY14-1086" fmla="*/ 86756 h 2650751"/>
                  <a:gd name="connsiteX15-1087" fmla="*/ 1155161 w 3541504"/>
                  <a:gd name="connsiteY15-1088" fmla="*/ 36210 h 2650751"/>
                  <a:gd name="connsiteX16" fmla="*/ 594574 w 3541504"/>
                  <a:gd name="connsiteY16" fmla="*/ 22425 h 2650751"/>
                  <a:gd name="connsiteX0-1089" fmla="*/ 594574 w 3541504"/>
                  <a:gd name="connsiteY0-1090" fmla="*/ 22425 h 2650751"/>
                  <a:gd name="connsiteX1-1091" fmla="*/ 89127 w 3541504"/>
                  <a:gd name="connsiteY1-1092" fmla="*/ 555442 h 2650751"/>
                  <a:gd name="connsiteX2-1093" fmla="*/ 135077 w 3541504"/>
                  <a:gd name="connsiteY2-1094" fmla="*/ 1184954 h 2650751"/>
                  <a:gd name="connsiteX3-1095" fmla="*/ 29392 w 3541504"/>
                  <a:gd name="connsiteY3-1096" fmla="*/ 1786895 h 2650751"/>
                  <a:gd name="connsiteX4-1097" fmla="*/ 130482 w 3541504"/>
                  <a:gd name="connsiteY4-1098" fmla="*/ 2448572 h 2650751"/>
                  <a:gd name="connsiteX5-1099" fmla="*/ 874868 w 3541504"/>
                  <a:gd name="connsiteY5-1100" fmla="*/ 2508306 h 2650751"/>
                  <a:gd name="connsiteX6-1101" fmla="*/ 2212005 w 3541504"/>
                  <a:gd name="connsiteY6-1102" fmla="*/ 2443977 h 2650751"/>
                  <a:gd name="connsiteX7-1103" fmla="*/ 3029911 w 3541504"/>
                  <a:gd name="connsiteY7-1104" fmla="*/ 2650751 h 2650751"/>
                  <a:gd name="connsiteX8-1105" fmla="*/ 3539953 w 3541504"/>
                  <a:gd name="connsiteY8-1106" fmla="*/ 2218823 h 2650751"/>
                  <a:gd name="connsiteX9-1107" fmla="*/ 3443459 w 3541504"/>
                  <a:gd name="connsiteY9-1108" fmla="*/ 1524982 h 2650751"/>
                  <a:gd name="connsiteX10-1109" fmla="*/ 3535358 w 3541504"/>
                  <a:gd name="connsiteY10-1110" fmla="*/ 858710 h 2650751"/>
                  <a:gd name="connsiteX11-1111" fmla="*/ 3346964 w 3541504"/>
                  <a:gd name="connsiteY11-1112" fmla="*/ 270554 h 2650751"/>
                  <a:gd name="connsiteX12-1113" fmla="*/ 2671503 w 3541504"/>
                  <a:gd name="connsiteY12-1114" fmla="*/ 68375 h 2650751"/>
                  <a:gd name="connsiteX13-1115" fmla="*/ 1775483 w 3541504"/>
                  <a:gd name="connsiteY13-1116" fmla="*/ 105134 h 2650751"/>
                  <a:gd name="connsiteX14-1117" fmla="*/ 1453833 w 3541504"/>
                  <a:gd name="connsiteY14-1118" fmla="*/ 86756 h 2650751"/>
                  <a:gd name="connsiteX15-1119" fmla="*/ 1155161 w 3541504"/>
                  <a:gd name="connsiteY15-1120" fmla="*/ 36210 h 2650751"/>
                  <a:gd name="connsiteX16-1121" fmla="*/ 594574 w 3541504"/>
                  <a:gd name="connsiteY16-1122" fmla="*/ 22425 h 2650751"/>
                  <a:gd name="connsiteX0-1123" fmla="*/ 594574 w 3541504"/>
                  <a:gd name="connsiteY0-1124" fmla="*/ 22425 h 2650751"/>
                  <a:gd name="connsiteX1-1125" fmla="*/ 89127 w 3541504"/>
                  <a:gd name="connsiteY1-1126" fmla="*/ 555442 h 2650751"/>
                  <a:gd name="connsiteX2-1127" fmla="*/ 135077 w 3541504"/>
                  <a:gd name="connsiteY2-1128" fmla="*/ 1184954 h 2650751"/>
                  <a:gd name="connsiteX3-1129" fmla="*/ 29392 w 3541504"/>
                  <a:gd name="connsiteY3-1130" fmla="*/ 1786895 h 2650751"/>
                  <a:gd name="connsiteX4-1131" fmla="*/ 130482 w 3541504"/>
                  <a:gd name="connsiteY4-1132" fmla="*/ 2448572 h 2650751"/>
                  <a:gd name="connsiteX5-1133" fmla="*/ 874868 w 3541504"/>
                  <a:gd name="connsiteY5-1134" fmla="*/ 2508306 h 2650751"/>
                  <a:gd name="connsiteX6-1135" fmla="*/ 2212005 w 3541504"/>
                  <a:gd name="connsiteY6-1136" fmla="*/ 2443977 h 2650751"/>
                  <a:gd name="connsiteX7-1137" fmla="*/ 3029911 w 3541504"/>
                  <a:gd name="connsiteY7-1138" fmla="*/ 2650751 h 2650751"/>
                  <a:gd name="connsiteX8-1139" fmla="*/ 3539953 w 3541504"/>
                  <a:gd name="connsiteY8-1140" fmla="*/ 2218823 h 2650751"/>
                  <a:gd name="connsiteX9-1141" fmla="*/ 3443459 w 3541504"/>
                  <a:gd name="connsiteY9-1142" fmla="*/ 1524982 h 2650751"/>
                  <a:gd name="connsiteX10-1143" fmla="*/ 3535358 w 3541504"/>
                  <a:gd name="connsiteY10-1144" fmla="*/ 858710 h 2650751"/>
                  <a:gd name="connsiteX11-1145" fmla="*/ 3346964 w 3541504"/>
                  <a:gd name="connsiteY11-1146" fmla="*/ 270554 h 2650751"/>
                  <a:gd name="connsiteX12-1147" fmla="*/ 2671503 w 3541504"/>
                  <a:gd name="connsiteY12-1148" fmla="*/ 68375 h 2650751"/>
                  <a:gd name="connsiteX13-1149" fmla="*/ 1775483 w 3541504"/>
                  <a:gd name="connsiteY13-1150" fmla="*/ 105134 h 2650751"/>
                  <a:gd name="connsiteX14-1151" fmla="*/ 1453833 w 3541504"/>
                  <a:gd name="connsiteY14-1152" fmla="*/ 86756 h 2650751"/>
                  <a:gd name="connsiteX15-1153" fmla="*/ 1155161 w 3541504"/>
                  <a:gd name="connsiteY15-1154" fmla="*/ 36210 h 2650751"/>
                  <a:gd name="connsiteX16-1155" fmla="*/ 594574 w 3541504"/>
                  <a:gd name="connsiteY16-1156" fmla="*/ 22425 h 2650751"/>
                  <a:gd name="connsiteX0-1157" fmla="*/ 594574 w 3541504"/>
                  <a:gd name="connsiteY0-1158" fmla="*/ 22425 h 2650751"/>
                  <a:gd name="connsiteX1-1159" fmla="*/ 89127 w 3541504"/>
                  <a:gd name="connsiteY1-1160" fmla="*/ 555442 h 2650751"/>
                  <a:gd name="connsiteX2-1161" fmla="*/ 135077 w 3541504"/>
                  <a:gd name="connsiteY2-1162" fmla="*/ 1184954 h 2650751"/>
                  <a:gd name="connsiteX3-1163" fmla="*/ 29392 w 3541504"/>
                  <a:gd name="connsiteY3-1164" fmla="*/ 1786895 h 2650751"/>
                  <a:gd name="connsiteX4-1165" fmla="*/ 130482 w 3541504"/>
                  <a:gd name="connsiteY4-1166" fmla="*/ 2448572 h 2650751"/>
                  <a:gd name="connsiteX5-1167" fmla="*/ 874868 w 3541504"/>
                  <a:gd name="connsiteY5-1168" fmla="*/ 2508306 h 2650751"/>
                  <a:gd name="connsiteX6-1169" fmla="*/ 2212005 w 3541504"/>
                  <a:gd name="connsiteY6-1170" fmla="*/ 2443977 h 2650751"/>
                  <a:gd name="connsiteX7-1171" fmla="*/ 3029911 w 3541504"/>
                  <a:gd name="connsiteY7-1172" fmla="*/ 2650751 h 2650751"/>
                  <a:gd name="connsiteX8-1173" fmla="*/ 3539953 w 3541504"/>
                  <a:gd name="connsiteY8-1174" fmla="*/ 2218823 h 2650751"/>
                  <a:gd name="connsiteX9-1175" fmla="*/ 3443459 w 3541504"/>
                  <a:gd name="connsiteY9-1176" fmla="*/ 1524982 h 2650751"/>
                  <a:gd name="connsiteX10-1177" fmla="*/ 3535358 w 3541504"/>
                  <a:gd name="connsiteY10-1178" fmla="*/ 858710 h 2650751"/>
                  <a:gd name="connsiteX11-1179" fmla="*/ 3346964 w 3541504"/>
                  <a:gd name="connsiteY11-1180" fmla="*/ 270554 h 2650751"/>
                  <a:gd name="connsiteX12-1181" fmla="*/ 2671503 w 3541504"/>
                  <a:gd name="connsiteY12-1182" fmla="*/ 68375 h 2650751"/>
                  <a:gd name="connsiteX13-1183" fmla="*/ 1775483 w 3541504"/>
                  <a:gd name="connsiteY13-1184" fmla="*/ 105134 h 2650751"/>
                  <a:gd name="connsiteX14-1185" fmla="*/ 1453833 w 3541504"/>
                  <a:gd name="connsiteY14-1186" fmla="*/ 86756 h 2650751"/>
                  <a:gd name="connsiteX15-1187" fmla="*/ 1155161 w 3541504"/>
                  <a:gd name="connsiteY15-1188" fmla="*/ 36210 h 2650751"/>
                  <a:gd name="connsiteX16-1189" fmla="*/ 594574 w 3541504"/>
                  <a:gd name="connsiteY16-1190" fmla="*/ 22425 h 2650751"/>
                  <a:gd name="connsiteX0-1191" fmla="*/ 594574 w 3541504"/>
                  <a:gd name="connsiteY0-1192" fmla="*/ 22425 h 2650751"/>
                  <a:gd name="connsiteX1-1193" fmla="*/ 89127 w 3541504"/>
                  <a:gd name="connsiteY1-1194" fmla="*/ 555442 h 2650751"/>
                  <a:gd name="connsiteX2-1195" fmla="*/ 135077 w 3541504"/>
                  <a:gd name="connsiteY2-1196" fmla="*/ 1184954 h 2650751"/>
                  <a:gd name="connsiteX3-1197" fmla="*/ 29392 w 3541504"/>
                  <a:gd name="connsiteY3-1198" fmla="*/ 1786895 h 2650751"/>
                  <a:gd name="connsiteX4-1199" fmla="*/ 130482 w 3541504"/>
                  <a:gd name="connsiteY4-1200" fmla="*/ 2448572 h 2650751"/>
                  <a:gd name="connsiteX5-1201" fmla="*/ 874868 w 3541504"/>
                  <a:gd name="connsiteY5-1202" fmla="*/ 2508306 h 2650751"/>
                  <a:gd name="connsiteX6-1203" fmla="*/ 2212005 w 3541504"/>
                  <a:gd name="connsiteY6-1204" fmla="*/ 2443977 h 2650751"/>
                  <a:gd name="connsiteX7-1205" fmla="*/ 3029911 w 3541504"/>
                  <a:gd name="connsiteY7-1206" fmla="*/ 2650751 h 2650751"/>
                  <a:gd name="connsiteX8-1207" fmla="*/ 3539953 w 3541504"/>
                  <a:gd name="connsiteY8-1208" fmla="*/ 2218823 h 2650751"/>
                  <a:gd name="connsiteX9-1209" fmla="*/ 3443459 w 3541504"/>
                  <a:gd name="connsiteY9-1210" fmla="*/ 1524982 h 2650751"/>
                  <a:gd name="connsiteX10-1211" fmla="*/ 3535358 w 3541504"/>
                  <a:gd name="connsiteY10-1212" fmla="*/ 858710 h 2650751"/>
                  <a:gd name="connsiteX11-1213" fmla="*/ 3346964 w 3541504"/>
                  <a:gd name="connsiteY11-1214" fmla="*/ 270554 h 2650751"/>
                  <a:gd name="connsiteX12-1215" fmla="*/ 2671503 w 3541504"/>
                  <a:gd name="connsiteY12-1216" fmla="*/ 68375 h 2650751"/>
                  <a:gd name="connsiteX13-1217" fmla="*/ 1775483 w 3541504"/>
                  <a:gd name="connsiteY13-1218" fmla="*/ 105134 h 2650751"/>
                  <a:gd name="connsiteX14-1219" fmla="*/ 1453833 w 3541504"/>
                  <a:gd name="connsiteY14-1220" fmla="*/ 86756 h 2650751"/>
                  <a:gd name="connsiteX15-1221" fmla="*/ 1155161 w 3541504"/>
                  <a:gd name="connsiteY15-1222" fmla="*/ 36210 h 2650751"/>
                  <a:gd name="connsiteX16-1223" fmla="*/ 594574 w 3541504"/>
                  <a:gd name="connsiteY16-1224" fmla="*/ 22425 h 2650751"/>
                  <a:gd name="connsiteX0-1225" fmla="*/ 594574 w 3541504"/>
                  <a:gd name="connsiteY0-1226" fmla="*/ 22425 h 2650751"/>
                  <a:gd name="connsiteX1-1227" fmla="*/ 89127 w 3541504"/>
                  <a:gd name="connsiteY1-1228" fmla="*/ 555442 h 2650751"/>
                  <a:gd name="connsiteX2-1229" fmla="*/ 135077 w 3541504"/>
                  <a:gd name="connsiteY2-1230" fmla="*/ 1184954 h 2650751"/>
                  <a:gd name="connsiteX3-1231" fmla="*/ 29392 w 3541504"/>
                  <a:gd name="connsiteY3-1232" fmla="*/ 1786895 h 2650751"/>
                  <a:gd name="connsiteX4-1233" fmla="*/ 130482 w 3541504"/>
                  <a:gd name="connsiteY4-1234" fmla="*/ 2448572 h 2650751"/>
                  <a:gd name="connsiteX5-1235" fmla="*/ 874868 w 3541504"/>
                  <a:gd name="connsiteY5-1236" fmla="*/ 2508306 h 2650751"/>
                  <a:gd name="connsiteX6-1237" fmla="*/ 2212005 w 3541504"/>
                  <a:gd name="connsiteY6-1238" fmla="*/ 2443977 h 2650751"/>
                  <a:gd name="connsiteX7-1239" fmla="*/ 3029911 w 3541504"/>
                  <a:gd name="connsiteY7-1240" fmla="*/ 2650751 h 2650751"/>
                  <a:gd name="connsiteX8-1241" fmla="*/ 3539953 w 3541504"/>
                  <a:gd name="connsiteY8-1242" fmla="*/ 2218823 h 2650751"/>
                  <a:gd name="connsiteX9-1243" fmla="*/ 3443459 w 3541504"/>
                  <a:gd name="connsiteY9-1244" fmla="*/ 1524982 h 2650751"/>
                  <a:gd name="connsiteX10-1245" fmla="*/ 3535358 w 3541504"/>
                  <a:gd name="connsiteY10-1246" fmla="*/ 858710 h 2650751"/>
                  <a:gd name="connsiteX11-1247" fmla="*/ 3346964 w 3541504"/>
                  <a:gd name="connsiteY11-1248" fmla="*/ 270554 h 2650751"/>
                  <a:gd name="connsiteX12-1249" fmla="*/ 2671503 w 3541504"/>
                  <a:gd name="connsiteY12-1250" fmla="*/ 68375 h 2650751"/>
                  <a:gd name="connsiteX13-1251" fmla="*/ 1775483 w 3541504"/>
                  <a:gd name="connsiteY13-1252" fmla="*/ 105134 h 2650751"/>
                  <a:gd name="connsiteX14-1253" fmla="*/ 1453833 w 3541504"/>
                  <a:gd name="connsiteY14-1254" fmla="*/ 86756 h 2650751"/>
                  <a:gd name="connsiteX15-1255" fmla="*/ 1155161 w 3541504"/>
                  <a:gd name="connsiteY15-1256" fmla="*/ 36210 h 2650751"/>
                  <a:gd name="connsiteX16-1257" fmla="*/ 594574 w 3541504"/>
                  <a:gd name="connsiteY16-1258" fmla="*/ 22425 h 2650751"/>
                  <a:gd name="connsiteX0-1259" fmla="*/ 594574 w 3541504"/>
                  <a:gd name="connsiteY0-1260" fmla="*/ 22425 h 2650751"/>
                  <a:gd name="connsiteX1-1261" fmla="*/ 89127 w 3541504"/>
                  <a:gd name="connsiteY1-1262" fmla="*/ 555442 h 2650751"/>
                  <a:gd name="connsiteX2-1263" fmla="*/ 135077 w 3541504"/>
                  <a:gd name="connsiteY2-1264" fmla="*/ 1184954 h 2650751"/>
                  <a:gd name="connsiteX3-1265" fmla="*/ 29392 w 3541504"/>
                  <a:gd name="connsiteY3-1266" fmla="*/ 1786895 h 2650751"/>
                  <a:gd name="connsiteX4-1267" fmla="*/ 130482 w 3541504"/>
                  <a:gd name="connsiteY4-1268" fmla="*/ 2448572 h 2650751"/>
                  <a:gd name="connsiteX5-1269" fmla="*/ 874868 w 3541504"/>
                  <a:gd name="connsiteY5-1270" fmla="*/ 2508306 h 2650751"/>
                  <a:gd name="connsiteX6-1271" fmla="*/ 2212005 w 3541504"/>
                  <a:gd name="connsiteY6-1272" fmla="*/ 2443977 h 2650751"/>
                  <a:gd name="connsiteX7-1273" fmla="*/ 3029911 w 3541504"/>
                  <a:gd name="connsiteY7-1274" fmla="*/ 2650751 h 2650751"/>
                  <a:gd name="connsiteX8-1275" fmla="*/ 3539953 w 3541504"/>
                  <a:gd name="connsiteY8-1276" fmla="*/ 2218823 h 2650751"/>
                  <a:gd name="connsiteX9-1277" fmla="*/ 3443459 w 3541504"/>
                  <a:gd name="connsiteY9-1278" fmla="*/ 1524982 h 2650751"/>
                  <a:gd name="connsiteX10-1279" fmla="*/ 3535358 w 3541504"/>
                  <a:gd name="connsiteY10-1280" fmla="*/ 858710 h 2650751"/>
                  <a:gd name="connsiteX11-1281" fmla="*/ 3346964 w 3541504"/>
                  <a:gd name="connsiteY11-1282" fmla="*/ 270554 h 2650751"/>
                  <a:gd name="connsiteX12-1283" fmla="*/ 2671503 w 3541504"/>
                  <a:gd name="connsiteY12-1284" fmla="*/ 68375 h 2650751"/>
                  <a:gd name="connsiteX13-1285" fmla="*/ 1775483 w 3541504"/>
                  <a:gd name="connsiteY13-1286" fmla="*/ 105134 h 2650751"/>
                  <a:gd name="connsiteX14-1287" fmla="*/ 1453833 w 3541504"/>
                  <a:gd name="connsiteY14-1288" fmla="*/ 86756 h 2650751"/>
                  <a:gd name="connsiteX15-1289" fmla="*/ 1155161 w 3541504"/>
                  <a:gd name="connsiteY15-1290" fmla="*/ 36210 h 2650751"/>
                  <a:gd name="connsiteX16-1291" fmla="*/ 594574 w 3541504"/>
                  <a:gd name="connsiteY16-1292" fmla="*/ 22425 h 2650751"/>
                  <a:gd name="connsiteX0-1293" fmla="*/ 594574 w 3541504"/>
                  <a:gd name="connsiteY0-1294" fmla="*/ 35102 h 2663428"/>
                  <a:gd name="connsiteX1-1295" fmla="*/ 89127 w 3541504"/>
                  <a:gd name="connsiteY1-1296" fmla="*/ 568119 h 2663428"/>
                  <a:gd name="connsiteX2-1297" fmla="*/ 135077 w 3541504"/>
                  <a:gd name="connsiteY2-1298" fmla="*/ 1197631 h 2663428"/>
                  <a:gd name="connsiteX3-1299" fmla="*/ 29392 w 3541504"/>
                  <a:gd name="connsiteY3-1300" fmla="*/ 1799572 h 2663428"/>
                  <a:gd name="connsiteX4-1301" fmla="*/ 130482 w 3541504"/>
                  <a:gd name="connsiteY4-1302" fmla="*/ 2461249 h 2663428"/>
                  <a:gd name="connsiteX5-1303" fmla="*/ 874868 w 3541504"/>
                  <a:gd name="connsiteY5-1304" fmla="*/ 2520983 h 2663428"/>
                  <a:gd name="connsiteX6-1305" fmla="*/ 2212005 w 3541504"/>
                  <a:gd name="connsiteY6-1306" fmla="*/ 2456654 h 2663428"/>
                  <a:gd name="connsiteX7-1307" fmla="*/ 3029911 w 3541504"/>
                  <a:gd name="connsiteY7-1308" fmla="*/ 2663428 h 2663428"/>
                  <a:gd name="connsiteX8-1309" fmla="*/ 3539953 w 3541504"/>
                  <a:gd name="connsiteY8-1310" fmla="*/ 2231500 h 2663428"/>
                  <a:gd name="connsiteX9-1311" fmla="*/ 3443459 w 3541504"/>
                  <a:gd name="connsiteY9-1312" fmla="*/ 1537659 h 2663428"/>
                  <a:gd name="connsiteX10-1313" fmla="*/ 3535358 w 3541504"/>
                  <a:gd name="connsiteY10-1314" fmla="*/ 871387 h 2663428"/>
                  <a:gd name="connsiteX11-1315" fmla="*/ 3346964 w 3541504"/>
                  <a:gd name="connsiteY11-1316" fmla="*/ 283231 h 2663428"/>
                  <a:gd name="connsiteX12-1317" fmla="*/ 2671503 w 3541504"/>
                  <a:gd name="connsiteY12-1318" fmla="*/ 81052 h 2663428"/>
                  <a:gd name="connsiteX13-1319" fmla="*/ 1775483 w 3541504"/>
                  <a:gd name="connsiteY13-1320" fmla="*/ 117811 h 2663428"/>
                  <a:gd name="connsiteX14-1321" fmla="*/ 1453833 w 3541504"/>
                  <a:gd name="connsiteY14-1322" fmla="*/ 99433 h 2663428"/>
                  <a:gd name="connsiteX15-1323" fmla="*/ 1155161 w 3541504"/>
                  <a:gd name="connsiteY15-1324" fmla="*/ 48887 h 2663428"/>
                  <a:gd name="connsiteX16-1325" fmla="*/ 594574 w 3541504"/>
                  <a:gd name="connsiteY16-1326" fmla="*/ 35102 h 2663428"/>
                  <a:gd name="connsiteX0-1327" fmla="*/ 594574 w 3541504"/>
                  <a:gd name="connsiteY0-1328" fmla="*/ 35102 h 2663428"/>
                  <a:gd name="connsiteX1-1329" fmla="*/ 89127 w 3541504"/>
                  <a:gd name="connsiteY1-1330" fmla="*/ 568119 h 2663428"/>
                  <a:gd name="connsiteX2-1331" fmla="*/ 135077 w 3541504"/>
                  <a:gd name="connsiteY2-1332" fmla="*/ 1197631 h 2663428"/>
                  <a:gd name="connsiteX3-1333" fmla="*/ 29392 w 3541504"/>
                  <a:gd name="connsiteY3-1334" fmla="*/ 1799572 h 2663428"/>
                  <a:gd name="connsiteX4-1335" fmla="*/ 130482 w 3541504"/>
                  <a:gd name="connsiteY4-1336" fmla="*/ 2461249 h 2663428"/>
                  <a:gd name="connsiteX5-1337" fmla="*/ 874868 w 3541504"/>
                  <a:gd name="connsiteY5-1338" fmla="*/ 2520983 h 2663428"/>
                  <a:gd name="connsiteX6-1339" fmla="*/ 2212005 w 3541504"/>
                  <a:gd name="connsiteY6-1340" fmla="*/ 2456654 h 2663428"/>
                  <a:gd name="connsiteX7-1341" fmla="*/ 3029911 w 3541504"/>
                  <a:gd name="connsiteY7-1342" fmla="*/ 2663428 h 2663428"/>
                  <a:gd name="connsiteX8-1343" fmla="*/ 3539953 w 3541504"/>
                  <a:gd name="connsiteY8-1344" fmla="*/ 2231500 h 2663428"/>
                  <a:gd name="connsiteX9-1345" fmla="*/ 3443459 w 3541504"/>
                  <a:gd name="connsiteY9-1346" fmla="*/ 1537659 h 2663428"/>
                  <a:gd name="connsiteX10-1347" fmla="*/ 3535358 w 3541504"/>
                  <a:gd name="connsiteY10-1348" fmla="*/ 871387 h 2663428"/>
                  <a:gd name="connsiteX11-1349" fmla="*/ 3346964 w 3541504"/>
                  <a:gd name="connsiteY11-1350" fmla="*/ 283231 h 2663428"/>
                  <a:gd name="connsiteX12-1351" fmla="*/ 2671503 w 3541504"/>
                  <a:gd name="connsiteY12-1352" fmla="*/ 81052 h 2663428"/>
                  <a:gd name="connsiteX13-1353" fmla="*/ 1775483 w 3541504"/>
                  <a:gd name="connsiteY13-1354" fmla="*/ 117811 h 2663428"/>
                  <a:gd name="connsiteX14-1355" fmla="*/ 1453833 w 3541504"/>
                  <a:gd name="connsiteY14-1356" fmla="*/ 99433 h 2663428"/>
                  <a:gd name="connsiteX15-1357" fmla="*/ 1155161 w 3541504"/>
                  <a:gd name="connsiteY15-1358" fmla="*/ 48887 h 2663428"/>
                  <a:gd name="connsiteX16-1359" fmla="*/ 594574 w 3541504"/>
                  <a:gd name="connsiteY16-1360" fmla="*/ 35102 h 2663428"/>
                  <a:gd name="connsiteX0-1361" fmla="*/ 557814 w 3541504"/>
                  <a:gd name="connsiteY0-1362" fmla="*/ 51674 h 2647835"/>
                  <a:gd name="connsiteX1-1363" fmla="*/ 89127 w 3541504"/>
                  <a:gd name="connsiteY1-1364" fmla="*/ 552526 h 2647835"/>
                  <a:gd name="connsiteX2-1365" fmla="*/ 135077 w 3541504"/>
                  <a:gd name="connsiteY2-1366" fmla="*/ 1182038 h 2647835"/>
                  <a:gd name="connsiteX3-1367" fmla="*/ 29392 w 3541504"/>
                  <a:gd name="connsiteY3-1368" fmla="*/ 1783979 h 2647835"/>
                  <a:gd name="connsiteX4-1369" fmla="*/ 130482 w 3541504"/>
                  <a:gd name="connsiteY4-1370" fmla="*/ 2445656 h 2647835"/>
                  <a:gd name="connsiteX5-1371" fmla="*/ 874868 w 3541504"/>
                  <a:gd name="connsiteY5-1372" fmla="*/ 2505390 h 2647835"/>
                  <a:gd name="connsiteX6-1373" fmla="*/ 2212005 w 3541504"/>
                  <a:gd name="connsiteY6-1374" fmla="*/ 2441061 h 2647835"/>
                  <a:gd name="connsiteX7-1375" fmla="*/ 3029911 w 3541504"/>
                  <a:gd name="connsiteY7-1376" fmla="*/ 2647835 h 2647835"/>
                  <a:gd name="connsiteX8-1377" fmla="*/ 3539953 w 3541504"/>
                  <a:gd name="connsiteY8-1378" fmla="*/ 2215907 h 2647835"/>
                  <a:gd name="connsiteX9-1379" fmla="*/ 3443459 w 3541504"/>
                  <a:gd name="connsiteY9-1380" fmla="*/ 1522066 h 2647835"/>
                  <a:gd name="connsiteX10-1381" fmla="*/ 3535358 w 3541504"/>
                  <a:gd name="connsiteY10-1382" fmla="*/ 855794 h 2647835"/>
                  <a:gd name="connsiteX11-1383" fmla="*/ 3346964 w 3541504"/>
                  <a:gd name="connsiteY11-1384" fmla="*/ 267638 h 2647835"/>
                  <a:gd name="connsiteX12-1385" fmla="*/ 2671503 w 3541504"/>
                  <a:gd name="connsiteY12-1386" fmla="*/ 65459 h 2647835"/>
                  <a:gd name="connsiteX13-1387" fmla="*/ 1775483 w 3541504"/>
                  <a:gd name="connsiteY13-1388" fmla="*/ 102218 h 2647835"/>
                  <a:gd name="connsiteX14-1389" fmla="*/ 1453833 w 3541504"/>
                  <a:gd name="connsiteY14-1390" fmla="*/ 83840 h 2647835"/>
                  <a:gd name="connsiteX15-1391" fmla="*/ 1155161 w 3541504"/>
                  <a:gd name="connsiteY15-1392" fmla="*/ 33294 h 2647835"/>
                  <a:gd name="connsiteX16-1393" fmla="*/ 557814 w 3541504"/>
                  <a:gd name="connsiteY16-1394" fmla="*/ 51674 h 2647835"/>
                  <a:gd name="connsiteX0-1395" fmla="*/ 557814 w 3541504"/>
                  <a:gd name="connsiteY0-1396" fmla="*/ 50295 h 2646456"/>
                  <a:gd name="connsiteX1-1397" fmla="*/ 89127 w 3541504"/>
                  <a:gd name="connsiteY1-1398" fmla="*/ 551147 h 2646456"/>
                  <a:gd name="connsiteX2-1399" fmla="*/ 135077 w 3541504"/>
                  <a:gd name="connsiteY2-1400" fmla="*/ 1180659 h 2646456"/>
                  <a:gd name="connsiteX3-1401" fmla="*/ 29392 w 3541504"/>
                  <a:gd name="connsiteY3-1402" fmla="*/ 1782600 h 2646456"/>
                  <a:gd name="connsiteX4-1403" fmla="*/ 130482 w 3541504"/>
                  <a:gd name="connsiteY4-1404" fmla="*/ 2444277 h 2646456"/>
                  <a:gd name="connsiteX5-1405" fmla="*/ 874868 w 3541504"/>
                  <a:gd name="connsiteY5-1406" fmla="*/ 2504011 h 2646456"/>
                  <a:gd name="connsiteX6-1407" fmla="*/ 2212005 w 3541504"/>
                  <a:gd name="connsiteY6-1408" fmla="*/ 2439682 h 2646456"/>
                  <a:gd name="connsiteX7-1409" fmla="*/ 3029911 w 3541504"/>
                  <a:gd name="connsiteY7-1410" fmla="*/ 2646456 h 2646456"/>
                  <a:gd name="connsiteX8-1411" fmla="*/ 3539953 w 3541504"/>
                  <a:gd name="connsiteY8-1412" fmla="*/ 2214528 h 2646456"/>
                  <a:gd name="connsiteX9-1413" fmla="*/ 3443459 w 3541504"/>
                  <a:gd name="connsiteY9-1414" fmla="*/ 1520687 h 2646456"/>
                  <a:gd name="connsiteX10-1415" fmla="*/ 3535358 w 3541504"/>
                  <a:gd name="connsiteY10-1416" fmla="*/ 854415 h 2646456"/>
                  <a:gd name="connsiteX11-1417" fmla="*/ 3346964 w 3541504"/>
                  <a:gd name="connsiteY11-1418" fmla="*/ 266259 h 2646456"/>
                  <a:gd name="connsiteX12-1419" fmla="*/ 2671503 w 3541504"/>
                  <a:gd name="connsiteY12-1420" fmla="*/ 64080 h 2646456"/>
                  <a:gd name="connsiteX13-1421" fmla="*/ 1775483 w 3541504"/>
                  <a:gd name="connsiteY13-1422" fmla="*/ 100839 h 2646456"/>
                  <a:gd name="connsiteX14-1423" fmla="*/ 1453833 w 3541504"/>
                  <a:gd name="connsiteY14-1424" fmla="*/ 82461 h 2646456"/>
                  <a:gd name="connsiteX15-1425" fmla="*/ 1155161 w 3541504"/>
                  <a:gd name="connsiteY15-1426" fmla="*/ 31915 h 2646456"/>
                  <a:gd name="connsiteX16-1427" fmla="*/ 557814 w 3541504"/>
                  <a:gd name="connsiteY16-1428" fmla="*/ 50295 h 2646456"/>
                  <a:gd name="connsiteX0-1429" fmla="*/ 576194 w 3541504"/>
                  <a:gd name="connsiteY0-1430" fmla="*/ 39650 h 2654191"/>
                  <a:gd name="connsiteX1-1431" fmla="*/ 89127 w 3541504"/>
                  <a:gd name="connsiteY1-1432" fmla="*/ 558882 h 2654191"/>
                  <a:gd name="connsiteX2-1433" fmla="*/ 135077 w 3541504"/>
                  <a:gd name="connsiteY2-1434" fmla="*/ 1188394 h 2654191"/>
                  <a:gd name="connsiteX3-1435" fmla="*/ 29392 w 3541504"/>
                  <a:gd name="connsiteY3-1436" fmla="*/ 1790335 h 2654191"/>
                  <a:gd name="connsiteX4-1437" fmla="*/ 130482 w 3541504"/>
                  <a:gd name="connsiteY4-1438" fmla="*/ 2452012 h 2654191"/>
                  <a:gd name="connsiteX5-1439" fmla="*/ 874868 w 3541504"/>
                  <a:gd name="connsiteY5-1440" fmla="*/ 2511746 h 2654191"/>
                  <a:gd name="connsiteX6-1441" fmla="*/ 2212005 w 3541504"/>
                  <a:gd name="connsiteY6-1442" fmla="*/ 2447417 h 2654191"/>
                  <a:gd name="connsiteX7-1443" fmla="*/ 3029911 w 3541504"/>
                  <a:gd name="connsiteY7-1444" fmla="*/ 2654191 h 2654191"/>
                  <a:gd name="connsiteX8-1445" fmla="*/ 3539953 w 3541504"/>
                  <a:gd name="connsiteY8-1446" fmla="*/ 2222263 h 2654191"/>
                  <a:gd name="connsiteX9-1447" fmla="*/ 3443459 w 3541504"/>
                  <a:gd name="connsiteY9-1448" fmla="*/ 1528422 h 2654191"/>
                  <a:gd name="connsiteX10-1449" fmla="*/ 3535358 w 3541504"/>
                  <a:gd name="connsiteY10-1450" fmla="*/ 862150 h 2654191"/>
                  <a:gd name="connsiteX11-1451" fmla="*/ 3346964 w 3541504"/>
                  <a:gd name="connsiteY11-1452" fmla="*/ 273994 h 2654191"/>
                  <a:gd name="connsiteX12-1453" fmla="*/ 2671503 w 3541504"/>
                  <a:gd name="connsiteY12-1454" fmla="*/ 71815 h 2654191"/>
                  <a:gd name="connsiteX13-1455" fmla="*/ 1775483 w 3541504"/>
                  <a:gd name="connsiteY13-1456" fmla="*/ 108574 h 2654191"/>
                  <a:gd name="connsiteX14-1457" fmla="*/ 1453833 w 3541504"/>
                  <a:gd name="connsiteY14-1458" fmla="*/ 90196 h 2654191"/>
                  <a:gd name="connsiteX15-1459" fmla="*/ 1155161 w 3541504"/>
                  <a:gd name="connsiteY15-1460" fmla="*/ 39650 h 2654191"/>
                  <a:gd name="connsiteX16-1461" fmla="*/ 576194 w 3541504"/>
                  <a:gd name="connsiteY16-1462" fmla="*/ 39650 h 2654191"/>
                  <a:gd name="connsiteX0-1463" fmla="*/ 576194 w 3541504"/>
                  <a:gd name="connsiteY0-1464" fmla="*/ 33288 h 2647829"/>
                  <a:gd name="connsiteX1-1465" fmla="*/ 89127 w 3541504"/>
                  <a:gd name="connsiteY1-1466" fmla="*/ 552520 h 2647829"/>
                  <a:gd name="connsiteX2-1467" fmla="*/ 135077 w 3541504"/>
                  <a:gd name="connsiteY2-1468" fmla="*/ 1182032 h 2647829"/>
                  <a:gd name="connsiteX3-1469" fmla="*/ 29392 w 3541504"/>
                  <a:gd name="connsiteY3-1470" fmla="*/ 1783973 h 2647829"/>
                  <a:gd name="connsiteX4-1471" fmla="*/ 130482 w 3541504"/>
                  <a:gd name="connsiteY4-1472" fmla="*/ 2445650 h 2647829"/>
                  <a:gd name="connsiteX5-1473" fmla="*/ 874868 w 3541504"/>
                  <a:gd name="connsiteY5-1474" fmla="*/ 2505384 h 2647829"/>
                  <a:gd name="connsiteX6-1475" fmla="*/ 2212005 w 3541504"/>
                  <a:gd name="connsiteY6-1476" fmla="*/ 2441055 h 2647829"/>
                  <a:gd name="connsiteX7-1477" fmla="*/ 3029911 w 3541504"/>
                  <a:gd name="connsiteY7-1478" fmla="*/ 2647829 h 2647829"/>
                  <a:gd name="connsiteX8-1479" fmla="*/ 3539953 w 3541504"/>
                  <a:gd name="connsiteY8-1480" fmla="*/ 2215901 h 2647829"/>
                  <a:gd name="connsiteX9-1481" fmla="*/ 3443459 w 3541504"/>
                  <a:gd name="connsiteY9-1482" fmla="*/ 1522060 h 2647829"/>
                  <a:gd name="connsiteX10-1483" fmla="*/ 3535358 w 3541504"/>
                  <a:gd name="connsiteY10-1484" fmla="*/ 855788 h 2647829"/>
                  <a:gd name="connsiteX11-1485" fmla="*/ 3346964 w 3541504"/>
                  <a:gd name="connsiteY11-1486" fmla="*/ 267632 h 2647829"/>
                  <a:gd name="connsiteX12-1487" fmla="*/ 2671503 w 3541504"/>
                  <a:gd name="connsiteY12-1488" fmla="*/ 65453 h 2647829"/>
                  <a:gd name="connsiteX13-1489" fmla="*/ 1775483 w 3541504"/>
                  <a:gd name="connsiteY13-1490" fmla="*/ 102212 h 2647829"/>
                  <a:gd name="connsiteX14-1491" fmla="*/ 1453833 w 3541504"/>
                  <a:gd name="connsiteY14-1492" fmla="*/ 83834 h 2647829"/>
                  <a:gd name="connsiteX15-1493" fmla="*/ 1155161 w 3541504"/>
                  <a:gd name="connsiteY15-1494" fmla="*/ 33288 h 2647829"/>
                  <a:gd name="connsiteX16-1495" fmla="*/ 576194 w 3541504"/>
                  <a:gd name="connsiteY16-1496" fmla="*/ 33288 h 2647829"/>
                  <a:gd name="connsiteX0-1497" fmla="*/ 576194 w 3541504"/>
                  <a:gd name="connsiteY0-1498" fmla="*/ 33288 h 2647829"/>
                  <a:gd name="connsiteX1-1499" fmla="*/ 89127 w 3541504"/>
                  <a:gd name="connsiteY1-1500" fmla="*/ 552520 h 2647829"/>
                  <a:gd name="connsiteX2-1501" fmla="*/ 135077 w 3541504"/>
                  <a:gd name="connsiteY2-1502" fmla="*/ 1182032 h 2647829"/>
                  <a:gd name="connsiteX3-1503" fmla="*/ 29392 w 3541504"/>
                  <a:gd name="connsiteY3-1504" fmla="*/ 1783973 h 2647829"/>
                  <a:gd name="connsiteX4-1505" fmla="*/ 130482 w 3541504"/>
                  <a:gd name="connsiteY4-1506" fmla="*/ 2445650 h 2647829"/>
                  <a:gd name="connsiteX5-1507" fmla="*/ 874868 w 3541504"/>
                  <a:gd name="connsiteY5-1508" fmla="*/ 2505384 h 2647829"/>
                  <a:gd name="connsiteX6-1509" fmla="*/ 2212005 w 3541504"/>
                  <a:gd name="connsiteY6-1510" fmla="*/ 2441055 h 2647829"/>
                  <a:gd name="connsiteX7-1511" fmla="*/ 3029911 w 3541504"/>
                  <a:gd name="connsiteY7-1512" fmla="*/ 2647829 h 2647829"/>
                  <a:gd name="connsiteX8-1513" fmla="*/ 3539953 w 3541504"/>
                  <a:gd name="connsiteY8-1514" fmla="*/ 2215901 h 2647829"/>
                  <a:gd name="connsiteX9-1515" fmla="*/ 3443459 w 3541504"/>
                  <a:gd name="connsiteY9-1516" fmla="*/ 1522060 h 2647829"/>
                  <a:gd name="connsiteX10-1517" fmla="*/ 3535358 w 3541504"/>
                  <a:gd name="connsiteY10-1518" fmla="*/ 855788 h 2647829"/>
                  <a:gd name="connsiteX11-1519" fmla="*/ 3346964 w 3541504"/>
                  <a:gd name="connsiteY11-1520" fmla="*/ 267632 h 2647829"/>
                  <a:gd name="connsiteX12-1521" fmla="*/ 2671503 w 3541504"/>
                  <a:gd name="connsiteY12-1522" fmla="*/ 65453 h 2647829"/>
                  <a:gd name="connsiteX13-1523" fmla="*/ 1775483 w 3541504"/>
                  <a:gd name="connsiteY13-1524" fmla="*/ 102212 h 2647829"/>
                  <a:gd name="connsiteX14-1525" fmla="*/ 1453833 w 3541504"/>
                  <a:gd name="connsiteY14-1526" fmla="*/ 83834 h 2647829"/>
                  <a:gd name="connsiteX15-1527" fmla="*/ 1155161 w 3541504"/>
                  <a:gd name="connsiteY15-1528" fmla="*/ 33288 h 2647829"/>
                  <a:gd name="connsiteX16-1529" fmla="*/ 576194 w 3541504"/>
                  <a:gd name="connsiteY16-1530" fmla="*/ 33288 h 2647829"/>
                  <a:gd name="connsiteX0-1531" fmla="*/ 580564 w 3545874"/>
                  <a:gd name="connsiteY0-1532" fmla="*/ 33288 h 2647829"/>
                  <a:gd name="connsiteX1-1533" fmla="*/ 93497 w 3545874"/>
                  <a:gd name="connsiteY1-1534" fmla="*/ 552520 h 2647829"/>
                  <a:gd name="connsiteX2-1535" fmla="*/ 139447 w 3545874"/>
                  <a:gd name="connsiteY2-1536" fmla="*/ 1182032 h 2647829"/>
                  <a:gd name="connsiteX3-1537" fmla="*/ 33762 w 3545874"/>
                  <a:gd name="connsiteY3-1538" fmla="*/ 1783973 h 2647829"/>
                  <a:gd name="connsiteX4-1539" fmla="*/ 134852 w 3545874"/>
                  <a:gd name="connsiteY4-1540" fmla="*/ 2445650 h 2647829"/>
                  <a:gd name="connsiteX5-1541" fmla="*/ 879238 w 3545874"/>
                  <a:gd name="connsiteY5-1542" fmla="*/ 2505384 h 2647829"/>
                  <a:gd name="connsiteX6-1543" fmla="*/ 2216375 w 3545874"/>
                  <a:gd name="connsiteY6-1544" fmla="*/ 2441055 h 2647829"/>
                  <a:gd name="connsiteX7-1545" fmla="*/ 3034281 w 3545874"/>
                  <a:gd name="connsiteY7-1546" fmla="*/ 2647829 h 2647829"/>
                  <a:gd name="connsiteX8-1547" fmla="*/ 3544323 w 3545874"/>
                  <a:gd name="connsiteY8-1548" fmla="*/ 2215901 h 2647829"/>
                  <a:gd name="connsiteX9-1549" fmla="*/ 3447829 w 3545874"/>
                  <a:gd name="connsiteY9-1550" fmla="*/ 1522060 h 2647829"/>
                  <a:gd name="connsiteX10-1551" fmla="*/ 3539728 w 3545874"/>
                  <a:gd name="connsiteY10-1552" fmla="*/ 855788 h 2647829"/>
                  <a:gd name="connsiteX11-1553" fmla="*/ 3351334 w 3545874"/>
                  <a:gd name="connsiteY11-1554" fmla="*/ 267632 h 2647829"/>
                  <a:gd name="connsiteX12-1555" fmla="*/ 2675873 w 3545874"/>
                  <a:gd name="connsiteY12-1556" fmla="*/ 65453 h 2647829"/>
                  <a:gd name="connsiteX13-1557" fmla="*/ 1779853 w 3545874"/>
                  <a:gd name="connsiteY13-1558" fmla="*/ 102212 h 2647829"/>
                  <a:gd name="connsiteX14-1559" fmla="*/ 1458203 w 3545874"/>
                  <a:gd name="connsiteY14-1560" fmla="*/ 83834 h 2647829"/>
                  <a:gd name="connsiteX15-1561" fmla="*/ 1159531 w 3545874"/>
                  <a:gd name="connsiteY15-1562" fmla="*/ 33288 h 2647829"/>
                  <a:gd name="connsiteX16-1563" fmla="*/ 580564 w 3545874"/>
                  <a:gd name="connsiteY16-1564" fmla="*/ 33288 h 2647829"/>
                  <a:gd name="connsiteX0-1565" fmla="*/ 580564 w 3545874"/>
                  <a:gd name="connsiteY0-1566" fmla="*/ 33288 h 2647829"/>
                  <a:gd name="connsiteX1-1567" fmla="*/ 93497 w 3545874"/>
                  <a:gd name="connsiteY1-1568" fmla="*/ 552520 h 2647829"/>
                  <a:gd name="connsiteX2-1569" fmla="*/ 139447 w 3545874"/>
                  <a:gd name="connsiteY2-1570" fmla="*/ 1182032 h 2647829"/>
                  <a:gd name="connsiteX3-1571" fmla="*/ 33762 w 3545874"/>
                  <a:gd name="connsiteY3-1572" fmla="*/ 1783973 h 2647829"/>
                  <a:gd name="connsiteX4-1573" fmla="*/ 134852 w 3545874"/>
                  <a:gd name="connsiteY4-1574" fmla="*/ 2445650 h 2647829"/>
                  <a:gd name="connsiteX5-1575" fmla="*/ 879238 w 3545874"/>
                  <a:gd name="connsiteY5-1576" fmla="*/ 2505384 h 2647829"/>
                  <a:gd name="connsiteX6-1577" fmla="*/ 2216375 w 3545874"/>
                  <a:gd name="connsiteY6-1578" fmla="*/ 2441055 h 2647829"/>
                  <a:gd name="connsiteX7-1579" fmla="*/ 3034281 w 3545874"/>
                  <a:gd name="connsiteY7-1580" fmla="*/ 2647829 h 2647829"/>
                  <a:gd name="connsiteX8-1581" fmla="*/ 3544323 w 3545874"/>
                  <a:gd name="connsiteY8-1582" fmla="*/ 2215901 h 2647829"/>
                  <a:gd name="connsiteX9-1583" fmla="*/ 3447829 w 3545874"/>
                  <a:gd name="connsiteY9-1584" fmla="*/ 1522060 h 2647829"/>
                  <a:gd name="connsiteX10-1585" fmla="*/ 3539728 w 3545874"/>
                  <a:gd name="connsiteY10-1586" fmla="*/ 855788 h 2647829"/>
                  <a:gd name="connsiteX11-1587" fmla="*/ 3351334 w 3545874"/>
                  <a:gd name="connsiteY11-1588" fmla="*/ 267632 h 2647829"/>
                  <a:gd name="connsiteX12-1589" fmla="*/ 2675873 w 3545874"/>
                  <a:gd name="connsiteY12-1590" fmla="*/ 65453 h 2647829"/>
                  <a:gd name="connsiteX13-1591" fmla="*/ 1779853 w 3545874"/>
                  <a:gd name="connsiteY13-1592" fmla="*/ 102212 h 2647829"/>
                  <a:gd name="connsiteX14-1593" fmla="*/ 1458203 w 3545874"/>
                  <a:gd name="connsiteY14-1594" fmla="*/ 83834 h 2647829"/>
                  <a:gd name="connsiteX15-1595" fmla="*/ 1159531 w 3545874"/>
                  <a:gd name="connsiteY15-1596" fmla="*/ 33288 h 2647829"/>
                  <a:gd name="connsiteX16-1597" fmla="*/ 580564 w 3545874"/>
                  <a:gd name="connsiteY16-1598" fmla="*/ 33288 h 2647829"/>
                  <a:gd name="connsiteX0-1599" fmla="*/ 580564 w 3545874"/>
                  <a:gd name="connsiteY0-1600" fmla="*/ 33288 h 2647829"/>
                  <a:gd name="connsiteX1-1601" fmla="*/ 93497 w 3545874"/>
                  <a:gd name="connsiteY1-1602" fmla="*/ 552520 h 2647829"/>
                  <a:gd name="connsiteX2-1603" fmla="*/ 139447 w 3545874"/>
                  <a:gd name="connsiteY2-1604" fmla="*/ 1182032 h 2647829"/>
                  <a:gd name="connsiteX3-1605" fmla="*/ 33762 w 3545874"/>
                  <a:gd name="connsiteY3-1606" fmla="*/ 1783973 h 2647829"/>
                  <a:gd name="connsiteX4-1607" fmla="*/ 134852 w 3545874"/>
                  <a:gd name="connsiteY4-1608" fmla="*/ 2445650 h 2647829"/>
                  <a:gd name="connsiteX5-1609" fmla="*/ 879238 w 3545874"/>
                  <a:gd name="connsiteY5-1610" fmla="*/ 2505384 h 2647829"/>
                  <a:gd name="connsiteX6-1611" fmla="*/ 2216375 w 3545874"/>
                  <a:gd name="connsiteY6-1612" fmla="*/ 2441055 h 2647829"/>
                  <a:gd name="connsiteX7-1613" fmla="*/ 3034281 w 3545874"/>
                  <a:gd name="connsiteY7-1614" fmla="*/ 2647829 h 2647829"/>
                  <a:gd name="connsiteX8-1615" fmla="*/ 3544323 w 3545874"/>
                  <a:gd name="connsiteY8-1616" fmla="*/ 2215901 h 2647829"/>
                  <a:gd name="connsiteX9-1617" fmla="*/ 3447829 w 3545874"/>
                  <a:gd name="connsiteY9-1618" fmla="*/ 1522060 h 2647829"/>
                  <a:gd name="connsiteX10-1619" fmla="*/ 3539728 w 3545874"/>
                  <a:gd name="connsiteY10-1620" fmla="*/ 855788 h 2647829"/>
                  <a:gd name="connsiteX11-1621" fmla="*/ 3351334 w 3545874"/>
                  <a:gd name="connsiteY11-1622" fmla="*/ 267632 h 2647829"/>
                  <a:gd name="connsiteX12-1623" fmla="*/ 2675873 w 3545874"/>
                  <a:gd name="connsiteY12-1624" fmla="*/ 65453 h 2647829"/>
                  <a:gd name="connsiteX13-1625" fmla="*/ 1779853 w 3545874"/>
                  <a:gd name="connsiteY13-1626" fmla="*/ 102212 h 2647829"/>
                  <a:gd name="connsiteX14-1627" fmla="*/ 1458203 w 3545874"/>
                  <a:gd name="connsiteY14-1628" fmla="*/ 83834 h 2647829"/>
                  <a:gd name="connsiteX15-1629" fmla="*/ 1159531 w 3545874"/>
                  <a:gd name="connsiteY15-1630" fmla="*/ 33288 h 2647829"/>
                  <a:gd name="connsiteX16-1631" fmla="*/ 580564 w 3545874"/>
                  <a:gd name="connsiteY16-1632" fmla="*/ 33288 h 2647829"/>
                  <a:gd name="connsiteX0-1633" fmla="*/ 580564 w 3545874"/>
                  <a:gd name="connsiteY0-1634" fmla="*/ 33288 h 2647829"/>
                  <a:gd name="connsiteX1-1635" fmla="*/ 93497 w 3545874"/>
                  <a:gd name="connsiteY1-1636" fmla="*/ 552520 h 2647829"/>
                  <a:gd name="connsiteX2-1637" fmla="*/ 139447 w 3545874"/>
                  <a:gd name="connsiteY2-1638" fmla="*/ 1182032 h 2647829"/>
                  <a:gd name="connsiteX3-1639" fmla="*/ 33762 w 3545874"/>
                  <a:gd name="connsiteY3-1640" fmla="*/ 1783973 h 2647829"/>
                  <a:gd name="connsiteX4-1641" fmla="*/ 134852 w 3545874"/>
                  <a:gd name="connsiteY4-1642" fmla="*/ 2445650 h 2647829"/>
                  <a:gd name="connsiteX5-1643" fmla="*/ 879238 w 3545874"/>
                  <a:gd name="connsiteY5-1644" fmla="*/ 2505384 h 2647829"/>
                  <a:gd name="connsiteX6-1645" fmla="*/ 2216375 w 3545874"/>
                  <a:gd name="connsiteY6-1646" fmla="*/ 2441055 h 2647829"/>
                  <a:gd name="connsiteX7-1647" fmla="*/ 3034281 w 3545874"/>
                  <a:gd name="connsiteY7-1648" fmla="*/ 2647829 h 2647829"/>
                  <a:gd name="connsiteX8-1649" fmla="*/ 3544323 w 3545874"/>
                  <a:gd name="connsiteY8-1650" fmla="*/ 2215901 h 2647829"/>
                  <a:gd name="connsiteX9-1651" fmla="*/ 3457065 w 3545874"/>
                  <a:gd name="connsiteY9-1652" fmla="*/ 1512824 h 2647829"/>
                  <a:gd name="connsiteX10-1653" fmla="*/ 3539728 w 3545874"/>
                  <a:gd name="connsiteY10-1654" fmla="*/ 855788 h 2647829"/>
                  <a:gd name="connsiteX11-1655" fmla="*/ 3351334 w 3545874"/>
                  <a:gd name="connsiteY11-1656" fmla="*/ 267632 h 2647829"/>
                  <a:gd name="connsiteX12-1657" fmla="*/ 2675873 w 3545874"/>
                  <a:gd name="connsiteY12-1658" fmla="*/ 65453 h 2647829"/>
                  <a:gd name="connsiteX13-1659" fmla="*/ 1779853 w 3545874"/>
                  <a:gd name="connsiteY13-1660" fmla="*/ 102212 h 2647829"/>
                  <a:gd name="connsiteX14-1661" fmla="*/ 1458203 w 3545874"/>
                  <a:gd name="connsiteY14-1662" fmla="*/ 83834 h 2647829"/>
                  <a:gd name="connsiteX15-1663" fmla="*/ 1159531 w 3545874"/>
                  <a:gd name="connsiteY15-1664" fmla="*/ 33288 h 2647829"/>
                  <a:gd name="connsiteX16-1665" fmla="*/ 580564 w 3545874"/>
                  <a:gd name="connsiteY16-1666" fmla="*/ 33288 h 2647829"/>
                  <a:gd name="connsiteX0-1667" fmla="*/ 580564 w 3545874"/>
                  <a:gd name="connsiteY0-1668" fmla="*/ 33288 h 2647829"/>
                  <a:gd name="connsiteX1-1669" fmla="*/ 93497 w 3545874"/>
                  <a:gd name="connsiteY1-1670" fmla="*/ 552520 h 2647829"/>
                  <a:gd name="connsiteX2-1671" fmla="*/ 139447 w 3545874"/>
                  <a:gd name="connsiteY2-1672" fmla="*/ 1182032 h 2647829"/>
                  <a:gd name="connsiteX3-1673" fmla="*/ 33762 w 3545874"/>
                  <a:gd name="connsiteY3-1674" fmla="*/ 1783973 h 2647829"/>
                  <a:gd name="connsiteX4-1675" fmla="*/ 134852 w 3545874"/>
                  <a:gd name="connsiteY4-1676" fmla="*/ 2445650 h 2647829"/>
                  <a:gd name="connsiteX5-1677" fmla="*/ 879238 w 3545874"/>
                  <a:gd name="connsiteY5-1678" fmla="*/ 2505384 h 2647829"/>
                  <a:gd name="connsiteX6-1679" fmla="*/ 2216375 w 3545874"/>
                  <a:gd name="connsiteY6-1680" fmla="*/ 2441055 h 2647829"/>
                  <a:gd name="connsiteX7-1681" fmla="*/ 3034281 w 3545874"/>
                  <a:gd name="connsiteY7-1682" fmla="*/ 2647829 h 2647829"/>
                  <a:gd name="connsiteX8-1683" fmla="*/ 3544323 w 3545874"/>
                  <a:gd name="connsiteY8-1684" fmla="*/ 2215901 h 2647829"/>
                  <a:gd name="connsiteX9-1685" fmla="*/ 3457065 w 3545874"/>
                  <a:gd name="connsiteY9-1686" fmla="*/ 1512824 h 2647829"/>
                  <a:gd name="connsiteX10-1687" fmla="*/ 3539728 w 3545874"/>
                  <a:gd name="connsiteY10-1688" fmla="*/ 855788 h 2647829"/>
                  <a:gd name="connsiteX11-1689" fmla="*/ 3351334 w 3545874"/>
                  <a:gd name="connsiteY11-1690" fmla="*/ 267632 h 2647829"/>
                  <a:gd name="connsiteX12-1691" fmla="*/ 2675873 w 3545874"/>
                  <a:gd name="connsiteY12-1692" fmla="*/ 65453 h 2647829"/>
                  <a:gd name="connsiteX13-1693" fmla="*/ 1779853 w 3545874"/>
                  <a:gd name="connsiteY13-1694" fmla="*/ 102212 h 2647829"/>
                  <a:gd name="connsiteX14-1695" fmla="*/ 1458203 w 3545874"/>
                  <a:gd name="connsiteY14-1696" fmla="*/ 83834 h 2647829"/>
                  <a:gd name="connsiteX15-1697" fmla="*/ 1159531 w 3545874"/>
                  <a:gd name="connsiteY15-1698" fmla="*/ 33288 h 2647829"/>
                  <a:gd name="connsiteX16-1699" fmla="*/ 580564 w 3545874"/>
                  <a:gd name="connsiteY16-1700" fmla="*/ 33288 h 2647829"/>
                  <a:gd name="connsiteX0-1701" fmla="*/ 580564 w 3545874"/>
                  <a:gd name="connsiteY0-1702" fmla="*/ 33288 h 2647829"/>
                  <a:gd name="connsiteX1-1703" fmla="*/ 93497 w 3545874"/>
                  <a:gd name="connsiteY1-1704" fmla="*/ 552520 h 2647829"/>
                  <a:gd name="connsiteX2-1705" fmla="*/ 139447 w 3545874"/>
                  <a:gd name="connsiteY2-1706" fmla="*/ 1182032 h 2647829"/>
                  <a:gd name="connsiteX3-1707" fmla="*/ 33762 w 3545874"/>
                  <a:gd name="connsiteY3-1708" fmla="*/ 1783973 h 2647829"/>
                  <a:gd name="connsiteX4-1709" fmla="*/ 134852 w 3545874"/>
                  <a:gd name="connsiteY4-1710" fmla="*/ 2445650 h 2647829"/>
                  <a:gd name="connsiteX5-1711" fmla="*/ 879238 w 3545874"/>
                  <a:gd name="connsiteY5-1712" fmla="*/ 2505384 h 2647829"/>
                  <a:gd name="connsiteX6-1713" fmla="*/ 2216375 w 3545874"/>
                  <a:gd name="connsiteY6-1714" fmla="*/ 2441055 h 2647829"/>
                  <a:gd name="connsiteX7-1715" fmla="*/ 3034281 w 3545874"/>
                  <a:gd name="connsiteY7-1716" fmla="*/ 2647829 h 2647829"/>
                  <a:gd name="connsiteX8-1717" fmla="*/ 3544323 w 3545874"/>
                  <a:gd name="connsiteY8-1718" fmla="*/ 2215901 h 2647829"/>
                  <a:gd name="connsiteX9-1719" fmla="*/ 3457065 w 3545874"/>
                  <a:gd name="connsiteY9-1720" fmla="*/ 1512824 h 2647829"/>
                  <a:gd name="connsiteX10-1721" fmla="*/ 3539728 w 3545874"/>
                  <a:gd name="connsiteY10-1722" fmla="*/ 855788 h 2647829"/>
                  <a:gd name="connsiteX11-1723" fmla="*/ 3351334 w 3545874"/>
                  <a:gd name="connsiteY11-1724" fmla="*/ 267632 h 2647829"/>
                  <a:gd name="connsiteX12-1725" fmla="*/ 2675873 w 3545874"/>
                  <a:gd name="connsiteY12-1726" fmla="*/ 65453 h 2647829"/>
                  <a:gd name="connsiteX13-1727" fmla="*/ 1779853 w 3545874"/>
                  <a:gd name="connsiteY13-1728" fmla="*/ 102212 h 2647829"/>
                  <a:gd name="connsiteX14-1729" fmla="*/ 1458203 w 3545874"/>
                  <a:gd name="connsiteY14-1730" fmla="*/ 83834 h 2647829"/>
                  <a:gd name="connsiteX15-1731" fmla="*/ 1159531 w 3545874"/>
                  <a:gd name="connsiteY15-1732" fmla="*/ 33288 h 2647829"/>
                  <a:gd name="connsiteX16-1733" fmla="*/ 580564 w 3545874"/>
                  <a:gd name="connsiteY16-1734" fmla="*/ 33288 h 264782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1121" y="connsiteY16-1122"/>
                  </a:cxn>
                </a:cxnLst>
                <a:rect l="l" t="t" r="r" b="b"/>
                <a:pathLst>
                  <a:path w="3545874" h="2647829">
                    <a:moveTo>
                      <a:pt x="580564" y="33288"/>
                    </a:moveTo>
                    <a:cubicBezTo>
                      <a:pt x="148636" y="168074"/>
                      <a:pt x="139447" y="353404"/>
                      <a:pt x="93497" y="552520"/>
                    </a:cubicBezTo>
                    <a:cubicBezTo>
                      <a:pt x="70522" y="797586"/>
                      <a:pt x="144042" y="904801"/>
                      <a:pt x="139447" y="1182032"/>
                    </a:cubicBezTo>
                    <a:cubicBezTo>
                      <a:pt x="101155" y="1600175"/>
                      <a:pt x="67459" y="1558819"/>
                      <a:pt x="33762" y="1783973"/>
                    </a:cubicBezTo>
                    <a:cubicBezTo>
                      <a:pt x="-38225" y="2179141"/>
                      <a:pt x="9255" y="2298610"/>
                      <a:pt x="134852" y="2445650"/>
                    </a:cubicBezTo>
                    <a:cubicBezTo>
                      <a:pt x="346221" y="2617196"/>
                      <a:pt x="709224" y="2536018"/>
                      <a:pt x="879238" y="2505384"/>
                    </a:cubicBezTo>
                    <a:cubicBezTo>
                      <a:pt x="1674168" y="2272573"/>
                      <a:pt x="1885537" y="2407359"/>
                      <a:pt x="2216375" y="2441055"/>
                    </a:cubicBezTo>
                    <a:cubicBezTo>
                      <a:pt x="2631454" y="2560525"/>
                      <a:pt x="2844356" y="2638639"/>
                      <a:pt x="3034281" y="2647829"/>
                    </a:cubicBezTo>
                    <a:cubicBezTo>
                      <a:pt x="3530538" y="2586563"/>
                      <a:pt x="3521348" y="2272573"/>
                      <a:pt x="3544323" y="2215901"/>
                    </a:cubicBezTo>
                    <a:cubicBezTo>
                      <a:pt x="3544323" y="1984621"/>
                      <a:pt x="3470758" y="1716395"/>
                      <a:pt x="3457065" y="1512824"/>
                    </a:cubicBezTo>
                    <a:cubicBezTo>
                      <a:pt x="3461506" y="1176184"/>
                      <a:pt x="3509095" y="1077879"/>
                      <a:pt x="3539728" y="855788"/>
                    </a:cubicBezTo>
                    <a:cubicBezTo>
                      <a:pt x="3578020" y="457557"/>
                      <a:pt x="3427917" y="348810"/>
                      <a:pt x="3351334" y="267632"/>
                    </a:cubicBezTo>
                    <a:cubicBezTo>
                      <a:pt x="3103206" y="71580"/>
                      <a:pt x="2919407" y="82302"/>
                      <a:pt x="2675873" y="65453"/>
                    </a:cubicBezTo>
                    <a:cubicBezTo>
                      <a:pt x="2329718" y="79238"/>
                      <a:pt x="2433871" y="88427"/>
                      <a:pt x="1779853" y="102212"/>
                    </a:cubicBezTo>
                    <a:cubicBezTo>
                      <a:pt x="1703270" y="99149"/>
                      <a:pt x="1502621" y="91492"/>
                      <a:pt x="1458203" y="83834"/>
                    </a:cubicBezTo>
                    <a:lnTo>
                      <a:pt x="1159531" y="33288"/>
                    </a:lnTo>
                    <a:cubicBezTo>
                      <a:pt x="816440" y="-21852"/>
                      <a:pt x="772021" y="1123"/>
                      <a:pt x="580564" y="33288"/>
                    </a:cubicBezTo>
                    <a:close/>
                  </a:path>
                </a:pathLst>
              </a:custGeom>
              <a:solidFill>
                <a:srgbClr val="FDD028"/>
              </a:solidFill>
              <a:ln>
                <a:solidFill>
                  <a:srgbClr val="8E75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1872579" y="1088116"/>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1670694" y="1632828"/>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1670693" y="2519064"/>
                <a:ext cx="108303" cy="1802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1591319" y="3342011"/>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1797365" y="3658631"/>
                <a:ext cx="103445" cy="975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2884908" y="3483902"/>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3656852" y="3534417"/>
                <a:ext cx="141271" cy="1331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2089262" y="3630906"/>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4938354" y="1236745"/>
                <a:ext cx="205535" cy="1937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5085027" y="1632828"/>
                <a:ext cx="142761" cy="1345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a:off x="4460585" y="1042979"/>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3404649" y="1083094"/>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5102770" y="3534417"/>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4591160" y="3715350"/>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4979783" y="2699346"/>
                <a:ext cx="210487" cy="1984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5037755" y="2225703"/>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2371893" y="915827"/>
                <a:ext cx="207445" cy="1955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2852705" y="1023147"/>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任意多边形 61"/>
            <p:cNvSpPr/>
            <p:nvPr/>
          </p:nvSpPr>
          <p:spPr>
            <a:xfrm rot="2901362" flipV="1">
              <a:off x="8857430" y="2073767"/>
              <a:ext cx="2581322" cy="2062810"/>
            </a:xfrm>
            <a:custGeom>
              <a:avLst/>
              <a:gdLst>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1" fmla="*/ 565182 w 3510561"/>
                <a:gd name="connsiteY0-2" fmla="*/ 13785 h 2642111"/>
                <a:gd name="connsiteX1-3" fmla="*/ 68925 w 3510561"/>
                <a:gd name="connsiteY1-4" fmla="*/ 514637 h 2642111"/>
                <a:gd name="connsiteX2-5" fmla="*/ 101090 w 3510561"/>
                <a:gd name="connsiteY2-6" fmla="*/ 1102794 h 2642111"/>
                <a:gd name="connsiteX3-7" fmla="*/ 0 w 3510561"/>
                <a:gd name="connsiteY3-8" fmla="*/ 1778255 h 2642111"/>
                <a:gd name="connsiteX4-9" fmla="*/ 101090 w 3510561"/>
                <a:gd name="connsiteY4-10" fmla="*/ 2439932 h 2642111"/>
                <a:gd name="connsiteX5-11" fmla="*/ 845476 w 3510561"/>
                <a:gd name="connsiteY5-12" fmla="*/ 2499666 h 2642111"/>
                <a:gd name="connsiteX6-13" fmla="*/ 2182613 w 3510561"/>
                <a:gd name="connsiteY6-14" fmla="*/ 2435337 h 2642111"/>
                <a:gd name="connsiteX7-15" fmla="*/ 3000519 w 3510561"/>
                <a:gd name="connsiteY7-16" fmla="*/ 2642111 h 2642111"/>
                <a:gd name="connsiteX8-17" fmla="*/ 3510561 w 3510561"/>
                <a:gd name="connsiteY8-18" fmla="*/ 2210183 h 2642111"/>
                <a:gd name="connsiteX9-19" fmla="*/ 3414067 w 3510561"/>
                <a:gd name="connsiteY9-20" fmla="*/ 1516342 h 2642111"/>
                <a:gd name="connsiteX10-21" fmla="*/ 3505966 w 3510561"/>
                <a:gd name="connsiteY10-22" fmla="*/ 850070 h 2642111"/>
                <a:gd name="connsiteX11-23" fmla="*/ 3317572 w 3510561"/>
                <a:gd name="connsiteY11-24" fmla="*/ 261914 h 2642111"/>
                <a:gd name="connsiteX12-25" fmla="*/ 2642111 w 3510561"/>
                <a:gd name="connsiteY12-26" fmla="*/ 59735 h 2642111"/>
                <a:gd name="connsiteX13-27" fmla="*/ 1603646 w 3510561"/>
                <a:gd name="connsiteY13-28" fmla="*/ 101089 h 2642111"/>
                <a:gd name="connsiteX14-29" fmla="*/ 909805 w 3510561"/>
                <a:gd name="connsiteY14-30" fmla="*/ 0 h 2642111"/>
                <a:gd name="connsiteX15-31" fmla="*/ 565182 w 3510561"/>
                <a:gd name="connsiteY15-32" fmla="*/ 13785 h 2642111"/>
                <a:gd name="connsiteX0-33" fmla="*/ 565182 w 3510561"/>
                <a:gd name="connsiteY0-34" fmla="*/ 18380 h 2646706"/>
                <a:gd name="connsiteX1-35" fmla="*/ 68925 w 3510561"/>
                <a:gd name="connsiteY1-36" fmla="*/ 519232 h 2646706"/>
                <a:gd name="connsiteX2-37" fmla="*/ 101090 w 3510561"/>
                <a:gd name="connsiteY2-38" fmla="*/ 1107389 h 2646706"/>
                <a:gd name="connsiteX3-39" fmla="*/ 0 w 3510561"/>
                <a:gd name="connsiteY3-40" fmla="*/ 1782850 h 2646706"/>
                <a:gd name="connsiteX4-41" fmla="*/ 101090 w 3510561"/>
                <a:gd name="connsiteY4-42" fmla="*/ 2444527 h 2646706"/>
                <a:gd name="connsiteX5-43" fmla="*/ 845476 w 3510561"/>
                <a:gd name="connsiteY5-44" fmla="*/ 2504261 h 2646706"/>
                <a:gd name="connsiteX6-45" fmla="*/ 2182613 w 3510561"/>
                <a:gd name="connsiteY6-46" fmla="*/ 2439932 h 2646706"/>
                <a:gd name="connsiteX7-47" fmla="*/ 3000519 w 3510561"/>
                <a:gd name="connsiteY7-48" fmla="*/ 2646706 h 2646706"/>
                <a:gd name="connsiteX8-49" fmla="*/ 3510561 w 3510561"/>
                <a:gd name="connsiteY8-50" fmla="*/ 2214778 h 2646706"/>
                <a:gd name="connsiteX9-51" fmla="*/ 3414067 w 3510561"/>
                <a:gd name="connsiteY9-52" fmla="*/ 1520937 h 2646706"/>
                <a:gd name="connsiteX10-53" fmla="*/ 3505966 w 3510561"/>
                <a:gd name="connsiteY10-54" fmla="*/ 854665 h 2646706"/>
                <a:gd name="connsiteX11-55" fmla="*/ 3317572 w 3510561"/>
                <a:gd name="connsiteY11-56" fmla="*/ 266509 h 2646706"/>
                <a:gd name="connsiteX12-57" fmla="*/ 2642111 w 3510561"/>
                <a:gd name="connsiteY12-58" fmla="*/ 64330 h 2646706"/>
                <a:gd name="connsiteX13-59" fmla="*/ 1603646 w 3510561"/>
                <a:gd name="connsiteY13-60" fmla="*/ 105684 h 2646706"/>
                <a:gd name="connsiteX14-61" fmla="*/ 923590 w 3510561"/>
                <a:gd name="connsiteY14-62" fmla="*/ 0 h 2646706"/>
                <a:gd name="connsiteX15-63" fmla="*/ 565182 w 3510561"/>
                <a:gd name="connsiteY15-64" fmla="*/ 18380 h 2646706"/>
                <a:gd name="connsiteX0-65" fmla="*/ 565182 w 3510561"/>
                <a:gd name="connsiteY0-66" fmla="*/ 0 h 2628326"/>
                <a:gd name="connsiteX1-67" fmla="*/ 68925 w 3510561"/>
                <a:gd name="connsiteY1-68" fmla="*/ 500852 h 2628326"/>
                <a:gd name="connsiteX2-69" fmla="*/ 101090 w 3510561"/>
                <a:gd name="connsiteY2-70" fmla="*/ 1089009 h 2628326"/>
                <a:gd name="connsiteX3-71" fmla="*/ 0 w 3510561"/>
                <a:gd name="connsiteY3-72" fmla="*/ 1764470 h 2628326"/>
                <a:gd name="connsiteX4-73" fmla="*/ 101090 w 3510561"/>
                <a:gd name="connsiteY4-74" fmla="*/ 2426147 h 2628326"/>
                <a:gd name="connsiteX5-75" fmla="*/ 845476 w 3510561"/>
                <a:gd name="connsiteY5-76" fmla="*/ 2485881 h 2628326"/>
                <a:gd name="connsiteX6-77" fmla="*/ 2182613 w 3510561"/>
                <a:gd name="connsiteY6-78" fmla="*/ 2421552 h 2628326"/>
                <a:gd name="connsiteX7-79" fmla="*/ 3000519 w 3510561"/>
                <a:gd name="connsiteY7-80" fmla="*/ 2628326 h 2628326"/>
                <a:gd name="connsiteX8-81" fmla="*/ 3510561 w 3510561"/>
                <a:gd name="connsiteY8-82" fmla="*/ 2196398 h 2628326"/>
                <a:gd name="connsiteX9-83" fmla="*/ 3414067 w 3510561"/>
                <a:gd name="connsiteY9-84" fmla="*/ 1502557 h 2628326"/>
                <a:gd name="connsiteX10-85" fmla="*/ 3505966 w 3510561"/>
                <a:gd name="connsiteY10-86" fmla="*/ 836285 h 2628326"/>
                <a:gd name="connsiteX11-87" fmla="*/ 3317572 w 3510561"/>
                <a:gd name="connsiteY11-88" fmla="*/ 248129 h 2628326"/>
                <a:gd name="connsiteX12-89" fmla="*/ 2642111 w 3510561"/>
                <a:gd name="connsiteY12-90" fmla="*/ 45950 h 2628326"/>
                <a:gd name="connsiteX13-91" fmla="*/ 1603646 w 3510561"/>
                <a:gd name="connsiteY13-92" fmla="*/ 87304 h 2628326"/>
                <a:gd name="connsiteX14-93" fmla="*/ 1125769 w 3510561"/>
                <a:gd name="connsiteY14-94" fmla="*/ 13785 h 2628326"/>
                <a:gd name="connsiteX15-95" fmla="*/ 565182 w 3510561"/>
                <a:gd name="connsiteY15-96" fmla="*/ 0 h 2628326"/>
                <a:gd name="connsiteX0-97" fmla="*/ 565182 w 3510561"/>
                <a:gd name="connsiteY0-98" fmla="*/ 13603 h 2641929"/>
                <a:gd name="connsiteX1-99" fmla="*/ 68925 w 3510561"/>
                <a:gd name="connsiteY1-100" fmla="*/ 514455 h 2641929"/>
                <a:gd name="connsiteX2-101" fmla="*/ 101090 w 3510561"/>
                <a:gd name="connsiteY2-102" fmla="*/ 1102612 h 2641929"/>
                <a:gd name="connsiteX3-103" fmla="*/ 0 w 3510561"/>
                <a:gd name="connsiteY3-104" fmla="*/ 1778073 h 2641929"/>
                <a:gd name="connsiteX4-105" fmla="*/ 101090 w 3510561"/>
                <a:gd name="connsiteY4-106" fmla="*/ 2439750 h 2641929"/>
                <a:gd name="connsiteX5-107" fmla="*/ 845476 w 3510561"/>
                <a:gd name="connsiteY5-108" fmla="*/ 2499484 h 2641929"/>
                <a:gd name="connsiteX6-109" fmla="*/ 2182613 w 3510561"/>
                <a:gd name="connsiteY6-110" fmla="*/ 2435155 h 2641929"/>
                <a:gd name="connsiteX7-111" fmla="*/ 3000519 w 3510561"/>
                <a:gd name="connsiteY7-112" fmla="*/ 2641929 h 2641929"/>
                <a:gd name="connsiteX8-113" fmla="*/ 3510561 w 3510561"/>
                <a:gd name="connsiteY8-114" fmla="*/ 2210001 h 2641929"/>
                <a:gd name="connsiteX9-115" fmla="*/ 3414067 w 3510561"/>
                <a:gd name="connsiteY9-116" fmla="*/ 1516160 h 2641929"/>
                <a:gd name="connsiteX10-117" fmla="*/ 3505966 w 3510561"/>
                <a:gd name="connsiteY10-118" fmla="*/ 849888 h 2641929"/>
                <a:gd name="connsiteX11-119" fmla="*/ 3317572 w 3510561"/>
                <a:gd name="connsiteY11-120" fmla="*/ 261732 h 2641929"/>
                <a:gd name="connsiteX12-121" fmla="*/ 2642111 w 3510561"/>
                <a:gd name="connsiteY12-122" fmla="*/ 59553 h 2641929"/>
                <a:gd name="connsiteX13-123" fmla="*/ 1603646 w 3510561"/>
                <a:gd name="connsiteY13-124" fmla="*/ 100907 h 2641929"/>
                <a:gd name="connsiteX14-125" fmla="*/ 1125769 w 3510561"/>
                <a:gd name="connsiteY14-126" fmla="*/ 27388 h 2641929"/>
                <a:gd name="connsiteX15-127" fmla="*/ 565182 w 3510561"/>
                <a:gd name="connsiteY15-128" fmla="*/ 13603 h 2641929"/>
                <a:gd name="connsiteX0-129" fmla="*/ 565182 w 3510561"/>
                <a:gd name="connsiteY0-130" fmla="*/ 13603 h 2641929"/>
                <a:gd name="connsiteX1-131" fmla="*/ 68925 w 3510561"/>
                <a:gd name="connsiteY1-132" fmla="*/ 514455 h 2641929"/>
                <a:gd name="connsiteX2-133" fmla="*/ 101090 w 3510561"/>
                <a:gd name="connsiteY2-134" fmla="*/ 1102612 h 2641929"/>
                <a:gd name="connsiteX3-135" fmla="*/ 0 w 3510561"/>
                <a:gd name="connsiteY3-136" fmla="*/ 1778073 h 2641929"/>
                <a:gd name="connsiteX4-137" fmla="*/ 101090 w 3510561"/>
                <a:gd name="connsiteY4-138" fmla="*/ 2439750 h 2641929"/>
                <a:gd name="connsiteX5-139" fmla="*/ 845476 w 3510561"/>
                <a:gd name="connsiteY5-140" fmla="*/ 2499484 h 2641929"/>
                <a:gd name="connsiteX6-141" fmla="*/ 2182613 w 3510561"/>
                <a:gd name="connsiteY6-142" fmla="*/ 2435155 h 2641929"/>
                <a:gd name="connsiteX7-143" fmla="*/ 3000519 w 3510561"/>
                <a:gd name="connsiteY7-144" fmla="*/ 2641929 h 2641929"/>
                <a:gd name="connsiteX8-145" fmla="*/ 3510561 w 3510561"/>
                <a:gd name="connsiteY8-146" fmla="*/ 2210001 h 2641929"/>
                <a:gd name="connsiteX9-147" fmla="*/ 3414067 w 3510561"/>
                <a:gd name="connsiteY9-148" fmla="*/ 1516160 h 2641929"/>
                <a:gd name="connsiteX10-149" fmla="*/ 3505966 w 3510561"/>
                <a:gd name="connsiteY10-150" fmla="*/ 849888 h 2641929"/>
                <a:gd name="connsiteX11-151" fmla="*/ 3317572 w 3510561"/>
                <a:gd name="connsiteY11-152" fmla="*/ 261732 h 2641929"/>
                <a:gd name="connsiteX12-153" fmla="*/ 2642111 w 3510561"/>
                <a:gd name="connsiteY12-154" fmla="*/ 59553 h 2641929"/>
                <a:gd name="connsiteX13-155" fmla="*/ 1603646 w 3510561"/>
                <a:gd name="connsiteY13-156" fmla="*/ 100907 h 2641929"/>
                <a:gd name="connsiteX14-157" fmla="*/ 1125769 w 3510561"/>
                <a:gd name="connsiteY14-158" fmla="*/ 27388 h 2641929"/>
                <a:gd name="connsiteX15-159" fmla="*/ 565182 w 3510561"/>
                <a:gd name="connsiteY15-160" fmla="*/ 13603 h 2641929"/>
                <a:gd name="connsiteX0-161" fmla="*/ 565182 w 3510561"/>
                <a:gd name="connsiteY0-162" fmla="*/ 13603 h 2641929"/>
                <a:gd name="connsiteX1-163" fmla="*/ 59735 w 3510561"/>
                <a:gd name="connsiteY1-164" fmla="*/ 546620 h 2641929"/>
                <a:gd name="connsiteX2-165" fmla="*/ 101090 w 3510561"/>
                <a:gd name="connsiteY2-166" fmla="*/ 1102612 h 2641929"/>
                <a:gd name="connsiteX3-167" fmla="*/ 0 w 3510561"/>
                <a:gd name="connsiteY3-168" fmla="*/ 1778073 h 2641929"/>
                <a:gd name="connsiteX4-169" fmla="*/ 101090 w 3510561"/>
                <a:gd name="connsiteY4-170" fmla="*/ 2439750 h 2641929"/>
                <a:gd name="connsiteX5-171" fmla="*/ 845476 w 3510561"/>
                <a:gd name="connsiteY5-172" fmla="*/ 2499484 h 2641929"/>
                <a:gd name="connsiteX6-173" fmla="*/ 2182613 w 3510561"/>
                <a:gd name="connsiteY6-174" fmla="*/ 2435155 h 2641929"/>
                <a:gd name="connsiteX7-175" fmla="*/ 3000519 w 3510561"/>
                <a:gd name="connsiteY7-176" fmla="*/ 2641929 h 2641929"/>
                <a:gd name="connsiteX8-177" fmla="*/ 3510561 w 3510561"/>
                <a:gd name="connsiteY8-178" fmla="*/ 2210001 h 2641929"/>
                <a:gd name="connsiteX9-179" fmla="*/ 3414067 w 3510561"/>
                <a:gd name="connsiteY9-180" fmla="*/ 1516160 h 2641929"/>
                <a:gd name="connsiteX10-181" fmla="*/ 3505966 w 3510561"/>
                <a:gd name="connsiteY10-182" fmla="*/ 849888 h 2641929"/>
                <a:gd name="connsiteX11-183" fmla="*/ 3317572 w 3510561"/>
                <a:gd name="connsiteY11-184" fmla="*/ 261732 h 2641929"/>
                <a:gd name="connsiteX12-185" fmla="*/ 2642111 w 3510561"/>
                <a:gd name="connsiteY12-186" fmla="*/ 59553 h 2641929"/>
                <a:gd name="connsiteX13-187" fmla="*/ 1603646 w 3510561"/>
                <a:gd name="connsiteY13-188" fmla="*/ 100907 h 2641929"/>
                <a:gd name="connsiteX14-189" fmla="*/ 1125769 w 3510561"/>
                <a:gd name="connsiteY14-190" fmla="*/ 27388 h 2641929"/>
                <a:gd name="connsiteX15-191" fmla="*/ 565182 w 3510561"/>
                <a:gd name="connsiteY15-192" fmla="*/ 13603 h 2641929"/>
                <a:gd name="connsiteX0-193" fmla="*/ 565182 w 3510561"/>
                <a:gd name="connsiteY0-194" fmla="*/ 13603 h 2641929"/>
                <a:gd name="connsiteX1-195" fmla="*/ 59735 w 3510561"/>
                <a:gd name="connsiteY1-196" fmla="*/ 546620 h 2641929"/>
                <a:gd name="connsiteX2-197" fmla="*/ 101090 w 3510561"/>
                <a:gd name="connsiteY2-198" fmla="*/ 1102612 h 2641929"/>
                <a:gd name="connsiteX3-199" fmla="*/ 0 w 3510561"/>
                <a:gd name="connsiteY3-200" fmla="*/ 1778073 h 2641929"/>
                <a:gd name="connsiteX4-201" fmla="*/ 101090 w 3510561"/>
                <a:gd name="connsiteY4-202" fmla="*/ 2439750 h 2641929"/>
                <a:gd name="connsiteX5-203" fmla="*/ 845476 w 3510561"/>
                <a:gd name="connsiteY5-204" fmla="*/ 2499484 h 2641929"/>
                <a:gd name="connsiteX6-205" fmla="*/ 2182613 w 3510561"/>
                <a:gd name="connsiteY6-206" fmla="*/ 2435155 h 2641929"/>
                <a:gd name="connsiteX7-207" fmla="*/ 3000519 w 3510561"/>
                <a:gd name="connsiteY7-208" fmla="*/ 2641929 h 2641929"/>
                <a:gd name="connsiteX8-209" fmla="*/ 3510561 w 3510561"/>
                <a:gd name="connsiteY8-210" fmla="*/ 2210001 h 2641929"/>
                <a:gd name="connsiteX9-211" fmla="*/ 3414067 w 3510561"/>
                <a:gd name="connsiteY9-212" fmla="*/ 1516160 h 2641929"/>
                <a:gd name="connsiteX10-213" fmla="*/ 3505966 w 3510561"/>
                <a:gd name="connsiteY10-214" fmla="*/ 849888 h 2641929"/>
                <a:gd name="connsiteX11-215" fmla="*/ 3317572 w 3510561"/>
                <a:gd name="connsiteY11-216" fmla="*/ 261732 h 2641929"/>
                <a:gd name="connsiteX12-217" fmla="*/ 2642111 w 3510561"/>
                <a:gd name="connsiteY12-218" fmla="*/ 59553 h 2641929"/>
                <a:gd name="connsiteX13-219" fmla="*/ 1603646 w 3510561"/>
                <a:gd name="connsiteY13-220" fmla="*/ 100907 h 2641929"/>
                <a:gd name="connsiteX14-221" fmla="*/ 1125769 w 3510561"/>
                <a:gd name="connsiteY14-222" fmla="*/ 27388 h 2641929"/>
                <a:gd name="connsiteX15-223" fmla="*/ 565182 w 3510561"/>
                <a:gd name="connsiteY15-224" fmla="*/ 13603 h 2641929"/>
                <a:gd name="connsiteX0-225" fmla="*/ 565182 w 3510561"/>
                <a:gd name="connsiteY0-226" fmla="*/ 13603 h 2641929"/>
                <a:gd name="connsiteX1-227" fmla="*/ 59735 w 3510561"/>
                <a:gd name="connsiteY1-228" fmla="*/ 546620 h 2641929"/>
                <a:gd name="connsiteX2-229" fmla="*/ 101090 w 3510561"/>
                <a:gd name="connsiteY2-230" fmla="*/ 1102612 h 2641929"/>
                <a:gd name="connsiteX3-231" fmla="*/ 0 w 3510561"/>
                <a:gd name="connsiteY3-232" fmla="*/ 1778073 h 2641929"/>
                <a:gd name="connsiteX4-233" fmla="*/ 101090 w 3510561"/>
                <a:gd name="connsiteY4-234" fmla="*/ 2439750 h 2641929"/>
                <a:gd name="connsiteX5-235" fmla="*/ 845476 w 3510561"/>
                <a:gd name="connsiteY5-236" fmla="*/ 2499484 h 2641929"/>
                <a:gd name="connsiteX6-237" fmla="*/ 2182613 w 3510561"/>
                <a:gd name="connsiteY6-238" fmla="*/ 2435155 h 2641929"/>
                <a:gd name="connsiteX7-239" fmla="*/ 3000519 w 3510561"/>
                <a:gd name="connsiteY7-240" fmla="*/ 2641929 h 2641929"/>
                <a:gd name="connsiteX8-241" fmla="*/ 3510561 w 3510561"/>
                <a:gd name="connsiteY8-242" fmla="*/ 2210001 h 2641929"/>
                <a:gd name="connsiteX9-243" fmla="*/ 3414067 w 3510561"/>
                <a:gd name="connsiteY9-244" fmla="*/ 1516160 h 2641929"/>
                <a:gd name="connsiteX10-245" fmla="*/ 3505966 w 3510561"/>
                <a:gd name="connsiteY10-246" fmla="*/ 849888 h 2641929"/>
                <a:gd name="connsiteX11-247" fmla="*/ 3317572 w 3510561"/>
                <a:gd name="connsiteY11-248" fmla="*/ 261732 h 2641929"/>
                <a:gd name="connsiteX12-249" fmla="*/ 2642111 w 3510561"/>
                <a:gd name="connsiteY12-250" fmla="*/ 59553 h 2641929"/>
                <a:gd name="connsiteX13-251" fmla="*/ 1603646 w 3510561"/>
                <a:gd name="connsiteY13-252" fmla="*/ 100907 h 2641929"/>
                <a:gd name="connsiteX14-253" fmla="*/ 1125769 w 3510561"/>
                <a:gd name="connsiteY14-254" fmla="*/ 27388 h 2641929"/>
                <a:gd name="connsiteX15-255" fmla="*/ 565182 w 3510561"/>
                <a:gd name="connsiteY15-256" fmla="*/ 13603 h 2641929"/>
                <a:gd name="connsiteX0-257" fmla="*/ 565182 w 3510561"/>
                <a:gd name="connsiteY0-258" fmla="*/ 13603 h 2641929"/>
                <a:gd name="connsiteX1-259" fmla="*/ 59735 w 3510561"/>
                <a:gd name="connsiteY1-260" fmla="*/ 546620 h 2641929"/>
                <a:gd name="connsiteX2-261" fmla="*/ 105685 w 3510561"/>
                <a:gd name="connsiteY2-262" fmla="*/ 1176132 h 2641929"/>
                <a:gd name="connsiteX3-263" fmla="*/ 0 w 3510561"/>
                <a:gd name="connsiteY3-264" fmla="*/ 1778073 h 2641929"/>
                <a:gd name="connsiteX4-265" fmla="*/ 101090 w 3510561"/>
                <a:gd name="connsiteY4-266" fmla="*/ 2439750 h 2641929"/>
                <a:gd name="connsiteX5-267" fmla="*/ 845476 w 3510561"/>
                <a:gd name="connsiteY5-268" fmla="*/ 2499484 h 2641929"/>
                <a:gd name="connsiteX6-269" fmla="*/ 2182613 w 3510561"/>
                <a:gd name="connsiteY6-270" fmla="*/ 2435155 h 2641929"/>
                <a:gd name="connsiteX7-271" fmla="*/ 3000519 w 3510561"/>
                <a:gd name="connsiteY7-272" fmla="*/ 2641929 h 2641929"/>
                <a:gd name="connsiteX8-273" fmla="*/ 3510561 w 3510561"/>
                <a:gd name="connsiteY8-274" fmla="*/ 2210001 h 2641929"/>
                <a:gd name="connsiteX9-275" fmla="*/ 3414067 w 3510561"/>
                <a:gd name="connsiteY9-276" fmla="*/ 1516160 h 2641929"/>
                <a:gd name="connsiteX10-277" fmla="*/ 3505966 w 3510561"/>
                <a:gd name="connsiteY10-278" fmla="*/ 849888 h 2641929"/>
                <a:gd name="connsiteX11-279" fmla="*/ 3317572 w 3510561"/>
                <a:gd name="connsiteY11-280" fmla="*/ 261732 h 2641929"/>
                <a:gd name="connsiteX12-281" fmla="*/ 2642111 w 3510561"/>
                <a:gd name="connsiteY12-282" fmla="*/ 59553 h 2641929"/>
                <a:gd name="connsiteX13-283" fmla="*/ 1603646 w 3510561"/>
                <a:gd name="connsiteY13-284" fmla="*/ 100907 h 2641929"/>
                <a:gd name="connsiteX14-285" fmla="*/ 1125769 w 3510561"/>
                <a:gd name="connsiteY14-286" fmla="*/ 27388 h 2641929"/>
                <a:gd name="connsiteX15-287" fmla="*/ 565182 w 3510561"/>
                <a:gd name="connsiteY15-288" fmla="*/ 13603 h 2641929"/>
                <a:gd name="connsiteX0-289" fmla="*/ 565182 w 3510561"/>
                <a:gd name="connsiteY0-290" fmla="*/ 13603 h 2641929"/>
                <a:gd name="connsiteX1-291" fmla="*/ 59735 w 3510561"/>
                <a:gd name="connsiteY1-292" fmla="*/ 546620 h 2641929"/>
                <a:gd name="connsiteX2-293" fmla="*/ 105685 w 3510561"/>
                <a:gd name="connsiteY2-294" fmla="*/ 1176132 h 2641929"/>
                <a:gd name="connsiteX3-295" fmla="*/ 0 w 3510561"/>
                <a:gd name="connsiteY3-296" fmla="*/ 1778073 h 2641929"/>
                <a:gd name="connsiteX4-297" fmla="*/ 101090 w 3510561"/>
                <a:gd name="connsiteY4-298" fmla="*/ 2439750 h 2641929"/>
                <a:gd name="connsiteX5-299" fmla="*/ 845476 w 3510561"/>
                <a:gd name="connsiteY5-300" fmla="*/ 2499484 h 2641929"/>
                <a:gd name="connsiteX6-301" fmla="*/ 2182613 w 3510561"/>
                <a:gd name="connsiteY6-302" fmla="*/ 2435155 h 2641929"/>
                <a:gd name="connsiteX7-303" fmla="*/ 3000519 w 3510561"/>
                <a:gd name="connsiteY7-304" fmla="*/ 2641929 h 2641929"/>
                <a:gd name="connsiteX8-305" fmla="*/ 3510561 w 3510561"/>
                <a:gd name="connsiteY8-306" fmla="*/ 2210001 h 2641929"/>
                <a:gd name="connsiteX9-307" fmla="*/ 3414067 w 3510561"/>
                <a:gd name="connsiteY9-308" fmla="*/ 1516160 h 2641929"/>
                <a:gd name="connsiteX10-309" fmla="*/ 3505966 w 3510561"/>
                <a:gd name="connsiteY10-310" fmla="*/ 849888 h 2641929"/>
                <a:gd name="connsiteX11-311" fmla="*/ 3317572 w 3510561"/>
                <a:gd name="connsiteY11-312" fmla="*/ 261732 h 2641929"/>
                <a:gd name="connsiteX12-313" fmla="*/ 2642111 w 3510561"/>
                <a:gd name="connsiteY12-314" fmla="*/ 59553 h 2641929"/>
                <a:gd name="connsiteX13-315" fmla="*/ 1603646 w 3510561"/>
                <a:gd name="connsiteY13-316" fmla="*/ 100907 h 2641929"/>
                <a:gd name="connsiteX14-317" fmla="*/ 1125769 w 3510561"/>
                <a:gd name="connsiteY14-318" fmla="*/ 27388 h 2641929"/>
                <a:gd name="connsiteX15-319" fmla="*/ 565182 w 3510561"/>
                <a:gd name="connsiteY15-320" fmla="*/ 13603 h 2641929"/>
                <a:gd name="connsiteX0-321" fmla="*/ 585546 w 3530925"/>
                <a:gd name="connsiteY0-322" fmla="*/ 13603 h 2641929"/>
                <a:gd name="connsiteX1-323" fmla="*/ 80099 w 3530925"/>
                <a:gd name="connsiteY1-324" fmla="*/ 546620 h 2641929"/>
                <a:gd name="connsiteX2-325" fmla="*/ 126049 w 3530925"/>
                <a:gd name="connsiteY2-326" fmla="*/ 1176132 h 2641929"/>
                <a:gd name="connsiteX3-327" fmla="*/ 20364 w 3530925"/>
                <a:gd name="connsiteY3-328" fmla="*/ 1778073 h 2641929"/>
                <a:gd name="connsiteX4-329" fmla="*/ 121454 w 3530925"/>
                <a:gd name="connsiteY4-330" fmla="*/ 2439750 h 2641929"/>
                <a:gd name="connsiteX5-331" fmla="*/ 865840 w 3530925"/>
                <a:gd name="connsiteY5-332" fmla="*/ 2499484 h 2641929"/>
                <a:gd name="connsiteX6-333" fmla="*/ 2202977 w 3530925"/>
                <a:gd name="connsiteY6-334" fmla="*/ 2435155 h 2641929"/>
                <a:gd name="connsiteX7-335" fmla="*/ 3020883 w 3530925"/>
                <a:gd name="connsiteY7-336" fmla="*/ 2641929 h 2641929"/>
                <a:gd name="connsiteX8-337" fmla="*/ 3530925 w 3530925"/>
                <a:gd name="connsiteY8-338" fmla="*/ 2210001 h 2641929"/>
                <a:gd name="connsiteX9-339" fmla="*/ 3434431 w 3530925"/>
                <a:gd name="connsiteY9-340" fmla="*/ 1516160 h 2641929"/>
                <a:gd name="connsiteX10-341" fmla="*/ 3526330 w 3530925"/>
                <a:gd name="connsiteY10-342" fmla="*/ 849888 h 2641929"/>
                <a:gd name="connsiteX11-343" fmla="*/ 3337936 w 3530925"/>
                <a:gd name="connsiteY11-344" fmla="*/ 261732 h 2641929"/>
                <a:gd name="connsiteX12-345" fmla="*/ 2662475 w 3530925"/>
                <a:gd name="connsiteY12-346" fmla="*/ 59553 h 2641929"/>
                <a:gd name="connsiteX13-347" fmla="*/ 1624010 w 3530925"/>
                <a:gd name="connsiteY13-348" fmla="*/ 100907 h 2641929"/>
                <a:gd name="connsiteX14-349" fmla="*/ 1146133 w 3530925"/>
                <a:gd name="connsiteY14-350" fmla="*/ 27388 h 2641929"/>
                <a:gd name="connsiteX15-351" fmla="*/ 585546 w 3530925"/>
                <a:gd name="connsiteY15-352" fmla="*/ 13603 h 2641929"/>
                <a:gd name="connsiteX0-353" fmla="*/ 594574 w 3539953"/>
                <a:gd name="connsiteY0-354" fmla="*/ 13603 h 2641929"/>
                <a:gd name="connsiteX1-355" fmla="*/ 89127 w 3539953"/>
                <a:gd name="connsiteY1-356" fmla="*/ 546620 h 2641929"/>
                <a:gd name="connsiteX2-357" fmla="*/ 135077 w 3539953"/>
                <a:gd name="connsiteY2-358" fmla="*/ 1176132 h 2641929"/>
                <a:gd name="connsiteX3-359" fmla="*/ 29392 w 3539953"/>
                <a:gd name="connsiteY3-360" fmla="*/ 1778073 h 2641929"/>
                <a:gd name="connsiteX4-361" fmla="*/ 130482 w 3539953"/>
                <a:gd name="connsiteY4-362" fmla="*/ 2439750 h 2641929"/>
                <a:gd name="connsiteX5-363" fmla="*/ 874868 w 3539953"/>
                <a:gd name="connsiteY5-364" fmla="*/ 2499484 h 2641929"/>
                <a:gd name="connsiteX6-365" fmla="*/ 2212005 w 3539953"/>
                <a:gd name="connsiteY6-366" fmla="*/ 2435155 h 2641929"/>
                <a:gd name="connsiteX7-367" fmla="*/ 3029911 w 3539953"/>
                <a:gd name="connsiteY7-368" fmla="*/ 2641929 h 2641929"/>
                <a:gd name="connsiteX8-369" fmla="*/ 3539953 w 3539953"/>
                <a:gd name="connsiteY8-370" fmla="*/ 2210001 h 2641929"/>
                <a:gd name="connsiteX9-371" fmla="*/ 3443459 w 3539953"/>
                <a:gd name="connsiteY9-372" fmla="*/ 1516160 h 2641929"/>
                <a:gd name="connsiteX10-373" fmla="*/ 3535358 w 3539953"/>
                <a:gd name="connsiteY10-374" fmla="*/ 849888 h 2641929"/>
                <a:gd name="connsiteX11-375" fmla="*/ 3346964 w 3539953"/>
                <a:gd name="connsiteY11-376" fmla="*/ 261732 h 2641929"/>
                <a:gd name="connsiteX12-377" fmla="*/ 2671503 w 3539953"/>
                <a:gd name="connsiteY12-378" fmla="*/ 59553 h 2641929"/>
                <a:gd name="connsiteX13-379" fmla="*/ 1633038 w 3539953"/>
                <a:gd name="connsiteY13-380" fmla="*/ 100907 h 2641929"/>
                <a:gd name="connsiteX14-381" fmla="*/ 1155161 w 3539953"/>
                <a:gd name="connsiteY14-382" fmla="*/ 27388 h 2641929"/>
                <a:gd name="connsiteX15-383" fmla="*/ 594574 w 3539953"/>
                <a:gd name="connsiteY15-384" fmla="*/ 13603 h 2641929"/>
                <a:gd name="connsiteX0-385" fmla="*/ 594574 w 3539953"/>
                <a:gd name="connsiteY0-386" fmla="*/ 13603 h 2641929"/>
                <a:gd name="connsiteX1-387" fmla="*/ 89127 w 3539953"/>
                <a:gd name="connsiteY1-388" fmla="*/ 546620 h 2641929"/>
                <a:gd name="connsiteX2-389" fmla="*/ 135077 w 3539953"/>
                <a:gd name="connsiteY2-390" fmla="*/ 1176132 h 2641929"/>
                <a:gd name="connsiteX3-391" fmla="*/ 29392 w 3539953"/>
                <a:gd name="connsiteY3-392" fmla="*/ 1778073 h 2641929"/>
                <a:gd name="connsiteX4-393" fmla="*/ 130482 w 3539953"/>
                <a:gd name="connsiteY4-394" fmla="*/ 2439750 h 2641929"/>
                <a:gd name="connsiteX5-395" fmla="*/ 874868 w 3539953"/>
                <a:gd name="connsiteY5-396" fmla="*/ 2499484 h 2641929"/>
                <a:gd name="connsiteX6-397" fmla="*/ 2212005 w 3539953"/>
                <a:gd name="connsiteY6-398" fmla="*/ 2435155 h 2641929"/>
                <a:gd name="connsiteX7-399" fmla="*/ 3029911 w 3539953"/>
                <a:gd name="connsiteY7-400" fmla="*/ 2641929 h 2641929"/>
                <a:gd name="connsiteX8-401" fmla="*/ 3539953 w 3539953"/>
                <a:gd name="connsiteY8-402" fmla="*/ 2210001 h 2641929"/>
                <a:gd name="connsiteX9-403" fmla="*/ 3443459 w 3539953"/>
                <a:gd name="connsiteY9-404" fmla="*/ 1516160 h 2641929"/>
                <a:gd name="connsiteX10-405" fmla="*/ 3535358 w 3539953"/>
                <a:gd name="connsiteY10-406" fmla="*/ 849888 h 2641929"/>
                <a:gd name="connsiteX11-407" fmla="*/ 3346964 w 3539953"/>
                <a:gd name="connsiteY11-408" fmla="*/ 261732 h 2641929"/>
                <a:gd name="connsiteX12-409" fmla="*/ 2671503 w 3539953"/>
                <a:gd name="connsiteY12-410" fmla="*/ 59553 h 2641929"/>
                <a:gd name="connsiteX13-411" fmla="*/ 1633038 w 3539953"/>
                <a:gd name="connsiteY13-412" fmla="*/ 100907 h 2641929"/>
                <a:gd name="connsiteX14-413" fmla="*/ 1155161 w 3539953"/>
                <a:gd name="connsiteY14-414" fmla="*/ 27388 h 2641929"/>
                <a:gd name="connsiteX15-415" fmla="*/ 594574 w 3539953"/>
                <a:gd name="connsiteY15-416" fmla="*/ 13603 h 2641929"/>
                <a:gd name="connsiteX0-417" fmla="*/ 594574 w 3539953"/>
                <a:gd name="connsiteY0-418" fmla="*/ 13603 h 2641929"/>
                <a:gd name="connsiteX1-419" fmla="*/ 89127 w 3539953"/>
                <a:gd name="connsiteY1-420" fmla="*/ 546620 h 2641929"/>
                <a:gd name="connsiteX2-421" fmla="*/ 135077 w 3539953"/>
                <a:gd name="connsiteY2-422" fmla="*/ 1176132 h 2641929"/>
                <a:gd name="connsiteX3-423" fmla="*/ 29392 w 3539953"/>
                <a:gd name="connsiteY3-424" fmla="*/ 1778073 h 2641929"/>
                <a:gd name="connsiteX4-425" fmla="*/ 130482 w 3539953"/>
                <a:gd name="connsiteY4-426" fmla="*/ 2439750 h 2641929"/>
                <a:gd name="connsiteX5-427" fmla="*/ 874868 w 3539953"/>
                <a:gd name="connsiteY5-428" fmla="*/ 2499484 h 2641929"/>
                <a:gd name="connsiteX6-429" fmla="*/ 2212005 w 3539953"/>
                <a:gd name="connsiteY6-430" fmla="*/ 2435155 h 2641929"/>
                <a:gd name="connsiteX7-431" fmla="*/ 3029911 w 3539953"/>
                <a:gd name="connsiteY7-432" fmla="*/ 2641929 h 2641929"/>
                <a:gd name="connsiteX8-433" fmla="*/ 3539953 w 3539953"/>
                <a:gd name="connsiteY8-434" fmla="*/ 2210001 h 2641929"/>
                <a:gd name="connsiteX9-435" fmla="*/ 3443459 w 3539953"/>
                <a:gd name="connsiteY9-436" fmla="*/ 1516160 h 2641929"/>
                <a:gd name="connsiteX10-437" fmla="*/ 3535358 w 3539953"/>
                <a:gd name="connsiteY10-438" fmla="*/ 849888 h 2641929"/>
                <a:gd name="connsiteX11-439" fmla="*/ 3346964 w 3539953"/>
                <a:gd name="connsiteY11-440" fmla="*/ 261732 h 2641929"/>
                <a:gd name="connsiteX12-441" fmla="*/ 2671503 w 3539953"/>
                <a:gd name="connsiteY12-442" fmla="*/ 59553 h 2641929"/>
                <a:gd name="connsiteX13-443" fmla="*/ 1633038 w 3539953"/>
                <a:gd name="connsiteY13-444" fmla="*/ 100907 h 2641929"/>
                <a:gd name="connsiteX14-445" fmla="*/ 1155161 w 3539953"/>
                <a:gd name="connsiteY14-446" fmla="*/ 27388 h 2641929"/>
                <a:gd name="connsiteX15-447" fmla="*/ 594574 w 3539953"/>
                <a:gd name="connsiteY15-448" fmla="*/ 13603 h 2641929"/>
                <a:gd name="connsiteX0-449" fmla="*/ 594574 w 3539953"/>
                <a:gd name="connsiteY0-450" fmla="*/ 13603 h 2641929"/>
                <a:gd name="connsiteX1-451" fmla="*/ 89127 w 3539953"/>
                <a:gd name="connsiteY1-452" fmla="*/ 546620 h 2641929"/>
                <a:gd name="connsiteX2-453" fmla="*/ 135077 w 3539953"/>
                <a:gd name="connsiteY2-454" fmla="*/ 1176132 h 2641929"/>
                <a:gd name="connsiteX3-455" fmla="*/ 29392 w 3539953"/>
                <a:gd name="connsiteY3-456" fmla="*/ 1778073 h 2641929"/>
                <a:gd name="connsiteX4-457" fmla="*/ 130482 w 3539953"/>
                <a:gd name="connsiteY4-458" fmla="*/ 2439750 h 2641929"/>
                <a:gd name="connsiteX5-459" fmla="*/ 874868 w 3539953"/>
                <a:gd name="connsiteY5-460" fmla="*/ 2499484 h 2641929"/>
                <a:gd name="connsiteX6-461" fmla="*/ 2212005 w 3539953"/>
                <a:gd name="connsiteY6-462" fmla="*/ 2435155 h 2641929"/>
                <a:gd name="connsiteX7-463" fmla="*/ 3029911 w 3539953"/>
                <a:gd name="connsiteY7-464" fmla="*/ 2641929 h 2641929"/>
                <a:gd name="connsiteX8-465" fmla="*/ 3539953 w 3539953"/>
                <a:gd name="connsiteY8-466" fmla="*/ 2210001 h 2641929"/>
                <a:gd name="connsiteX9-467" fmla="*/ 3443459 w 3539953"/>
                <a:gd name="connsiteY9-468" fmla="*/ 1516160 h 2641929"/>
                <a:gd name="connsiteX10-469" fmla="*/ 3535358 w 3539953"/>
                <a:gd name="connsiteY10-470" fmla="*/ 849888 h 2641929"/>
                <a:gd name="connsiteX11-471" fmla="*/ 3346964 w 3539953"/>
                <a:gd name="connsiteY11-472" fmla="*/ 261732 h 2641929"/>
                <a:gd name="connsiteX12-473" fmla="*/ 2671503 w 3539953"/>
                <a:gd name="connsiteY12-474" fmla="*/ 59553 h 2641929"/>
                <a:gd name="connsiteX13-475" fmla="*/ 1633038 w 3539953"/>
                <a:gd name="connsiteY13-476" fmla="*/ 100907 h 2641929"/>
                <a:gd name="connsiteX14-477" fmla="*/ 1155161 w 3539953"/>
                <a:gd name="connsiteY14-478" fmla="*/ 27388 h 2641929"/>
                <a:gd name="connsiteX15-479" fmla="*/ 594574 w 3539953"/>
                <a:gd name="connsiteY15-480" fmla="*/ 13603 h 2641929"/>
                <a:gd name="connsiteX0-481" fmla="*/ 594574 w 3539953"/>
                <a:gd name="connsiteY0-482" fmla="*/ 13603 h 2641929"/>
                <a:gd name="connsiteX1-483" fmla="*/ 89127 w 3539953"/>
                <a:gd name="connsiteY1-484" fmla="*/ 546620 h 2641929"/>
                <a:gd name="connsiteX2-485" fmla="*/ 135077 w 3539953"/>
                <a:gd name="connsiteY2-486" fmla="*/ 1176132 h 2641929"/>
                <a:gd name="connsiteX3-487" fmla="*/ 29392 w 3539953"/>
                <a:gd name="connsiteY3-488" fmla="*/ 1778073 h 2641929"/>
                <a:gd name="connsiteX4-489" fmla="*/ 130482 w 3539953"/>
                <a:gd name="connsiteY4-490" fmla="*/ 2439750 h 2641929"/>
                <a:gd name="connsiteX5-491" fmla="*/ 874868 w 3539953"/>
                <a:gd name="connsiteY5-492" fmla="*/ 2499484 h 2641929"/>
                <a:gd name="connsiteX6-493" fmla="*/ 2212005 w 3539953"/>
                <a:gd name="connsiteY6-494" fmla="*/ 2435155 h 2641929"/>
                <a:gd name="connsiteX7-495" fmla="*/ 3029911 w 3539953"/>
                <a:gd name="connsiteY7-496" fmla="*/ 2641929 h 2641929"/>
                <a:gd name="connsiteX8-497" fmla="*/ 3539953 w 3539953"/>
                <a:gd name="connsiteY8-498" fmla="*/ 2210001 h 2641929"/>
                <a:gd name="connsiteX9-499" fmla="*/ 3443459 w 3539953"/>
                <a:gd name="connsiteY9-500" fmla="*/ 1516160 h 2641929"/>
                <a:gd name="connsiteX10-501" fmla="*/ 3535358 w 3539953"/>
                <a:gd name="connsiteY10-502" fmla="*/ 849888 h 2641929"/>
                <a:gd name="connsiteX11-503" fmla="*/ 3346964 w 3539953"/>
                <a:gd name="connsiteY11-504" fmla="*/ 261732 h 2641929"/>
                <a:gd name="connsiteX12-505" fmla="*/ 2671503 w 3539953"/>
                <a:gd name="connsiteY12-506" fmla="*/ 59553 h 2641929"/>
                <a:gd name="connsiteX13-507" fmla="*/ 1633038 w 3539953"/>
                <a:gd name="connsiteY13-508" fmla="*/ 100907 h 2641929"/>
                <a:gd name="connsiteX14-509" fmla="*/ 1155161 w 3539953"/>
                <a:gd name="connsiteY14-510" fmla="*/ 27388 h 2641929"/>
                <a:gd name="connsiteX15-511" fmla="*/ 594574 w 3539953"/>
                <a:gd name="connsiteY15-512" fmla="*/ 13603 h 2641929"/>
                <a:gd name="connsiteX0-513" fmla="*/ 594574 w 3539953"/>
                <a:gd name="connsiteY0-514" fmla="*/ 13603 h 2641929"/>
                <a:gd name="connsiteX1-515" fmla="*/ 89127 w 3539953"/>
                <a:gd name="connsiteY1-516" fmla="*/ 546620 h 2641929"/>
                <a:gd name="connsiteX2-517" fmla="*/ 135077 w 3539953"/>
                <a:gd name="connsiteY2-518" fmla="*/ 1176132 h 2641929"/>
                <a:gd name="connsiteX3-519" fmla="*/ 29392 w 3539953"/>
                <a:gd name="connsiteY3-520" fmla="*/ 1778073 h 2641929"/>
                <a:gd name="connsiteX4-521" fmla="*/ 130482 w 3539953"/>
                <a:gd name="connsiteY4-522" fmla="*/ 2439750 h 2641929"/>
                <a:gd name="connsiteX5-523" fmla="*/ 874868 w 3539953"/>
                <a:gd name="connsiteY5-524" fmla="*/ 2499484 h 2641929"/>
                <a:gd name="connsiteX6-525" fmla="*/ 2212005 w 3539953"/>
                <a:gd name="connsiteY6-526" fmla="*/ 2435155 h 2641929"/>
                <a:gd name="connsiteX7-527" fmla="*/ 3029911 w 3539953"/>
                <a:gd name="connsiteY7-528" fmla="*/ 2641929 h 2641929"/>
                <a:gd name="connsiteX8-529" fmla="*/ 3539953 w 3539953"/>
                <a:gd name="connsiteY8-530" fmla="*/ 2210001 h 2641929"/>
                <a:gd name="connsiteX9-531" fmla="*/ 3443459 w 3539953"/>
                <a:gd name="connsiteY9-532" fmla="*/ 1516160 h 2641929"/>
                <a:gd name="connsiteX10-533" fmla="*/ 3535358 w 3539953"/>
                <a:gd name="connsiteY10-534" fmla="*/ 849888 h 2641929"/>
                <a:gd name="connsiteX11-535" fmla="*/ 3346964 w 3539953"/>
                <a:gd name="connsiteY11-536" fmla="*/ 261732 h 2641929"/>
                <a:gd name="connsiteX12-537" fmla="*/ 2671503 w 3539953"/>
                <a:gd name="connsiteY12-538" fmla="*/ 59553 h 2641929"/>
                <a:gd name="connsiteX13-539" fmla="*/ 1633038 w 3539953"/>
                <a:gd name="connsiteY13-540" fmla="*/ 100907 h 2641929"/>
                <a:gd name="connsiteX14-541" fmla="*/ 1155161 w 3539953"/>
                <a:gd name="connsiteY14-542" fmla="*/ 27388 h 2641929"/>
                <a:gd name="connsiteX15-543" fmla="*/ 594574 w 3539953"/>
                <a:gd name="connsiteY15-544" fmla="*/ 13603 h 2641929"/>
                <a:gd name="connsiteX0-545" fmla="*/ 594574 w 3539953"/>
                <a:gd name="connsiteY0-546" fmla="*/ 13603 h 2641929"/>
                <a:gd name="connsiteX1-547" fmla="*/ 89127 w 3539953"/>
                <a:gd name="connsiteY1-548" fmla="*/ 546620 h 2641929"/>
                <a:gd name="connsiteX2-549" fmla="*/ 135077 w 3539953"/>
                <a:gd name="connsiteY2-550" fmla="*/ 1176132 h 2641929"/>
                <a:gd name="connsiteX3-551" fmla="*/ 29392 w 3539953"/>
                <a:gd name="connsiteY3-552" fmla="*/ 1778073 h 2641929"/>
                <a:gd name="connsiteX4-553" fmla="*/ 130482 w 3539953"/>
                <a:gd name="connsiteY4-554" fmla="*/ 2439750 h 2641929"/>
                <a:gd name="connsiteX5-555" fmla="*/ 874868 w 3539953"/>
                <a:gd name="connsiteY5-556" fmla="*/ 2499484 h 2641929"/>
                <a:gd name="connsiteX6-557" fmla="*/ 2212005 w 3539953"/>
                <a:gd name="connsiteY6-558" fmla="*/ 2435155 h 2641929"/>
                <a:gd name="connsiteX7-559" fmla="*/ 3029911 w 3539953"/>
                <a:gd name="connsiteY7-560" fmla="*/ 2641929 h 2641929"/>
                <a:gd name="connsiteX8-561" fmla="*/ 3539953 w 3539953"/>
                <a:gd name="connsiteY8-562" fmla="*/ 2210001 h 2641929"/>
                <a:gd name="connsiteX9-563" fmla="*/ 3443459 w 3539953"/>
                <a:gd name="connsiteY9-564" fmla="*/ 1516160 h 2641929"/>
                <a:gd name="connsiteX10-565" fmla="*/ 3535358 w 3539953"/>
                <a:gd name="connsiteY10-566" fmla="*/ 849888 h 2641929"/>
                <a:gd name="connsiteX11-567" fmla="*/ 3346964 w 3539953"/>
                <a:gd name="connsiteY11-568" fmla="*/ 261732 h 2641929"/>
                <a:gd name="connsiteX12-569" fmla="*/ 2671503 w 3539953"/>
                <a:gd name="connsiteY12-570" fmla="*/ 59553 h 2641929"/>
                <a:gd name="connsiteX13-571" fmla="*/ 1633038 w 3539953"/>
                <a:gd name="connsiteY13-572" fmla="*/ 100907 h 2641929"/>
                <a:gd name="connsiteX14-573" fmla="*/ 1155161 w 3539953"/>
                <a:gd name="connsiteY14-574" fmla="*/ 27388 h 2641929"/>
                <a:gd name="connsiteX15-575" fmla="*/ 594574 w 3539953"/>
                <a:gd name="connsiteY15-576" fmla="*/ 13603 h 2641929"/>
                <a:gd name="connsiteX0-577" fmla="*/ 594574 w 3539953"/>
                <a:gd name="connsiteY0-578" fmla="*/ 13603 h 2641929"/>
                <a:gd name="connsiteX1-579" fmla="*/ 89127 w 3539953"/>
                <a:gd name="connsiteY1-580" fmla="*/ 546620 h 2641929"/>
                <a:gd name="connsiteX2-581" fmla="*/ 135077 w 3539953"/>
                <a:gd name="connsiteY2-582" fmla="*/ 1176132 h 2641929"/>
                <a:gd name="connsiteX3-583" fmla="*/ 29392 w 3539953"/>
                <a:gd name="connsiteY3-584" fmla="*/ 1778073 h 2641929"/>
                <a:gd name="connsiteX4-585" fmla="*/ 130482 w 3539953"/>
                <a:gd name="connsiteY4-586" fmla="*/ 2439750 h 2641929"/>
                <a:gd name="connsiteX5-587" fmla="*/ 874868 w 3539953"/>
                <a:gd name="connsiteY5-588" fmla="*/ 2499484 h 2641929"/>
                <a:gd name="connsiteX6-589" fmla="*/ 2212005 w 3539953"/>
                <a:gd name="connsiteY6-590" fmla="*/ 2435155 h 2641929"/>
                <a:gd name="connsiteX7-591" fmla="*/ 3029911 w 3539953"/>
                <a:gd name="connsiteY7-592" fmla="*/ 2641929 h 2641929"/>
                <a:gd name="connsiteX8-593" fmla="*/ 3539953 w 3539953"/>
                <a:gd name="connsiteY8-594" fmla="*/ 2210001 h 2641929"/>
                <a:gd name="connsiteX9-595" fmla="*/ 3443459 w 3539953"/>
                <a:gd name="connsiteY9-596" fmla="*/ 1516160 h 2641929"/>
                <a:gd name="connsiteX10-597" fmla="*/ 3535358 w 3539953"/>
                <a:gd name="connsiteY10-598" fmla="*/ 849888 h 2641929"/>
                <a:gd name="connsiteX11-599" fmla="*/ 3346964 w 3539953"/>
                <a:gd name="connsiteY11-600" fmla="*/ 261732 h 2641929"/>
                <a:gd name="connsiteX12-601" fmla="*/ 2671503 w 3539953"/>
                <a:gd name="connsiteY12-602" fmla="*/ 59553 h 2641929"/>
                <a:gd name="connsiteX13-603" fmla="*/ 1633038 w 3539953"/>
                <a:gd name="connsiteY13-604" fmla="*/ 100907 h 2641929"/>
                <a:gd name="connsiteX14-605" fmla="*/ 1155161 w 3539953"/>
                <a:gd name="connsiteY14-606" fmla="*/ 27388 h 2641929"/>
                <a:gd name="connsiteX15-607" fmla="*/ 594574 w 3539953"/>
                <a:gd name="connsiteY15-608" fmla="*/ 13603 h 2641929"/>
                <a:gd name="connsiteX0-609" fmla="*/ 594574 w 3539953"/>
                <a:gd name="connsiteY0-610" fmla="*/ 13603 h 2641929"/>
                <a:gd name="connsiteX1-611" fmla="*/ 89127 w 3539953"/>
                <a:gd name="connsiteY1-612" fmla="*/ 546620 h 2641929"/>
                <a:gd name="connsiteX2-613" fmla="*/ 135077 w 3539953"/>
                <a:gd name="connsiteY2-614" fmla="*/ 1176132 h 2641929"/>
                <a:gd name="connsiteX3-615" fmla="*/ 29392 w 3539953"/>
                <a:gd name="connsiteY3-616" fmla="*/ 1778073 h 2641929"/>
                <a:gd name="connsiteX4-617" fmla="*/ 130482 w 3539953"/>
                <a:gd name="connsiteY4-618" fmla="*/ 2439750 h 2641929"/>
                <a:gd name="connsiteX5-619" fmla="*/ 874868 w 3539953"/>
                <a:gd name="connsiteY5-620" fmla="*/ 2499484 h 2641929"/>
                <a:gd name="connsiteX6-621" fmla="*/ 2212005 w 3539953"/>
                <a:gd name="connsiteY6-622" fmla="*/ 2435155 h 2641929"/>
                <a:gd name="connsiteX7-623" fmla="*/ 3029911 w 3539953"/>
                <a:gd name="connsiteY7-624" fmla="*/ 2641929 h 2641929"/>
                <a:gd name="connsiteX8-625" fmla="*/ 3539953 w 3539953"/>
                <a:gd name="connsiteY8-626" fmla="*/ 2210001 h 2641929"/>
                <a:gd name="connsiteX9-627" fmla="*/ 3443459 w 3539953"/>
                <a:gd name="connsiteY9-628" fmla="*/ 1516160 h 2641929"/>
                <a:gd name="connsiteX10-629" fmla="*/ 3535358 w 3539953"/>
                <a:gd name="connsiteY10-630" fmla="*/ 849888 h 2641929"/>
                <a:gd name="connsiteX11-631" fmla="*/ 3346964 w 3539953"/>
                <a:gd name="connsiteY11-632" fmla="*/ 261732 h 2641929"/>
                <a:gd name="connsiteX12-633" fmla="*/ 2671503 w 3539953"/>
                <a:gd name="connsiteY12-634" fmla="*/ 59553 h 2641929"/>
                <a:gd name="connsiteX13-635" fmla="*/ 1633038 w 3539953"/>
                <a:gd name="connsiteY13-636" fmla="*/ 100907 h 2641929"/>
                <a:gd name="connsiteX14-637" fmla="*/ 1155161 w 3539953"/>
                <a:gd name="connsiteY14-638" fmla="*/ 27388 h 2641929"/>
                <a:gd name="connsiteX15-639" fmla="*/ 594574 w 3539953"/>
                <a:gd name="connsiteY15-640" fmla="*/ 13603 h 2641929"/>
                <a:gd name="connsiteX0-641" fmla="*/ 594574 w 3539953"/>
                <a:gd name="connsiteY0-642" fmla="*/ 13603 h 2641929"/>
                <a:gd name="connsiteX1-643" fmla="*/ 89127 w 3539953"/>
                <a:gd name="connsiteY1-644" fmla="*/ 546620 h 2641929"/>
                <a:gd name="connsiteX2-645" fmla="*/ 135077 w 3539953"/>
                <a:gd name="connsiteY2-646" fmla="*/ 1176132 h 2641929"/>
                <a:gd name="connsiteX3-647" fmla="*/ 29392 w 3539953"/>
                <a:gd name="connsiteY3-648" fmla="*/ 1778073 h 2641929"/>
                <a:gd name="connsiteX4-649" fmla="*/ 130482 w 3539953"/>
                <a:gd name="connsiteY4-650" fmla="*/ 2439750 h 2641929"/>
                <a:gd name="connsiteX5-651" fmla="*/ 874868 w 3539953"/>
                <a:gd name="connsiteY5-652" fmla="*/ 2499484 h 2641929"/>
                <a:gd name="connsiteX6-653" fmla="*/ 2212005 w 3539953"/>
                <a:gd name="connsiteY6-654" fmla="*/ 2435155 h 2641929"/>
                <a:gd name="connsiteX7-655" fmla="*/ 3029911 w 3539953"/>
                <a:gd name="connsiteY7-656" fmla="*/ 2641929 h 2641929"/>
                <a:gd name="connsiteX8-657" fmla="*/ 3539953 w 3539953"/>
                <a:gd name="connsiteY8-658" fmla="*/ 2210001 h 2641929"/>
                <a:gd name="connsiteX9-659" fmla="*/ 3443459 w 3539953"/>
                <a:gd name="connsiteY9-660" fmla="*/ 1516160 h 2641929"/>
                <a:gd name="connsiteX10-661" fmla="*/ 3535358 w 3539953"/>
                <a:gd name="connsiteY10-662" fmla="*/ 849888 h 2641929"/>
                <a:gd name="connsiteX11-663" fmla="*/ 3346964 w 3539953"/>
                <a:gd name="connsiteY11-664" fmla="*/ 261732 h 2641929"/>
                <a:gd name="connsiteX12-665" fmla="*/ 2671503 w 3539953"/>
                <a:gd name="connsiteY12-666" fmla="*/ 59553 h 2641929"/>
                <a:gd name="connsiteX13-667" fmla="*/ 1633038 w 3539953"/>
                <a:gd name="connsiteY13-668" fmla="*/ 100907 h 2641929"/>
                <a:gd name="connsiteX14-669" fmla="*/ 1155161 w 3539953"/>
                <a:gd name="connsiteY14-670" fmla="*/ 27388 h 2641929"/>
                <a:gd name="connsiteX15-671" fmla="*/ 594574 w 3539953"/>
                <a:gd name="connsiteY15-672" fmla="*/ 13603 h 2641929"/>
                <a:gd name="connsiteX0-673" fmla="*/ 594574 w 3539953"/>
                <a:gd name="connsiteY0-674" fmla="*/ 13603 h 2641929"/>
                <a:gd name="connsiteX1-675" fmla="*/ 89127 w 3539953"/>
                <a:gd name="connsiteY1-676" fmla="*/ 546620 h 2641929"/>
                <a:gd name="connsiteX2-677" fmla="*/ 135077 w 3539953"/>
                <a:gd name="connsiteY2-678" fmla="*/ 1176132 h 2641929"/>
                <a:gd name="connsiteX3-679" fmla="*/ 29392 w 3539953"/>
                <a:gd name="connsiteY3-680" fmla="*/ 1778073 h 2641929"/>
                <a:gd name="connsiteX4-681" fmla="*/ 130482 w 3539953"/>
                <a:gd name="connsiteY4-682" fmla="*/ 2439750 h 2641929"/>
                <a:gd name="connsiteX5-683" fmla="*/ 874868 w 3539953"/>
                <a:gd name="connsiteY5-684" fmla="*/ 2499484 h 2641929"/>
                <a:gd name="connsiteX6-685" fmla="*/ 2212005 w 3539953"/>
                <a:gd name="connsiteY6-686" fmla="*/ 2435155 h 2641929"/>
                <a:gd name="connsiteX7-687" fmla="*/ 3029911 w 3539953"/>
                <a:gd name="connsiteY7-688" fmla="*/ 2641929 h 2641929"/>
                <a:gd name="connsiteX8-689" fmla="*/ 3539953 w 3539953"/>
                <a:gd name="connsiteY8-690" fmla="*/ 2210001 h 2641929"/>
                <a:gd name="connsiteX9-691" fmla="*/ 3443459 w 3539953"/>
                <a:gd name="connsiteY9-692" fmla="*/ 1516160 h 2641929"/>
                <a:gd name="connsiteX10-693" fmla="*/ 3535358 w 3539953"/>
                <a:gd name="connsiteY10-694" fmla="*/ 849888 h 2641929"/>
                <a:gd name="connsiteX11-695" fmla="*/ 3346964 w 3539953"/>
                <a:gd name="connsiteY11-696" fmla="*/ 261732 h 2641929"/>
                <a:gd name="connsiteX12-697" fmla="*/ 2671503 w 3539953"/>
                <a:gd name="connsiteY12-698" fmla="*/ 59553 h 2641929"/>
                <a:gd name="connsiteX13-699" fmla="*/ 1633038 w 3539953"/>
                <a:gd name="connsiteY13-700" fmla="*/ 100907 h 2641929"/>
                <a:gd name="connsiteX14-701" fmla="*/ 1155161 w 3539953"/>
                <a:gd name="connsiteY14-702" fmla="*/ 27388 h 2641929"/>
                <a:gd name="connsiteX15-703" fmla="*/ 594574 w 3539953"/>
                <a:gd name="connsiteY15-704" fmla="*/ 13603 h 2641929"/>
                <a:gd name="connsiteX0-705" fmla="*/ 594574 w 3539953"/>
                <a:gd name="connsiteY0-706" fmla="*/ 13603 h 2641929"/>
                <a:gd name="connsiteX1-707" fmla="*/ 89127 w 3539953"/>
                <a:gd name="connsiteY1-708" fmla="*/ 546620 h 2641929"/>
                <a:gd name="connsiteX2-709" fmla="*/ 135077 w 3539953"/>
                <a:gd name="connsiteY2-710" fmla="*/ 1176132 h 2641929"/>
                <a:gd name="connsiteX3-711" fmla="*/ 29392 w 3539953"/>
                <a:gd name="connsiteY3-712" fmla="*/ 1778073 h 2641929"/>
                <a:gd name="connsiteX4-713" fmla="*/ 130482 w 3539953"/>
                <a:gd name="connsiteY4-714" fmla="*/ 2439750 h 2641929"/>
                <a:gd name="connsiteX5-715" fmla="*/ 874868 w 3539953"/>
                <a:gd name="connsiteY5-716" fmla="*/ 2499484 h 2641929"/>
                <a:gd name="connsiteX6-717" fmla="*/ 2212005 w 3539953"/>
                <a:gd name="connsiteY6-718" fmla="*/ 2435155 h 2641929"/>
                <a:gd name="connsiteX7-719" fmla="*/ 3029911 w 3539953"/>
                <a:gd name="connsiteY7-720" fmla="*/ 2641929 h 2641929"/>
                <a:gd name="connsiteX8-721" fmla="*/ 3539953 w 3539953"/>
                <a:gd name="connsiteY8-722" fmla="*/ 2210001 h 2641929"/>
                <a:gd name="connsiteX9-723" fmla="*/ 3443459 w 3539953"/>
                <a:gd name="connsiteY9-724" fmla="*/ 1516160 h 2641929"/>
                <a:gd name="connsiteX10-725" fmla="*/ 3535358 w 3539953"/>
                <a:gd name="connsiteY10-726" fmla="*/ 849888 h 2641929"/>
                <a:gd name="connsiteX11-727" fmla="*/ 3346964 w 3539953"/>
                <a:gd name="connsiteY11-728" fmla="*/ 261732 h 2641929"/>
                <a:gd name="connsiteX12-729" fmla="*/ 2671503 w 3539953"/>
                <a:gd name="connsiteY12-730" fmla="*/ 59553 h 2641929"/>
                <a:gd name="connsiteX13-731" fmla="*/ 1633038 w 3539953"/>
                <a:gd name="connsiteY13-732" fmla="*/ 100907 h 2641929"/>
                <a:gd name="connsiteX14-733" fmla="*/ 1155161 w 3539953"/>
                <a:gd name="connsiteY14-734" fmla="*/ 27388 h 2641929"/>
                <a:gd name="connsiteX15-735" fmla="*/ 594574 w 3539953"/>
                <a:gd name="connsiteY15-736" fmla="*/ 13603 h 2641929"/>
                <a:gd name="connsiteX0-737" fmla="*/ 594574 w 3539953"/>
                <a:gd name="connsiteY0-738" fmla="*/ 13603 h 2641929"/>
                <a:gd name="connsiteX1-739" fmla="*/ 89127 w 3539953"/>
                <a:gd name="connsiteY1-740" fmla="*/ 546620 h 2641929"/>
                <a:gd name="connsiteX2-741" fmla="*/ 135077 w 3539953"/>
                <a:gd name="connsiteY2-742" fmla="*/ 1176132 h 2641929"/>
                <a:gd name="connsiteX3-743" fmla="*/ 29392 w 3539953"/>
                <a:gd name="connsiteY3-744" fmla="*/ 1778073 h 2641929"/>
                <a:gd name="connsiteX4-745" fmla="*/ 130482 w 3539953"/>
                <a:gd name="connsiteY4-746" fmla="*/ 2439750 h 2641929"/>
                <a:gd name="connsiteX5-747" fmla="*/ 874868 w 3539953"/>
                <a:gd name="connsiteY5-748" fmla="*/ 2499484 h 2641929"/>
                <a:gd name="connsiteX6-749" fmla="*/ 2212005 w 3539953"/>
                <a:gd name="connsiteY6-750" fmla="*/ 2435155 h 2641929"/>
                <a:gd name="connsiteX7-751" fmla="*/ 3029911 w 3539953"/>
                <a:gd name="connsiteY7-752" fmla="*/ 2641929 h 2641929"/>
                <a:gd name="connsiteX8-753" fmla="*/ 3539953 w 3539953"/>
                <a:gd name="connsiteY8-754" fmla="*/ 2210001 h 2641929"/>
                <a:gd name="connsiteX9-755" fmla="*/ 3443459 w 3539953"/>
                <a:gd name="connsiteY9-756" fmla="*/ 1516160 h 2641929"/>
                <a:gd name="connsiteX10-757" fmla="*/ 3535358 w 3539953"/>
                <a:gd name="connsiteY10-758" fmla="*/ 849888 h 2641929"/>
                <a:gd name="connsiteX11-759" fmla="*/ 3346964 w 3539953"/>
                <a:gd name="connsiteY11-760" fmla="*/ 261732 h 2641929"/>
                <a:gd name="connsiteX12-761" fmla="*/ 2671503 w 3539953"/>
                <a:gd name="connsiteY12-762" fmla="*/ 59553 h 2641929"/>
                <a:gd name="connsiteX13-763" fmla="*/ 1633038 w 3539953"/>
                <a:gd name="connsiteY13-764" fmla="*/ 100907 h 2641929"/>
                <a:gd name="connsiteX14-765" fmla="*/ 1155161 w 3539953"/>
                <a:gd name="connsiteY14-766" fmla="*/ 27388 h 2641929"/>
                <a:gd name="connsiteX15-767" fmla="*/ 594574 w 3539953"/>
                <a:gd name="connsiteY15-768" fmla="*/ 13603 h 2641929"/>
                <a:gd name="connsiteX0-769" fmla="*/ 594574 w 3539953"/>
                <a:gd name="connsiteY0-770" fmla="*/ 13603 h 2641929"/>
                <a:gd name="connsiteX1-771" fmla="*/ 89127 w 3539953"/>
                <a:gd name="connsiteY1-772" fmla="*/ 546620 h 2641929"/>
                <a:gd name="connsiteX2-773" fmla="*/ 135077 w 3539953"/>
                <a:gd name="connsiteY2-774" fmla="*/ 1176132 h 2641929"/>
                <a:gd name="connsiteX3-775" fmla="*/ 29392 w 3539953"/>
                <a:gd name="connsiteY3-776" fmla="*/ 1778073 h 2641929"/>
                <a:gd name="connsiteX4-777" fmla="*/ 130482 w 3539953"/>
                <a:gd name="connsiteY4-778" fmla="*/ 2439750 h 2641929"/>
                <a:gd name="connsiteX5-779" fmla="*/ 874868 w 3539953"/>
                <a:gd name="connsiteY5-780" fmla="*/ 2499484 h 2641929"/>
                <a:gd name="connsiteX6-781" fmla="*/ 2212005 w 3539953"/>
                <a:gd name="connsiteY6-782" fmla="*/ 2435155 h 2641929"/>
                <a:gd name="connsiteX7-783" fmla="*/ 3029911 w 3539953"/>
                <a:gd name="connsiteY7-784" fmla="*/ 2641929 h 2641929"/>
                <a:gd name="connsiteX8-785" fmla="*/ 3539953 w 3539953"/>
                <a:gd name="connsiteY8-786" fmla="*/ 2210001 h 2641929"/>
                <a:gd name="connsiteX9-787" fmla="*/ 3443459 w 3539953"/>
                <a:gd name="connsiteY9-788" fmla="*/ 1516160 h 2641929"/>
                <a:gd name="connsiteX10-789" fmla="*/ 3535358 w 3539953"/>
                <a:gd name="connsiteY10-790" fmla="*/ 849888 h 2641929"/>
                <a:gd name="connsiteX11-791" fmla="*/ 3346964 w 3539953"/>
                <a:gd name="connsiteY11-792" fmla="*/ 261732 h 2641929"/>
                <a:gd name="connsiteX12-793" fmla="*/ 2671503 w 3539953"/>
                <a:gd name="connsiteY12-794" fmla="*/ 59553 h 2641929"/>
                <a:gd name="connsiteX13-795" fmla="*/ 1633038 w 3539953"/>
                <a:gd name="connsiteY13-796" fmla="*/ 100907 h 2641929"/>
                <a:gd name="connsiteX14-797" fmla="*/ 1155161 w 3539953"/>
                <a:gd name="connsiteY14-798" fmla="*/ 27388 h 2641929"/>
                <a:gd name="connsiteX15-799" fmla="*/ 594574 w 3539953"/>
                <a:gd name="connsiteY15-800" fmla="*/ 13603 h 2641929"/>
                <a:gd name="connsiteX0-801" fmla="*/ 594574 w 3539953"/>
                <a:gd name="connsiteY0-802" fmla="*/ 13603 h 2641929"/>
                <a:gd name="connsiteX1-803" fmla="*/ 89127 w 3539953"/>
                <a:gd name="connsiteY1-804" fmla="*/ 546620 h 2641929"/>
                <a:gd name="connsiteX2-805" fmla="*/ 135077 w 3539953"/>
                <a:gd name="connsiteY2-806" fmla="*/ 1176132 h 2641929"/>
                <a:gd name="connsiteX3-807" fmla="*/ 29392 w 3539953"/>
                <a:gd name="connsiteY3-808" fmla="*/ 1778073 h 2641929"/>
                <a:gd name="connsiteX4-809" fmla="*/ 130482 w 3539953"/>
                <a:gd name="connsiteY4-810" fmla="*/ 2439750 h 2641929"/>
                <a:gd name="connsiteX5-811" fmla="*/ 874868 w 3539953"/>
                <a:gd name="connsiteY5-812" fmla="*/ 2499484 h 2641929"/>
                <a:gd name="connsiteX6-813" fmla="*/ 2212005 w 3539953"/>
                <a:gd name="connsiteY6-814" fmla="*/ 2435155 h 2641929"/>
                <a:gd name="connsiteX7-815" fmla="*/ 3029911 w 3539953"/>
                <a:gd name="connsiteY7-816" fmla="*/ 2641929 h 2641929"/>
                <a:gd name="connsiteX8-817" fmla="*/ 3539953 w 3539953"/>
                <a:gd name="connsiteY8-818" fmla="*/ 2210001 h 2641929"/>
                <a:gd name="connsiteX9-819" fmla="*/ 3443459 w 3539953"/>
                <a:gd name="connsiteY9-820" fmla="*/ 1516160 h 2641929"/>
                <a:gd name="connsiteX10-821" fmla="*/ 3535358 w 3539953"/>
                <a:gd name="connsiteY10-822" fmla="*/ 849888 h 2641929"/>
                <a:gd name="connsiteX11-823" fmla="*/ 3346964 w 3539953"/>
                <a:gd name="connsiteY11-824" fmla="*/ 261732 h 2641929"/>
                <a:gd name="connsiteX12-825" fmla="*/ 2671503 w 3539953"/>
                <a:gd name="connsiteY12-826" fmla="*/ 59553 h 2641929"/>
                <a:gd name="connsiteX13-827" fmla="*/ 1633038 w 3539953"/>
                <a:gd name="connsiteY13-828" fmla="*/ 100907 h 2641929"/>
                <a:gd name="connsiteX14-829" fmla="*/ 1155161 w 3539953"/>
                <a:gd name="connsiteY14-830" fmla="*/ 27388 h 2641929"/>
                <a:gd name="connsiteX15-831" fmla="*/ 594574 w 3539953"/>
                <a:gd name="connsiteY15-832" fmla="*/ 13603 h 2641929"/>
                <a:gd name="connsiteX0-833" fmla="*/ 594574 w 3541086"/>
                <a:gd name="connsiteY0-834" fmla="*/ 13603 h 2641929"/>
                <a:gd name="connsiteX1-835" fmla="*/ 89127 w 3541086"/>
                <a:gd name="connsiteY1-836" fmla="*/ 546620 h 2641929"/>
                <a:gd name="connsiteX2-837" fmla="*/ 135077 w 3541086"/>
                <a:gd name="connsiteY2-838" fmla="*/ 1176132 h 2641929"/>
                <a:gd name="connsiteX3-839" fmla="*/ 29392 w 3541086"/>
                <a:gd name="connsiteY3-840" fmla="*/ 1778073 h 2641929"/>
                <a:gd name="connsiteX4-841" fmla="*/ 130482 w 3541086"/>
                <a:gd name="connsiteY4-842" fmla="*/ 2439750 h 2641929"/>
                <a:gd name="connsiteX5-843" fmla="*/ 874868 w 3541086"/>
                <a:gd name="connsiteY5-844" fmla="*/ 2499484 h 2641929"/>
                <a:gd name="connsiteX6-845" fmla="*/ 2212005 w 3541086"/>
                <a:gd name="connsiteY6-846" fmla="*/ 2435155 h 2641929"/>
                <a:gd name="connsiteX7-847" fmla="*/ 3029911 w 3541086"/>
                <a:gd name="connsiteY7-848" fmla="*/ 2641929 h 2641929"/>
                <a:gd name="connsiteX8-849" fmla="*/ 3539953 w 3541086"/>
                <a:gd name="connsiteY8-850" fmla="*/ 2210001 h 2641929"/>
                <a:gd name="connsiteX9-851" fmla="*/ 3443459 w 3541086"/>
                <a:gd name="connsiteY9-852" fmla="*/ 1516160 h 2641929"/>
                <a:gd name="connsiteX10-853" fmla="*/ 3535358 w 3541086"/>
                <a:gd name="connsiteY10-854" fmla="*/ 849888 h 2641929"/>
                <a:gd name="connsiteX11-855" fmla="*/ 3346964 w 3541086"/>
                <a:gd name="connsiteY11-856" fmla="*/ 261732 h 2641929"/>
                <a:gd name="connsiteX12-857" fmla="*/ 2671503 w 3541086"/>
                <a:gd name="connsiteY12-858" fmla="*/ 59553 h 2641929"/>
                <a:gd name="connsiteX13-859" fmla="*/ 1633038 w 3541086"/>
                <a:gd name="connsiteY13-860" fmla="*/ 100907 h 2641929"/>
                <a:gd name="connsiteX14-861" fmla="*/ 1155161 w 3541086"/>
                <a:gd name="connsiteY14-862" fmla="*/ 27388 h 2641929"/>
                <a:gd name="connsiteX15-863" fmla="*/ 594574 w 3541086"/>
                <a:gd name="connsiteY15-864" fmla="*/ 13603 h 2641929"/>
                <a:gd name="connsiteX0-865" fmla="*/ 594574 w 3543658"/>
                <a:gd name="connsiteY0-866" fmla="*/ 13603 h 2641929"/>
                <a:gd name="connsiteX1-867" fmla="*/ 89127 w 3543658"/>
                <a:gd name="connsiteY1-868" fmla="*/ 546620 h 2641929"/>
                <a:gd name="connsiteX2-869" fmla="*/ 135077 w 3543658"/>
                <a:gd name="connsiteY2-870" fmla="*/ 1176132 h 2641929"/>
                <a:gd name="connsiteX3-871" fmla="*/ 29392 w 3543658"/>
                <a:gd name="connsiteY3-872" fmla="*/ 1778073 h 2641929"/>
                <a:gd name="connsiteX4-873" fmla="*/ 130482 w 3543658"/>
                <a:gd name="connsiteY4-874" fmla="*/ 2439750 h 2641929"/>
                <a:gd name="connsiteX5-875" fmla="*/ 874868 w 3543658"/>
                <a:gd name="connsiteY5-876" fmla="*/ 2499484 h 2641929"/>
                <a:gd name="connsiteX6-877" fmla="*/ 2212005 w 3543658"/>
                <a:gd name="connsiteY6-878" fmla="*/ 2435155 h 2641929"/>
                <a:gd name="connsiteX7-879" fmla="*/ 3029911 w 3543658"/>
                <a:gd name="connsiteY7-880" fmla="*/ 2641929 h 2641929"/>
                <a:gd name="connsiteX8-881" fmla="*/ 3539953 w 3543658"/>
                <a:gd name="connsiteY8-882" fmla="*/ 2210001 h 2641929"/>
                <a:gd name="connsiteX9-883" fmla="*/ 3443459 w 3543658"/>
                <a:gd name="connsiteY9-884" fmla="*/ 1516160 h 2641929"/>
                <a:gd name="connsiteX10-885" fmla="*/ 3535358 w 3543658"/>
                <a:gd name="connsiteY10-886" fmla="*/ 849888 h 2641929"/>
                <a:gd name="connsiteX11-887" fmla="*/ 3346964 w 3543658"/>
                <a:gd name="connsiteY11-888" fmla="*/ 261732 h 2641929"/>
                <a:gd name="connsiteX12-889" fmla="*/ 2671503 w 3543658"/>
                <a:gd name="connsiteY12-890" fmla="*/ 59553 h 2641929"/>
                <a:gd name="connsiteX13-891" fmla="*/ 1633038 w 3543658"/>
                <a:gd name="connsiteY13-892" fmla="*/ 100907 h 2641929"/>
                <a:gd name="connsiteX14-893" fmla="*/ 1155161 w 3543658"/>
                <a:gd name="connsiteY14-894" fmla="*/ 27388 h 2641929"/>
                <a:gd name="connsiteX15-895" fmla="*/ 594574 w 3543658"/>
                <a:gd name="connsiteY15-896" fmla="*/ 13603 h 2641929"/>
                <a:gd name="connsiteX0-897" fmla="*/ 594574 w 3543658"/>
                <a:gd name="connsiteY0-898" fmla="*/ 13603 h 2641929"/>
                <a:gd name="connsiteX1-899" fmla="*/ 89127 w 3543658"/>
                <a:gd name="connsiteY1-900" fmla="*/ 546620 h 2641929"/>
                <a:gd name="connsiteX2-901" fmla="*/ 135077 w 3543658"/>
                <a:gd name="connsiteY2-902" fmla="*/ 1176132 h 2641929"/>
                <a:gd name="connsiteX3-903" fmla="*/ 29392 w 3543658"/>
                <a:gd name="connsiteY3-904" fmla="*/ 1778073 h 2641929"/>
                <a:gd name="connsiteX4-905" fmla="*/ 130482 w 3543658"/>
                <a:gd name="connsiteY4-906" fmla="*/ 2439750 h 2641929"/>
                <a:gd name="connsiteX5-907" fmla="*/ 874868 w 3543658"/>
                <a:gd name="connsiteY5-908" fmla="*/ 2499484 h 2641929"/>
                <a:gd name="connsiteX6-909" fmla="*/ 2212005 w 3543658"/>
                <a:gd name="connsiteY6-910" fmla="*/ 2435155 h 2641929"/>
                <a:gd name="connsiteX7-911" fmla="*/ 3029911 w 3543658"/>
                <a:gd name="connsiteY7-912" fmla="*/ 2641929 h 2641929"/>
                <a:gd name="connsiteX8-913" fmla="*/ 3539953 w 3543658"/>
                <a:gd name="connsiteY8-914" fmla="*/ 2210001 h 2641929"/>
                <a:gd name="connsiteX9-915" fmla="*/ 3443459 w 3543658"/>
                <a:gd name="connsiteY9-916" fmla="*/ 1516160 h 2641929"/>
                <a:gd name="connsiteX10-917" fmla="*/ 3535358 w 3543658"/>
                <a:gd name="connsiteY10-918" fmla="*/ 849888 h 2641929"/>
                <a:gd name="connsiteX11-919" fmla="*/ 3346964 w 3543658"/>
                <a:gd name="connsiteY11-920" fmla="*/ 261732 h 2641929"/>
                <a:gd name="connsiteX12-921" fmla="*/ 2671503 w 3543658"/>
                <a:gd name="connsiteY12-922" fmla="*/ 59553 h 2641929"/>
                <a:gd name="connsiteX13-923" fmla="*/ 1633038 w 3543658"/>
                <a:gd name="connsiteY13-924" fmla="*/ 100907 h 2641929"/>
                <a:gd name="connsiteX14-925" fmla="*/ 1155161 w 3543658"/>
                <a:gd name="connsiteY14-926" fmla="*/ 27388 h 2641929"/>
                <a:gd name="connsiteX15-927" fmla="*/ 594574 w 3543658"/>
                <a:gd name="connsiteY15-928" fmla="*/ 13603 h 2641929"/>
                <a:gd name="connsiteX0-929" fmla="*/ 594574 w 3543658"/>
                <a:gd name="connsiteY0-930" fmla="*/ 13603 h 2641929"/>
                <a:gd name="connsiteX1-931" fmla="*/ 89127 w 3543658"/>
                <a:gd name="connsiteY1-932" fmla="*/ 546620 h 2641929"/>
                <a:gd name="connsiteX2-933" fmla="*/ 135077 w 3543658"/>
                <a:gd name="connsiteY2-934" fmla="*/ 1176132 h 2641929"/>
                <a:gd name="connsiteX3-935" fmla="*/ 29392 w 3543658"/>
                <a:gd name="connsiteY3-936" fmla="*/ 1778073 h 2641929"/>
                <a:gd name="connsiteX4-937" fmla="*/ 130482 w 3543658"/>
                <a:gd name="connsiteY4-938" fmla="*/ 2439750 h 2641929"/>
                <a:gd name="connsiteX5-939" fmla="*/ 874868 w 3543658"/>
                <a:gd name="connsiteY5-940" fmla="*/ 2499484 h 2641929"/>
                <a:gd name="connsiteX6-941" fmla="*/ 2212005 w 3543658"/>
                <a:gd name="connsiteY6-942" fmla="*/ 2435155 h 2641929"/>
                <a:gd name="connsiteX7-943" fmla="*/ 3029911 w 3543658"/>
                <a:gd name="connsiteY7-944" fmla="*/ 2641929 h 2641929"/>
                <a:gd name="connsiteX8-945" fmla="*/ 3539953 w 3543658"/>
                <a:gd name="connsiteY8-946" fmla="*/ 2210001 h 2641929"/>
                <a:gd name="connsiteX9-947" fmla="*/ 3443459 w 3543658"/>
                <a:gd name="connsiteY9-948" fmla="*/ 1516160 h 2641929"/>
                <a:gd name="connsiteX10-949" fmla="*/ 3535358 w 3543658"/>
                <a:gd name="connsiteY10-950" fmla="*/ 849888 h 2641929"/>
                <a:gd name="connsiteX11-951" fmla="*/ 3346964 w 3543658"/>
                <a:gd name="connsiteY11-952" fmla="*/ 261732 h 2641929"/>
                <a:gd name="connsiteX12-953" fmla="*/ 2671503 w 3543658"/>
                <a:gd name="connsiteY12-954" fmla="*/ 59553 h 2641929"/>
                <a:gd name="connsiteX13-955" fmla="*/ 1633038 w 3543658"/>
                <a:gd name="connsiteY13-956" fmla="*/ 100907 h 2641929"/>
                <a:gd name="connsiteX14-957" fmla="*/ 1155161 w 3543658"/>
                <a:gd name="connsiteY14-958" fmla="*/ 27388 h 2641929"/>
                <a:gd name="connsiteX15-959" fmla="*/ 594574 w 3543658"/>
                <a:gd name="connsiteY15-960" fmla="*/ 13603 h 2641929"/>
                <a:gd name="connsiteX0-961" fmla="*/ 594574 w 3541504"/>
                <a:gd name="connsiteY0-962" fmla="*/ 13603 h 2641929"/>
                <a:gd name="connsiteX1-963" fmla="*/ 89127 w 3541504"/>
                <a:gd name="connsiteY1-964" fmla="*/ 546620 h 2641929"/>
                <a:gd name="connsiteX2-965" fmla="*/ 135077 w 3541504"/>
                <a:gd name="connsiteY2-966" fmla="*/ 1176132 h 2641929"/>
                <a:gd name="connsiteX3-967" fmla="*/ 29392 w 3541504"/>
                <a:gd name="connsiteY3-968" fmla="*/ 1778073 h 2641929"/>
                <a:gd name="connsiteX4-969" fmla="*/ 130482 w 3541504"/>
                <a:gd name="connsiteY4-970" fmla="*/ 2439750 h 2641929"/>
                <a:gd name="connsiteX5-971" fmla="*/ 874868 w 3541504"/>
                <a:gd name="connsiteY5-972" fmla="*/ 2499484 h 2641929"/>
                <a:gd name="connsiteX6-973" fmla="*/ 2212005 w 3541504"/>
                <a:gd name="connsiteY6-974" fmla="*/ 2435155 h 2641929"/>
                <a:gd name="connsiteX7-975" fmla="*/ 3029911 w 3541504"/>
                <a:gd name="connsiteY7-976" fmla="*/ 2641929 h 2641929"/>
                <a:gd name="connsiteX8-977" fmla="*/ 3539953 w 3541504"/>
                <a:gd name="connsiteY8-978" fmla="*/ 2210001 h 2641929"/>
                <a:gd name="connsiteX9-979" fmla="*/ 3443459 w 3541504"/>
                <a:gd name="connsiteY9-980" fmla="*/ 1516160 h 2641929"/>
                <a:gd name="connsiteX10-981" fmla="*/ 3535358 w 3541504"/>
                <a:gd name="connsiteY10-982" fmla="*/ 849888 h 2641929"/>
                <a:gd name="connsiteX11-983" fmla="*/ 3346964 w 3541504"/>
                <a:gd name="connsiteY11-984" fmla="*/ 261732 h 2641929"/>
                <a:gd name="connsiteX12-985" fmla="*/ 2671503 w 3541504"/>
                <a:gd name="connsiteY12-986" fmla="*/ 59553 h 2641929"/>
                <a:gd name="connsiteX13-987" fmla="*/ 1633038 w 3541504"/>
                <a:gd name="connsiteY13-988" fmla="*/ 100907 h 2641929"/>
                <a:gd name="connsiteX14-989" fmla="*/ 1155161 w 3541504"/>
                <a:gd name="connsiteY14-990" fmla="*/ 27388 h 2641929"/>
                <a:gd name="connsiteX15-991" fmla="*/ 594574 w 3541504"/>
                <a:gd name="connsiteY15-992" fmla="*/ 13603 h 2641929"/>
                <a:gd name="connsiteX0-993" fmla="*/ 594574 w 3541504"/>
                <a:gd name="connsiteY0-994" fmla="*/ 22425 h 2650751"/>
                <a:gd name="connsiteX1-995" fmla="*/ 89127 w 3541504"/>
                <a:gd name="connsiteY1-996" fmla="*/ 555442 h 2650751"/>
                <a:gd name="connsiteX2-997" fmla="*/ 135077 w 3541504"/>
                <a:gd name="connsiteY2-998" fmla="*/ 1184954 h 2650751"/>
                <a:gd name="connsiteX3-999" fmla="*/ 29392 w 3541504"/>
                <a:gd name="connsiteY3-1000" fmla="*/ 1786895 h 2650751"/>
                <a:gd name="connsiteX4-1001" fmla="*/ 130482 w 3541504"/>
                <a:gd name="connsiteY4-1002" fmla="*/ 2448572 h 2650751"/>
                <a:gd name="connsiteX5-1003" fmla="*/ 874868 w 3541504"/>
                <a:gd name="connsiteY5-1004" fmla="*/ 2508306 h 2650751"/>
                <a:gd name="connsiteX6-1005" fmla="*/ 2212005 w 3541504"/>
                <a:gd name="connsiteY6-1006" fmla="*/ 2443977 h 2650751"/>
                <a:gd name="connsiteX7-1007" fmla="*/ 3029911 w 3541504"/>
                <a:gd name="connsiteY7-1008" fmla="*/ 2650751 h 2650751"/>
                <a:gd name="connsiteX8-1009" fmla="*/ 3539953 w 3541504"/>
                <a:gd name="connsiteY8-1010" fmla="*/ 2218823 h 2650751"/>
                <a:gd name="connsiteX9-1011" fmla="*/ 3443459 w 3541504"/>
                <a:gd name="connsiteY9-1012" fmla="*/ 1524982 h 2650751"/>
                <a:gd name="connsiteX10-1013" fmla="*/ 3535358 w 3541504"/>
                <a:gd name="connsiteY10-1014" fmla="*/ 858710 h 2650751"/>
                <a:gd name="connsiteX11-1015" fmla="*/ 3346964 w 3541504"/>
                <a:gd name="connsiteY11-1016" fmla="*/ 270554 h 2650751"/>
                <a:gd name="connsiteX12-1017" fmla="*/ 2671503 w 3541504"/>
                <a:gd name="connsiteY12-1018" fmla="*/ 68375 h 2650751"/>
                <a:gd name="connsiteX13-1019" fmla="*/ 1633038 w 3541504"/>
                <a:gd name="connsiteY13-1020" fmla="*/ 109729 h 2650751"/>
                <a:gd name="connsiteX14-1021" fmla="*/ 1155161 w 3541504"/>
                <a:gd name="connsiteY14-1022" fmla="*/ 36210 h 2650751"/>
                <a:gd name="connsiteX15-1023" fmla="*/ 594574 w 3541504"/>
                <a:gd name="connsiteY15-1024" fmla="*/ 22425 h 2650751"/>
                <a:gd name="connsiteX0-1025" fmla="*/ 594574 w 3541504"/>
                <a:gd name="connsiteY0-1026" fmla="*/ 22425 h 2650751"/>
                <a:gd name="connsiteX1-1027" fmla="*/ 89127 w 3541504"/>
                <a:gd name="connsiteY1-1028" fmla="*/ 555442 h 2650751"/>
                <a:gd name="connsiteX2-1029" fmla="*/ 135077 w 3541504"/>
                <a:gd name="connsiteY2-1030" fmla="*/ 1184954 h 2650751"/>
                <a:gd name="connsiteX3-1031" fmla="*/ 29392 w 3541504"/>
                <a:gd name="connsiteY3-1032" fmla="*/ 1786895 h 2650751"/>
                <a:gd name="connsiteX4-1033" fmla="*/ 130482 w 3541504"/>
                <a:gd name="connsiteY4-1034" fmla="*/ 2448572 h 2650751"/>
                <a:gd name="connsiteX5-1035" fmla="*/ 874868 w 3541504"/>
                <a:gd name="connsiteY5-1036" fmla="*/ 2508306 h 2650751"/>
                <a:gd name="connsiteX6-1037" fmla="*/ 2212005 w 3541504"/>
                <a:gd name="connsiteY6-1038" fmla="*/ 2443977 h 2650751"/>
                <a:gd name="connsiteX7-1039" fmla="*/ 3029911 w 3541504"/>
                <a:gd name="connsiteY7-1040" fmla="*/ 2650751 h 2650751"/>
                <a:gd name="connsiteX8-1041" fmla="*/ 3539953 w 3541504"/>
                <a:gd name="connsiteY8-1042" fmla="*/ 2218823 h 2650751"/>
                <a:gd name="connsiteX9-1043" fmla="*/ 3443459 w 3541504"/>
                <a:gd name="connsiteY9-1044" fmla="*/ 1524982 h 2650751"/>
                <a:gd name="connsiteX10-1045" fmla="*/ 3535358 w 3541504"/>
                <a:gd name="connsiteY10-1046" fmla="*/ 858710 h 2650751"/>
                <a:gd name="connsiteX11-1047" fmla="*/ 3346964 w 3541504"/>
                <a:gd name="connsiteY11-1048" fmla="*/ 270554 h 2650751"/>
                <a:gd name="connsiteX12-1049" fmla="*/ 2671503 w 3541504"/>
                <a:gd name="connsiteY12-1050" fmla="*/ 68375 h 2650751"/>
                <a:gd name="connsiteX13-1051" fmla="*/ 1633038 w 3541504"/>
                <a:gd name="connsiteY13-1052" fmla="*/ 109729 h 2650751"/>
                <a:gd name="connsiteX14-1053" fmla="*/ 1155161 w 3541504"/>
                <a:gd name="connsiteY14-1054" fmla="*/ 36210 h 2650751"/>
                <a:gd name="connsiteX15-1055" fmla="*/ 594574 w 3541504"/>
                <a:gd name="connsiteY15-1056" fmla="*/ 22425 h 2650751"/>
                <a:gd name="connsiteX0-1057" fmla="*/ 594574 w 3541504"/>
                <a:gd name="connsiteY0-1058" fmla="*/ 22425 h 2650751"/>
                <a:gd name="connsiteX1-1059" fmla="*/ 89127 w 3541504"/>
                <a:gd name="connsiteY1-1060" fmla="*/ 555442 h 2650751"/>
                <a:gd name="connsiteX2-1061" fmla="*/ 135077 w 3541504"/>
                <a:gd name="connsiteY2-1062" fmla="*/ 1184954 h 2650751"/>
                <a:gd name="connsiteX3-1063" fmla="*/ 29392 w 3541504"/>
                <a:gd name="connsiteY3-1064" fmla="*/ 1786895 h 2650751"/>
                <a:gd name="connsiteX4-1065" fmla="*/ 130482 w 3541504"/>
                <a:gd name="connsiteY4-1066" fmla="*/ 2448572 h 2650751"/>
                <a:gd name="connsiteX5-1067" fmla="*/ 874868 w 3541504"/>
                <a:gd name="connsiteY5-1068" fmla="*/ 2508306 h 2650751"/>
                <a:gd name="connsiteX6-1069" fmla="*/ 2212005 w 3541504"/>
                <a:gd name="connsiteY6-1070" fmla="*/ 2443977 h 2650751"/>
                <a:gd name="connsiteX7-1071" fmla="*/ 3029911 w 3541504"/>
                <a:gd name="connsiteY7-1072" fmla="*/ 2650751 h 2650751"/>
                <a:gd name="connsiteX8-1073" fmla="*/ 3539953 w 3541504"/>
                <a:gd name="connsiteY8-1074" fmla="*/ 2218823 h 2650751"/>
                <a:gd name="connsiteX9-1075" fmla="*/ 3443459 w 3541504"/>
                <a:gd name="connsiteY9-1076" fmla="*/ 1524982 h 2650751"/>
                <a:gd name="connsiteX10-1077" fmla="*/ 3535358 w 3541504"/>
                <a:gd name="connsiteY10-1078" fmla="*/ 858710 h 2650751"/>
                <a:gd name="connsiteX11-1079" fmla="*/ 3346964 w 3541504"/>
                <a:gd name="connsiteY11-1080" fmla="*/ 270554 h 2650751"/>
                <a:gd name="connsiteX12-1081" fmla="*/ 2671503 w 3541504"/>
                <a:gd name="connsiteY12-1082" fmla="*/ 68375 h 2650751"/>
                <a:gd name="connsiteX13-1083" fmla="*/ 1633038 w 3541504"/>
                <a:gd name="connsiteY13-1084" fmla="*/ 109729 h 2650751"/>
                <a:gd name="connsiteX14-1085" fmla="*/ 1453833 w 3541504"/>
                <a:gd name="connsiteY14-1086" fmla="*/ 86756 h 2650751"/>
                <a:gd name="connsiteX15-1087" fmla="*/ 1155161 w 3541504"/>
                <a:gd name="connsiteY15-1088" fmla="*/ 36210 h 2650751"/>
                <a:gd name="connsiteX16" fmla="*/ 594574 w 3541504"/>
                <a:gd name="connsiteY16" fmla="*/ 22425 h 2650751"/>
                <a:gd name="connsiteX0-1089" fmla="*/ 594574 w 3541504"/>
                <a:gd name="connsiteY0-1090" fmla="*/ 22425 h 2650751"/>
                <a:gd name="connsiteX1-1091" fmla="*/ 89127 w 3541504"/>
                <a:gd name="connsiteY1-1092" fmla="*/ 555442 h 2650751"/>
                <a:gd name="connsiteX2-1093" fmla="*/ 135077 w 3541504"/>
                <a:gd name="connsiteY2-1094" fmla="*/ 1184954 h 2650751"/>
                <a:gd name="connsiteX3-1095" fmla="*/ 29392 w 3541504"/>
                <a:gd name="connsiteY3-1096" fmla="*/ 1786895 h 2650751"/>
                <a:gd name="connsiteX4-1097" fmla="*/ 130482 w 3541504"/>
                <a:gd name="connsiteY4-1098" fmla="*/ 2448572 h 2650751"/>
                <a:gd name="connsiteX5-1099" fmla="*/ 874868 w 3541504"/>
                <a:gd name="connsiteY5-1100" fmla="*/ 2508306 h 2650751"/>
                <a:gd name="connsiteX6-1101" fmla="*/ 2212005 w 3541504"/>
                <a:gd name="connsiteY6-1102" fmla="*/ 2443977 h 2650751"/>
                <a:gd name="connsiteX7-1103" fmla="*/ 3029911 w 3541504"/>
                <a:gd name="connsiteY7-1104" fmla="*/ 2650751 h 2650751"/>
                <a:gd name="connsiteX8-1105" fmla="*/ 3539953 w 3541504"/>
                <a:gd name="connsiteY8-1106" fmla="*/ 2218823 h 2650751"/>
                <a:gd name="connsiteX9-1107" fmla="*/ 3443459 w 3541504"/>
                <a:gd name="connsiteY9-1108" fmla="*/ 1524982 h 2650751"/>
                <a:gd name="connsiteX10-1109" fmla="*/ 3535358 w 3541504"/>
                <a:gd name="connsiteY10-1110" fmla="*/ 858710 h 2650751"/>
                <a:gd name="connsiteX11-1111" fmla="*/ 3346964 w 3541504"/>
                <a:gd name="connsiteY11-1112" fmla="*/ 270554 h 2650751"/>
                <a:gd name="connsiteX12-1113" fmla="*/ 2671503 w 3541504"/>
                <a:gd name="connsiteY12-1114" fmla="*/ 68375 h 2650751"/>
                <a:gd name="connsiteX13-1115" fmla="*/ 1775483 w 3541504"/>
                <a:gd name="connsiteY13-1116" fmla="*/ 105134 h 2650751"/>
                <a:gd name="connsiteX14-1117" fmla="*/ 1453833 w 3541504"/>
                <a:gd name="connsiteY14-1118" fmla="*/ 86756 h 2650751"/>
                <a:gd name="connsiteX15-1119" fmla="*/ 1155161 w 3541504"/>
                <a:gd name="connsiteY15-1120" fmla="*/ 36210 h 2650751"/>
                <a:gd name="connsiteX16-1121" fmla="*/ 594574 w 3541504"/>
                <a:gd name="connsiteY16-1122" fmla="*/ 22425 h 2650751"/>
                <a:gd name="connsiteX0-1123" fmla="*/ 594574 w 3541504"/>
                <a:gd name="connsiteY0-1124" fmla="*/ 22425 h 2650751"/>
                <a:gd name="connsiteX1-1125" fmla="*/ 89127 w 3541504"/>
                <a:gd name="connsiteY1-1126" fmla="*/ 555442 h 2650751"/>
                <a:gd name="connsiteX2-1127" fmla="*/ 135077 w 3541504"/>
                <a:gd name="connsiteY2-1128" fmla="*/ 1184954 h 2650751"/>
                <a:gd name="connsiteX3-1129" fmla="*/ 29392 w 3541504"/>
                <a:gd name="connsiteY3-1130" fmla="*/ 1786895 h 2650751"/>
                <a:gd name="connsiteX4-1131" fmla="*/ 130482 w 3541504"/>
                <a:gd name="connsiteY4-1132" fmla="*/ 2448572 h 2650751"/>
                <a:gd name="connsiteX5-1133" fmla="*/ 874868 w 3541504"/>
                <a:gd name="connsiteY5-1134" fmla="*/ 2508306 h 2650751"/>
                <a:gd name="connsiteX6-1135" fmla="*/ 2212005 w 3541504"/>
                <a:gd name="connsiteY6-1136" fmla="*/ 2443977 h 2650751"/>
                <a:gd name="connsiteX7-1137" fmla="*/ 3029911 w 3541504"/>
                <a:gd name="connsiteY7-1138" fmla="*/ 2650751 h 2650751"/>
                <a:gd name="connsiteX8-1139" fmla="*/ 3539953 w 3541504"/>
                <a:gd name="connsiteY8-1140" fmla="*/ 2218823 h 2650751"/>
                <a:gd name="connsiteX9-1141" fmla="*/ 3443459 w 3541504"/>
                <a:gd name="connsiteY9-1142" fmla="*/ 1524982 h 2650751"/>
                <a:gd name="connsiteX10-1143" fmla="*/ 3535358 w 3541504"/>
                <a:gd name="connsiteY10-1144" fmla="*/ 858710 h 2650751"/>
                <a:gd name="connsiteX11-1145" fmla="*/ 3346964 w 3541504"/>
                <a:gd name="connsiteY11-1146" fmla="*/ 270554 h 2650751"/>
                <a:gd name="connsiteX12-1147" fmla="*/ 2671503 w 3541504"/>
                <a:gd name="connsiteY12-1148" fmla="*/ 68375 h 2650751"/>
                <a:gd name="connsiteX13-1149" fmla="*/ 1775483 w 3541504"/>
                <a:gd name="connsiteY13-1150" fmla="*/ 105134 h 2650751"/>
                <a:gd name="connsiteX14-1151" fmla="*/ 1453833 w 3541504"/>
                <a:gd name="connsiteY14-1152" fmla="*/ 86756 h 2650751"/>
                <a:gd name="connsiteX15-1153" fmla="*/ 1155161 w 3541504"/>
                <a:gd name="connsiteY15-1154" fmla="*/ 36210 h 2650751"/>
                <a:gd name="connsiteX16-1155" fmla="*/ 594574 w 3541504"/>
                <a:gd name="connsiteY16-1156" fmla="*/ 22425 h 2650751"/>
                <a:gd name="connsiteX0-1157" fmla="*/ 594574 w 3541504"/>
                <a:gd name="connsiteY0-1158" fmla="*/ 22425 h 2650751"/>
                <a:gd name="connsiteX1-1159" fmla="*/ 89127 w 3541504"/>
                <a:gd name="connsiteY1-1160" fmla="*/ 555442 h 2650751"/>
                <a:gd name="connsiteX2-1161" fmla="*/ 135077 w 3541504"/>
                <a:gd name="connsiteY2-1162" fmla="*/ 1184954 h 2650751"/>
                <a:gd name="connsiteX3-1163" fmla="*/ 29392 w 3541504"/>
                <a:gd name="connsiteY3-1164" fmla="*/ 1786895 h 2650751"/>
                <a:gd name="connsiteX4-1165" fmla="*/ 130482 w 3541504"/>
                <a:gd name="connsiteY4-1166" fmla="*/ 2448572 h 2650751"/>
                <a:gd name="connsiteX5-1167" fmla="*/ 874868 w 3541504"/>
                <a:gd name="connsiteY5-1168" fmla="*/ 2508306 h 2650751"/>
                <a:gd name="connsiteX6-1169" fmla="*/ 2212005 w 3541504"/>
                <a:gd name="connsiteY6-1170" fmla="*/ 2443977 h 2650751"/>
                <a:gd name="connsiteX7-1171" fmla="*/ 3029911 w 3541504"/>
                <a:gd name="connsiteY7-1172" fmla="*/ 2650751 h 2650751"/>
                <a:gd name="connsiteX8-1173" fmla="*/ 3539953 w 3541504"/>
                <a:gd name="connsiteY8-1174" fmla="*/ 2218823 h 2650751"/>
                <a:gd name="connsiteX9-1175" fmla="*/ 3443459 w 3541504"/>
                <a:gd name="connsiteY9-1176" fmla="*/ 1524982 h 2650751"/>
                <a:gd name="connsiteX10-1177" fmla="*/ 3535358 w 3541504"/>
                <a:gd name="connsiteY10-1178" fmla="*/ 858710 h 2650751"/>
                <a:gd name="connsiteX11-1179" fmla="*/ 3346964 w 3541504"/>
                <a:gd name="connsiteY11-1180" fmla="*/ 270554 h 2650751"/>
                <a:gd name="connsiteX12-1181" fmla="*/ 2671503 w 3541504"/>
                <a:gd name="connsiteY12-1182" fmla="*/ 68375 h 2650751"/>
                <a:gd name="connsiteX13-1183" fmla="*/ 1775483 w 3541504"/>
                <a:gd name="connsiteY13-1184" fmla="*/ 105134 h 2650751"/>
                <a:gd name="connsiteX14-1185" fmla="*/ 1453833 w 3541504"/>
                <a:gd name="connsiteY14-1186" fmla="*/ 86756 h 2650751"/>
                <a:gd name="connsiteX15-1187" fmla="*/ 1155161 w 3541504"/>
                <a:gd name="connsiteY15-1188" fmla="*/ 36210 h 2650751"/>
                <a:gd name="connsiteX16-1189" fmla="*/ 594574 w 3541504"/>
                <a:gd name="connsiteY16-1190" fmla="*/ 22425 h 2650751"/>
                <a:gd name="connsiteX0-1191" fmla="*/ 594574 w 3541504"/>
                <a:gd name="connsiteY0-1192" fmla="*/ 22425 h 2650751"/>
                <a:gd name="connsiteX1-1193" fmla="*/ 89127 w 3541504"/>
                <a:gd name="connsiteY1-1194" fmla="*/ 555442 h 2650751"/>
                <a:gd name="connsiteX2-1195" fmla="*/ 135077 w 3541504"/>
                <a:gd name="connsiteY2-1196" fmla="*/ 1184954 h 2650751"/>
                <a:gd name="connsiteX3-1197" fmla="*/ 29392 w 3541504"/>
                <a:gd name="connsiteY3-1198" fmla="*/ 1786895 h 2650751"/>
                <a:gd name="connsiteX4-1199" fmla="*/ 130482 w 3541504"/>
                <a:gd name="connsiteY4-1200" fmla="*/ 2448572 h 2650751"/>
                <a:gd name="connsiteX5-1201" fmla="*/ 874868 w 3541504"/>
                <a:gd name="connsiteY5-1202" fmla="*/ 2508306 h 2650751"/>
                <a:gd name="connsiteX6-1203" fmla="*/ 2212005 w 3541504"/>
                <a:gd name="connsiteY6-1204" fmla="*/ 2443977 h 2650751"/>
                <a:gd name="connsiteX7-1205" fmla="*/ 3029911 w 3541504"/>
                <a:gd name="connsiteY7-1206" fmla="*/ 2650751 h 2650751"/>
                <a:gd name="connsiteX8-1207" fmla="*/ 3539953 w 3541504"/>
                <a:gd name="connsiteY8-1208" fmla="*/ 2218823 h 2650751"/>
                <a:gd name="connsiteX9-1209" fmla="*/ 3443459 w 3541504"/>
                <a:gd name="connsiteY9-1210" fmla="*/ 1524982 h 2650751"/>
                <a:gd name="connsiteX10-1211" fmla="*/ 3535358 w 3541504"/>
                <a:gd name="connsiteY10-1212" fmla="*/ 858710 h 2650751"/>
                <a:gd name="connsiteX11-1213" fmla="*/ 3346964 w 3541504"/>
                <a:gd name="connsiteY11-1214" fmla="*/ 270554 h 2650751"/>
                <a:gd name="connsiteX12-1215" fmla="*/ 2671503 w 3541504"/>
                <a:gd name="connsiteY12-1216" fmla="*/ 68375 h 2650751"/>
                <a:gd name="connsiteX13-1217" fmla="*/ 1775483 w 3541504"/>
                <a:gd name="connsiteY13-1218" fmla="*/ 105134 h 2650751"/>
                <a:gd name="connsiteX14-1219" fmla="*/ 1453833 w 3541504"/>
                <a:gd name="connsiteY14-1220" fmla="*/ 86756 h 2650751"/>
                <a:gd name="connsiteX15-1221" fmla="*/ 1155161 w 3541504"/>
                <a:gd name="connsiteY15-1222" fmla="*/ 36210 h 2650751"/>
                <a:gd name="connsiteX16-1223" fmla="*/ 594574 w 3541504"/>
                <a:gd name="connsiteY16-1224" fmla="*/ 22425 h 2650751"/>
                <a:gd name="connsiteX0-1225" fmla="*/ 594574 w 3541504"/>
                <a:gd name="connsiteY0-1226" fmla="*/ 22425 h 2650751"/>
                <a:gd name="connsiteX1-1227" fmla="*/ 89127 w 3541504"/>
                <a:gd name="connsiteY1-1228" fmla="*/ 555442 h 2650751"/>
                <a:gd name="connsiteX2-1229" fmla="*/ 135077 w 3541504"/>
                <a:gd name="connsiteY2-1230" fmla="*/ 1184954 h 2650751"/>
                <a:gd name="connsiteX3-1231" fmla="*/ 29392 w 3541504"/>
                <a:gd name="connsiteY3-1232" fmla="*/ 1786895 h 2650751"/>
                <a:gd name="connsiteX4-1233" fmla="*/ 130482 w 3541504"/>
                <a:gd name="connsiteY4-1234" fmla="*/ 2448572 h 2650751"/>
                <a:gd name="connsiteX5-1235" fmla="*/ 874868 w 3541504"/>
                <a:gd name="connsiteY5-1236" fmla="*/ 2508306 h 2650751"/>
                <a:gd name="connsiteX6-1237" fmla="*/ 2212005 w 3541504"/>
                <a:gd name="connsiteY6-1238" fmla="*/ 2443977 h 2650751"/>
                <a:gd name="connsiteX7-1239" fmla="*/ 3029911 w 3541504"/>
                <a:gd name="connsiteY7-1240" fmla="*/ 2650751 h 2650751"/>
                <a:gd name="connsiteX8-1241" fmla="*/ 3539953 w 3541504"/>
                <a:gd name="connsiteY8-1242" fmla="*/ 2218823 h 2650751"/>
                <a:gd name="connsiteX9-1243" fmla="*/ 3443459 w 3541504"/>
                <a:gd name="connsiteY9-1244" fmla="*/ 1524982 h 2650751"/>
                <a:gd name="connsiteX10-1245" fmla="*/ 3535358 w 3541504"/>
                <a:gd name="connsiteY10-1246" fmla="*/ 858710 h 2650751"/>
                <a:gd name="connsiteX11-1247" fmla="*/ 3346964 w 3541504"/>
                <a:gd name="connsiteY11-1248" fmla="*/ 270554 h 2650751"/>
                <a:gd name="connsiteX12-1249" fmla="*/ 2671503 w 3541504"/>
                <a:gd name="connsiteY12-1250" fmla="*/ 68375 h 2650751"/>
                <a:gd name="connsiteX13-1251" fmla="*/ 1775483 w 3541504"/>
                <a:gd name="connsiteY13-1252" fmla="*/ 105134 h 2650751"/>
                <a:gd name="connsiteX14-1253" fmla="*/ 1453833 w 3541504"/>
                <a:gd name="connsiteY14-1254" fmla="*/ 86756 h 2650751"/>
                <a:gd name="connsiteX15-1255" fmla="*/ 1155161 w 3541504"/>
                <a:gd name="connsiteY15-1256" fmla="*/ 36210 h 2650751"/>
                <a:gd name="connsiteX16-1257" fmla="*/ 594574 w 3541504"/>
                <a:gd name="connsiteY16-1258" fmla="*/ 22425 h 2650751"/>
                <a:gd name="connsiteX0-1259" fmla="*/ 594574 w 3541504"/>
                <a:gd name="connsiteY0-1260" fmla="*/ 22425 h 2650751"/>
                <a:gd name="connsiteX1-1261" fmla="*/ 89127 w 3541504"/>
                <a:gd name="connsiteY1-1262" fmla="*/ 555442 h 2650751"/>
                <a:gd name="connsiteX2-1263" fmla="*/ 135077 w 3541504"/>
                <a:gd name="connsiteY2-1264" fmla="*/ 1184954 h 2650751"/>
                <a:gd name="connsiteX3-1265" fmla="*/ 29392 w 3541504"/>
                <a:gd name="connsiteY3-1266" fmla="*/ 1786895 h 2650751"/>
                <a:gd name="connsiteX4-1267" fmla="*/ 130482 w 3541504"/>
                <a:gd name="connsiteY4-1268" fmla="*/ 2448572 h 2650751"/>
                <a:gd name="connsiteX5-1269" fmla="*/ 874868 w 3541504"/>
                <a:gd name="connsiteY5-1270" fmla="*/ 2508306 h 2650751"/>
                <a:gd name="connsiteX6-1271" fmla="*/ 2212005 w 3541504"/>
                <a:gd name="connsiteY6-1272" fmla="*/ 2443977 h 2650751"/>
                <a:gd name="connsiteX7-1273" fmla="*/ 3029911 w 3541504"/>
                <a:gd name="connsiteY7-1274" fmla="*/ 2650751 h 2650751"/>
                <a:gd name="connsiteX8-1275" fmla="*/ 3539953 w 3541504"/>
                <a:gd name="connsiteY8-1276" fmla="*/ 2218823 h 2650751"/>
                <a:gd name="connsiteX9-1277" fmla="*/ 3443459 w 3541504"/>
                <a:gd name="connsiteY9-1278" fmla="*/ 1524982 h 2650751"/>
                <a:gd name="connsiteX10-1279" fmla="*/ 3535358 w 3541504"/>
                <a:gd name="connsiteY10-1280" fmla="*/ 858710 h 2650751"/>
                <a:gd name="connsiteX11-1281" fmla="*/ 3346964 w 3541504"/>
                <a:gd name="connsiteY11-1282" fmla="*/ 270554 h 2650751"/>
                <a:gd name="connsiteX12-1283" fmla="*/ 2671503 w 3541504"/>
                <a:gd name="connsiteY12-1284" fmla="*/ 68375 h 2650751"/>
                <a:gd name="connsiteX13-1285" fmla="*/ 1775483 w 3541504"/>
                <a:gd name="connsiteY13-1286" fmla="*/ 105134 h 2650751"/>
                <a:gd name="connsiteX14-1287" fmla="*/ 1453833 w 3541504"/>
                <a:gd name="connsiteY14-1288" fmla="*/ 86756 h 2650751"/>
                <a:gd name="connsiteX15-1289" fmla="*/ 1155161 w 3541504"/>
                <a:gd name="connsiteY15-1290" fmla="*/ 36210 h 2650751"/>
                <a:gd name="connsiteX16-1291" fmla="*/ 594574 w 3541504"/>
                <a:gd name="connsiteY16-1292" fmla="*/ 22425 h 2650751"/>
                <a:gd name="connsiteX0-1293" fmla="*/ 594574 w 3541504"/>
                <a:gd name="connsiteY0-1294" fmla="*/ 35102 h 2663428"/>
                <a:gd name="connsiteX1-1295" fmla="*/ 89127 w 3541504"/>
                <a:gd name="connsiteY1-1296" fmla="*/ 568119 h 2663428"/>
                <a:gd name="connsiteX2-1297" fmla="*/ 135077 w 3541504"/>
                <a:gd name="connsiteY2-1298" fmla="*/ 1197631 h 2663428"/>
                <a:gd name="connsiteX3-1299" fmla="*/ 29392 w 3541504"/>
                <a:gd name="connsiteY3-1300" fmla="*/ 1799572 h 2663428"/>
                <a:gd name="connsiteX4-1301" fmla="*/ 130482 w 3541504"/>
                <a:gd name="connsiteY4-1302" fmla="*/ 2461249 h 2663428"/>
                <a:gd name="connsiteX5-1303" fmla="*/ 874868 w 3541504"/>
                <a:gd name="connsiteY5-1304" fmla="*/ 2520983 h 2663428"/>
                <a:gd name="connsiteX6-1305" fmla="*/ 2212005 w 3541504"/>
                <a:gd name="connsiteY6-1306" fmla="*/ 2456654 h 2663428"/>
                <a:gd name="connsiteX7-1307" fmla="*/ 3029911 w 3541504"/>
                <a:gd name="connsiteY7-1308" fmla="*/ 2663428 h 2663428"/>
                <a:gd name="connsiteX8-1309" fmla="*/ 3539953 w 3541504"/>
                <a:gd name="connsiteY8-1310" fmla="*/ 2231500 h 2663428"/>
                <a:gd name="connsiteX9-1311" fmla="*/ 3443459 w 3541504"/>
                <a:gd name="connsiteY9-1312" fmla="*/ 1537659 h 2663428"/>
                <a:gd name="connsiteX10-1313" fmla="*/ 3535358 w 3541504"/>
                <a:gd name="connsiteY10-1314" fmla="*/ 871387 h 2663428"/>
                <a:gd name="connsiteX11-1315" fmla="*/ 3346964 w 3541504"/>
                <a:gd name="connsiteY11-1316" fmla="*/ 283231 h 2663428"/>
                <a:gd name="connsiteX12-1317" fmla="*/ 2671503 w 3541504"/>
                <a:gd name="connsiteY12-1318" fmla="*/ 81052 h 2663428"/>
                <a:gd name="connsiteX13-1319" fmla="*/ 1775483 w 3541504"/>
                <a:gd name="connsiteY13-1320" fmla="*/ 117811 h 2663428"/>
                <a:gd name="connsiteX14-1321" fmla="*/ 1453833 w 3541504"/>
                <a:gd name="connsiteY14-1322" fmla="*/ 99433 h 2663428"/>
                <a:gd name="connsiteX15-1323" fmla="*/ 1155161 w 3541504"/>
                <a:gd name="connsiteY15-1324" fmla="*/ 48887 h 2663428"/>
                <a:gd name="connsiteX16-1325" fmla="*/ 594574 w 3541504"/>
                <a:gd name="connsiteY16-1326" fmla="*/ 35102 h 2663428"/>
                <a:gd name="connsiteX0-1327" fmla="*/ 594574 w 3541504"/>
                <a:gd name="connsiteY0-1328" fmla="*/ 35102 h 2663428"/>
                <a:gd name="connsiteX1-1329" fmla="*/ 89127 w 3541504"/>
                <a:gd name="connsiteY1-1330" fmla="*/ 568119 h 2663428"/>
                <a:gd name="connsiteX2-1331" fmla="*/ 135077 w 3541504"/>
                <a:gd name="connsiteY2-1332" fmla="*/ 1197631 h 2663428"/>
                <a:gd name="connsiteX3-1333" fmla="*/ 29392 w 3541504"/>
                <a:gd name="connsiteY3-1334" fmla="*/ 1799572 h 2663428"/>
                <a:gd name="connsiteX4-1335" fmla="*/ 130482 w 3541504"/>
                <a:gd name="connsiteY4-1336" fmla="*/ 2461249 h 2663428"/>
                <a:gd name="connsiteX5-1337" fmla="*/ 874868 w 3541504"/>
                <a:gd name="connsiteY5-1338" fmla="*/ 2520983 h 2663428"/>
                <a:gd name="connsiteX6-1339" fmla="*/ 2212005 w 3541504"/>
                <a:gd name="connsiteY6-1340" fmla="*/ 2456654 h 2663428"/>
                <a:gd name="connsiteX7-1341" fmla="*/ 3029911 w 3541504"/>
                <a:gd name="connsiteY7-1342" fmla="*/ 2663428 h 2663428"/>
                <a:gd name="connsiteX8-1343" fmla="*/ 3539953 w 3541504"/>
                <a:gd name="connsiteY8-1344" fmla="*/ 2231500 h 2663428"/>
                <a:gd name="connsiteX9-1345" fmla="*/ 3443459 w 3541504"/>
                <a:gd name="connsiteY9-1346" fmla="*/ 1537659 h 2663428"/>
                <a:gd name="connsiteX10-1347" fmla="*/ 3535358 w 3541504"/>
                <a:gd name="connsiteY10-1348" fmla="*/ 871387 h 2663428"/>
                <a:gd name="connsiteX11-1349" fmla="*/ 3346964 w 3541504"/>
                <a:gd name="connsiteY11-1350" fmla="*/ 283231 h 2663428"/>
                <a:gd name="connsiteX12-1351" fmla="*/ 2671503 w 3541504"/>
                <a:gd name="connsiteY12-1352" fmla="*/ 81052 h 2663428"/>
                <a:gd name="connsiteX13-1353" fmla="*/ 1775483 w 3541504"/>
                <a:gd name="connsiteY13-1354" fmla="*/ 117811 h 2663428"/>
                <a:gd name="connsiteX14-1355" fmla="*/ 1453833 w 3541504"/>
                <a:gd name="connsiteY14-1356" fmla="*/ 99433 h 2663428"/>
                <a:gd name="connsiteX15-1357" fmla="*/ 1155161 w 3541504"/>
                <a:gd name="connsiteY15-1358" fmla="*/ 48887 h 2663428"/>
                <a:gd name="connsiteX16-1359" fmla="*/ 594574 w 3541504"/>
                <a:gd name="connsiteY16-1360" fmla="*/ 35102 h 2663428"/>
                <a:gd name="connsiteX0-1361" fmla="*/ 557814 w 3541504"/>
                <a:gd name="connsiteY0-1362" fmla="*/ 51674 h 2647835"/>
                <a:gd name="connsiteX1-1363" fmla="*/ 89127 w 3541504"/>
                <a:gd name="connsiteY1-1364" fmla="*/ 552526 h 2647835"/>
                <a:gd name="connsiteX2-1365" fmla="*/ 135077 w 3541504"/>
                <a:gd name="connsiteY2-1366" fmla="*/ 1182038 h 2647835"/>
                <a:gd name="connsiteX3-1367" fmla="*/ 29392 w 3541504"/>
                <a:gd name="connsiteY3-1368" fmla="*/ 1783979 h 2647835"/>
                <a:gd name="connsiteX4-1369" fmla="*/ 130482 w 3541504"/>
                <a:gd name="connsiteY4-1370" fmla="*/ 2445656 h 2647835"/>
                <a:gd name="connsiteX5-1371" fmla="*/ 874868 w 3541504"/>
                <a:gd name="connsiteY5-1372" fmla="*/ 2505390 h 2647835"/>
                <a:gd name="connsiteX6-1373" fmla="*/ 2212005 w 3541504"/>
                <a:gd name="connsiteY6-1374" fmla="*/ 2441061 h 2647835"/>
                <a:gd name="connsiteX7-1375" fmla="*/ 3029911 w 3541504"/>
                <a:gd name="connsiteY7-1376" fmla="*/ 2647835 h 2647835"/>
                <a:gd name="connsiteX8-1377" fmla="*/ 3539953 w 3541504"/>
                <a:gd name="connsiteY8-1378" fmla="*/ 2215907 h 2647835"/>
                <a:gd name="connsiteX9-1379" fmla="*/ 3443459 w 3541504"/>
                <a:gd name="connsiteY9-1380" fmla="*/ 1522066 h 2647835"/>
                <a:gd name="connsiteX10-1381" fmla="*/ 3535358 w 3541504"/>
                <a:gd name="connsiteY10-1382" fmla="*/ 855794 h 2647835"/>
                <a:gd name="connsiteX11-1383" fmla="*/ 3346964 w 3541504"/>
                <a:gd name="connsiteY11-1384" fmla="*/ 267638 h 2647835"/>
                <a:gd name="connsiteX12-1385" fmla="*/ 2671503 w 3541504"/>
                <a:gd name="connsiteY12-1386" fmla="*/ 65459 h 2647835"/>
                <a:gd name="connsiteX13-1387" fmla="*/ 1775483 w 3541504"/>
                <a:gd name="connsiteY13-1388" fmla="*/ 102218 h 2647835"/>
                <a:gd name="connsiteX14-1389" fmla="*/ 1453833 w 3541504"/>
                <a:gd name="connsiteY14-1390" fmla="*/ 83840 h 2647835"/>
                <a:gd name="connsiteX15-1391" fmla="*/ 1155161 w 3541504"/>
                <a:gd name="connsiteY15-1392" fmla="*/ 33294 h 2647835"/>
                <a:gd name="connsiteX16-1393" fmla="*/ 557814 w 3541504"/>
                <a:gd name="connsiteY16-1394" fmla="*/ 51674 h 2647835"/>
                <a:gd name="connsiteX0-1395" fmla="*/ 557814 w 3541504"/>
                <a:gd name="connsiteY0-1396" fmla="*/ 50295 h 2646456"/>
                <a:gd name="connsiteX1-1397" fmla="*/ 89127 w 3541504"/>
                <a:gd name="connsiteY1-1398" fmla="*/ 551147 h 2646456"/>
                <a:gd name="connsiteX2-1399" fmla="*/ 135077 w 3541504"/>
                <a:gd name="connsiteY2-1400" fmla="*/ 1180659 h 2646456"/>
                <a:gd name="connsiteX3-1401" fmla="*/ 29392 w 3541504"/>
                <a:gd name="connsiteY3-1402" fmla="*/ 1782600 h 2646456"/>
                <a:gd name="connsiteX4-1403" fmla="*/ 130482 w 3541504"/>
                <a:gd name="connsiteY4-1404" fmla="*/ 2444277 h 2646456"/>
                <a:gd name="connsiteX5-1405" fmla="*/ 874868 w 3541504"/>
                <a:gd name="connsiteY5-1406" fmla="*/ 2504011 h 2646456"/>
                <a:gd name="connsiteX6-1407" fmla="*/ 2212005 w 3541504"/>
                <a:gd name="connsiteY6-1408" fmla="*/ 2439682 h 2646456"/>
                <a:gd name="connsiteX7-1409" fmla="*/ 3029911 w 3541504"/>
                <a:gd name="connsiteY7-1410" fmla="*/ 2646456 h 2646456"/>
                <a:gd name="connsiteX8-1411" fmla="*/ 3539953 w 3541504"/>
                <a:gd name="connsiteY8-1412" fmla="*/ 2214528 h 2646456"/>
                <a:gd name="connsiteX9-1413" fmla="*/ 3443459 w 3541504"/>
                <a:gd name="connsiteY9-1414" fmla="*/ 1520687 h 2646456"/>
                <a:gd name="connsiteX10-1415" fmla="*/ 3535358 w 3541504"/>
                <a:gd name="connsiteY10-1416" fmla="*/ 854415 h 2646456"/>
                <a:gd name="connsiteX11-1417" fmla="*/ 3346964 w 3541504"/>
                <a:gd name="connsiteY11-1418" fmla="*/ 266259 h 2646456"/>
                <a:gd name="connsiteX12-1419" fmla="*/ 2671503 w 3541504"/>
                <a:gd name="connsiteY12-1420" fmla="*/ 64080 h 2646456"/>
                <a:gd name="connsiteX13-1421" fmla="*/ 1775483 w 3541504"/>
                <a:gd name="connsiteY13-1422" fmla="*/ 100839 h 2646456"/>
                <a:gd name="connsiteX14-1423" fmla="*/ 1453833 w 3541504"/>
                <a:gd name="connsiteY14-1424" fmla="*/ 82461 h 2646456"/>
                <a:gd name="connsiteX15-1425" fmla="*/ 1155161 w 3541504"/>
                <a:gd name="connsiteY15-1426" fmla="*/ 31915 h 2646456"/>
                <a:gd name="connsiteX16-1427" fmla="*/ 557814 w 3541504"/>
                <a:gd name="connsiteY16-1428" fmla="*/ 50295 h 2646456"/>
                <a:gd name="connsiteX0-1429" fmla="*/ 576194 w 3541504"/>
                <a:gd name="connsiteY0-1430" fmla="*/ 39650 h 2654191"/>
                <a:gd name="connsiteX1-1431" fmla="*/ 89127 w 3541504"/>
                <a:gd name="connsiteY1-1432" fmla="*/ 558882 h 2654191"/>
                <a:gd name="connsiteX2-1433" fmla="*/ 135077 w 3541504"/>
                <a:gd name="connsiteY2-1434" fmla="*/ 1188394 h 2654191"/>
                <a:gd name="connsiteX3-1435" fmla="*/ 29392 w 3541504"/>
                <a:gd name="connsiteY3-1436" fmla="*/ 1790335 h 2654191"/>
                <a:gd name="connsiteX4-1437" fmla="*/ 130482 w 3541504"/>
                <a:gd name="connsiteY4-1438" fmla="*/ 2452012 h 2654191"/>
                <a:gd name="connsiteX5-1439" fmla="*/ 874868 w 3541504"/>
                <a:gd name="connsiteY5-1440" fmla="*/ 2511746 h 2654191"/>
                <a:gd name="connsiteX6-1441" fmla="*/ 2212005 w 3541504"/>
                <a:gd name="connsiteY6-1442" fmla="*/ 2447417 h 2654191"/>
                <a:gd name="connsiteX7-1443" fmla="*/ 3029911 w 3541504"/>
                <a:gd name="connsiteY7-1444" fmla="*/ 2654191 h 2654191"/>
                <a:gd name="connsiteX8-1445" fmla="*/ 3539953 w 3541504"/>
                <a:gd name="connsiteY8-1446" fmla="*/ 2222263 h 2654191"/>
                <a:gd name="connsiteX9-1447" fmla="*/ 3443459 w 3541504"/>
                <a:gd name="connsiteY9-1448" fmla="*/ 1528422 h 2654191"/>
                <a:gd name="connsiteX10-1449" fmla="*/ 3535358 w 3541504"/>
                <a:gd name="connsiteY10-1450" fmla="*/ 862150 h 2654191"/>
                <a:gd name="connsiteX11-1451" fmla="*/ 3346964 w 3541504"/>
                <a:gd name="connsiteY11-1452" fmla="*/ 273994 h 2654191"/>
                <a:gd name="connsiteX12-1453" fmla="*/ 2671503 w 3541504"/>
                <a:gd name="connsiteY12-1454" fmla="*/ 71815 h 2654191"/>
                <a:gd name="connsiteX13-1455" fmla="*/ 1775483 w 3541504"/>
                <a:gd name="connsiteY13-1456" fmla="*/ 108574 h 2654191"/>
                <a:gd name="connsiteX14-1457" fmla="*/ 1453833 w 3541504"/>
                <a:gd name="connsiteY14-1458" fmla="*/ 90196 h 2654191"/>
                <a:gd name="connsiteX15-1459" fmla="*/ 1155161 w 3541504"/>
                <a:gd name="connsiteY15-1460" fmla="*/ 39650 h 2654191"/>
                <a:gd name="connsiteX16-1461" fmla="*/ 576194 w 3541504"/>
                <a:gd name="connsiteY16-1462" fmla="*/ 39650 h 2654191"/>
                <a:gd name="connsiteX0-1463" fmla="*/ 576194 w 3541504"/>
                <a:gd name="connsiteY0-1464" fmla="*/ 33288 h 2647829"/>
                <a:gd name="connsiteX1-1465" fmla="*/ 89127 w 3541504"/>
                <a:gd name="connsiteY1-1466" fmla="*/ 552520 h 2647829"/>
                <a:gd name="connsiteX2-1467" fmla="*/ 135077 w 3541504"/>
                <a:gd name="connsiteY2-1468" fmla="*/ 1182032 h 2647829"/>
                <a:gd name="connsiteX3-1469" fmla="*/ 29392 w 3541504"/>
                <a:gd name="connsiteY3-1470" fmla="*/ 1783973 h 2647829"/>
                <a:gd name="connsiteX4-1471" fmla="*/ 130482 w 3541504"/>
                <a:gd name="connsiteY4-1472" fmla="*/ 2445650 h 2647829"/>
                <a:gd name="connsiteX5-1473" fmla="*/ 874868 w 3541504"/>
                <a:gd name="connsiteY5-1474" fmla="*/ 2505384 h 2647829"/>
                <a:gd name="connsiteX6-1475" fmla="*/ 2212005 w 3541504"/>
                <a:gd name="connsiteY6-1476" fmla="*/ 2441055 h 2647829"/>
                <a:gd name="connsiteX7-1477" fmla="*/ 3029911 w 3541504"/>
                <a:gd name="connsiteY7-1478" fmla="*/ 2647829 h 2647829"/>
                <a:gd name="connsiteX8-1479" fmla="*/ 3539953 w 3541504"/>
                <a:gd name="connsiteY8-1480" fmla="*/ 2215901 h 2647829"/>
                <a:gd name="connsiteX9-1481" fmla="*/ 3443459 w 3541504"/>
                <a:gd name="connsiteY9-1482" fmla="*/ 1522060 h 2647829"/>
                <a:gd name="connsiteX10-1483" fmla="*/ 3535358 w 3541504"/>
                <a:gd name="connsiteY10-1484" fmla="*/ 855788 h 2647829"/>
                <a:gd name="connsiteX11-1485" fmla="*/ 3346964 w 3541504"/>
                <a:gd name="connsiteY11-1486" fmla="*/ 267632 h 2647829"/>
                <a:gd name="connsiteX12-1487" fmla="*/ 2671503 w 3541504"/>
                <a:gd name="connsiteY12-1488" fmla="*/ 65453 h 2647829"/>
                <a:gd name="connsiteX13-1489" fmla="*/ 1775483 w 3541504"/>
                <a:gd name="connsiteY13-1490" fmla="*/ 102212 h 2647829"/>
                <a:gd name="connsiteX14-1491" fmla="*/ 1453833 w 3541504"/>
                <a:gd name="connsiteY14-1492" fmla="*/ 83834 h 2647829"/>
                <a:gd name="connsiteX15-1493" fmla="*/ 1155161 w 3541504"/>
                <a:gd name="connsiteY15-1494" fmla="*/ 33288 h 2647829"/>
                <a:gd name="connsiteX16-1495" fmla="*/ 576194 w 3541504"/>
                <a:gd name="connsiteY16-1496" fmla="*/ 33288 h 2647829"/>
                <a:gd name="connsiteX0-1497" fmla="*/ 576194 w 3541504"/>
                <a:gd name="connsiteY0-1498" fmla="*/ 33288 h 2647829"/>
                <a:gd name="connsiteX1-1499" fmla="*/ 89127 w 3541504"/>
                <a:gd name="connsiteY1-1500" fmla="*/ 552520 h 2647829"/>
                <a:gd name="connsiteX2-1501" fmla="*/ 135077 w 3541504"/>
                <a:gd name="connsiteY2-1502" fmla="*/ 1182032 h 2647829"/>
                <a:gd name="connsiteX3-1503" fmla="*/ 29392 w 3541504"/>
                <a:gd name="connsiteY3-1504" fmla="*/ 1783973 h 2647829"/>
                <a:gd name="connsiteX4-1505" fmla="*/ 130482 w 3541504"/>
                <a:gd name="connsiteY4-1506" fmla="*/ 2445650 h 2647829"/>
                <a:gd name="connsiteX5-1507" fmla="*/ 874868 w 3541504"/>
                <a:gd name="connsiteY5-1508" fmla="*/ 2505384 h 2647829"/>
                <a:gd name="connsiteX6-1509" fmla="*/ 2212005 w 3541504"/>
                <a:gd name="connsiteY6-1510" fmla="*/ 2441055 h 2647829"/>
                <a:gd name="connsiteX7-1511" fmla="*/ 3029911 w 3541504"/>
                <a:gd name="connsiteY7-1512" fmla="*/ 2647829 h 2647829"/>
                <a:gd name="connsiteX8-1513" fmla="*/ 3539953 w 3541504"/>
                <a:gd name="connsiteY8-1514" fmla="*/ 2215901 h 2647829"/>
                <a:gd name="connsiteX9-1515" fmla="*/ 3443459 w 3541504"/>
                <a:gd name="connsiteY9-1516" fmla="*/ 1522060 h 2647829"/>
                <a:gd name="connsiteX10-1517" fmla="*/ 3535358 w 3541504"/>
                <a:gd name="connsiteY10-1518" fmla="*/ 855788 h 2647829"/>
                <a:gd name="connsiteX11-1519" fmla="*/ 3346964 w 3541504"/>
                <a:gd name="connsiteY11-1520" fmla="*/ 267632 h 2647829"/>
                <a:gd name="connsiteX12-1521" fmla="*/ 2671503 w 3541504"/>
                <a:gd name="connsiteY12-1522" fmla="*/ 65453 h 2647829"/>
                <a:gd name="connsiteX13-1523" fmla="*/ 1775483 w 3541504"/>
                <a:gd name="connsiteY13-1524" fmla="*/ 102212 h 2647829"/>
                <a:gd name="connsiteX14-1525" fmla="*/ 1453833 w 3541504"/>
                <a:gd name="connsiteY14-1526" fmla="*/ 83834 h 2647829"/>
                <a:gd name="connsiteX15-1527" fmla="*/ 1155161 w 3541504"/>
                <a:gd name="connsiteY15-1528" fmla="*/ 33288 h 2647829"/>
                <a:gd name="connsiteX16-1529" fmla="*/ 576194 w 3541504"/>
                <a:gd name="connsiteY16-1530" fmla="*/ 33288 h 2647829"/>
                <a:gd name="connsiteX0-1531" fmla="*/ 580564 w 3545874"/>
                <a:gd name="connsiteY0-1532" fmla="*/ 33288 h 2647829"/>
                <a:gd name="connsiteX1-1533" fmla="*/ 93497 w 3545874"/>
                <a:gd name="connsiteY1-1534" fmla="*/ 552520 h 2647829"/>
                <a:gd name="connsiteX2-1535" fmla="*/ 139447 w 3545874"/>
                <a:gd name="connsiteY2-1536" fmla="*/ 1182032 h 2647829"/>
                <a:gd name="connsiteX3-1537" fmla="*/ 33762 w 3545874"/>
                <a:gd name="connsiteY3-1538" fmla="*/ 1783973 h 2647829"/>
                <a:gd name="connsiteX4-1539" fmla="*/ 134852 w 3545874"/>
                <a:gd name="connsiteY4-1540" fmla="*/ 2445650 h 2647829"/>
                <a:gd name="connsiteX5-1541" fmla="*/ 879238 w 3545874"/>
                <a:gd name="connsiteY5-1542" fmla="*/ 2505384 h 2647829"/>
                <a:gd name="connsiteX6-1543" fmla="*/ 2216375 w 3545874"/>
                <a:gd name="connsiteY6-1544" fmla="*/ 2441055 h 2647829"/>
                <a:gd name="connsiteX7-1545" fmla="*/ 3034281 w 3545874"/>
                <a:gd name="connsiteY7-1546" fmla="*/ 2647829 h 2647829"/>
                <a:gd name="connsiteX8-1547" fmla="*/ 3544323 w 3545874"/>
                <a:gd name="connsiteY8-1548" fmla="*/ 2215901 h 2647829"/>
                <a:gd name="connsiteX9-1549" fmla="*/ 3447829 w 3545874"/>
                <a:gd name="connsiteY9-1550" fmla="*/ 1522060 h 2647829"/>
                <a:gd name="connsiteX10-1551" fmla="*/ 3539728 w 3545874"/>
                <a:gd name="connsiteY10-1552" fmla="*/ 855788 h 2647829"/>
                <a:gd name="connsiteX11-1553" fmla="*/ 3351334 w 3545874"/>
                <a:gd name="connsiteY11-1554" fmla="*/ 267632 h 2647829"/>
                <a:gd name="connsiteX12-1555" fmla="*/ 2675873 w 3545874"/>
                <a:gd name="connsiteY12-1556" fmla="*/ 65453 h 2647829"/>
                <a:gd name="connsiteX13-1557" fmla="*/ 1779853 w 3545874"/>
                <a:gd name="connsiteY13-1558" fmla="*/ 102212 h 2647829"/>
                <a:gd name="connsiteX14-1559" fmla="*/ 1458203 w 3545874"/>
                <a:gd name="connsiteY14-1560" fmla="*/ 83834 h 2647829"/>
                <a:gd name="connsiteX15-1561" fmla="*/ 1159531 w 3545874"/>
                <a:gd name="connsiteY15-1562" fmla="*/ 33288 h 2647829"/>
                <a:gd name="connsiteX16-1563" fmla="*/ 580564 w 3545874"/>
                <a:gd name="connsiteY16-1564" fmla="*/ 33288 h 2647829"/>
                <a:gd name="connsiteX0-1565" fmla="*/ 580564 w 3545874"/>
                <a:gd name="connsiteY0-1566" fmla="*/ 33288 h 2647829"/>
                <a:gd name="connsiteX1-1567" fmla="*/ 93497 w 3545874"/>
                <a:gd name="connsiteY1-1568" fmla="*/ 552520 h 2647829"/>
                <a:gd name="connsiteX2-1569" fmla="*/ 139447 w 3545874"/>
                <a:gd name="connsiteY2-1570" fmla="*/ 1182032 h 2647829"/>
                <a:gd name="connsiteX3-1571" fmla="*/ 33762 w 3545874"/>
                <a:gd name="connsiteY3-1572" fmla="*/ 1783973 h 2647829"/>
                <a:gd name="connsiteX4-1573" fmla="*/ 134852 w 3545874"/>
                <a:gd name="connsiteY4-1574" fmla="*/ 2445650 h 2647829"/>
                <a:gd name="connsiteX5-1575" fmla="*/ 919580 w 3545874"/>
                <a:gd name="connsiteY5-1576" fmla="*/ 2525792 h 2647829"/>
                <a:gd name="connsiteX6-1577" fmla="*/ 2216375 w 3545874"/>
                <a:gd name="connsiteY6-1578" fmla="*/ 2441055 h 2647829"/>
                <a:gd name="connsiteX7-1579" fmla="*/ 3034281 w 3545874"/>
                <a:gd name="connsiteY7-1580" fmla="*/ 2647829 h 2647829"/>
                <a:gd name="connsiteX8-1581" fmla="*/ 3544323 w 3545874"/>
                <a:gd name="connsiteY8-1582" fmla="*/ 2215901 h 2647829"/>
                <a:gd name="connsiteX9-1583" fmla="*/ 3447829 w 3545874"/>
                <a:gd name="connsiteY9-1584" fmla="*/ 1522060 h 2647829"/>
                <a:gd name="connsiteX10-1585" fmla="*/ 3539728 w 3545874"/>
                <a:gd name="connsiteY10-1586" fmla="*/ 855788 h 2647829"/>
                <a:gd name="connsiteX11-1587" fmla="*/ 3351334 w 3545874"/>
                <a:gd name="connsiteY11-1588" fmla="*/ 267632 h 2647829"/>
                <a:gd name="connsiteX12-1589" fmla="*/ 2675873 w 3545874"/>
                <a:gd name="connsiteY12-1590" fmla="*/ 65453 h 2647829"/>
                <a:gd name="connsiteX13-1591" fmla="*/ 1779853 w 3545874"/>
                <a:gd name="connsiteY13-1592" fmla="*/ 102212 h 2647829"/>
                <a:gd name="connsiteX14-1593" fmla="*/ 1458203 w 3545874"/>
                <a:gd name="connsiteY14-1594" fmla="*/ 83834 h 2647829"/>
                <a:gd name="connsiteX15-1595" fmla="*/ 1159531 w 3545874"/>
                <a:gd name="connsiteY15-1596" fmla="*/ 33288 h 2647829"/>
                <a:gd name="connsiteX16-1597" fmla="*/ 580564 w 3545874"/>
                <a:gd name="connsiteY16-1598" fmla="*/ 33288 h 2647829"/>
                <a:gd name="connsiteX0-1599" fmla="*/ 580564 w 3545874"/>
                <a:gd name="connsiteY0-1600" fmla="*/ 33288 h 2647829"/>
                <a:gd name="connsiteX1-1601" fmla="*/ 93497 w 3545874"/>
                <a:gd name="connsiteY1-1602" fmla="*/ 552520 h 2647829"/>
                <a:gd name="connsiteX2-1603" fmla="*/ 139447 w 3545874"/>
                <a:gd name="connsiteY2-1604" fmla="*/ 1182032 h 2647829"/>
                <a:gd name="connsiteX3-1605" fmla="*/ 33762 w 3545874"/>
                <a:gd name="connsiteY3-1606" fmla="*/ 1783973 h 2647829"/>
                <a:gd name="connsiteX4-1607" fmla="*/ 134852 w 3545874"/>
                <a:gd name="connsiteY4-1608" fmla="*/ 2445650 h 2647829"/>
                <a:gd name="connsiteX5-1609" fmla="*/ 919580 w 3545874"/>
                <a:gd name="connsiteY5-1610" fmla="*/ 2525792 h 2647829"/>
                <a:gd name="connsiteX6-1611" fmla="*/ 2246630 w 3545874"/>
                <a:gd name="connsiteY6-1612" fmla="*/ 2471666 h 2647829"/>
                <a:gd name="connsiteX7-1613" fmla="*/ 3034281 w 3545874"/>
                <a:gd name="connsiteY7-1614" fmla="*/ 2647829 h 2647829"/>
                <a:gd name="connsiteX8-1615" fmla="*/ 3544323 w 3545874"/>
                <a:gd name="connsiteY8-1616" fmla="*/ 2215901 h 2647829"/>
                <a:gd name="connsiteX9-1617" fmla="*/ 3447829 w 3545874"/>
                <a:gd name="connsiteY9-1618" fmla="*/ 1522060 h 2647829"/>
                <a:gd name="connsiteX10-1619" fmla="*/ 3539728 w 3545874"/>
                <a:gd name="connsiteY10-1620" fmla="*/ 855788 h 2647829"/>
                <a:gd name="connsiteX11-1621" fmla="*/ 3351334 w 3545874"/>
                <a:gd name="connsiteY11-1622" fmla="*/ 267632 h 2647829"/>
                <a:gd name="connsiteX12-1623" fmla="*/ 2675873 w 3545874"/>
                <a:gd name="connsiteY12-1624" fmla="*/ 65453 h 2647829"/>
                <a:gd name="connsiteX13-1625" fmla="*/ 1779853 w 3545874"/>
                <a:gd name="connsiteY13-1626" fmla="*/ 102212 h 2647829"/>
                <a:gd name="connsiteX14-1627" fmla="*/ 1458203 w 3545874"/>
                <a:gd name="connsiteY14-1628" fmla="*/ 83834 h 2647829"/>
                <a:gd name="connsiteX15-1629" fmla="*/ 1159531 w 3545874"/>
                <a:gd name="connsiteY15-1630" fmla="*/ 33288 h 2647829"/>
                <a:gd name="connsiteX16-1631" fmla="*/ 580564 w 3545874"/>
                <a:gd name="connsiteY16-1632" fmla="*/ 33288 h 2647829"/>
                <a:gd name="connsiteX0-1633" fmla="*/ 580564 w 3545874"/>
                <a:gd name="connsiteY0-1634" fmla="*/ 33288 h 2647829"/>
                <a:gd name="connsiteX1-1635" fmla="*/ 93497 w 3545874"/>
                <a:gd name="connsiteY1-1636" fmla="*/ 552520 h 2647829"/>
                <a:gd name="connsiteX2-1637" fmla="*/ 139447 w 3545874"/>
                <a:gd name="connsiteY2-1638" fmla="*/ 1182032 h 2647829"/>
                <a:gd name="connsiteX3-1639" fmla="*/ 33762 w 3545874"/>
                <a:gd name="connsiteY3-1640" fmla="*/ 1783973 h 2647829"/>
                <a:gd name="connsiteX4-1641" fmla="*/ 134852 w 3545874"/>
                <a:gd name="connsiteY4-1642" fmla="*/ 2445650 h 2647829"/>
                <a:gd name="connsiteX5-1643" fmla="*/ 919580 w 3545874"/>
                <a:gd name="connsiteY5-1644" fmla="*/ 2525792 h 2647829"/>
                <a:gd name="connsiteX6-1645" fmla="*/ 2246630 w 3545874"/>
                <a:gd name="connsiteY6-1646" fmla="*/ 2471666 h 2647829"/>
                <a:gd name="connsiteX7-1647" fmla="*/ 3034281 w 3545874"/>
                <a:gd name="connsiteY7-1648" fmla="*/ 2647829 h 2647829"/>
                <a:gd name="connsiteX8-1649" fmla="*/ 3544323 w 3545874"/>
                <a:gd name="connsiteY8-1650" fmla="*/ 2215901 h 2647829"/>
                <a:gd name="connsiteX9-1651" fmla="*/ 3447829 w 3545874"/>
                <a:gd name="connsiteY9-1652" fmla="*/ 1522060 h 2647829"/>
                <a:gd name="connsiteX10-1653" fmla="*/ 3539728 w 3545874"/>
                <a:gd name="connsiteY10-1654" fmla="*/ 855788 h 2647829"/>
                <a:gd name="connsiteX11-1655" fmla="*/ 3351334 w 3545874"/>
                <a:gd name="connsiteY11-1656" fmla="*/ 267632 h 2647829"/>
                <a:gd name="connsiteX12-1657" fmla="*/ 2675873 w 3545874"/>
                <a:gd name="connsiteY12-1658" fmla="*/ 65453 h 2647829"/>
                <a:gd name="connsiteX13-1659" fmla="*/ 1779853 w 3545874"/>
                <a:gd name="connsiteY13-1660" fmla="*/ 102212 h 2647829"/>
                <a:gd name="connsiteX14-1661" fmla="*/ 1458203 w 3545874"/>
                <a:gd name="connsiteY14-1662" fmla="*/ 83834 h 2647829"/>
                <a:gd name="connsiteX15-1663" fmla="*/ 1159531 w 3545874"/>
                <a:gd name="connsiteY15-1664" fmla="*/ 33288 h 2647829"/>
                <a:gd name="connsiteX16-1665" fmla="*/ 580564 w 3545874"/>
                <a:gd name="connsiteY16-1666" fmla="*/ 33288 h 2647829"/>
                <a:gd name="connsiteX0-1667" fmla="*/ 580564 w 3545874"/>
                <a:gd name="connsiteY0-1668" fmla="*/ 33288 h 2647829"/>
                <a:gd name="connsiteX1-1669" fmla="*/ 93497 w 3545874"/>
                <a:gd name="connsiteY1-1670" fmla="*/ 552520 h 2647829"/>
                <a:gd name="connsiteX2-1671" fmla="*/ 139447 w 3545874"/>
                <a:gd name="connsiteY2-1672" fmla="*/ 1182032 h 2647829"/>
                <a:gd name="connsiteX3-1673" fmla="*/ 33762 w 3545874"/>
                <a:gd name="connsiteY3-1674" fmla="*/ 1783973 h 2647829"/>
                <a:gd name="connsiteX4-1675" fmla="*/ 134852 w 3545874"/>
                <a:gd name="connsiteY4-1676" fmla="*/ 2445650 h 2647829"/>
                <a:gd name="connsiteX5-1677" fmla="*/ 919580 w 3545874"/>
                <a:gd name="connsiteY5-1678" fmla="*/ 2525792 h 2647829"/>
                <a:gd name="connsiteX6-1679" fmla="*/ 2246630 w 3545874"/>
                <a:gd name="connsiteY6-1680" fmla="*/ 2471666 h 2647829"/>
                <a:gd name="connsiteX7-1681" fmla="*/ 3034281 w 3545874"/>
                <a:gd name="connsiteY7-1682" fmla="*/ 2647829 h 2647829"/>
                <a:gd name="connsiteX8-1683" fmla="*/ 3544323 w 3545874"/>
                <a:gd name="connsiteY8-1684" fmla="*/ 2215901 h 2647829"/>
                <a:gd name="connsiteX9-1685" fmla="*/ 3447829 w 3545874"/>
                <a:gd name="connsiteY9-1686" fmla="*/ 1522060 h 2647829"/>
                <a:gd name="connsiteX10-1687" fmla="*/ 3539728 w 3545874"/>
                <a:gd name="connsiteY10-1688" fmla="*/ 855788 h 2647829"/>
                <a:gd name="connsiteX11-1689" fmla="*/ 3351334 w 3545874"/>
                <a:gd name="connsiteY11-1690" fmla="*/ 267632 h 2647829"/>
                <a:gd name="connsiteX12-1691" fmla="*/ 2675873 w 3545874"/>
                <a:gd name="connsiteY12-1692" fmla="*/ 65453 h 2647829"/>
                <a:gd name="connsiteX13-1693" fmla="*/ 1779853 w 3545874"/>
                <a:gd name="connsiteY13-1694" fmla="*/ 102212 h 2647829"/>
                <a:gd name="connsiteX14-1695" fmla="*/ 1458203 w 3545874"/>
                <a:gd name="connsiteY14-1696" fmla="*/ 83834 h 2647829"/>
                <a:gd name="connsiteX15-1697" fmla="*/ 1159531 w 3545874"/>
                <a:gd name="connsiteY15-1698" fmla="*/ 33288 h 2647829"/>
                <a:gd name="connsiteX16-1699" fmla="*/ 580564 w 3545874"/>
                <a:gd name="connsiteY16-1700" fmla="*/ 33288 h 2647829"/>
                <a:gd name="connsiteX0-1701" fmla="*/ 580564 w 3545874"/>
                <a:gd name="connsiteY0-1702" fmla="*/ 33288 h 2647829"/>
                <a:gd name="connsiteX1-1703" fmla="*/ 93497 w 3545874"/>
                <a:gd name="connsiteY1-1704" fmla="*/ 552520 h 2647829"/>
                <a:gd name="connsiteX2-1705" fmla="*/ 139447 w 3545874"/>
                <a:gd name="connsiteY2-1706" fmla="*/ 1182032 h 2647829"/>
                <a:gd name="connsiteX3-1707" fmla="*/ 33762 w 3545874"/>
                <a:gd name="connsiteY3-1708" fmla="*/ 1783973 h 2647829"/>
                <a:gd name="connsiteX4-1709" fmla="*/ 134852 w 3545874"/>
                <a:gd name="connsiteY4-1710" fmla="*/ 2445650 h 2647829"/>
                <a:gd name="connsiteX5-1711" fmla="*/ 919580 w 3545874"/>
                <a:gd name="connsiteY5-1712" fmla="*/ 2525792 h 2647829"/>
                <a:gd name="connsiteX6-1713" fmla="*/ 2246630 w 3545874"/>
                <a:gd name="connsiteY6-1714" fmla="*/ 2471666 h 2647829"/>
                <a:gd name="connsiteX7-1715" fmla="*/ 3034281 w 3545874"/>
                <a:gd name="connsiteY7-1716" fmla="*/ 2647829 h 2647829"/>
                <a:gd name="connsiteX8-1717" fmla="*/ 3539281 w 3545874"/>
                <a:gd name="connsiteY8-1718" fmla="*/ 2251614 h 2647829"/>
                <a:gd name="connsiteX9-1719" fmla="*/ 3447829 w 3545874"/>
                <a:gd name="connsiteY9-1720" fmla="*/ 1522060 h 2647829"/>
                <a:gd name="connsiteX10-1721" fmla="*/ 3539728 w 3545874"/>
                <a:gd name="connsiteY10-1722" fmla="*/ 855788 h 2647829"/>
                <a:gd name="connsiteX11-1723" fmla="*/ 3351334 w 3545874"/>
                <a:gd name="connsiteY11-1724" fmla="*/ 267632 h 2647829"/>
                <a:gd name="connsiteX12-1725" fmla="*/ 2675873 w 3545874"/>
                <a:gd name="connsiteY12-1726" fmla="*/ 65453 h 2647829"/>
                <a:gd name="connsiteX13-1727" fmla="*/ 1779853 w 3545874"/>
                <a:gd name="connsiteY13-1728" fmla="*/ 102212 h 2647829"/>
                <a:gd name="connsiteX14-1729" fmla="*/ 1458203 w 3545874"/>
                <a:gd name="connsiteY14-1730" fmla="*/ 83834 h 2647829"/>
                <a:gd name="connsiteX15-1731" fmla="*/ 1159531 w 3545874"/>
                <a:gd name="connsiteY15-1732" fmla="*/ 33288 h 2647829"/>
                <a:gd name="connsiteX16-1733" fmla="*/ 580564 w 3545874"/>
                <a:gd name="connsiteY16-1734" fmla="*/ 33288 h 2647829"/>
                <a:gd name="connsiteX0-1735" fmla="*/ 580564 w 3545874"/>
                <a:gd name="connsiteY0-1736" fmla="*/ 33288 h 2663134"/>
                <a:gd name="connsiteX1-1737" fmla="*/ 93497 w 3545874"/>
                <a:gd name="connsiteY1-1738" fmla="*/ 552520 h 2663134"/>
                <a:gd name="connsiteX2-1739" fmla="*/ 139447 w 3545874"/>
                <a:gd name="connsiteY2-1740" fmla="*/ 1182032 h 2663134"/>
                <a:gd name="connsiteX3-1741" fmla="*/ 33762 w 3545874"/>
                <a:gd name="connsiteY3-1742" fmla="*/ 1783973 h 2663134"/>
                <a:gd name="connsiteX4-1743" fmla="*/ 134852 w 3545874"/>
                <a:gd name="connsiteY4-1744" fmla="*/ 2445650 h 2663134"/>
                <a:gd name="connsiteX5-1745" fmla="*/ 919580 w 3545874"/>
                <a:gd name="connsiteY5-1746" fmla="*/ 2525792 h 2663134"/>
                <a:gd name="connsiteX6-1747" fmla="*/ 2246630 w 3545874"/>
                <a:gd name="connsiteY6-1748" fmla="*/ 2471666 h 2663134"/>
                <a:gd name="connsiteX7-1749" fmla="*/ 3079666 w 3545874"/>
                <a:gd name="connsiteY7-1750" fmla="*/ 2663134 h 2663134"/>
                <a:gd name="connsiteX8-1751" fmla="*/ 3539281 w 3545874"/>
                <a:gd name="connsiteY8-1752" fmla="*/ 2251614 h 2663134"/>
                <a:gd name="connsiteX9-1753" fmla="*/ 3447829 w 3545874"/>
                <a:gd name="connsiteY9-1754" fmla="*/ 1522060 h 2663134"/>
                <a:gd name="connsiteX10-1755" fmla="*/ 3539728 w 3545874"/>
                <a:gd name="connsiteY10-1756" fmla="*/ 855788 h 2663134"/>
                <a:gd name="connsiteX11-1757" fmla="*/ 3351334 w 3545874"/>
                <a:gd name="connsiteY11-1758" fmla="*/ 267632 h 2663134"/>
                <a:gd name="connsiteX12-1759" fmla="*/ 2675873 w 3545874"/>
                <a:gd name="connsiteY12-1760" fmla="*/ 65453 h 2663134"/>
                <a:gd name="connsiteX13-1761" fmla="*/ 1779853 w 3545874"/>
                <a:gd name="connsiteY13-1762" fmla="*/ 102212 h 2663134"/>
                <a:gd name="connsiteX14-1763" fmla="*/ 1458203 w 3545874"/>
                <a:gd name="connsiteY14-1764" fmla="*/ 83834 h 2663134"/>
                <a:gd name="connsiteX15-1765" fmla="*/ 1159531 w 3545874"/>
                <a:gd name="connsiteY15-1766" fmla="*/ 33288 h 2663134"/>
                <a:gd name="connsiteX16-1767" fmla="*/ 580564 w 3545874"/>
                <a:gd name="connsiteY16-1768" fmla="*/ 33288 h 2663134"/>
                <a:gd name="connsiteX0-1769" fmla="*/ 580564 w 3545874"/>
                <a:gd name="connsiteY0-1770" fmla="*/ 33288 h 2663134"/>
                <a:gd name="connsiteX1-1771" fmla="*/ 93497 w 3545874"/>
                <a:gd name="connsiteY1-1772" fmla="*/ 552520 h 2663134"/>
                <a:gd name="connsiteX2-1773" fmla="*/ 139447 w 3545874"/>
                <a:gd name="connsiteY2-1774" fmla="*/ 1182032 h 2663134"/>
                <a:gd name="connsiteX3-1775" fmla="*/ 33762 w 3545874"/>
                <a:gd name="connsiteY3-1776" fmla="*/ 1783973 h 2663134"/>
                <a:gd name="connsiteX4-1777" fmla="*/ 134852 w 3545874"/>
                <a:gd name="connsiteY4-1778" fmla="*/ 2445650 h 2663134"/>
                <a:gd name="connsiteX5-1779" fmla="*/ 919580 w 3545874"/>
                <a:gd name="connsiteY5-1780" fmla="*/ 2525792 h 2663134"/>
                <a:gd name="connsiteX6-1781" fmla="*/ 2246630 w 3545874"/>
                <a:gd name="connsiteY6-1782" fmla="*/ 2471666 h 2663134"/>
                <a:gd name="connsiteX7-1783" fmla="*/ 3079666 w 3545874"/>
                <a:gd name="connsiteY7-1784" fmla="*/ 2663134 h 2663134"/>
                <a:gd name="connsiteX8-1785" fmla="*/ 3539281 w 3545874"/>
                <a:gd name="connsiteY8-1786" fmla="*/ 2251614 h 2663134"/>
                <a:gd name="connsiteX9-1787" fmla="*/ 3447829 w 3545874"/>
                <a:gd name="connsiteY9-1788" fmla="*/ 1522060 h 2663134"/>
                <a:gd name="connsiteX10-1789" fmla="*/ 3539728 w 3545874"/>
                <a:gd name="connsiteY10-1790" fmla="*/ 855788 h 2663134"/>
                <a:gd name="connsiteX11-1791" fmla="*/ 3351334 w 3545874"/>
                <a:gd name="connsiteY11-1792" fmla="*/ 267632 h 2663134"/>
                <a:gd name="connsiteX12-1793" fmla="*/ 2675873 w 3545874"/>
                <a:gd name="connsiteY12-1794" fmla="*/ 65453 h 2663134"/>
                <a:gd name="connsiteX13-1795" fmla="*/ 1779853 w 3545874"/>
                <a:gd name="connsiteY13-1796" fmla="*/ 102212 h 2663134"/>
                <a:gd name="connsiteX14-1797" fmla="*/ 1458203 w 3545874"/>
                <a:gd name="connsiteY14-1798" fmla="*/ 83834 h 2663134"/>
                <a:gd name="connsiteX15-1799" fmla="*/ 1159531 w 3545874"/>
                <a:gd name="connsiteY15-1800" fmla="*/ 33288 h 2663134"/>
                <a:gd name="connsiteX16-1801" fmla="*/ 580564 w 3545874"/>
                <a:gd name="connsiteY16-1802" fmla="*/ 33288 h 2663134"/>
                <a:gd name="connsiteX0-1803" fmla="*/ 580564 w 3545874"/>
                <a:gd name="connsiteY0-1804" fmla="*/ 33288 h 2663134"/>
                <a:gd name="connsiteX1-1805" fmla="*/ 93497 w 3545874"/>
                <a:gd name="connsiteY1-1806" fmla="*/ 552520 h 2663134"/>
                <a:gd name="connsiteX2-1807" fmla="*/ 139447 w 3545874"/>
                <a:gd name="connsiteY2-1808" fmla="*/ 1182032 h 2663134"/>
                <a:gd name="connsiteX3-1809" fmla="*/ 33762 w 3545874"/>
                <a:gd name="connsiteY3-1810" fmla="*/ 1783973 h 2663134"/>
                <a:gd name="connsiteX4-1811" fmla="*/ 134852 w 3545874"/>
                <a:gd name="connsiteY4-1812" fmla="*/ 2445650 h 2663134"/>
                <a:gd name="connsiteX5-1813" fmla="*/ 919580 w 3545874"/>
                <a:gd name="connsiteY5-1814" fmla="*/ 2525792 h 2663134"/>
                <a:gd name="connsiteX6-1815" fmla="*/ 2246630 w 3545874"/>
                <a:gd name="connsiteY6-1816" fmla="*/ 2471666 h 2663134"/>
                <a:gd name="connsiteX7-1817" fmla="*/ 3079666 w 3545874"/>
                <a:gd name="connsiteY7-1818" fmla="*/ 2663134 h 2663134"/>
                <a:gd name="connsiteX8-1819" fmla="*/ 3539281 w 3545874"/>
                <a:gd name="connsiteY8-1820" fmla="*/ 2251614 h 2663134"/>
                <a:gd name="connsiteX9-1821" fmla="*/ 3447829 w 3545874"/>
                <a:gd name="connsiteY9-1822" fmla="*/ 1522060 h 2663134"/>
                <a:gd name="connsiteX10-1823" fmla="*/ 3539728 w 3545874"/>
                <a:gd name="connsiteY10-1824" fmla="*/ 855788 h 2663134"/>
                <a:gd name="connsiteX11-1825" fmla="*/ 3351334 w 3545874"/>
                <a:gd name="connsiteY11-1826" fmla="*/ 267632 h 2663134"/>
                <a:gd name="connsiteX12-1827" fmla="*/ 2675873 w 3545874"/>
                <a:gd name="connsiteY12-1828" fmla="*/ 65453 h 2663134"/>
                <a:gd name="connsiteX13-1829" fmla="*/ 1779853 w 3545874"/>
                <a:gd name="connsiteY13-1830" fmla="*/ 102212 h 2663134"/>
                <a:gd name="connsiteX14-1831" fmla="*/ 1458203 w 3545874"/>
                <a:gd name="connsiteY14-1832" fmla="*/ 83834 h 2663134"/>
                <a:gd name="connsiteX15-1833" fmla="*/ 1159531 w 3545874"/>
                <a:gd name="connsiteY15-1834" fmla="*/ 33288 h 2663134"/>
                <a:gd name="connsiteX16-1835" fmla="*/ 580564 w 3545874"/>
                <a:gd name="connsiteY16-1836" fmla="*/ 33288 h 2663134"/>
                <a:gd name="connsiteX0-1837" fmla="*/ 580564 w 3545874"/>
                <a:gd name="connsiteY0-1838" fmla="*/ 33288 h 2663134"/>
                <a:gd name="connsiteX1-1839" fmla="*/ 93497 w 3545874"/>
                <a:gd name="connsiteY1-1840" fmla="*/ 552520 h 2663134"/>
                <a:gd name="connsiteX2-1841" fmla="*/ 139447 w 3545874"/>
                <a:gd name="connsiteY2-1842" fmla="*/ 1182032 h 2663134"/>
                <a:gd name="connsiteX3-1843" fmla="*/ 33762 w 3545874"/>
                <a:gd name="connsiteY3-1844" fmla="*/ 1783973 h 2663134"/>
                <a:gd name="connsiteX4-1845" fmla="*/ 134852 w 3545874"/>
                <a:gd name="connsiteY4-1846" fmla="*/ 2445650 h 2663134"/>
                <a:gd name="connsiteX5-1847" fmla="*/ 919580 w 3545874"/>
                <a:gd name="connsiteY5-1848" fmla="*/ 2525792 h 2663134"/>
                <a:gd name="connsiteX6-1849" fmla="*/ 2246630 w 3545874"/>
                <a:gd name="connsiteY6-1850" fmla="*/ 2471666 h 2663134"/>
                <a:gd name="connsiteX7-1851" fmla="*/ 3079666 w 3545874"/>
                <a:gd name="connsiteY7-1852" fmla="*/ 2663134 h 2663134"/>
                <a:gd name="connsiteX8-1853" fmla="*/ 3539281 w 3545874"/>
                <a:gd name="connsiteY8-1854" fmla="*/ 2251614 h 2663134"/>
                <a:gd name="connsiteX9-1855" fmla="*/ 3447829 w 3545874"/>
                <a:gd name="connsiteY9-1856" fmla="*/ 1522060 h 2663134"/>
                <a:gd name="connsiteX10-1857" fmla="*/ 3539728 w 3545874"/>
                <a:gd name="connsiteY10-1858" fmla="*/ 855788 h 2663134"/>
                <a:gd name="connsiteX11-1859" fmla="*/ 3351334 w 3545874"/>
                <a:gd name="connsiteY11-1860" fmla="*/ 267632 h 2663134"/>
                <a:gd name="connsiteX12-1861" fmla="*/ 2675873 w 3545874"/>
                <a:gd name="connsiteY12-1862" fmla="*/ 65453 h 2663134"/>
                <a:gd name="connsiteX13-1863" fmla="*/ 1779853 w 3545874"/>
                <a:gd name="connsiteY13-1864" fmla="*/ 102212 h 2663134"/>
                <a:gd name="connsiteX14-1865" fmla="*/ 1458203 w 3545874"/>
                <a:gd name="connsiteY14-1866" fmla="*/ 83834 h 2663134"/>
                <a:gd name="connsiteX15-1867" fmla="*/ 1159531 w 3545874"/>
                <a:gd name="connsiteY15-1868" fmla="*/ 33288 h 2663134"/>
                <a:gd name="connsiteX16-1869" fmla="*/ 580564 w 3545874"/>
                <a:gd name="connsiteY16-1870" fmla="*/ 33288 h 2663134"/>
                <a:gd name="connsiteX0-1871" fmla="*/ 580564 w 3545874"/>
                <a:gd name="connsiteY0-1872" fmla="*/ 33288 h 2663134"/>
                <a:gd name="connsiteX1-1873" fmla="*/ 93497 w 3545874"/>
                <a:gd name="connsiteY1-1874" fmla="*/ 552520 h 2663134"/>
                <a:gd name="connsiteX2-1875" fmla="*/ 139447 w 3545874"/>
                <a:gd name="connsiteY2-1876" fmla="*/ 1182032 h 2663134"/>
                <a:gd name="connsiteX3-1877" fmla="*/ 33762 w 3545874"/>
                <a:gd name="connsiteY3-1878" fmla="*/ 1783973 h 2663134"/>
                <a:gd name="connsiteX4-1879" fmla="*/ 134852 w 3545874"/>
                <a:gd name="connsiteY4-1880" fmla="*/ 2445650 h 2663134"/>
                <a:gd name="connsiteX5-1881" fmla="*/ 919580 w 3545874"/>
                <a:gd name="connsiteY5-1882" fmla="*/ 2525792 h 2663134"/>
                <a:gd name="connsiteX6-1883" fmla="*/ 2246630 w 3545874"/>
                <a:gd name="connsiteY6-1884" fmla="*/ 2471666 h 2663134"/>
                <a:gd name="connsiteX7-1885" fmla="*/ 3079666 w 3545874"/>
                <a:gd name="connsiteY7-1886" fmla="*/ 2663134 h 2663134"/>
                <a:gd name="connsiteX8-1887" fmla="*/ 3539281 w 3545874"/>
                <a:gd name="connsiteY8-1888" fmla="*/ 2251614 h 2663134"/>
                <a:gd name="connsiteX9-1889" fmla="*/ 3457966 w 3545874"/>
                <a:gd name="connsiteY9-1890" fmla="*/ 1532315 h 2663134"/>
                <a:gd name="connsiteX10-1891" fmla="*/ 3539728 w 3545874"/>
                <a:gd name="connsiteY10-1892" fmla="*/ 855788 h 2663134"/>
                <a:gd name="connsiteX11-1893" fmla="*/ 3351334 w 3545874"/>
                <a:gd name="connsiteY11-1894" fmla="*/ 267632 h 2663134"/>
                <a:gd name="connsiteX12-1895" fmla="*/ 2675873 w 3545874"/>
                <a:gd name="connsiteY12-1896" fmla="*/ 65453 h 2663134"/>
                <a:gd name="connsiteX13-1897" fmla="*/ 1779853 w 3545874"/>
                <a:gd name="connsiteY13-1898" fmla="*/ 102212 h 2663134"/>
                <a:gd name="connsiteX14-1899" fmla="*/ 1458203 w 3545874"/>
                <a:gd name="connsiteY14-1900" fmla="*/ 83834 h 2663134"/>
                <a:gd name="connsiteX15-1901" fmla="*/ 1159531 w 3545874"/>
                <a:gd name="connsiteY15-1902" fmla="*/ 33288 h 2663134"/>
                <a:gd name="connsiteX16-1903" fmla="*/ 580564 w 3545874"/>
                <a:gd name="connsiteY16-1904" fmla="*/ 33288 h 2663134"/>
                <a:gd name="connsiteX0-1905" fmla="*/ 580564 w 3545874"/>
                <a:gd name="connsiteY0-1906" fmla="*/ 33288 h 2663134"/>
                <a:gd name="connsiteX1-1907" fmla="*/ 93497 w 3545874"/>
                <a:gd name="connsiteY1-1908" fmla="*/ 552520 h 2663134"/>
                <a:gd name="connsiteX2-1909" fmla="*/ 139447 w 3545874"/>
                <a:gd name="connsiteY2-1910" fmla="*/ 1182032 h 2663134"/>
                <a:gd name="connsiteX3-1911" fmla="*/ 33762 w 3545874"/>
                <a:gd name="connsiteY3-1912" fmla="*/ 1783973 h 2663134"/>
                <a:gd name="connsiteX4-1913" fmla="*/ 134852 w 3545874"/>
                <a:gd name="connsiteY4-1914" fmla="*/ 2445650 h 2663134"/>
                <a:gd name="connsiteX5-1915" fmla="*/ 919580 w 3545874"/>
                <a:gd name="connsiteY5-1916" fmla="*/ 2525792 h 2663134"/>
                <a:gd name="connsiteX6-1917" fmla="*/ 2246630 w 3545874"/>
                <a:gd name="connsiteY6-1918" fmla="*/ 2471666 h 2663134"/>
                <a:gd name="connsiteX7-1919" fmla="*/ 3079666 w 3545874"/>
                <a:gd name="connsiteY7-1920" fmla="*/ 2663134 h 2663134"/>
                <a:gd name="connsiteX8-1921" fmla="*/ 3539281 w 3545874"/>
                <a:gd name="connsiteY8-1922" fmla="*/ 2251614 h 2663134"/>
                <a:gd name="connsiteX9-1923" fmla="*/ 3457966 w 3545874"/>
                <a:gd name="connsiteY9-1924" fmla="*/ 1532315 h 2663134"/>
                <a:gd name="connsiteX10-1925" fmla="*/ 3539728 w 3545874"/>
                <a:gd name="connsiteY10-1926" fmla="*/ 855788 h 2663134"/>
                <a:gd name="connsiteX11-1927" fmla="*/ 3351334 w 3545874"/>
                <a:gd name="connsiteY11-1928" fmla="*/ 267632 h 2663134"/>
                <a:gd name="connsiteX12-1929" fmla="*/ 2675873 w 3545874"/>
                <a:gd name="connsiteY12-1930" fmla="*/ 65453 h 2663134"/>
                <a:gd name="connsiteX13-1931" fmla="*/ 1779853 w 3545874"/>
                <a:gd name="connsiteY13-1932" fmla="*/ 102212 h 2663134"/>
                <a:gd name="connsiteX14-1933" fmla="*/ 1458203 w 3545874"/>
                <a:gd name="connsiteY14-1934" fmla="*/ 83834 h 2663134"/>
                <a:gd name="connsiteX15-1935" fmla="*/ 1159531 w 3545874"/>
                <a:gd name="connsiteY15-1936" fmla="*/ 33288 h 2663134"/>
                <a:gd name="connsiteX16-1937" fmla="*/ 580564 w 3545874"/>
                <a:gd name="connsiteY16-1938" fmla="*/ 33288 h 2663134"/>
                <a:gd name="connsiteX0-1939" fmla="*/ 580564 w 3545874"/>
                <a:gd name="connsiteY0-1940" fmla="*/ 33288 h 2663134"/>
                <a:gd name="connsiteX1-1941" fmla="*/ 93497 w 3545874"/>
                <a:gd name="connsiteY1-1942" fmla="*/ 552520 h 2663134"/>
                <a:gd name="connsiteX2-1943" fmla="*/ 139447 w 3545874"/>
                <a:gd name="connsiteY2-1944" fmla="*/ 1182032 h 2663134"/>
                <a:gd name="connsiteX3-1945" fmla="*/ 33762 w 3545874"/>
                <a:gd name="connsiteY3-1946" fmla="*/ 1783973 h 2663134"/>
                <a:gd name="connsiteX4-1947" fmla="*/ 134852 w 3545874"/>
                <a:gd name="connsiteY4-1948" fmla="*/ 2445650 h 2663134"/>
                <a:gd name="connsiteX5-1949" fmla="*/ 919580 w 3545874"/>
                <a:gd name="connsiteY5-1950" fmla="*/ 2525792 h 2663134"/>
                <a:gd name="connsiteX6-1951" fmla="*/ 2246630 w 3545874"/>
                <a:gd name="connsiteY6-1952" fmla="*/ 2471666 h 2663134"/>
                <a:gd name="connsiteX7-1953" fmla="*/ 3079666 w 3545874"/>
                <a:gd name="connsiteY7-1954" fmla="*/ 2663134 h 2663134"/>
                <a:gd name="connsiteX8-1955" fmla="*/ 3539281 w 3545874"/>
                <a:gd name="connsiteY8-1956" fmla="*/ 2251614 h 2663134"/>
                <a:gd name="connsiteX9-1957" fmla="*/ 3457966 w 3545874"/>
                <a:gd name="connsiteY9-1958" fmla="*/ 1532315 h 2663134"/>
                <a:gd name="connsiteX10-1959" fmla="*/ 3539728 w 3545874"/>
                <a:gd name="connsiteY10-1960" fmla="*/ 855788 h 2663134"/>
                <a:gd name="connsiteX11-1961" fmla="*/ 3351334 w 3545874"/>
                <a:gd name="connsiteY11-1962" fmla="*/ 267632 h 2663134"/>
                <a:gd name="connsiteX12-1963" fmla="*/ 2675873 w 3545874"/>
                <a:gd name="connsiteY12-1964" fmla="*/ 65453 h 2663134"/>
                <a:gd name="connsiteX13-1965" fmla="*/ 1779853 w 3545874"/>
                <a:gd name="connsiteY13-1966" fmla="*/ 102212 h 2663134"/>
                <a:gd name="connsiteX14-1967" fmla="*/ 1458203 w 3545874"/>
                <a:gd name="connsiteY14-1968" fmla="*/ 83834 h 2663134"/>
                <a:gd name="connsiteX15-1969" fmla="*/ 1159531 w 3545874"/>
                <a:gd name="connsiteY15-1970" fmla="*/ 33288 h 2663134"/>
                <a:gd name="connsiteX16-1971" fmla="*/ 580564 w 3545874"/>
                <a:gd name="connsiteY16-1972" fmla="*/ 33288 h 2663134"/>
                <a:gd name="connsiteX0-1973" fmla="*/ 580564 w 3559554"/>
                <a:gd name="connsiteY0-1974" fmla="*/ 33288 h 2663134"/>
                <a:gd name="connsiteX1-1975" fmla="*/ 93497 w 3559554"/>
                <a:gd name="connsiteY1-1976" fmla="*/ 552520 h 2663134"/>
                <a:gd name="connsiteX2-1977" fmla="*/ 139447 w 3559554"/>
                <a:gd name="connsiteY2-1978" fmla="*/ 1182032 h 2663134"/>
                <a:gd name="connsiteX3-1979" fmla="*/ 33762 w 3559554"/>
                <a:gd name="connsiteY3-1980" fmla="*/ 1783973 h 2663134"/>
                <a:gd name="connsiteX4-1981" fmla="*/ 134852 w 3559554"/>
                <a:gd name="connsiteY4-1982" fmla="*/ 2445650 h 2663134"/>
                <a:gd name="connsiteX5-1983" fmla="*/ 919580 w 3559554"/>
                <a:gd name="connsiteY5-1984" fmla="*/ 2525792 h 2663134"/>
                <a:gd name="connsiteX6-1985" fmla="*/ 2246630 w 3559554"/>
                <a:gd name="connsiteY6-1986" fmla="*/ 2471666 h 2663134"/>
                <a:gd name="connsiteX7-1987" fmla="*/ 3079666 w 3559554"/>
                <a:gd name="connsiteY7-1988" fmla="*/ 2663134 h 2663134"/>
                <a:gd name="connsiteX8-1989" fmla="*/ 3559554 w 3559554"/>
                <a:gd name="connsiteY8-1990" fmla="*/ 2248196 h 2663134"/>
                <a:gd name="connsiteX9-1991" fmla="*/ 3457966 w 3559554"/>
                <a:gd name="connsiteY9-1992" fmla="*/ 1532315 h 2663134"/>
                <a:gd name="connsiteX10-1993" fmla="*/ 3539728 w 3559554"/>
                <a:gd name="connsiteY10-1994" fmla="*/ 855788 h 2663134"/>
                <a:gd name="connsiteX11-1995" fmla="*/ 3351334 w 3559554"/>
                <a:gd name="connsiteY11-1996" fmla="*/ 267632 h 2663134"/>
                <a:gd name="connsiteX12-1997" fmla="*/ 2675873 w 3559554"/>
                <a:gd name="connsiteY12-1998" fmla="*/ 65453 h 2663134"/>
                <a:gd name="connsiteX13-1999" fmla="*/ 1779853 w 3559554"/>
                <a:gd name="connsiteY13-2000" fmla="*/ 102212 h 2663134"/>
                <a:gd name="connsiteX14-2001" fmla="*/ 1458203 w 3559554"/>
                <a:gd name="connsiteY14-2002" fmla="*/ 83834 h 2663134"/>
                <a:gd name="connsiteX15-2003" fmla="*/ 1159531 w 3559554"/>
                <a:gd name="connsiteY15-2004" fmla="*/ 33288 h 2663134"/>
                <a:gd name="connsiteX16-2005" fmla="*/ 580564 w 3559554"/>
                <a:gd name="connsiteY16-2006" fmla="*/ 33288 h 26631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1121" y="connsiteY16-1122"/>
                </a:cxn>
              </a:cxnLst>
              <a:rect l="l" t="t" r="r" b="b"/>
              <a:pathLst>
                <a:path w="3559554" h="2663134">
                  <a:moveTo>
                    <a:pt x="580564" y="33288"/>
                  </a:moveTo>
                  <a:cubicBezTo>
                    <a:pt x="148636" y="168074"/>
                    <a:pt x="139447" y="353404"/>
                    <a:pt x="93497" y="552520"/>
                  </a:cubicBezTo>
                  <a:cubicBezTo>
                    <a:pt x="70522" y="797586"/>
                    <a:pt x="144042" y="904801"/>
                    <a:pt x="139447" y="1182032"/>
                  </a:cubicBezTo>
                  <a:cubicBezTo>
                    <a:pt x="101155" y="1600175"/>
                    <a:pt x="67459" y="1558819"/>
                    <a:pt x="33762" y="1783973"/>
                  </a:cubicBezTo>
                  <a:cubicBezTo>
                    <a:pt x="-38225" y="2179141"/>
                    <a:pt x="9255" y="2298610"/>
                    <a:pt x="134852" y="2445650"/>
                  </a:cubicBezTo>
                  <a:cubicBezTo>
                    <a:pt x="346221" y="2617196"/>
                    <a:pt x="568028" y="2632953"/>
                    <a:pt x="919580" y="2525792"/>
                  </a:cubicBezTo>
                  <a:cubicBezTo>
                    <a:pt x="1764938" y="2303184"/>
                    <a:pt x="1935963" y="2417564"/>
                    <a:pt x="2246630" y="2471666"/>
                  </a:cubicBezTo>
                  <a:cubicBezTo>
                    <a:pt x="2747436" y="2606440"/>
                    <a:pt x="2889741" y="2653944"/>
                    <a:pt x="3079666" y="2663134"/>
                  </a:cubicBezTo>
                  <a:cubicBezTo>
                    <a:pt x="3575923" y="2601868"/>
                    <a:pt x="3536579" y="2304868"/>
                    <a:pt x="3559554" y="2248196"/>
                  </a:cubicBezTo>
                  <a:cubicBezTo>
                    <a:pt x="3559554" y="2016916"/>
                    <a:pt x="3459722" y="1708901"/>
                    <a:pt x="3457966" y="1532315"/>
                  </a:cubicBezTo>
                  <a:cubicBezTo>
                    <a:pt x="3469542" y="1192551"/>
                    <a:pt x="3509095" y="1077879"/>
                    <a:pt x="3539728" y="855788"/>
                  </a:cubicBezTo>
                  <a:cubicBezTo>
                    <a:pt x="3578020" y="457557"/>
                    <a:pt x="3427917" y="348810"/>
                    <a:pt x="3351334" y="267632"/>
                  </a:cubicBezTo>
                  <a:cubicBezTo>
                    <a:pt x="3103206" y="71580"/>
                    <a:pt x="2919407" y="82302"/>
                    <a:pt x="2675873" y="65453"/>
                  </a:cubicBezTo>
                  <a:cubicBezTo>
                    <a:pt x="2329718" y="79238"/>
                    <a:pt x="2433871" y="88427"/>
                    <a:pt x="1779853" y="102212"/>
                  </a:cubicBezTo>
                  <a:cubicBezTo>
                    <a:pt x="1703270" y="99149"/>
                    <a:pt x="1502621" y="91492"/>
                    <a:pt x="1458203" y="83834"/>
                  </a:cubicBezTo>
                  <a:lnTo>
                    <a:pt x="1159531" y="33288"/>
                  </a:lnTo>
                  <a:cubicBezTo>
                    <a:pt x="816440" y="-21852"/>
                    <a:pt x="772021" y="1123"/>
                    <a:pt x="580564" y="33288"/>
                  </a:cubicBezTo>
                  <a:close/>
                </a:path>
              </a:pathLst>
            </a:custGeom>
            <a:blipFill dpi="0" rotWithShape="1">
              <a:blip r:embed="rId3"/>
              <a:srcRect/>
              <a:stretch>
                <a:fillRect l="-73622" t="-60246" r="-31906" b="-115124"/>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randombar(horizontal)">
                                      <p:cBhvr>
                                        <p:cTn id="11" dur="500"/>
                                        <p:tgtEl>
                                          <p:spTgt spid="24"/>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73"/>
                                        </p:tgtEl>
                                        <p:attrNameLst>
                                          <p:attrName>style.visibility</p:attrName>
                                        </p:attrNameLst>
                                      </p:cBhvr>
                                      <p:to>
                                        <p:strVal val="visible"/>
                                      </p:to>
                                    </p:set>
                                    <p:animEffect transition="in" filter="randombar(horizontal)">
                                      <p:cBhvr>
                                        <p:cTn id="15" dur="500"/>
                                        <p:tgtEl>
                                          <p:spTgt spid="7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left)">
                                      <p:cBhvr>
                                        <p:cTn id="19" dur="500"/>
                                        <p:tgtEl>
                                          <p:spTgt spid="47"/>
                                        </p:tgtEl>
                                      </p:cBhvr>
                                    </p:animEffect>
                                  </p:childTnLst>
                                </p:cTn>
                              </p:par>
                            </p:childTnLst>
                          </p:cTn>
                        </p:par>
                        <p:par>
                          <p:cTn id="20" fill="hold">
                            <p:stCondLst>
                              <p:cond delay="2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46"/>
                                        </p:tgtEl>
                                        <p:attrNameLst>
                                          <p:attrName>style.visibility</p:attrName>
                                        </p:attrNameLst>
                                      </p:cBhvr>
                                      <p:to>
                                        <p:strVal val="visible"/>
                                      </p:to>
                                    </p:set>
                                    <p:anim calcmode="lin" valueType="num">
                                      <p:cBhvr>
                                        <p:cTn id="23"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46"/>
                                        </p:tgtEl>
                                        <p:attrNameLst>
                                          <p:attrName>ppt_y</p:attrName>
                                        </p:attrNameLst>
                                      </p:cBhvr>
                                      <p:tavLst>
                                        <p:tav tm="0">
                                          <p:val>
                                            <p:strVal val="#ppt_y"/>
                                          </p:val>
                                        </p:tav>
                                        <p:tav tm="100000">
                                          <p:val>
                                            <p:strVal val="#ppt_y"/>
                                          </p:val>
                                        </p:tav>
                                      </p:tavLst>
                                    </p:anim>
                                    <p:anim calcmode="lin" valueType="num">
                                      <p:cBhvr>
                                        <p:cTn id="25"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4664720" y="502680"/>
            <a:ext cx="2735921" cy="1558532"/>
            <a:chOff x="2543860" y="1916971"/>
            <a:chExt cx="2156327" cy="1855446"/>
          </a:xfrm>
        </p:grpSpPr>
        <p:sp>
          <p:nvSpPr>
            <p:cNvPr id="18" name="任意多边形 10"/>
            <p:cNvSpPr/>
            <p:nvPr/>
          </p:nvSpPr>
          <p:spPr>
            <a:xfrm>
              <a:off x="2543860" y="1916971"/>
              <a:ext cx="2156327" cy="1855446"/>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1" fmla="*/ 774511 w 2146111"/>
                <a:gd name="connsiteY0-2" fmla="*/ 0 h 1866331"/>
                <a:gd name="connsiteX1-3" fmla="*/ 436729 w 2146111"/>
                <a:gd name="connsiteY1-4" fmla="*/ 266131 h 1866331"/>
                <a:gd name="connsiteX2-5" fmla="*/ 283191 w 2146111"/>
                <a:gd name="connsiteY2-6" fmla="*/ 576618 h 1866331"/>
                <a:gd name="connsiteX3-7" fmla="*/ 0 w 2146111"/>
                <a:gd name="connsiteY3-8" fmla="*/ 883693 h 1866331"/>
                <a:gd name="connsiteX4-9" fmla="*/ 160361 w 2146111"/>
                <a:gd name="connsiteY4-10" fmla="*/ 1224887 h 1866331"/>
                <a:gd name="connsiteX5-11" fmla="*/ 429905 w 2146111"/>
                <a:gd name="connsiteY5-12" fmla="*/ 1398896 h 1866331"/>
                <a:gd name="connsiteX6-13" fmla="*/ 484496 w 2146111"/>
                <a:gd name="connsiteY6-14" fmla="*/ 1753737 h 1866331"/>
                <a:gd name="connsiteX7-15" fmla="*/ 719920 w 2146111"/>
                <a:gd name="connsiteY7-16" fmla="*/ 1866331 h 1866331"/>
                <a:gd name="connsiteX8-17" fmla="*/ 1115705 w 2146111"/>
                <a:gd name="connsiteY8-18" fmla="*/ 1757149 h 1866331"/>
                <a:gd name="connsiteX9-19" fmla="*/ 1613848 w 2146111"/>
                <a:gd name="connsiteY9-20" fmla="*/ 1832212 h 1866331"/>
                <a:gd name="connsiteX10-21" fmla="*/ 1934570 w 2146111"/>
                <a:gd name="connsiteY10-22" fmla="*/ 1774209 h 1866331"/>
                <a:gd name="connsiteX11-23" fmla="*/ 2023281 w 2146111"/>
                <a:gd name="connsiteY11-24" fmla="*/ 1569493 h 1866331"/>
                <a:gd name="connsiteX12-25" fmla="*/ 2006221 w 2146111"/>
                <a:gd name="connsiteY12-26" fmla="*/ 1248770 h 1866331"/>
                <a:gd name="connsiteX13-27" fmla="*/ 2146111 w 2146111"/>
                <a:gd name="connsiteY13-28" fmla="*/ 1033818 h 1866331"/>
                <a:gd name="connsiteX14-29" fmla="*/ 1982338 w 2146111"/>
                <a:gd name="connsiteY14-30" fmla="*/ 706272 h 1866331"/>
                <a:gd name="connsiteX15-31" fmla="*/ 1897039 w 2146111"/>
                <a:gd name="connsiteY15-32" fmla="*/ 569794 h 1866331"/>
                <a:gd name="connsiteX16-33" fmla="*/ 1903863 w 2146111"/>
                <a:gd name="connsiteY16-34" fmla="*/ 225188 h 1866331"/>
                <a:gd name="connsiteX17-35" fmla="*/ 1668439 w 2146111"/>
                <a:gd name="connsiteY17-36" fmla="*/ 20472 h 1866331"/>
                <a:gd name="connsiteX18-37" fmla="*/ 1299949 w 2146111"/>
                <a:gd name="connsiteY18-38" fmla="*/ 109182 h 1866331"/>
                <a:gd name="connsiteX19-39" fmla="*/ 1033818 w 2146111"/>
                <a:gd name="connsiteY19-40" fmla="*/ 116006 h 1866331"/>
                <a:gd name="connsiteX20-41" fmla="*/ 774511 w 2146111"/>
                <a:gd name="connsiteY20-42" fmla="*/ 0 h 1866331"/>
                <a:gd name="connsiteX0-43" fmla="*/ 774511 w 2146111"/>
                <a:gd name="connsiteY0-44" fmla="*/ 0 h 1866331"/>
                <a:gd name="connsiteX1-45" fmla="*/ 436729 w 2146111"/>
                <a:gd name="connsiteY1-46" fmla="*/ 266131 h 1866331"/>
                <a:gd name="connsiteX2-47" fmla="*/ 283191 w 2146111"/>
                <a:gd name="connsiteY2-48" fmla="*/ 576618 h 1866331"/>
                <a:gd name="connsiteX3-49" fmla="*/ 0 w 2146111"/>
                <a:gd name="connsiteY3-50" fmla="*/ 883693 h 1866331"/>
                <a:gd name="connsiteX4-51" fmla="*/ 160361 w 2146111"/>
                <a:gd name="connsiteY4-52" fmla="*/ 1224887 h 1866331"/>
                <a:gd name="connsiteX5-53" fmla="*/ 429905 w 2146111"/>
                <a:gd name="connsiteY5-54" fmla="*/ 1398896 h 1866331"/>
                <a:gd name="connsiteX6-55" fmla="*/ 484496 w 2146111"/>
                <a:gd name="connsiteY6-56" fmla="*/ 1753737 h 1866331"/>
                <a:gd name="connsiteX7-57" fmla="*/ 719920 w 2146111"/>
                <a:gd name="connsiteY7-58" fmla="*/ 1866331 h 1866331"/>
                <a:gd name="connsiteX8-59" fmla="*/ 1115705 w 2146111"/>
                <a:gd name="connsiteY8-60" fmla="*/ 1757149 h 1866331"/>
                <a:gd name="connsiteX9-61" fmla="*/ 1613848 w 2146111"/>
                <a:gd name="connsiteY9-62" fmla="*/ 1832212 h 1866331"/>
                <a:gd name="connsiteX10-63" fmla="*/ 1934570 w 2146111"/>
                <a:gd name="connsiteY10-64" fmla="*/ 1774209 h 1866331"/>
                <a:gd name="connsiteX11-65" fmla="*/ 2023281 w 2146111"/>
                <a:gd name="connsiteY11-66" fmla="*/ 1569493 h 1866331"/>
                <a:gd name="connsiteX12-67" fmla="*/ 2006221 w 2146111"/>
                <a:gd name="connsiteY12-68" fmla="*/ 1248770 h 1866331"/>
                <a:gd name="connsiteX13-69" fmla="*/ 2146111 w 2146111"/>
                <a:gd name="connsiteY13-70" fmla="*/ 1033818 h 1866331"/>
                <a:gd name="connsiteX14-71" fmla="*/ 1982338 w 2146111"/>
                <a:gd name="connsiteY14-72" fmla="*/ 706272 h 1866331"/>
                <a:gd name="connsiteX15-73" fmla="*/ 1897039 w 2146111"/>
                <a:gd name="connsiteY15-74" fmla="*/ 569794 h 1866331"/>
                <a:gd name="connsiteX16-75" fmla="*/ 1903863 w 2146111"/>
                <a:gd name="connsiteY16-76" fmla="*/ 225188 h 1866331"/>
                <a:gd name="connsiteX17-77" fmla="*/ 1668439 w 2146111"/>
                <a:gd name="connsiteY17-78" fmla="*/ 20472 h 1866331"/>
                <a:gd name="connsiteX18-79" fmla="*/ 1299949 w 2146111"/>
                <a:gd name="connsiteY18-80" fmla="*/ 109182 h 1866331"/>
                <a:gd name="connsiteX19-81" fmla="*/ 1033818 w 2146111"/>
                <a:gd name="connsiteY19-82" fmla="*/ 116006 h 1866331"/>
                <a:gd name="connsiteX20-83" fmla="*/ 774511 w 2146111"/>
                <a:gd name="connsiteY20-84" fmla="*/ 0 h 1866331"/>
                <a:gd name="connsiteX0-85" fmla="*/ 774511 w 2146111"/>
                <a:gd name="connsiteY0-86" fmla="*/ 0 h 1866331"/>
                <a:gd name="connsiteX1-87" fmla="*/ 436729 w 2146111"/>
                <a:gd name="connsiteY1-88" fmla="*/ 266131 h 1866331"/>
                <a:gd name="connsiteX2-89" fmla="*/ 283191 w 2146111"/>
                <a:gd name="connsiteY2-90" fmla="*/ 576618 h 1866331"/>
                <a:gd name="connsiteX3-91" fmla="*/ 0 w 2146111"/>
                <a:gd name="connsiteY3-92" fmla="*/ 883693 h 1866331"/>
                <a:gd name="connsiteX4-93" fmla="*/ 160361 w 2146111"/>
                <a:gd name="connsiteY4-94" fmla="*/ 1224887 h 1866331"/>
                <a:gd name="connsiteX5-95" fmla="*/ 429905 w 2146111"/>
                <a:gd name="connsiteY5-96" fmla="*/ 1398896 h 1866331"/>
                <a:gd name="connsiteX6-97" fmla="*/ 484496 w 2146111"/>
                <a:gd name="connsiteY6-98" fmla="*/ 1753737 h 1866331"/>
                <a:gd name="connsiteX7-99" fmla="*/ 719920 w 2146111"/>
                <a:gd name="connsiteY7-100" fmla="*/ 1866331 h 1866331"/>
                <a:gd name="connsiteX8-101" fmla="*/ 1115705 w 2146111"/>
                <a:gd name="connsiteY8-102" fmla="*/ 1757149 h 1866331"/>
                <a:gd name="connsiteX9-103" fmla="*/ 1613848 w 2146111"/>
                <a:gd name="connsiteY9-104" fmla="*/ 1832212 h 1866331"/>
                <a:gd name="connsiteX10-105" fmla="*/ 1934570 w 2146111"/>
                <a:gd name="connsiteY10-106" fmla="*/ 1774209 h 1866331"/>
                <a:gd name="connsiteX11-107" fmla="*/ 2023281 w 2146111"/>
                <a:gd name="connsiteY11-108" fmla="*/ 1569493 h 1866331"/>
                <a:gd name="connsiteX12-109" fmla="*/ 2006221 w 2146111"/>
                <a:gd name="connsiteY12-110" fmla="*/ 1248770 h 1866331"/>
                <a:gd name="connsiteX13-111" fmla="*/ 2146111 w 2146111"/>
                <a:gd name="connsiteY13-112" fmla="*/ 1033818 h 1866331"/>
                <a:gd name="connsiteX14-113" fmla="*/ 1982338 w 2146111"/>
                <a:gd name="connsiteY14-114" fmla="*/ 706272 h 1866331"/>
                <a:gd name="connsiteX15-115" fmla="*/ 1897039 w 2146111"/>
                <a:gd name="connsiteY15-116" fmla="*/ 569794 h 1866331"/>
                <a:gd name="connsiteX16-117" fmla="*/ 1903863 w 2146111"/>
                <a:gd name="connsiteY16-118" fmla="*/ 225188 h 1866331"/>
                <a:gd name="connsiteX17-119" fmla="*/ 1668439 w 2146111"/>
                <a:gd name="connsiteY17-120" fmla="*/ 20472 h 1866331"/>
                <a:gd name="connsiteX18-121" fmla="*/ 1299949 w 2146111"/>
                <a:gd name="connsiteY18-122" fmla="*/ 109182 h 1866331"/>
                <a:gd name="connsiteX19-123" fmla="*/ 1033818 w 2146111"/>
                <a:gd name="connsiteY19-124" fmla="*/ 116006 h 1866331"/>
                <a:gd name="connsiteX20-125" fmla="*/ 774511 w 2146111"/>
                <a:gd name="connsiteY20-126" fmla="*/ 0 h 1866331"/>
                <a:gd name="connsiteX0-127" fmla="*/ 774511 w 2146111"/>
                <a:gd name="connsiteY0-128" fmla="*/ 0 h 1866331"/>
                <a:gd name="connsiteX1-129" fmla="*/ 436729 w 2146111"/>
                <a:gd name="connsiteY1-130" fmla="*/ 266131 h 1866331"/>
                <a:gd name="connsiteX2-131" fmla="*/ 283191 w 2146111"/>
                <a:gd name="connsiteY2-132" fmla="*/ 576618 h 1866331"/>
                <a:gd name="connsiteX3-133" fmla="*/ 0 w 2146111"/>
                <a:gd name="connsiteY3-134" fmla="*/ 883693 h 1866331"/>
                <a:gd name="connsiteX4-135" fmla="*/ 160361 w 2146111"/>
                <a:gd name="connsiteY4-136" fmla="*/ 1224887 h 1866331"/>
                <a:gd name="connsiteX5-137" fmla="*/ 429905 w 2146111"/>
                <a:gd name="connsiteY5-138" fmla="*/ 1398896 h 1866331"/>
                <a:gd name="connsiteX6-139" fmla="*/ 484496 w 2146111"/>
                <a:gd name="connsiteY6-140" fmla="*/ 1753737 h 1866331"/>
                <a:gd name="connsiteX7-141" fmla="*/ 719920 w 2146111"/>
                <a:gd name="connsiteY7-142" fmla="*/ 1866331 h 1866331"/>
                <a:gd name="connsiteX8-143" fmla="*/ 1115705 w 2146111"/>
                <a:gd name="connsiteY8-144" fmla="*/ 1757149 h 1866331"/>
                <a:gd name="connsiteX9-145" fmla="*/ 1613848 w 2146111"/>
                <a:gd name="connsiteY9-146" fmla="*/ 1832212 h 1866331"/>
                <a:gd name="connsiteX10-147" fmla="*/ 1934570 w 2146111"/>
                <a:gd name="connsiteY10-148" fmla="*/ 1774209 h 1866331"/>
                <a:gd name="connsiteX11-149" fmla="*/ 2023281 w 2146111"/>
                <a:gd name="connsiteY11-150" fmla="*/ 1569493 h 1866331"/>
                <a:gd name="connsiteX12-151" fmla="*/ 2006221 w 2146111"/>
                <a:gd name="connsiteY12-152" fmla="*/ 1248770 h 1866331"/>
                <a:gd name="connsiteX13-153" fmla="*/ 2146111 w 2146111"/>
                <a:gd name="connsiteY13-154" fmla="*/ 1033818 h 1866331"/>
                <a:gd name="connsiteX14-155" fmla="*/ 1982338 w 2146111"/>
                <a:gd name="connsiteY14-156" fmla="*/ 706272 h 1866331"/>
                <a:gd name="connsiteX15-157" fmla="*/ 1897039 w 2146111"/>
                <a:gd name="connsiteY15-158" fmla="*/ 569794 h 1866331"/>
                <a:gd name="connsiteX16-159" fmla="*/ 1903863 w 2146111"/>
                <a:gd name="connsiteY16-160" fmla="*/ 225188 h 1866331"/>
                <a:gd name="connsiteX17-161" fmla="*/ 1668439 w 2146111"/>
                <a:gd name="connsiteY17-162" fmla="*/ 20472 h 1866331"/>
                <a:gd name="connsiteX18-163" fmla="*/ 1299949 w 2146111"/>
                <a:gd name="connsiteY18-164" fmla="*/ 109182 h 1866331"/>
                <a:gd name="connsiteX19-165" fmla="*/ 1033818 w 2146111"/>
                <a:gd name="connsiteY19-166" fmla="*/ 116006 h 1866331"/>
                <a:gd name="connsiteX20-167" fmla="*/ 774511 w 2146111"/>
                <a:gd name="connsiteY20-168" fmla="*/ 0 h 1866331"/>
                <a:gd name="connsiteX0-169" fmla="*/ 781335 w 2146111"/>
                <a:gd name="connsiteY0-170" fmla="*/ 0 h 1869743"/>
                <a:gd name="connsiteX1-171" fmla="*/ 436729 w 2146111"/>
                <a:gd name="connsiteY1-172" fmla="*/ 269543 h 1869743"/>
                <a:gd name="connsiteX2-173" fmla="*/ 283191 w 2146111"/>
                <a:gd name="connsiteY2-174" fmla="*/ 580030 h 1869743"/>
                <a:gd name="connsiteX3-175" fmla="*/ 0 w 2146111"/>
                <a:gd name="connsiteY3-176" fmla="*/ 887105 h 1869743"/>
                <a:gd name="connsiteX4-177" fmla="*/ 160361 w 2146111"/>
                <a:gd name="connsiteY4-178" fmla="*/ 1228299 h 1869743"/>
                <a:gd name="connsiteX5-179" fmla="*/ 429905 w 2146111"/>
                <a:gd name="connsiteY5-180" fmla="*/ 1402308 h 1869743"/>
                <a:gd name="connsiteX6-181" fmla="*/ 484496 w 2146111"/>
                <a:gd name="connsiteY6-182" fmla="*/ 1757149 h 1869743"/>
                <a:gd name="connsiteX7-183" fmla="*/ 719920 w 2146111"/>
                <a:gd name="connsiteY7-184" fmla="*/ 1869743 h 1869743"/>
                <a:gd name="connsiteX8-185" fmla="*/ 1115705 w 2146111"/>
                <a:gd name="connsiteY8-186" fmla="*/ 1760561 h 1869743"/>
                <a:gd name="connsiteX9-187" fmla="*/ 1613848 w 2146111"/>
                <a:gd name="connsiteY9-188" fmla="*/ 1835624 h 1869743"/>
                <a:gd name="connsiteX10-189" fmla="*/ 1934570 w 2146111"/>
                <a:gd name="connsiteY10-190" fmla="*/ 1777621 h 1869743"/>
                <a:gd name="connsiteX11-191" fmla="*/ 2023281 w 2146111"/>
                <a:gd name="connsiteY11-192" fmla="*/ 1572905 h 1869743"/>
                <a:gd name="connsiteX12-193" fmla="*/ 2006221 w 2146111"/>
                <a:gd name="connsiteY12-194" fmla="*/ 1252182 h 1869743"/>
                <a:gd name="connsiteX13-195" fmla="*/ 2146111 w 2146111"/>
                <a:gd name="connsiteY13-196" fmla="*/ 1037230 h 1869743"/>
                <a:gd name="connsiteX14-197" fmla="*/ 1982338 w 2146111"/>
                <a:gd name="connsiteY14-198" fmla="*/ 709684 h 1869743"/>
                <a:gd name="connsiteX15-199" fmla="*/ 1897039 w 2146111"/>
                <a:gd name="connsiteY15-200" fmla="*/ 573206 h 1869743"/>
                <a:gd name="connsiteX16-201" fmla="*/ 1903863 w 2146111"/>
                <a:gd name="connsiteY16-202" fmla="*/ 228600 h 1869743"/>
                <a:gd name="connsiteX17-203" fmla="*/ 1668439 w 2146111"/>
                <a:gd name="connsiteY17-204" fmla="*/ 23884 h 1869743"/>
                <a:gd name="connsiteX18-205" fmla="*/ 1299949 w 2146111"/>
                <a:gd name="connsiteY18-206" fmla="*/ 112594 h 1869743"/>
                <a:gd name="connsiteX19-207" fmla="*/ 1033818 w 2146111"/>
                <a:gd name="connsiteY19-208" fmla="*/ 119418 h 1869743"/>
                <a:gd name="connsiteX20-209" fmla="*/ 781335 w 2146111"/>
                <a:gd name="connsiteY20-210" fmla="*/ 0 h 1869743"/>
                <a:gd name="connsiteX0-211" fmla="*/ 781335 w 2146111"/>
                <a:gd name="connsiteY0-212" fmla="*/ 0 h 1869743"/>
                <a:gd name="connsiteX1-213" fmla="*/ 436729 w 2146111"/>
                <a:gd name="connsiteY1-214" fmla="*/ 269543 h 1869743"/>
                <a:gd name="connsiteX2-215" fmla="*/ 283191 w 2146111"/>
                <a:gd name="connsiteY2-216" fmla="*/ 580030 h 1869743"/>
                <a:gd name="connsiteX3-217" fmla="*/ 0 w 2146111"/>
                <a:gd name="connsiteY3-218" fmla="*/ 887105 h 1869743"/>
                <a:gd name="connsiteX4-219" fmla="*/ 160361 w 2146111"/>
                <a:gd name="connsiteY4-220" fmla="*/ 1228299 h 1869743"/>
                <a:gd name="connsiteX5-221" fmla="*/ 429905 w 2146111"/>
                <a:gd name="connsiteY5-222" fmla="*/ 1402308 h 1869743"/>
                <a:gd name="connsiteX6-223" fmla="*/ 484496 w 2146111"/>
                <a:gd name="connsiteY6-224" fmla="*/ 1757149 h 1869743"/>
                <a:gd name="connsiteX7-225" fmla="*/ 719920 w 2146111"/>
                <a:gd name="connsiteY7-226" fmla="*/ 1869743 h 1869743"/>
                <a:gd name="connsiteX8-227" fmla="*/ 1115705 w 2146111"/>
                <a:gd name="connsiteY8-228" fmla="*/ 1760561 h 1869743"/>
                <a:gd name="connsiteX9-229" fmla="*/ 1613848 w 2146111"/>
                <a:gd name="connsiteY9-230" fmla="*/ 1835624 h 1869743"/>
                <a:gd name="connsiteX10-231" fmla="*/ 1934570 w 2146111"/>
                <a:gd name="connsiteY10-232" fmla="*/ 1777621 h 1869743"/>
                <a:gd name="connsiteX11-233" fmla="*/ 2023281 w 2146111"/>
                <a:gd name="connsiteY11-234" fmla="*/ 1572905 h 1869743"/>
                <a:gd name="connsiteX12-235" fmla="*/ 2006221 w 2146111"/>
                <a:gd name="connsiteY12-236" fmla="*/ 1252182 h 1869743"/>
                <a:gd name="connsiteX13-237" fmla="*/ 2146111 w 2146111"/>
                <a:gd name="connsiteY13-238" fmla="*/ 1037230 h 1869743"/>
                <a:gd name="connsiteX14-239" fmla="*/ 1982338 w 2146111"/>
                <a:gd name="connsiteY14-240" fmla="*/ 709684 h 1869743"/>
                <a:gd name="connsiteX15-241" fmla="*/ 1897039 w 2146111"/>
                <a:gd name="connsiteY15-242" fmla="*/ 573206 h 1869743"/>
                <a:gd name="connsiteX16-243" fmla="*/ 1903863 w 2146111"/>
                <a:gd name="connsiteY16-244" fmla="*/ 228600 h 1869743"/>
                <a:gd name="connsiteX17-245" fmla="*/ 1668439 w 2146111"/>
                <a:gd name="connsiteY17-246" fmla="*/ 23884 h 1869743"/>
                <a:gd name="connsiteX18-247" fmla="*/ 1299949 w 2146111"/>
                <a:gd name="connsiteY18-248" fmla="*/ 112594 h 1869743"/>
                <a:gd name="connsiteX19-249" fmla="*/ 1033818 w 2146111"/>
                <a:gd name="connsiteY19-250" fmla="*/ 119418 h 1869743"/>
                <a:gd name="connsiteX20-251" fmla="*/ 781335 w 2146111"/>
                <a:gd name="connsiteY20-252" fmla="*/ 0 h 1869743"/>
                <a:gd name="connsiteX0-253" fmla="*/ 781335 w 2146111"/>
                <a:gd name="connsiteY0-254" fmla="*/ 0 h 1869743"/>
                <a:gd name="connsiteX1-255" fmla="*/ 436729 w 2146111"/>
                <a:gd name="connsiteY1-256" fmla="*/ 269543 h 1869743"/>
                <a:gd name="connsiteX2-257" fmla="*/ 283191 w 2146111"/>
                <a:gd name="connsiteY2-258" fmla="*/ 580030 h 1869743"/>
                <a:gd name="connsiteX3-259" fmla="*/ 0 w 2146111"/>
                <a:gd name="connsiteY3-260" fmla="*/ 887105 h 1869743"/>
                <a:gd name="connsiteX4-261" fmla="*/ 160361 w 2146111"/>
                <a:gd name="connsiteY4-262" fmla="*/ 1228299 h 1869743"/>
                <a:gd name="connsiteX5-263" fmla="*/ 429905 w 2146111"/>
                <a:gd name="connsiteY5-264" fmla="*/ 1402308 h 1869743"/>
                <a:gd name="connsiteX6-265" fmla="*/ 484496 w 2146111"/>
                <a:gd name="connsiteY6-266" fmla="*/ 1757149 h 1869743"/>
                <a:gd name="connsiteX7-267" fmla="*/ 719920 w 2146111"/>
                <a:gd name="connsiteY7-268" fmla="*/ 1869743 h 1869743"/>
                <a:gd name="connsiteX8-269" fmla="*/ 1115705 w 2146111"/>
                <a:gd name="connsiteY8-270" fmla="*/ 1760561 h 1869743"/>
                <a:gd name="connsiteX9-271" fmla="*/ 1613848 w 2146111"/>
                <a:gd name="connsiteY9-272" fmla="*/ 1835624 h 1869743"/>
                <a:gd name="connsiteX10-273" fmla="*/ 1934570 w 2146111"/>
                <a:gd name="connsiteY10-274" fmla="*/ 1777621 h 1869743"/>
                <a:gd name="connsiteX11-275" fmla="*/ 2023281 w 2146111"/>
                <a:gd name="connsiteY11-276" fmla="*/ 1572905 h 1869743"/>
                <a:gd name="connsiteX12-277" fmla="*/ 2006221 w 2146111"/>
                <a:gd name="connsiteY12-278" fmla="*/ 1252182 h 1869743"/>
                <a:gd name="connsiteX13-279" fmla="*/ 2146111 w 2146111"/>
                <a:gd name="connsiteY13-280" fmla="*/ 1037230 h 1869743"/>
                <a:gd name="connsiteX14-281" fmla="*/ 1982338 w 2146111"/>
                <a:gd name="connsiteY14-282" fmla="*/ 709684 h 1869743"/>
                <a:gd name="connsiteX15-283" fmla="*/ 1897039 w 2146111"/>
                <a:gd name="connsiteY15-284" fmla="*/ 573206 h 1869743"/>
                <a:gd name="connsiteX16-285" fmla="*/ 1903863 w 2146111"/>
                <a:gd name="connsiteY16-286" fmla="*/ 228600 h 1869743"/>
                <a:gd name="connsiteX17-287" fmla="*/ 1668439 w 2146111"/>
                <a:gd name="connsiteY17-288" fmla="*/ 23884 h 1869743"/>
                <a:gd name="connsiteX18-289" fmla="*/ 1299949 w 2146111"/>
                <a:gd name="connsiteY18-290" fmla="*/ 112594 h 1869743"/>
                <a:gd name="connsiteX19-291" fmla="*/ 1033818 w 2146111"/>
                <a:gd name="connsiteY19-292" fmla="*/ 119418 h 1869743"/>
                <a:gd name="connsiteX20-293" fmla="*/ 781335 w 2146111"/>
                <a:gd name="connsiteY20-294" fmla="*/ 0 h 1869743"/>
                <a:gd name="connsiteX0-295" fmla="*/ 781335 w 2146111"/>
                <a:gd name="connsiteY0-296" fmla="*/ 0 h 1869743"/>
                <a:gd name="connsiteX1-297" fmla="*/ 436729 w 2146111"/>
                <a:gd name="connsiteY1-298" fmla="*/ 269543 h 1869743"/>
                <a:gd name="connsiteX2-299" fmla="*/ 283191 w 2146111"/>
                <a:gd name="connsiteY2-300" fmla="*/ 580030 h 1869743"/>
                <a:gd name="connsiteX3-301" fmla="*/ 0 w 2146111"/>
                <a:gd name="connsiteY3-302" fmla="*/ 887105 h 1869743"/>
                <a:gd name="connsiteX4-303" fmla="*/ 160361 w 2146111"/>
                <a:gd name="connsiteY4-304" fmla="*/ 1228299 h 1869743"/>
                <a:gd name="connsiteX5-305" fmla="*/ 429905 w 2146111"/>
                <a:gd name="connsiteY5-306" fmla="*/ 1402308 h 1869743"/>
                <a:gd name="connsiteX6-307" fmla="*/ 484496 w 2146111"/>
                <a:gd name="connsiteY6-308" fmla="*/ 1757149 h 1869743"/>
                <a:gd name="connsiteX7-309" fmla="*/ 719920 w 2146111"/>
                <a:gd name="connsiteY7-310" fmla="*/ 1869743 h 1869743"/>
                <a:gd name="connsiteX8-311" fmla="*/ 1115705 w 2146111"/>
                <a:gd name="connsiteY8-312" fmla="*/ 1760561 h 1869743"/>
                <a:gd name="connsiteX9-313" fmla="*/ 1613848 w 2146111"/>
                <a:gd name="connsiteY9-314" fmla="*/ 1835624 h 1869743"/>
                <a:gd name="connsiteX10-315" fmla="*/ 1934570 w 2146111"/>
                <a:gd name="connsiteY10-316" fmla="*/ 1777621 h 1869743"/>
                <a:gd name="connsiteX11-317" fmla="*/ 2023281 w 2146111"/>
                <a:gd name="connsiteY11-318" fmla="*/ 1572905 h 1869743"/>
                <a:gd name="connsiteX12-319" fmla="*/ 2006221 w 2146111"/>
                <a:gd name="connsiteY12-320" fmla="*/ 1252182 h 1869743"/>
                <a:gd name="connsiteX13-321" fmla="*/ 2146111 w 2146111"/>
                <a:gd name="connsiteY13-322" fmla="*/ 1037230 h 1869743"/>
                <a:gd name="connsiteX14-323" fmla="*/ 1982338 w 2146111"/>
                <a:gd name="connsiteY14-324" fmla="*/ 709684 h 1869743"/>
                <a:gd name="connsiteX15-325" fmla="*/ 1897039 w 2146111"/>
                <a:gd name="connsiteY15-326" fmla="*/ 573206 h 1869743"/>
                <a:gd name="connsiteX16-327" fmla="*/ 1903863 w 2146111"/>
                <a:gd name="connsiteY16-328" fmla="*/ 228600 h 1869743"/>
                <a:gd name="connsiteX17-329" fmla="*/ 1668439 w 2146111"/>
                <a:gd name="connsiteY17-330" fmla="*/ 23884 h 1869743"/>
                <a:gd name="connsiteX18-331" fmla="*/ 1299949 w 2146111"/>
                <a:gd name="connsiteY18-332" fmla="*/ 112594 h 1869743"/>
                <a:gd name="connsiteX19-333" fmla="*/ 1033818 w 2146111"/>
                <a:gd name="connsiteY19-334" fmla="*/ 119418 h 1869743"/>
                <a:gd name="connsiteX20-335" fmla="*/ 781335 w 2146111"/>
                <a:gd name="connsiteY20-336" fmla="*/ 0 h 1869743"/>
                <a:gd name="connsiteX0-337" fmla="*/ 781335 w 2146111"/>
                <a:gd name="connsiteY0-338" fmla="*/ 0 h 1869743"/>
                <a:gd name="connsiteX1-339" fmla="*/ 436729 w 2146111"/>
                <a:gd name="connsiteY1-340" fmla="*/ 269543 h 1869743"/>
                <a:gd name="connsiteX2-341" fmla="*/ 283191 w 2146111"/>
                <a:gd name="connsiteY2-342" fmla="*/ 580030 h 1869743"/>
                <a:gd name="connsiteX3-343" fmla="*/ 0 w 2146111"/>
                <a:gd name="connsiteY3-344" fmla="*/ 887105 h 1869743"/>
                <a:gd name="connsiteX4-345" fmla="*/ 160361 w 2146111"/>
                <a:gd name="connsiteY4-346" fmla="*/ 1228299 h 1869743"/>
                <a:gd name="connsiteX5-347" fmla="*/ 429905 w 2146111"/>
                <a:gd name="connsiteY5-348" fmla="*/ 1402308 h 1869743"/>
                <a:gd name="connsiteX6-349" fmla="*/ 484496 w 2146111"/>
                <a:gd name="connsiteY6-350" fmla="*/ 1757149 h 1869743"/>
                <a:gd name="connsiteX7-351" fmla="*/ 719920 w 2146111"/>
                <a:gd name="connsiteY7-352" fmla="*/ 1869743 h 1869743"/>
                <a:gd name="connsiteX8-353" fmla="*/ 1115705 w 2146111"/>
                <a:gd name="connsiteY8-354" fmla="*/ 1760561 h 1869743"/>
                <a:gd name="connsiteX9-355" fmla="*/ 1613848 w 2146111"/>
                <a:gd name="connsiteY9-356" fmla="*/ 1835624 h 1869743"/>
                <a:gd name="connsiteX10-357" fmla="*/ 1934570 w 2146111"/>
                <a:gd name="connsiteY10-358" fmla="*/ 1777621 h 1869743"/>
                <a:gd name="connsiteX11-359" fmla="*/ 2023281 w 2146111"/>
                <a:gd name="connsiteY11-360" fmla="*/ 1572905 h 1869743"/>
                <a:gd name="connsiteX12-361" fmla="*/ 2006221 w 2146111"/>
                <a:gd name="connsiteY12-362" fmla="*/ 1252182 h 1869743"/>
                <a:gd name="connsiteX13-363" fmla="*/ 2146111 w 2146111"/>
                <a:gd name="connsiteY13-364" fmla="*/ 1037230 h 1869743"/>
                <a:gd name="connsiteX14-365" fmla="*/ 1982338 w 2146111"/>
                <a:gd name="connsiteY14-366" fmla="*/ 709684 h 1869743"/>
                <a:gd name="connsiteX15-367" fmla="*/ 1897039 w 2146111"/>
                <a:gd name="connsiteY15-368" fmla="*/ 573206 h 1869743"/>
                <a:gd name="connsiteX16-369" fmla="*/ 1903863 w 2146111"/>
                <a:gd name="connsiteY16-370" fmla="*/ 228600 h 1869743"/>
                <a:gd name="connsiteX17-371" fmla="*/ 1668439 w 2146111"/>
                <a:gd name="connsiteY17-372" fmla="*/ 23884 h 1869743"/>
                <a:gd name="connsiteX18-373" fmla="*/ 1299949 w 2146111"/>
                <a:gd name="connsiteY18-374" fmla="*/ 112594 h 1869743"/>
                <a:gd name="connsiteX19-375" fmla="*/ 1033818 w 2146111"/>
                <a:gd name="connsiteY19-376" fmla="*/ 119418 h 1869743"/>
                <a:gd name="connsiteX20-377" fmla="*/ 781335 w 2146111"/>
                <a:gd name="connsiteY20-378" fmla="*/ 0 h 1869743"/>
                <a:gd name="connsiteX0-379" fmla="*/ 781335 w 2146111"/>
                <a:gd name="connsiteY0-380" fmla="*/ 0 h 1869743"/>
                <a:gd name="connsiteX1-381" fmla="*/ 436729 w 2146111"/>
                <a:gd name="connsiteY1-382" fmla="*/ 269543 h 1869743"/>
                <a:gd name="connsiteX2-383" fmla="*/ 283191 w 2146111"/>
                <a:gd name="connsiteY2-384" fmla="*/ 580030 h 1869743"/>
                <a:gd name="connsiteX3-385" fmla="*/ 0 w 2146111"/>
                <a:gd name="connsiteY3-386" fmla="*/ 887105 h 1869743"/>
                <a:gd name="connsiteX4-387" fmla="*/ 160361 w 2146111"/>
                <a:gd name="connsiteY4-388" fmla="*/ 1228299 h 1869743"/>
                <a:gd name="connsiteX5-389" fmla="*/ 429905 w 2146111"/>
                <a:gd name="connsiteY5-390" fmla="*/ 1402308 h 1869743"/>
                <a:gd name="connsiteX6-391" fmla="*/ 484496 w 2146111"/>
                <a:gd name="connsiteY6-392" fmla="*/ 1757149 h 1869743"/>
                <a:gd name="connsiteX7-393" fmla="*/ 719920 w 2146111"/>
                <a:gd name="connsiteY7-394" fmla="*/ 1869743 h 1869743"/>
                <a:gd name="connsiteX8-395" fmla="*/ 1115705 w 2146111"/>
                <a:gd name="connsiteY8-396" fmla="*/ 1760561 h 1869743"/>
                <a:gd name="connsiteX9-397" fmla="*/ 1613848 w 2146111"/>
                <a:gd name="connsiteY9-398" fmla="*/ 1835624 h 1869743"/>
                <a:gd name="connsiteX10-399" fmla="*/ 1934570 w 2146111"/>
                <a:gd name="connsiteY10-400" fmla="*/ 1777621 h 1869743"/>
                <a:gd name="connsiteX11-401" fmla="*/ 2023281 w 2146111"/>
                <a:gd name="connsiteY11-402" fmla="*/ 1572905 h 1869743"/>
                <a:gd name="connsiteX12-403" fmla="*/ 2006221 w 2146111"/>
                <a:gd name="connsiteY12-404" fmla="*/ 1252182 h 1869743"/>
                <a:gd name="connsiteX13-405" fmla="*/ 2146111 w 2146111"/>
                <a:gd name="connsiteY13-406" fmla="*/ 1037230 h 1869743"/>
                <a:gd name="connsiteX14-407" fmla="*/ 1982338 w 2146111"/>
                <a:gd name="connsiteY14-408" fmla="*/ 709684 h 1869743"/>
                <a:gd name="connsiteX15-409" fmla="*/ 1897039 w 2146111"/>
                <a:gd name="connsiteY15-410" fmla="*/ 573206 h 1869743"/>
                <a:gd name="connsiteX16-411" fmla="*/ 1903863 w 2146111"/>
                <a:gd name="connsiteY16-412" fmla="*/ 228600 h 1869743"/>
                <a:gd name="connsiteX17-413" fmla="*/ 1668439 w 2146111"/>
                <a:gd name="connsiteY17-414" fmla="*/ 23884 h 1869743"/>
                <a:gd name="connsiteX18-415" fmla="*/ 1299949 w 2146111"/>
                <a:gd name="connsiteY18-416" fmla="*/ 112594 h 1869743"/>
                <a:gd name="connsiteX19-417" fmla="*/ 1033818 w 2146111"/>
                <a:gd name="connsiteY19-418" fmla="*/ 119418 h 1869743"/>
                <a:gd name="connsiteX20-419" fmla="*/ 781335 w 2146111"/>
                <a:gd name="connsiteY20-420" fmla="*/ 0 h 1869743"/>
                <a:gd name="connsiteX0-421" fmla="*/ 781335 w 2146111"/>
                <a:gd name="connsiteY0-422" fmla="*/ 0 h 1869743"/>
                <a:gd name="connsiteX1-423" fmla="*/ 436729 w 2146111"/>
                <a:gd name="connsiteY1-424" fmla="*/ 269543 h 1869743"/>
                <a:gd name="connsiteX2-425" fmla="*/ 283191 w 2146111"/>
                <a:gd name="connsiteY2-426" fmla="*/ 580030 h 1869743"/>
                <a:gd name="connsiteX3-427" fmla="*/ 0 w 2146111"/>
                <a:gd name="connsiteY3-428" fmla="*/ 887105 h 1869743"/>
                <a:gd name="connsiteX4-429" fmla="*/ 160361 w 2146111"/>
                <a:gd name="connsiteY4-430" fmla="*/ 1228299 h 1869743"/>
                <a:gd name="connsiteX5-431" fmla="*/ 429905 w 2146111"/>
                <a:gd name="connsiteY5-432" fmla="*/ 1402308 h 1869743"/>
                <a:gd name="connsiteX6-433" fmla="*/ 484496 w 2146111"/>
                <a:gd name="connsiteY6-434" fmla="*/ 1757149 h 1869743"/>
                <a:gd name="connsiteX7-435" fmla="*/ 719920 w 2146111"/>
                <a:gd name="connsiteY7-436" fmla="*/ 1869743 h 1869743"/>
                <a:gd name="connsiteX8-437" fmla="*/ 1115705 w 2146111"/>
                <a:gd name="connsiteY8-438" fmla="*/ 1760561 h 1869743"/>
                <a:gd name="connsiteX9-439" fmla="*/ 1613848 w 2146111"/>
                <a:gd name="connsiteY9-440" fmla="*/ 1835624 h 1869743"/>
                <a:gd name="connsiteX10-441" fmla="*/ 1934570 w 2146111"/>
                <a:gd name="connsiteY10-442" fmla="*/ 1777621 h 1869743"/>
                <a:gd name="connsiteX11-443" fmla="*/ 2023281 w 2146111"/>
                <a:gd name="connsiteY11-444" fmla="*/ 1572905 h 1869743"/>
                <a:gd name="connsiteX12-445" fmla="*/ 2006221 w 2146111"/>
                <a:gd name="connsiteY12-446" fmla="*/ 1252182 h 1869743"/>
                <a:gd name="connsiteX13-447" fmla="*/ 2146111 w 2146111"/>
                <a:gd name="connsiteY13-448" fmla="*/ 1037230 h 1869743"/>
                <a:gd name="connsiteX14-449" fmla="*/ 1982338 w 2146111"/>
                <a:gd name="connsiteY14-450" fmla="*/ 709684 h 1869743"/>
                <a:gd name="connsiteX15-451" fmla="*/ 1897039 w 2146111"/>
                <a:gd name="connsiteY15-452" fmla="*/ 573206 h 1869743"/>
                <a:gd name="connsiteX16-453" fmla="*/ 1903863 w 2146111"/>
                <a:gd name="connsiteY16-454" fmla="*/ 228600 h 1869743"/>
                <a:gd name="connsiteX17-455" fmla="*/ 1668439 w 2146111"/>
                <a:gd name="connsiteY17-456" fmla="*/ 23884 h 1869743"/>
                <a:gd name="connsiteX18-457" fmla="*/ 1299949 w 2146111"/>
                <a:gd name="connsiteY18-458" fmla="*/ 112594 h 1869743"/>
                <a:gd name="connsiteX19-459" fmla="*/ 1033818 w 2146111"/>
                <a:gd name="connsiteY19-460" fmla="*/ 119418 h 1869743"/>
                <a:gd name="connsiteX20-461" fmla="*/ 781335 w 2146111"/>
                <a:gd name="connsiteY20-462" fmla="*/ 0 h 1869743"/>
                <a:gd name="connsiteX0-463" fmla="*/ 781335 w 2146111"/>
                <a:gd name="connsiteY0-464" fmla="*/ 0 h 1869743"/>
                <a:gd name="connsiteX1-465" fmla="*/ 436729 w 2146111"/>
                <a:gd name="connsiteY1-466" fmla="*/ 269543 h 1869743"/>
                <a:gd name="connsiteX2-467" fmla="*/ 283191 w 2146111"/>
                <a:gd name="connsiteY2-468" fmla="*/ 580030 h 1869743"/>
                <a:gd name="connsiteX3-469" fmla="*/ 0 w 2146111"/>
                <a:gd name="connsiteY3-470" fmla="*/ 887105 h 1869743"/>
                <a:gd name="connsiteX4-471" fmla="*/ 160361 w 2146111"/>
                <a:gd name="connsiteY4-472" fmla="*/ 1228299 h 1869743"/>
                <a:gd name="connsiteX5-473" fmla="*/ 429905 w 2146111"/>
                <a:gd name="connsiteY5-474" fmla="*/ 1402308 h 1869743"/>
                <a:gd name="connsiteX6-475" fmla="*/ 484496 w 2146111"/>
                <a:gd name="connsiteY6-476" fmla="*/ 1757149 h 1869743"/>
                <a:gd name="connsiteX7-477" fmla="*/ 719920 w 2146111"/>
                <a:gd name="connsiteY7-478" fmla="*/ 1869743 h 1869743"/>
                <a:gd name="connsiteX8-479" fmla="*/ 1115705 w 2146111"/>
                <a:gd name="connsiteY8-480" fmla="*/ 1760561 h 1869743"/>
                <a:gd name="connsiteX9-481" fmla="*/ 1613848 w 2146111"/>
                <a:gd name="connsiteY9-482" fmla="*/ 1835624 h 1869743"/>
                <a:gd name="connsiteX10-483" fmla="*/ 1934570 w 2146111"/>
                <a:gd name="connsiteY10-484" fmla="*/ 1777621 h 1869743"/>
                <a:gd name="connsiteX11-485" fmla="*/ 2023281 w 2146111"/>
                <a:gd name="connsiteY11-486" fmla="*/ 1572905 h 1869743"/>
                <a:gd name="connsiteX12-487" fmla="*/ 2006221 w 2146111"/>
                <a:gd name="connsiteY12-488" fmla="*/ 1252182 h 1869743"/>
                <a:gd name="connsiteX13-489" fmla="*/ 2146111 w 2146111"/>
                <a:gd name="connsiteY13-490" fmla="*/ 1037230 h 1869743"/>
                <a:gd name="connsiteX14-491" fmla="*/ 1982338 w 2146111"/>
                <a:gd name="connsiteY14-492" fmla="*/ 709684 h 1869743"/>
                <a:gd name="connsiteX15-493" fmla="*/ 1897039 w 2146111"/>
                <a:gd name="connsiteY15-494" fmla="*/ 573206 h 1869743"/>
                <a:gd name="connsiteX16-495" fmla="*/ 1914099 w 2146111"/>
                <a:gd name="connsiteY16-496" fmla="*/ 249072 h 1869743"/>
                <a:gd name="connsiteX17-497" fmla="*/ 1668439 w 2146111"/>
                <a:gd name="connsiteY17-498" fmla="*/ 23884 h 1869743"/>
                <a:gd name="connsiteX18-499" fmla="*/ 1299949 w 2146111"/>
                <a:gd name="connsiteY18-500" fmla="*/ 112594 h 1869743"/>
                <a:gd name="connsiteX19-501" fmla="*/ 1033818 w 2146111"/>
                <a:gd name="connsiteY19-502" fmla="*/ 119418 h 1869743"/>
                <a:gd name="connsiteX20-503" fmla="*/ 781335 w 2146111"/>
                <a:gd name="connsiteY20-504" fmla="*/ 0 h 1869743"/>
                <a:gd name="connsiteX0-505" fmla="*/ 781335 w 2146111"/>
                <a:gd name="connsiteY0-506" fmla="*/ 0 h 1869743"/>
                <a:gd name="connsiteX1-507" fmla="*/ 436729 w 2146111"/>
                <a:gd name="connsiteY1-508" fmla="*/ 269543 h 1869743"/>
                <a:gd name="connsiteX2-509" fmla="*/ 283191 w 2146111"/>
                <a:gd name="connsiteY2-510" fmla="*/ 580030 h 1869743"/>
                <a:gd name="connsiteX3-511" fmla="*/ 0 w 2146111"/>
                <a:gd name="connsiteY3-512" fmla="*/ 887105 h 1869743"/>
                <a:gd name="connsiteX4-513" fmla="*/ 160361 w 2146111"/>
                <a:gd name="connsiteY4-514" fmla="*/ 1228299 h 1869743"/>
                <a:gd name="connsiteX5-515" fmla="*/ 429905 w 2146111"/>
                <a:gd name="connsiteY5-516" fmla="*/ 1402308 h 1869743"/>
                <a:gd name="connsiteX6-517" fmla="*/ 484496 w 2146111"/>
                <a:gd name="connsiteY6-518" fmla="*/ 1757149 h 1869743"/>
                <a:gd name="connsiteX7-519" fmla="*/ 719920 w 2146111"/>
                <a:gd name="connsiteY7-520" fmla="*/ 1869743 h 1869743"/>
                <a:gd name="connsiteX8-521" fmla="*/ 1115705 w 2146111"/>
                <a:gd name="connsiteY8-522" fmla="*/ 1760561 h 1869743"/>
                <a:gd name="connsiteX9-523" fmla="*/ 1613848 w 2146111"/>
                <a:gd name="connsiteY9-524" fmla="*/ 1835624 h 1869743"/>
                <a:gd name="connsiteX10-525" fmla="*/ 1934570 w 2146111"/>
                <a:gd name="connsiteY10-526" fmla="*/ 1777621 h 1869743"/>
                <a:gd name="connsiteX11-527" fmla="*/ 2023281 w 2146111"/>
                <a:gd name="connsiteY11-528" fmla="*/ 1572905 h 1869743"/>
                <a:gd name="connsiteX12-529" fmla="*/ 2006221 w 2146111"/>
                <a:gd name="connsiteY12-530" fmla="*/ 1252182 h 1869743"/>
                <a:gd name="connsiteX13-531" fmla="*/ 2146111 w 2146111"/>
                <a:gd name="connsiteY13-532" fmla="*/ 1037230 h 1869743"/>
                <a:gd name="connsiteX14-533" fmla="*/ 1982338 w 2146111"/>
                <a:gd name="connsiteY14-534" fmla="*/ 709684 h 1869743"/>
                <a:gd name="connsiteX15-535" fmla="*/ 1897039 w 2146111"/>
                <a:gd name="connsiteY15-536" fmla="*/ 573206 h 1869743"/>
                <a:gd name="connsiteX16-537" fmla="*/ 1914099 w 2146111"/>
                <a:gd name="connsiteY16-538" fmla="*/ 249072 h 1869743"/>
                <a:gd name="connsiteX17-539" fmla="*/ 1668439 w 2146111"/>
                <a:gd name="connsiteY17-540" fmla="*/ 23884 h 1869743"/>
                <a:gd name="connsiteX18-541" fmla="*/ 1299949 w 2146111"/>
                <a:gd name="connsiteY18-542" fmla="*/ 112594 h 1869743"/>
                <a:gd name="connsiteX19-543" fmla="*/ 1033818 w 2146111"/>
                <a:gd name="connsiteY19-544" fmla="*/ 119418 h 1869743"/>
                <a:gd name="connsiteX20-545" fmla="*/ 781335 w 2146111"/>
                <a:gd name="connsiteY20-546" fmla="*/ 0 h 1869743"/>
                <a:gd name="connsiteX0-547" fmla="*/ 781335 w 2146111"/>
                <a:gd name="connsiteY0-548" fmla="*/ 0 h 1869743"/>
                <a:gd name="connsiteX1-549" fmla="*/ 436729 w 2146111"/>
                <a:gd name="connsiteY1-550" fmla="*/ 269543 h 1869743"/>
                <a:gd name="connsiteX2-551" fmla="*/ 283191 w 2146111"/>
                <a:gd name="connsiteY2-552" fmla="*/ 580030 h 1869743"/>
                <a:gd name="connsiteX3-553" fmla="*/ 0 w 2146111"/>
                <a:gd name="connsiteY3-554" fmla="*/ 887105 h 1869743"/>
                <a:gd name="connsiteX4-555" fmla="*/ 160361 w 2146111"/>
                <a:gd name="connsiteY4-556" fmla="*/ 1228299 h 1869743"/>
                <a:gd name="connsiteX5-557" fmla="*/ 429905 w 2146111"/>
                <a:gd name="connsiteY5-558" fmla="*/ 1402308 h 1869743"/>
                <a:gd name="connsiteX6-559" fmla="*/ 484496 w 2146111"/>
                <a:gd name="connsiteY6-560" fmla="*/ 1757149 h 1869743"/>
                <a:gd name="connsiteX7-561" fmla="*/ 719920 w 2146111"/>
                <a:gd name="connsiteY7-562" fmla="*/ 1869743 h 1869743"/>
                <a:gd name="connsiteX8-563" fmla="*/ 1115705 w 2146111"/>
                <a:gd name="connsiteY8-564" fmla="*/ 1760561 h 1869743"/>
                <a:gd name="connsiteX9-565" fmla="*/ 1613848 w 2146111"/>
                <a:gd name="connsiteY9-566" fmla="*/ 1835624 h 1869743"/>
                <a:gd name="connsiteX10-567" fmla="*/ 1934570 w 2146111"/>
                <a:gd name="connsiteY10-568" fmla="*/ 1777621 h 1869743"/>
                <a:gd name="connsiteX11-569" fmla="*/ 2023281 w 2146111"/>
                <a:gd name="connsiteY11-570" fmla="*/ 1572905 h 1869743"/>
                <a:gd name="connsiteX12-571" fmla="*/ 2006221 w 2146111"/>
                <a:gd name="connsiteY12-572" fmla="*/ 1252182 h 1869743"/>
                <a:gd name="connsiteX13-573" fmla="*/ 2146111 w 2146111"/>
                <a:gd name="connsiteY13-574" fmla="*/ 1037230 h 1869743"/>
                <a:gd name="connsiteX14-575" fmla="*/ 1982338 w 2146111"/>
                <a:gd name="connsiteY14-576" fmla="*/ 709684 h 1869743"/>
                <a:gd name="connsiteX15-577" fmla="*/ 1897039 w 2146111"/>
                <a:gd name="connsiteY15-578" fmla="*/ 573206 h 1869743"/>
                <a:gd name="connsiteX16-579" fmla="*/ 1914099 w 2146111"/>
                <a:gd name="connsiteY16-580" fmla="*/ 249072 h 1869743"/>
                <a:gd name="connsiteX17-581" fmla="*/ 1668439 w 2146111"/>
                <a:gd name="connsiteY17-582" fmla="*/ 23884 h 1869743"/>
                <a:gd name="connsiteX18-583" fmla="*/ 1299949 w 2146111"/>
                <a:gd name="connsiteY18-584" fmla="*/ 112594 h 1869743"/>
                <a:gd name="connsiteX19-585" fmla="*/ 1033818 w 2146111"/>
                <a:gd name="connsiteY19-586" fmla="*/ 119418 h 1869743"/>
                <a:gd name="connsiteX20-587" fmla="*/ 781335 w 2146111"/>
                <a:gd name="connsiteY20-588" fmla="*/ 0 h 1869743"/>
                <a:gd name="connsiteX0-589" fmla="*/ 781335 w 2146111"/>
                <a:gd name="connsiteY0-590" fmla="*/ 0 h 1869743"/>
                <a:gd name="connsiteX1-591" fmla="*/ 436729 w 2146111"/>
                <a:gd name="connsiteY1-592" fmla="*/ 269543 h 1869743"/>
                <a:gd name="connsiteX2-593" fmla="*/ 283191 w 2146111"/>
                <a:gd name="connsiteY2-594" fmla="*/ 580030 h 1869743"/>
                <a:gd name="connsiteX3-595" fmla="*/ 0 w 2146111"/>
                <a:gd name="connsiteY3-596" fmla="*/ 887105 h 1869743"/>
                <a:gd name="connsiteX4-597" fmla="*/ 160361 w 2146111"/>
                <a:gd name="connsiteY4-598" fmla="*/ 1228299 h 1869743"/>
                <a:gd name="connsiteX5-599" fmla="*/ 429905 w 2146111"/>
                <a:gd name="connsiteY5-600" fmla="*/ 1402308 h 1869743"/>
                <a:gd name="connsiteX6-601" fmla="*/ 484496 w 2146111"/>
                <a:gd name="connsiteY6-602" fmla="*/ 1757149 h 1869743"/>
                <a:gd name="connsiteX7-603" fmla="*/ 719920 w 2146111"/>
                <a:gd name="connsiteY7-604" fmla="*/ 1869743 h 1869743"/>
                <a:gd name="connsiteX8-605" fmla="*/ 1115705 w 2146111"/>
                <a:gd name="connsiteY8-606" fmla="*/ 1760561 h 1869743"/>
                <a:gd name="connsiteX9-607" fmla="*/ 1613848 w 2146111"/>
                <a:gd name="connsiteY9-608" fmla="*/ 1835624 h 1869743"/>
                <a:gd name="connsiteX10-609" fmla="*/ 1934570 w 2146111"/>
                <a:gd name="connsiteY10-610" fmla="*/ 1777621 h 1869743"/>
                <a:gd name="connsiteX11-611" fmla="*/ 2023281 w 2146111"/>
                <a:gd name="connsiteY11-612" fmla="*/ 1572905 h 1869743"/>
                <a:gd name="connsiteX12-613" fmla="*/ 2006221 w 2146111"/>
                <a:gd name="connsiteY12-614" fmla="*/ 1252182 h 1869743"/>
                <a:gd name="connsiteX13-615" fmla="*/ 2146111 w 2146111"/>
                <a:gd name="connsiteY13-616" fmla="*/ 1037230 h 1869743"/>
                <a:gd name="connsiteX14-617" fmla="*/ 1982338 w 2146111"/>
                <a:gd name="connsiteY14-618" fmla="*/ 709684 h 1869743"/>
                <a:gd name="connsiteX15-619" fmla="*/ 1897039 w 2146111"/>
                <a:gd name="connsiteY15-620" fmla="*/ 573206 h 1869743"/>
                <a:gd name="connsiteX16-621" fmla="*/ 1914099 w 2146111"/>
                <a:gd name="connsiteY16-622" fmla="*/ 249072 h 1869743"/>
                <a:gd name="connsiteX17-623" fmla="*/ 1668439 w 2146111"/>
                <a:gd name="connsiteY17-624" fmla="*/ 23884 h 1869743"/>
                <a:gd name="connsiteX18-625" fmla="*/ 1299949 w 2146111"/>
                <a:gd name="connsiteY18-626" fmla="*/ 112594 h 1869743"/>
                <a:gd name="connsiteX19-627" fmla="*/ 1033818 w 2146111"/>
                <a:gd name="connsiteY19-628" fmla="*/ 119418 h 1869743"/>
                <a:gd name="connsiteX20-629" fmla="*/ 781335 w 2146111"/>
                <a:gd name="connsiteY20-630" fmla="*/ 0 h 1869743"/>
                <a:gd name="connsiteX0-631" fmla="*/ 781335 w 2146111"/>
                <a:gd name="connsiteY0-632" fmla="*/ 0 h 1869743"/>
                <a:gd name="connsiteX1-633" fmla="*/ 436729 w 2146111"/>
                <a:gd name="connsiteY1-634" fmla="*/ 269543 h 1869743"/>
                <a:gd name="connsiteX2-635" fmla="*/ 283191 w 2146111"/>
                <a:gd name="connsiteY2-636" fmla="*/ 580030 h 1869743"/>
                <a:gd name="connsiteX3-637" fmla="*/ 0 w 2146111"/>
                <a:gd name="connsiteY3-638" fmla="*/ 887105 h 1869743"/>
                <a:gd name="connsiteX4-639" fmla="*/ 160361 w 2146111"/>
                <a:gd name="connsiteY4-640" fmla="*/ 1228299 h 1869743"/>
                <a:gd name="connsiteX5-641" fmla="*/ 429905 w 2146111"/>
                <a:gd name="connsiteY5-642" fmla="*/ 1402308 h 1869743"/>
                <a:gd name="connsiteX6-643" fmla="*/ 484496 w 2146111"/>
                <a:gd name="connsiteY6-644" fmla="*/ 1757149 h 1869743"/>
                <a:gd name="connsiteX7-645" fmla="*/ 719920 w 2146111"/>
                <a:gd name="connsiteY7-646" fmla="*/ 1869743 h 1869743"/>
                <a:gd name="connsiteX8-647" fmla="*/ 1115705 w 2146111"/>
                <a:gd name="connsiteY8-648" fmla="*/ 1760561 h 1869743"/>
                <a:gd name="connsiteX9-649" fmla="*/ 1613848 w 2146111"/>
                <a:gd name="connsiteY9-650" fmla="*/ 1835624 h 1869743"/>
                <a:gd name="connsiteX10-651" fmla="*/ 1934570 w 2146111"/>
                <a:gd name="connsiteY10-652" fmla="*/ 1777621 h 1869743"/>
                <a:gd name="connsiteX11-653" fmla="*/ 2023281 w 2146111"/>
                <a:gd name="connsiteY11-654" fmla="*/ 1572905 h 1869743"/>
                <a:gd name="connsiteX12-655" fmla="*/ 2006221 w 2146111"/>
                <a:gd name="connsiteY12-656" fmla="*/ 1252182 h 1869743"/>
                <a:gd name="connsiteX13-657" fmla="*/ 2146111 w 2146111"/>
                <a:gd name="connsiteY13-658" fmla="*/ 1037230 h 1869743"/>
                <a:gd name="connsiteX14-659" fmla="*/ 1982338 w 2146111"/>
                <a:gd name="connsiteY14-660" fmla="*/ 709684 h 1869743"/>
                <a:gd name="connsiteX15-661" fmla="*/ 1897039 w 2146111"/>
                <a:gd name="connsiteY15-662" fmla="*/ 573206 h 1869743"/>
                <a:gd name="connsiteX16-663" fmla="*/ 1914099 w 2146111"/>
                <a:gd name="connsiteY16-664" fmla="*/ 249072 h 1869743"/>
                <a:gd name="connsiteX17-665" fmla="*/ 1668439 w 2146111"/>
                <a:gd name="connsiteY17-666" fmla="*/ 23884 h 1869743"/>
                <a:gd name="connsiteX18-667" fmla="*/ 1299949 w 2146111"/>
                <a:gd name="connsiteY18-668" fmla="*/ 112594 h 1869743"/>
                <a:gd name="connsiteX19-669" fmla="*/ 1033818 w 2146111"/>
                <a:gd name="connsiteY19-670" fmla="*/ 119418 h 1869743"/>
                <a:gd name="connsiteX20-671" fmla="*/ 781335 w 2146111"/>
                <a:gd name="connsiteY20-672" fmla="*/ 0 h 1869743"/>
                <a:gd name="connsiteX0-673" fmla="*/ 781335 w 2146111"/>
                <a:gd name="connsiteY0-674" fmla="*/ 0 h 1869743"/>
                <a:gd name="connsiteX1-675" fmla="*/ 436729 w 2146111"/>
                <a:gd name="connsiteY1-676" fmla="*/ 269543 h 1869743"/>
                <a:gd name="connsiteX2-677" fmla="*/ 283191 w 2146111"/>
                <a:gd name="connsiteY2-678" fmla="*/ 580030 h 1869743"/>
                <a:gd name="connsiteX3-679" fmla="*/ 0 w 2146111"/>
                <a:gd name="connsiteY3-680" fmla="*/ 887105 h 1869743"/>
                <a:gd name="connsiteX4-681" fmla="*/ 160361 w 2146111"/>
                <a:gd name="connsiteY4-682" fmla="*/ 1228299 h 1869743"/>
                <a:gd name="connsiteX5-683" fmla="*/ 429905 w 2146111"/>
                <a:gd name="connsiteY5-684" fmla="*/ 1402308 h 1869743"/>
                <a:gd name="connsiteX6-685" fmla="*/ 484496 w 2146111"/>
                <a:gd name="connsiteY6-686" fmla="*/ 1757149 h 1869743"/>
                <a:gd name="connsiteX7-687" fmla="*/ 719920 w 2146111"/>
                <a:gd name="connsiteY7-688" fmla="*/ 1869743 h 1869743"/>
                <a:gd name="connsiteX8-689" fmla="*/ 1115705 w 2146111"/>
                <a:gd name="connsiteY8-690" fmla="*/ 1760561 h 1869743"/>
                <a:gd name="connsiteX9-691" fmla="*/ 1613848 w 2146111"/>
                <a:gd name="connsiteY9-692" fmla="*/ 1835624 h 1869743"/>
                <a:gd name="connsiteX10-693" fmla="*/ 1934570 w 2146111"/>
                <a:gd name="connsiteY10-694" fmla="*/ 1777621 h 1869743"/>
                <a:gd name="connsiteX11-695" fmla="*/ 2023281 w 2146111"/>
                <a:gd name="connsiteY11-696" fmla="*/ 1572905 h 1869743"/>
                <a:gd name="connsiteX12-697" fmla="*/ 2006221 w 2146111"/>
                <a:gd name="connsiteY12-698" fmla="*/ 1252182 h 1869743"/>
                <a:gd name="connsiteX13-699" fmla="*/ 2146111 w 2146111"/>
                <a:gd name="connsiteY13-700" fmla="*/ 1037230 h 1869743"/>
                <a:gd name="connsiteX14-701" fmla="*/ 1982338 w 2146111"/>
                <a:gd name="connsiteY14-702" fmla="*/ 709684 h 1869743"/>
                <a:gd name="connsiteX15-703" fmla="*/ 1897039 w 2146111"/>
                <a:gd name="connsiteY15-704" fmla="*/ 573206 h 1869743"/>
                <a:gd name="connsiteX16-705" fmla="*/ 1914099 w 2146111"/>
                <a:gd name="connsiteY16-706" fmla="*/ 249072 h 1869743"/>
                <a:gd name="connsiteX17-707" fmla="*/ 1685499 w 2146111"/>
                <a:gd name="connsiteY17-708" fmla="*/ 27296 h 1869743"/>
                <a:gd name="connsiteX18-709" fmla="*/ 1299949 w 2146111"/>
                <a:gd name="connsiteY18-710" fmla="*/ 112594 h 1869743"/>
                <a:gd name="connsiteX19-711" fmla="*/ 1033818 w 2146111"/>
                <a:gd name="connsiteY19-712" fmla="*/ 119418 h 1869743"/>
                <a:gd name="connsiteX20-713" fmla="*/ 781335 w 2146111"/>
                <a:gd name="connsiteY20-714" fmla="*/ 0 h 1869743"/>
                <a:gd name="connsiteX0-715" fmla="*/ 781335 w 2146111"/>
                <a:gd name="connsiteY0-716" fmla="*/ 0 h 1869743"/>
                <a:gd name="connsiteX1-717" fmla="*/ 436729 w 2146111"/>
                <a:gd name="connsiteY1-718" fmla="*/ 269543 h 1869743"/>
                <a:gd name="connsiteX2-719" fmla="*/ 283191 w 2146111"/>
                <a:gd name="connsiteY2-720" fmla="*/ 580030 h 1869743"/>
                <a:gd name="connsiteX3-721" fmla="*/ 0 w 2146111"/>
                <a:gd name="connsiteY3-722" fmla="*/ 887105 h 1869743"/>
                <a:gd name="connsiteX4-723" fmla="*/ 160361 w 2146111"/>
                <a:gd name="connsiteY4-724" fmla="*/ 1228299 h 1869743"/>
                <a:gd name="connsiteX5-725" fmla="*/ 429905 w 2146111"/>
                <a:gd name="connsiteY5-726" fmla="*/ 1402308 h 1869743"/>
                <a:gd name="connsiteX6-727" fmla="*/ 484496 w 2146111"/>
                <a:gd name="connsiteY6-728" fmla="*/ 1757149 h 1869743"/>
                <a:gd name="connsiteX7-729" fmla="*/ 719920 w 2146111"/>
                <a:gd name="connsiteY7-730" fmla="*/ 1869743 h 1869743"/>
                <a:gd name="connsiteX8-731" fmla="*/ 1115705 w 2146111"/>
                <a:gd name="connsiteY8-732" fmla="*/ 1760561 h 1869743"/>
                <a:gd name="connsiteX9-733" fmla="*/ 1613848 w 2146111"/>
                <a:gd name="connsiteY9-734" fmla="*/ 1835624 h 1869743"/>
                <a:gd name="connsiteX10-735" fmla="*/ 1934570 w 2146111"/>
                <a:gd name="connsiteY10-736" fmla="*/ 1777621 h 1869743"/>
                <a:gd name="connsiteX11-737" fmla="*/ 2023281 w 2146111"/>
                <a:gd name="connsiteY11-738" fmla="*/ 1572905 h 1869743"/>
                <a:gd name="connsiteX12-739" fmla="*/ 2006221 w 2146111"/>
                <a:gd name="connsiteY12-740" fmla="*/ 1252182 h 1869743"/>
                <a:gd name="connsiteX13-741" fmla="*/ 2146111 w 2146111"/>
                <a:gd name="connsiteY13-742" fmla="*/ 1037230 h 1869743"/>
                <a:gd name="connsiteX14-743" fmla="*/ 1982338 w 2146111"/>
                <a:gd name="connsiteY14-744" fmla="*/ 709684 h 1869743"/>
                <a:gd name="connsiteX15-745" fmla="*/ 1897039 w 2146111"/>
                <a:gd name="connsiteY15-746" fmla="*/ 573206 h 1869743"/>
                <a:gd name="connsiteX16-747" fmla="*/ 1914099 w 2146111"/>
                <a:gd name="connsiteY16-748" fmla="*/ 249072 h 1869743"/>
                <a:gd name="connsiteX17-749" fmla="*/ 1685499 w 2146111"/>
                <a:gd name="connsiteY17-750" fmla="*/ 27296 h 1869743"/>
                <a:gd name="connsiteX18-751" fmla="*/ 1299949 w 2146111"/>
                <a:gd name="connsiteY18-752" fmla="*/ 112594 h 1869743"/>
                <a:gd name="connsiteX19-753" fmla="*/ 1033818 w 2146111"/>
                <a:gd name="connsiteY19-754" fmla="*/ 119418 h 1869743"/>
                <a:gd name="connsiteX20-755" fmla="*/ 781335 w 2146111"/>
                <a:gd name="connsiteY20-756" fmla="*/ 0 h 1869743"/>
                <a:gd name="connsiteX0-757" fmla="*/ 781335 w 2146111"/>
                <a:gd name="connsiteY0-758" fmla="*/ 0 h 1869743"/>
                <a:gd name="connsiteX1-759" fmla="*/ 436729 w 2146111"/>
                <a:gd name="connsiteY1-760" fmla="*/ 269543 h 1869743"/>
                <a:gd name="connsiteX2-761" fmla="*/ 283191 w 2146111"/>
                <a:gd name="connsiteY2-762" fmla="*/ 580030 h 1869743"/>
                <a:gd name="connsiteX3-763" fmla="*/ 0 w 2146111"/>
                <a:gd name="connsiteY3-764" fmla="*/ 887105 h 1869743"/>
                <a:gd name="connsiteX4-765" fmla="*/ 160361 w 2146111"/>
                <a:gd name="connsiteY4-766" fmla="*/ 1228299 h 1869743"/>
                <a:gd name="connsiteX5-767" fmla="*/ 429905 w 2146111"/>
                <a:gd name="connsiteY5-768" fmla="*/ 1402308 h 1869743"/>
                <a:gd name="connsiteX6-769" fmla="*/ 484496 w 2146111"/>
                <a:gd name="connsiteY6-770" fmla="*/ 1757149 h 1869743"/>
                <a:gd name="connsiteX7-771" fmla="*/ 719920 w 2146111"/>
                <a:gd name="connsiteY7-772" fmla="*/ 1869743 h 1869743"/>
                <a:gd name="connsiteX8-773" fmla="*/ 1115705 w 2146111"/>
                <a:gd name="connsiteY8-774" fmla="*/ 1760561 h 1869743"/>
                <a:gd name="connsiteX9-775" fmla="*/ 1613848 w 2146111"/>
                <a:gd name="connsiteY9-776" fmla="*/ 1835624 h 1869743"/>
                <a:gd name="connsiteX10-777" fmla="*/ 1934570 w 2146111"/>
                <a:gd name="connsiteY10-778" fmla="*/ 1777621 h 1869743"/>
                <a:gd name="connsiteX11-779" fmla="*/ 2023281 w 2146111"/>
                <a:gd name="connsiteY11-780" fmla="*/ 1572905 h 1869743"/>
                <a:gd name="connsiteX12-781" fmla="*/ 2006221 w 2146111"/>
                <a:gd name="connsiteY12-782" fmla="*/ 1252182 h 1869743"/>
                <a:gd name="connsiteX13-783" fmla="*/ 2146111 w 2146111"/>
                <a:gd name="connsiteY13-784" fmla="*/ 1037230 h 1869743"/>
                <a:gd name="connsiteX14-785" fmla="*/ 1982338 w 2146111"/>
                <a:gd name="connsiteY14-786" fmla="*/ 709684 h 1869743"/>
                <a:gd name="connsiteX15-787" fmla="*/ 1897039 w 2146111"/>
                <a:gd name="connsiteY15-788" fmla="*/ 573206 h 1869743"/>
                <a:gd name="connsiteX16-789" fmla="*/ 1914099 w 2146111"/>
                <a:gd name="connsiteY16-790" fmla="*/ 249072 h 1869743"/>
                <a:gd name="connsiteX17-791" fmla="*/ 1685499 w 2146111"/>
                <a:gd name="connsiteY17-792" fmla="*/ 27296 h 1869743"/>
                <a:gd name="connsiteX18-793" fmla="*/ 1299949 w 2146111"/>
                <a:gd name="connsiteY18-794" fmla="*/ 112594 h 1869743"/>
                <a:gd name="connsiteX19-795" fmla="*/ 1033818 w 2146111"/>
                <a:gd name="connsiteY19-796" fmla="*/ 119418 h 1869743"/>
                <a:gd name="connsiteX20-797" fmla="*/ 781335 w 2146111"/>
                <a:gd name="connsiteY20-798" fmla="*/ 0 h 1869743"/>
                <a:gd name="connsiteX0-799" fmla="*/ 781335 w 2146111"/>
                <a:gd name="connsiteY0-800" fmla="*/ 0 h 1869743"/>
                <a:gd name="connsiteX1-801" fmla="*/ 436729 w 2146111"/>
                <a:gd name="connsiteY1-802" fmla="*/ 269543 h 1869743"/>
                <a:gd name="connsiteX2-803" fmla="*/ 283191 w 2146111"/>
                <a:gd name="connsiteY2-804" fmla="*/ 580030 h 1869743"/>
                <a:gd name="connsiteX3-805" fmla="*/ 0 w 2146111"/>
                <a:gd name="connsiteY3-806" fmla="*/ 887105 h 1869743"/>
                <a:gd name="connsiteX4-807" fmla="*/ 160361 w 2146111"/>
                <a:gd name="connsiteY4-808" fmla="*/ 1228299 h 1869743"/>
                <a:gd name="connsiteX5-809" fmla="*/ 429905 w 2146111"/>
                <a:gd name="connsiteY5-810" fmla="*/ 1402308 h 1869743"/>
                <a:gd name="connsiteX6-811" fmla="*/ 484496 w 2146111"/>
                <a:gd name="connsiteY6-812" fmla="*/ 1757149 h 1869743"/>
                <a:gd name="connsiteX7-813" fmla="*/ 719920 w 2146111"/>
                <a:gd name="connsiteY7-814" fmla="*/ 1869743 h 1869743"/>
                <a:gd name="connsiteX8-815" fmla="*/ 1115705 w 2146111"/>
                <a:gd name="connsiteY8-816" fmla="*/ 1760561 h 1869743"/>
                <a:gd name="connsiteX9-817" fmla="*/ 1613848 w 2146111"/>
                <a:gd name="connsiteY9-818" fmla="*/ 1835624 h 1869743"/>
                <a:gd name="connsiteX10-819" fmla="*/ 1934570 w 2146111"/>
                <a:gd name="connsiteY10-820" fmla="*/ 1777621 h 1869743"/>
                <a:gd name="connsiteX11-821" fmla="*/ 2023281 w 2146111"/>
                <a:gd name="connsiteY11-822" fmla="*/ 1572905 h 1869743"/>
                <a:gd name="connsiteX12-823" fmla="*/ 2006221 w 2146111"/>
                <a:gd name="connsiteY12-824" fmla="*/ 1252182 h 1869743"/>
                <a:gd name="connsiteX13-825" fmla="*/ 2146111 w 2146111"/>
                <a:gd name="connsiteY13-826" fmla="*/ 1037230 h 1869743"/>
                <a:gd name="connsiteX14-827" fmla="*/ 1982338 w 2146111"/>
                <a:gd name="connsiteY14-828" fmla="*/ 709684 h 1869743"/>
                <a:gd name="connsiteX15-829" fmla="*/ 1897039 w 2146111"/>
                <a:gd name="connsiteY15-830" fmla="*/ 573206 h 1869743"/>
                <a:gd name="connsiteX16-831" fmla="*/ 1914099 w 2146111"/>
                <a:gd name="connsiteY16-832" fmla="*/ 249072 h 1869743"/>
                <a:gd name="connsiteX17-833" fmla="*/ 1685499 w 2146111"/>
                <a:gd name="connsiteY17-834" fmla="*/ 27296 h 1869743"/>
                <a:gd name="connsiteX18-835" fmla="*/ 1299949 w 2146111"/>
                <a:gd name="connsiteY18-836" fmla="*/ 112594 h 1869743"/>
                <a:gd name="connsiteX19-837" fmla="*/ 1033818 w 2146111"/>
                <a:gd name="connsiteY19-838" fmla="*/ 119418 h 1869743"/>
                <a:gd name="connsiteX20-839" fmla="*/ 781335 w 2146111"/>
                <a:gd name="connsiteY20-840" fmla="*/ 0 h 1869743"/>
                <a:gd name="connsiteX0-841" fmla="*/ 781335 w 2146111"/>
                <a:gd name="connsiteY0-842" fmla="*/ 0 h 1869743"/>
                <a:gd name="connsiteX1-843" fmla="*/ 436729 w 2146111"/>
                <a:gd name="connsiteY1-844" fmla="*/ 269543 h 1869743"/>
                <a:gd name="connsiteX2-845" fmla="*/ 283191 w 2146111"/>
                <a:gd name="connsiteY2-846" fmla="*/ 580030 h 1869743"/>
                <a:gd name="connsiteX3-847" fmla="*/ 0 w 2146111"/>
                <a:gd name="connsiteY3-848" fmla="*/ 887105 h 1869743"/>
                <a:gd name="connsiteX4-849" fmla="*/ 160361 w 2146111"/>
                <a:gd name="connsiteY4-850" fmla="*/ 1228299 h 1869743"/>
                <a:gd name="connsiteX5-851" fmla="*/ 429905 w 2146111"/>
                <a:gd name="connsiteY5-852" fmla="*/ 1402308 h 1869743"/>
                <a:gd name="connsiteX6-853" fmla="*/ 484496 w 2146111"/>
                <a:gd name="connsiteY6-854" fmla="*/ 1757149 h 1869743"/>
                <a:gd name="connsiteX7-855" fmla="*/ 719920 w 2146111"/>
                <a:gd name="connsiteY7-856" fmla="*/ 1869743 h 1869743"/>
                <a:gd name="connsiteX8-857" fmla="*/ 1115705 w 2146111"/>
                <a:gd name="connsiteY8-858" fmla="*/ 1760561 h 1869743"/>
                <a:gd name="connsiteX9-859" fmla="*/ 1613848 w 2146111"/>
                <a:gd name="connsiteY9-860" fmla="*/ 1835624 h 1869743"/>
                <a:gd name="connsiteX10-861" fmla="*/ 1934570 w 2146111"/>
                <a:gd name="connsiteY10-862" fmla="*/ 1777621 h 1869743"/>
                <a:gd name="connsiteX11-863" fmla="*/ 2023281 w 2146111"/>
                <a:gd name="connsiteY11-864" fmla="*/ 1572905 h 1869743"/>
                <a:gd name="connsiteX12-865" fmla="*/ 2006221 w 2146111"/>
                <a:gd name="connsiteY12-866" fmla="*/ 1252182 h 1869743"/>
                <a:gd name="connsiteX13-867" fmla="*/ 2146111 w 2146111"/>
                <a:gd name="connsiteY13-868" fmla="*/ 1037230 h 1869743"/>
                <a:gd name="connsiteX14-869" fmla="*/ 2006222 w 2146111"/>
                <a:gd name="connsiteY14-870" fmla="*/ 730155 h 1869743"/>
                <a:gd name="connsiteX15-871" fmla="*/ 1897039 w 2146111"/>
                <a:gd name="connsiteY15-872" fmla="*/ 573206 h 1869743"/>
                <a:gd name="connsiteX16-873" fmla="*/ 1914099 w 2146111"/>
                <a:gd name="connsiteY16-874" fmla="*/ 249072 h 1869743"/>
                <a:gd name="connsiteX17-875" fmla="*/ 1685499 w 2146111"/>
                <a:gd name="connsiteY17-876" fmla="*/ 27296 h 1869743"/>
                <a:gd name="connsiteX18-877" fmla="*/ 1299949 w 2146111"/>
                <a:gd name="connsiteY18-878" fmla="*/ 112594 h 1869743"/>
                <a:gd name="connsiteX19-879" fmla="*/ 1033818 w 2146111"/>
                <a:gd name="connsiteY19-880" fmla="*/ 119418 h 1869743"/>
                <a:gd name="connsiteX20-881" fmla="*/ 781335 w 2146111"/>
                <a:gd name="connsiteY20-882" fmla="*/ 0 h 1869743"/>
                <a:gd name="connsiteX0-883" fmla="*/ 781335 w 2146111"/>
                <a:gd name="connsiteY0-884" fmla="*/ 0 h 1869743"/>
                <a:gd name="connsiteX1-885" fmla="*/ 436729 w 2146111"/>
                <a:gd name="connsiteY1-886" fmla="*/ 269543 h 1869743"/>
                <a:gd name="connsiteX2-887" fmla="*/ 283191 w 2146111"/>
                <a:gd name="connsiteY2-888" fmla="*/ 580030 h 1869743"/>
                <a:gd name="connsiteX3-889" fmla="*/ 0 w 2146111"/>
                <a:gd name="connsiteY3-890" fmla="*/ 887105 h 1869743"/>
                <a:gd name="connsiteX4-891" fmla="*/ 160361 w 2146111"/>
                <a:gd name="connsiteY4-892" fmla="*/ 1228299 h 1869743"/>
                <a:gd name="connsiteX5-893" fmla="*/ 429905 w 2146111"/>
                <a:gd name="connsiteY5-894" fmla="*/ 1402308 h 1869743"/>
                <a:gd name="connsiteX6-895" fmla="*/ 484496 w 2146111"/>
                <a:gd name="connsiteY6-896" fmla="*/ 1757149 h 1869743"/>
                <a:gd name="connsiteX7-897" fmla="*/ 719920 w 2146111"/>
                <a:gd name="connsiteY7-898" fmla="*/ 1869743 h 1869743"/>
                <a:gd name="connsiteX8-899" fmla="*/ 1115705 w 2146111"/>
                <a:gd name="connsiteY8-900" fmla="*/ 1760561 h 1869743"/>
                <a:gd name="connsiteX9-901" fmla="*/ 1613848 w 2146111"/>
                <a:gd name="connsiteY9-902" fmla="*/ 1835624 h 1869743"/>
                <a:gd name="connsiteX10-903" fmla="*/ 1934570 w 2146111"/>
                <a:gd name="connsiteY10-904" fmla="*/ 1777621 h 1869743"/>
                <a:gd name="connsiteX11-905" fmla="*/ 2023281 w 2146111"/>
                <a:gd name="connsiteY11-906" fmla="*/ 1572905 h 1869743"/>
                <a:gd name="connsiteX12-907" fmla="*/ 2006221 w 2146111"/>
                <a:gd name="connsiteY12-908" fmla="*/ 1252182 h 1869743"/>
                <a:gd name="connsiteX13-909" fmla="*/ 2146111 w 2146111"/>
                <a:gd name="connsiteY13-910" fmla="*/ 1037230 h 1869743"/>
                <a:gd name="connsiteX14-911" fmla="*/ 2006222 w 2146111"/>
                <a:gd name="connsiteY14-912" fmla="*/ 730155 h 1869743"/>
                <a:gd name="connsiteX15-913" fmla="*/ 1897039 w 2146111"/>
                <a:gd name="connsiteY15-914" fmla="*/ 573206 h 1869743"/>
                <a:gd name="connsiteX16-915" fmla="*/ 1914099 w 2146111"/>
                <a:gd name="connsiteY16-916" fmla="*/ 249072 h 1869743"/>
                <a:gd name="connsiteX17-917" fmla="*/ 1685499 w 2146111"/>
                <a:gd name="connsiteY17-918" fmla="*/ 27296 h 1869743"/>
                <a:gd name="connsiteX18-919" fmla="*/ 1299949 w 2146111"/>
                <a:gd name="connsiteY18-920" fmla="*/ 112594 h 1869743"/>
                <a:gd name="connsiteX19-921" fmla="*/ 1033818 w 2146111"/>
                <a:gd name="connsiteY19-922" fmla="*/ 119418 h 1869743"/>
                <a:gd name="connsiteX20-923" fmla="*/ 781335 w 2146111"/>
                <a:gd name="connsiteY20-924" fmla="*/ 0 h 1869743"/>
                <a:gd name="connsiteX0-925" fmla="*/ 781335 w 2146111"/>
                <a:gd name="connsiteY0-926" fmla="*/ 0 h 1869743"/>
                <a:gd name="connsiteX1-927" fmla="*/ 436729 w 2146111"/>
                <a:gd name="connsiteY1-928" fmla="*/ 269543 h 1869743"/>
                <a:gd name="connsiteX2-929" fmla="*/ 283191 w 2146111"/>
                <a:gd name="connsiteY2-930" fmla="*/ 580030 h 1869743"/>
                <a:gd name="connsiteX3-931" fmla="*/ 0 w 2146111"/>
                <a:gd name="connsiteY3-932" fmla="*/ 887105 h 1869743"/>
                <a:gd name="connsiteX4-933" fmla="*/ 160361 w 2146111"/>
                <a:gd name="connsiteY4-934" fmla="*/ 1228299 h 1869743"/>
                <a:gd name="connsiteX5-935" fmla="*/ 429905 w 2146111"/>
                <a:gd name="connsiteY5-936" fmla="*/ 1402308 h 1869743"/>
                <a:gd name="connsiteX6-937" fmla="*/ 484496 w 2146111"/>
                <a:gd name="connsiteY6-938" fmla="*/ 1757149 h 1869743"/>
                <a:gd name="connsiteX7-939" fmla="*/ 719920 w 2146111"/>
                <a:gd name="connsiteY7-940" fmla="*/ 1869743 h 1869743"/>
                <a:gd name="connsiteX8-941" fmla="*/ 1115705 w 2146111"/>
                <a:gd name="connsiteY8-942" fmla="*/ 1760561 h 1869743"/>
                <a:gd name="connsiteX9-943" fmla="*/ 1613848 w 2146111"/>
                <a:gd name="connsiteY9-944" fmla="*/ 1835624 h 1869743"/>
                <a:gd name="connsiteX10-945" fmla="*/ 1934570 w 2146111"/>
                <a:gd name="connsiteY10-946" fmla="*/ 1777621 h 1869743"/>
                <a:gd name="connsiteX11-947" fmla="*/ 2023281 w 2146111"/>
                <a:gd name="connsiteY11-948" fmla="*/ 1572905 h 1869743"/>
                <a:gd name="connsiteX12-949" fmla="*/ 2006221 w 2146111"/>
                <a:gd name="connsiteY12-950" fmla="*/ 1252182 h 1869743"/>
                <a:gd name="connsiteX13-951" fmla="*/ 2146111 w 2146111"/>
                <a:gd name="connsiteY13-952" fmla="*/ 1037230 h 1869743"/>
                <a:gd name="connsiteX14-953" fmla="*/ 2006222 w 2146111"/>
                <a:gd name="connsiteY14-954" fmla="*/ 730155 h 1869743"/>
                <a:gd name="connsiteX15-955" fmla="*/ 1897039 w 2146111"/>
                <a:gd name="connsiteY15-956" fmla="*/ 573206 h 1869743"/>
                <a:gd name="connsiteX16-957" fmla="*/ 1914099 w 2146111"/>
                <a:gd name="connsiteY16-958" fmla="*/ 249072 h 1869743"/>
                <a:gd name="connsiteX17-959" fmla="*/ 1685499 w 2146111"/>
                <a:gd name="connsiteY17-960" fmla="*/ 27296 h 1869743"/>
                <a:gd name="connsiteX18-961" fmla="*/ 1299949 w 2146111"/>
                <a:gd name="connsiteY18-962" fmla="*/ 112594 h 1869743"/>
                <a:gd name="connsiteX19-963" fmla="*/ 1033818 w 2146111"/>
                <a:gd name="connsiteY19-964" fmla="*/ 119418 h 1869743"/>
                <a:gd name="connsiteX20-965" fmla="*/ 781335 w 2146111"/>
                <a:gd name="connsiteY20-966" fmla="*/ 0 h 1869743"/>
                <a:gd name="connsiteX0-967" fmla="*/ 781335 w 2146111"/>
                <a:gd name="connsiteY0-968" fmla="*/ 0 h 1869743"/>
                <a:gd name="connsiteX1-969" fmla="*/ 436729 w 2146111"/>
                <a:gd name="connsiteY1-970" fmla="*/ 269543 h 1869743"/>
                <a:gd name="connsiteX2-971" fmla="*/ 283191 w 2146111"/>
                <a:gd name="connsiteY2-972" fmla="*/ 580030 h 1869743"/>
                <a:gd name="connsiteX3-973" fmla="*/ 0 w 2146111"/>
                <a:gd name="connsiteY3-974" fmla="*/ 887105 h 1869743"/>
                <a:gd name="connsiteX4-975" fmla="*/ 160361 w 2146111"/>
                <a:gd name="connsiteY4-976" fmla="*/ 1228299 h 1869743"/>
                <a:gd name="connsiteX5-977" fmla="*/ 429905 w 2146111"/>
                <a:gd name="connsiteY5-978" fmla="*/ 1402308 h 1869743"/>
                <a:gd name="connsiteX6-979" fmla="*/ 484496 w 2146111"/>
                <a:gd name="connsiteY6-980" fmla="*/ 1757149 h 1869743"/>
                <a:gd name="connsiteX7-981" fmla="*/ 719920 w 2146111"/>
                <a:gd name="connsiteY7-982" fmla="*/ 1869743 h 1869743"/>
                <a:gd name="connsiteX8-983" fmla="*/ 1115705 w 2146111"/>
                <a:gd name="connsiteY8-984" fmla="*/ 1760561 h 1869743"/>
                <a:gd name="connsiteX9-985" fmla="*/ 1613848 w 2146111"/>
                <a:gd name="connsiteY9-986" fmla="*/ 1835624 h 1869743"/>
                <a:gd name="connsiteX10-987" fmla="*/ 1934570 w 2146111"/>
                <a:gd name="connsiteY10-988" fmla="*/ 1777621 h 1869743"/>
                <a:gd name="connsiteX11-989" fmla="*/ 2023281 w 2146111"/>
                <a:gd name="connsiteY11-990" fmla="*/ 1572905 h 1869743"/>
                <a:gd name="connsiteX12-991" fmla="*/ 2006221 w 2146111"/>
                <a:gd name="connsiteY12-992" fmla="*/ 1252182 h 1869743"/>
                <a:gd name="connsiteX13-993" fmla="*/ 2146111 w 2146111"/>
                <a:gd name="connsiteY13-994" fmla="*/ 1037230 h 1869743"/>
                <a:gd name="connsiteX14-995" fmla="*/ 2006222 w 2146111"/>
                <a:gd name="connsiteY14-996" fmla="*/ 730155 h 1869743"/>
                <a:gd name="connsiteX15-997" fmla="*/ 1897039 w 2146111"/>
                <a:gd name="connsiteY15-998" fmla="*/ 573206 h 1869743"/>
                <a:gd name="connsiteX16-999" fmla="*/ 1914099 w 2146111"/>
                <a:gd name="connsiteY16-1000" fmla="*/ 249072 h 1869743"/>
                <a:gd name="connsiteX17-1001" fmla="*/ 1685499 w 2146111"/>
                <a:gd name="connsiteY17-1002" fmla="*/ 27296 h 1869743"/>
                <a:gd name="connsiteX18-1003" fmla="*/ 1299949 w 2146111"/>
                <a:gd name="connsiteY18-1004" fmla="*/ 112594 h 1869743"/>
                <a:gd name="connsiteX19-1005" fmla="*/ 1033818 w 2146111"/>
                <a:gd name="connsiteY19-1006" fmla="*/ 119418 h 1869743"/>
                <a:gd name="connsiteX20-1007" fmla="*/ 781335 w 2146111"/>
                <a:gd name="connsiteY20-1008" fmla="*/ 0 h 1869743"/>
                <a:gd name="connsiteX0-1009" fmla="*/ 781335 w 2147446"/>
                <a:gd name="connsiteY0-1010" fmla="*/ 0 h 1869743"/>
                <a:gd name="connsiteX1-1011" fmla="*/ 436729 w 2147446"/>
                <a:gd name="connsiteY1-1012" fmla="*/ 269543 h 1869743"/>
                <a:gd name="connsiteX2-1013" fmla="*/ 283191 w 2147446"/>
                <a:gd name="connsiteY2-1014" fmla="*/ 580030 h 1869743"/>
                <a:gd name="connsiteX3-1015" fmla="*/ 0 w 2147446"/>
                <a:gd name="connsiteY3-1016" fmla="*/ 887105 h 1869743"/>
                <a:gd name="connsiteX4-1017" fmla="*/ 160361 w 2147446"/>
                <a:gd name="connsiteY4-1018" fmla="*/ 1228299 h 1869743"/>
                <a:gd name="connsiteX5-1019" fmla="*/ 429905 w 2147446"/>
                <a:gd name="connsiteY5-1020" fmla="*/ 1402308 h 1869743"/>
                <a:gd name="connsiteX6-1021" fmla="*/ 484496 w 2147446"/>
                <a:gd name="connsiteY6-1022" fmla="*/ 1757149 h 1869743"/>
                <a:gd name="connsiteX7-1023" fmla="*/ 719920 w 2147446"/>
                <a:gd name="connsiteY7-1024" fmla="*/ 1869743 h 1869743"/>
                <a:gd name="connsiteX8-1025" fmla="*/ 1115705 w 2147446"/>
                <a:gd name="connsiteY8-1026" fmla="*/ 1760561 h 1869743"/>
                <a:gd name="connsiteX9-1027" fmla="*/ 1613848 w 2147446"/>
                <a:gd name="connsiteY9-1028" fmla="*/ 1835624 h 1869743"/>
                <a:gd name="connsiteX10-1029" fmla="*/ 1934570 w 2147446"/>
                <a:gd name="connsiteY10-1030" fmla="*/ 1777621 h 1869743"/>
                <a:gd name="connsiteX11-1031" fmla="*/ 2023281 w 2147446"/>
                <a:gd name="connsiteY11-1032" fmla="*/ 1572905 h 1869743"/>
                <a:gd name="connsiteX12-1033" fmla="*/ 2006221 w 2147446"/>
                <a:gd name="connsiteY12-1034" fmla="*/ 1252182 h 1869743"/>
                <a:gd name="connsiteX13-1035" fmla="*/ 2146111 w 2147446"/>
                <a:gd name="connsiteY13-1036" fmla="*/ 1037230 h 1869743"/>
                <a:gd name="connsiteX14-1037" fmla="*/ 2006222 w 2147446"/>
                <a:gd name="connsiteY14-1038" fmla="*/ 730155 h 1869743"/>
                <a:gd name="connsiteX15-1039" fmla="*/ 1897039 w 2147446"/>
                <a:gd name="connsiteY15-1040" fmla="*/ 573206 h 1869743"/>
                <a:gd name="connsiteX16-1041" fmla="*/ 1914099 w 2147446"/>
                <a:gd name="connsiteY16-1042" fmla="*/ 249072 h 1869743"/>
                <a:gd name="connsiteX17-1043" fmla="*/ 1685499 w 2147446"/>
                <a:gd name="connsiteY17-1044" fmla="*/ 27296 h 1869743"/>
                <a:gd name="connsiteX18-1045" fmla="*/ 1299949 w 2147446"/>
                <a:gd name="connsiteY18-1046" fmla="*/ 112594 h 1869743"/>
                <a:gd name="connsiteX19-1047" fmla="*/ 1033818 w 2147446"/>
                <a:gd name="connsiteY19-1048" fmla="*/ 119418 h 1869743"/>
                <a:gd name="connsiteX20-1049" fmla="*/ 781335 w 2147446"/>
                <a:gd name="connsiteY20-1050" fmla="*/ 0 h 1869743"/>
                <a:gd name="connsiteX0-1051" fmla="*/ 781335 w 2147446"/>
                <a:gd name="connsiteY0-1052" fmla="*/ 0 h 1869743"/>
                <a:gd name="connsiteX1-1053" fmla="*/ 436729 w 2147446"/>
                <a:gd name="connsiteY1-1054" fmla="*/ 269543 h 1869743"/>
                <a:gd name="connsiteX2-1055" fmla="*/ 283191 w 2147446"/>
                <a:gd name="connsiteY2-1056" fmla="*/ 580030 h 1869743"/>
                <a:gd name="connsiteX3-1057" fmla="*/ 0 w 2147446"/>
                <a:gd name="connsiteY3-1058" fmla="*/ 887105 h 1869743"/>
                <a:gd name="connsiteX4-1059" fmla="*/ 160361 w 2147446"/>
                <a:gd name="connsiteY4-1060" fmla="*/ 1228299 h 1869743"/>
                <a:gd name="connsiteX5-1061" fmla="*/ 429905 w 2147446"/>
                <a:gd name="connsiteY5-1062" fmla="*/ 1402308 h 1869743"/>
                <a:gd name="connsiteX6-1063" fmla="*/ 484496 w 2147446"/>
                <a:gd name="connsiteY6-1064" fmla="*/ 1757149 h 1869743"/>
                <a:gd name="connsiteX7-1065" fmla="*/ 719920 w 2147446"/>
                <a:gd name="connsiteY7-1066" fmla="*/ 1869743 h 1869743"/>
                <a:gd name="connsiteX8-1067" fmla="*/ 1115705 w 2147446"/>
                <a:gd name="connsiteY8-1068" fmla="*/ 1760561 h 1869743"/>
                <a:gd name="connsiteX9-1069" fmla="*/ 1613848 w 2147446"/>
                <a:gd name="connsiteY9-1070" fmla="*/ 1835624 h 1869743"/>
                <a:gd name="connsiteX10-1071" fmla="*/ 1934570 w 2147446"/>
                <a:gd name="connsiteY10-1072" fmla="*/ 1777621 h 1869743"/>
                <a:gd name="connsiteX11-1073" fmla="*/ 2023281 w 2147446"/>
                <a:gd name="connsiteY11-1074" fmla="*/ 1572905 h 1869743"/>
                <a:gd name="connsiteX12-1075" fmla="*/ 2006221 w 2147446"/>
                <a:gd name="connsiteY12-1076" fmla="*/ 1252182 h 1869743"/>
                <a:gd name="connsiteX13-1077" fmla="*/ 2146111 w 2147446"/>
                <a:gd name="connsiteY13-1078" fmla="*/ 1037230 h 1869743"/>
                <a:gd name="connsiteX14-1079" fmla="*/ 2006222 w 2147446"/>
                <a:gd name="connsiteY14-1080" fmla="*/ 730155 h 1869743"/>
                <a:gd name="connsiteX15-1081" fmla="*/ 1897039 w 2147446"/>
                <a:gd name="connsiteY15-1082" fmla="*/ 573206 h 1869743"/>
                <a:gd name="connsiteX16-1083" fmla="*/ 1914099 w 2147446"/>
                <a:gd name="connsiteY16-1084" fmla="*/ 249072 h 1869743"/>
                <a:gd name="connsiteX17-1085" fmla="*/ 1685499 w 2147446"/>
                <a:gd name="connsiteY17-1086" fmla="*/ 27296 h 1869743"/>
                <a:gd name="connsiteX18-1087" fmla="*/ 1299949 w 2147446"/>
                <a:gd name="connsiteY18-1088" fmla="*/ 112594 h 1869743"/>
                <a:gd name="connsiteX19-1089" fmla="*/ 1033818 w 2147446"/>
                <a:gd name="connsiteY19-1090" fmla="*/ 119418 h 1869743"/>
                <a:gd name="connsiteX20-1091" fmla="*/ 781335 w 2147446"/>
                <a:gd name="connsiteY20-1092" fmla="*/ 0 h 1869743"/>
                <a:gd name="connsiteX0-1093" fmla="*/ 781335 w 2147446"/>
                <a:gd name="connsiteY0-1094" fmla="*/ 0 h 1869743"/>
                <a:gd name="connsiteX1-1095" fmla="*/ 436729 w 2147446"/>
                <a:gd name="connsiteY1-1096" fmla="*/ 269543 h 1869743"/>
                <a:gd name="connsiteX2-1097" fmla="*/ 283191 w 2147446"/>
                <a:gd name="connsiteY2-1098" fmla="*/ 580030 h 1869743"/>
                <a:gd name="connsiteX3-1099" fmla="*/ 0 w 2147446"/>
                <a:gd name="connsiteY3-1100" fmla="*/ 887105 h 1869743"/>
                <a:gd name="connsiteX4-1101" fmla="*/ 160361 w 2147446"/>
                <a:gd name="connsiteY4-1102" fmla="*/ 1228299 h 1869743"/>
                <a:gd name="connsiteX5-1103" fmla="*/ 429905 w 2147446"/>
                <a:gd name="connsiteY5-1104" fmla="*/ 1402308 h 1869743"/>
                <a:gd name="connsiteX6-1105" fmla="*/ 484496 w 2147446"/>
                <a:gd name="connsiteY6-1106" fmla="*/ 1757149 h 1869743"/>
                <a:gd name="connsiteX7-1107" fmla="*/ 719920 w 2147446"/>
                <a:gd name="connsiteY7-1108" fmla="*/ 1869743 h 1869743"/>
                <a:gd name="connsiteX8-1109" fmla="*/ 1115705 w 2147446"/>
                <a:gd name="connsiteY8-1110" fmla="*/ 1760561 h 1869743"/>
                <a:gd name="connsiteX9-1111" fmla="*/ 1613848 w 2147446"/>
                <a:gd name="connsiteY9-1112" fmla="*/ 1835624 h 1869743"/>
                <a:gd name="connsiteX10-1113" fmla="*/ 1934570 w 2147446"/>
                <a:gd name="connsiteY10-1114" fmla="*/ 1777621 h 1869743"/>
                <a:gd name="connsiteX11-1115" fmla="*/ 2023281 w 2147446"/>
                <a:gd name="connsiteY11-1116" fmla="*/ 1572905 h 1869743"/>
                <a:gd name="connsiteX12-1117" fmla="*/ 2006221 w 2147446"/>
                <a:gd name="connsiteY12-1118" fmla="*/ 1252182 h 1869743"/>
                <a:gd name="connsiteX13-1119" fmla="*/ 2146111 w 2147446"/>
                <a:gd name="connsiteY13-1120" fmla="*/ 1037230 h 1869743"/>
                <a:gd name="connsiteX14-1121" fmla="*/ 2006222 w 2147446"/>
                <a:gd name="connsiteY14-1122" fmla="*/ 730155 h 1869743"/>
                <a:gd name="connsiteX15-1123" fmla="*/ 1897039 w 2147446"/>
                <a:gd name="connsiteY15-1124" fmla="*/ 573206 h 1869743"/>
                <a:gd name="connsiteX16-1125" fmla="*/ 1914099 w 2147446"/>
                <a:gd name="connsiteY16-1126" fmla="*/ 249072 h 1869743"/>
                <a:gd name="connsiteX17-1127" fmla="*/ 1685499 w 2147446"/>
                <a:gd name="connsiteY17-1128" fmla="*/ 27296 h 1869743"/>
                <a:gd name="connsiteX18-1129" fmla="*/ 1299949 w 2147446"/>
                <a:gd name="connsiteY18-1130" fmla="*/ 112594 h 1869743"/>
                <a:gd name="connsiteX19-1131" fmla="*/ 1033818 w 2147446"/>
                <a:gd name="connsiteY19-1132" fmla="*/ 119418 h 1869743"/>
                <a:gd name="connsiteX20-1133" fmla="*/ 781335 w 2147446"/>
                <a:gd name="connsiteY20-1134" fmla="*/ 0 h 1869743"/>
                <a:gd name="connsiteX0-1135" fmla="*/ 781335 w 2147561"/>
                <a:gd name="connsiteY0-1136" fmla="*/ 0 h 1869743"/>
                <a:gd name="connsiteX1-1137" fmla="*/ 436729 w 2147561"/>
                <a:gd name="connsiteY1-1138" fmla="*/ 269543 h 1869743"/>
                <a:gd name="connsiteX2-1139" fmla="*/ 283191 w 2147561"/>
                <a:gd name="connsiteY2-1140" fmla="*/ 580030 h 1869743"/>
                <a:gd name="connsiteX3-1141" fmla="*/ 0 w 2147561"/>
                <a:gd name="connsiteY3-1142" fmla="*/ 887105 h 1869743"/>
                <a:gd name="connsiteX4-1143" fmla="*/ 160361 w 2147561"/>
                <a:gd name="connsiteY4-1144" fmla="*/ 1228299 h 1869743"/>
                <a:gd name="connsiteX5-1145" fmla="*/ 429905 w 2147561"/>
                <a:gd name="connsiteY5-1146" fmla="*/ 1402308 h 1869743"/>
                <a:gd name="connsiteX6-1147" fmla="*/ 484496 w 2147561"/>
                <a:gd name="connsiteY6-1148" fmla="*/ 1757149 h 1869743"/>
                <a:gd name="connsiteX7-1149" fmla="*/ 719920 w 2147561"/>
                <a:gd name="connsiteY7-1150" fmla="*/ 1869743 h 1869743"/>
                <a:gd name="connsiteX8-1151" fmla="*/ 1115705 w 2147561"/>
                <a:gd name="connsiteY8-1152" fmla="*/ 1760561 h 1869743"/>
                <a:gd name="connsiteX9-1153" fmla="*/ 1613848 w 2147561"/>
                <a:gd name="connsiteY9-1154" fmla="*/ 1835624 h 1869743"/>
                <a:gd name="connsiteX10-1155" fmla="*/ 1934570 w 2147561"/>
                <a:gd name="connsiteY10-1156" fmla="*/ 1777621 h 1869743"/>
                <a:gd name="connsiteX11-1157" fmla="*/ 2023281 w 2147561"/>
                <a:gd name="connsiteY11-1158" fmla="*/ 1572905 h 1869743"/>
                <a:gd name="connsiteX12-1159" fmla="*/ 2006221 w 2147561"/>
                <a:gd name="connsiteY12-1160" fmla="*/ 1252182 h 1869743"/>
                <a:gd name="connsiteX13-1161" fmla="*/ 2081283 w 2147561"/>
                <a:gd name="connsiteY13-1162" fmla="*/ 1160060 h 1869743"/>
                <a:gd name="connsiteX14-1163" fmla="*/ 2146111 w 2147561"/>
                <a:gd name="connsiteY14-1164" fmla="*/ 1037230 h 1869743"/>
                <a:gd name="connsiteX15-1165" fmla="*/ 2006222 w 2147561"/>
                <a:gd name="connsiteY15-1166" fmla="*/ 730155 h 1869743"/>
                <a:gd name="connsiteX16-1167" fmla="*/ 1897039 w 2147561"/>
                <a:gd name="connsiteY16-1168" fmla="*/ 573206 h 1869743"/>
                <a:gd name="connsiteX17-1169" fmla="*/ 1914099 w 2147561"/>
                <a:gd name="connsiteY17-1170" fmla="*/ 249072 h 1869743"/>
                <a:gd name="connsiteX18-1171" fmla="*/ 1685499 w 2147561"/>
                <a:gd name="connsiteY18-1172" fmla="*/ 27296 h 1869743"/>
                <a:gd name="connsiteX19-1173" fmla="*/ 1299949 w 2147561"/>
                <a:gd name="connsiteY19-1174" fmla="*/ 112594 h 1869743"/>
                <a:gd name="connsiteX20-1175" fmla="*/ 1033818 w 2147561"/>
                <a:gd name="connsiteY20-1176" fmla="*/ 119418 h 1869743"/>
                <a:gd name="connsiteX21" fmla="*/ 781335 w 2147561"/>
                <a:gd name="connsiteY21" fmla="*/ 0 h 1869743"/>
                <a:gd name="connsiteX0-1177" fmla="*/ 781335 w 2147561"/>
                <a:gd name="connsiteY0-1178" fmla="*/ 0 h 1869743"/>
                <a:gd name="connsiteX1-1179" fmla="*/ 436729 w 2147561"/>
                <a:gd name="connsiteY1-1180" fmla="*/ 269543 h 1869743"/>
                <a:gd name="connsiteX2-1181" fmla="*/ 283191 w 2147561"/>
                <a:gd name="connsiteY2-1182" fmla="*/ 580030 h 1869743"/>
                <a:gd name="connsiteX3-1183" fmla="*/ 0 w 2147561"/>
                <a:gd name="connsiteY3-1184" fmla="*/ 887105 h 1869743"/>
                <a:gd name="connsiteX4-1185" fmla="*/ 160361 w 2147561"/>
                <a:gd name="connsiteY4-1186" fmla="*/ 1228299 h 1869743"/>
                <a:gd name="connsiteX5-1187" fmla="*/ 429905 w 2147561"/>
                <a:gd name="connsiteY5-1188" fmla="*/ 1402308 h 1869743"/>
                <a:gd name="connsiteX6-1189" fmla="*/ 484496 w 2147561"/>
                <a:gd name="connsiteY6-1190" fmla="*/ 1757149 h 1869743"/>
                <a:gd name="connsiteX7-1191" fmla="*/ 719920 w 2147561"/>
                <a:gd name="connsiteY7-1192" fmla="*/ 1869743 h 1869743"/>
                <a:gd name="connsiteX8-1193" fmla="*/ 1115705 w 2147561"/>
                <a:gd name="connsiteY8-1194" fmla="*/ 1760561 h 1869743"/>
                <a:gd name="connsiteX9-1195" fmla="*/ 1613848 w 2147561"/>
                <a:gd name="connsiteY9-1196" fmla="*/ 1835624 h 1869743"/>
                <a:gd name="connsiteX10-1197" fmla="*/ 1934570 w 2147561"/>
                <a:gd name="connsiteY10-1198" fmla="*/ 1777621 h 1869743"/>
                <a:gd name="connsiteX11-1199" fmla="*/ 2023281 w 2147561"/>
                <a:gd name="connsiteY11-1200" fmla="*/ 1572905 h 1869743"/>
                <a:gd name="connsiteX12-1201" fmla="*/ 1995985 w 2147561"/>
                <a:gd name="connsiteY12-1202" fmla="*/ 1313597 h 1869743"/>
                <a:gd name="connsiteX13-1203" fmla="*/ 2081283 w 2147561"/>
                <a:gd name="connsiteY13-1204" fmla="*/ 1160060 h 1869743"/>
                <a:gd name="connsiteX14-1205" fmla="*/ 2146111 w 2147561"/>
                <a:gd name="connsiteY14-1206" fmla="*/ 1037230 h 1869743"/>
                <a:gd name="connsiteX15-1207" fmla="*/ 2006222 w 2147561"/>
                <a:gd name="connsiteY15-1208" fmla="*/ 730155 h 1869743"/>
                <a:gd name="connsiteX16-1209" fmla="*/ 1897039 w 2147561"/>
                <a:gd name="connsiteY16-1210" fmla="*/ 573206 h 1869743"/>
                <a:gd name="connsiteX17-1211" fmla="*/ 1914099 w 2147561"/>
                <a:gd name="connsiteY17-1212" fmla="*/ 249072 h 1869743"/>
                <a:gd name="connsiteX18-1213" fmla="*/ 1685499 w 2147561"/>
                <a:gd name="connsiteY18-1214" fmla="*/ 27296 h 1869743"/>
                <a:gd name="connsiteX19-1215" fmla="*/ 1299949 w 2147561"/>
                <a:gd name="connsiteY19-1216" fmla="*/ 112594 h 1869743"/>
                <a:gd name="connsiteX20-1217" fmla="*/ 1033818 w 2147561"/>
                <a:gd name="connsiteY20-1218" fmla="*/ 119418 h 1869743"/>
                <a:gd name="connsiteX21-1219" fmla="*/ 781335 w 2147561"/>
                <a:gd name="connsiteY21-1220" fmla="*/ 0 h 1869743"/>
                <a:gd name="connsiteX0-1221" fmla="*/ 781335 w 2147446"/>
                <a:gd name="connsiteY0-1222" fmla="*/ 0 h 1869743"/>
                <a:gd name="connsiteX1-1223" fmla="*/ 436729 w 2147446"/>
                <a:gd name="connsiteY1-1224" fmla="*/ 269543 h 1869743"/>
                <a:gd name="connsiteX2-1225" fmla="*/ 283191 w 2147446"/>
                <a:gd name="connsiteY2-1226" fmla="*/ 580030 h 1869743"/>
                <a:gd name="connsiteX3-1227" fmla="*/ 0 w 2147446"/>
                <a:gd name="connsiteY3-1228" fmla="*/ 887105 h 1869743"/>
                <a:gd name="connsiteX4-1229" fmla="*/ 160361 w 2147446"/>
                <a:gd name="connsiteY4-1230" fmla="*/ 1228299 h 1869743"/>
                <a:gd name="connsiteX5-1231" fmla="*/ 429905 w 2147446"/>
                <a:gd name="connsiteY5-1232" fmla="*/ 1402308 h 1869743"/>
                <a:gd name="connsiteX6-1233" fmla="*/ 484496 w 2147446"/>
                <a:gd name="connsiteY6-1234" fmla="*/ 1757149 h 1869743"/>
                <a:gd name="connsiteX7-1235" fmla="*/ 719920 w 2147446"/>
                <a:gd name="connsiteY7-1236" fmla="*/ 1869743 h 1869743"/>
                <a:gd name="connsiteX8-1237" fmla="*/ 1115705 w 2147446"/>
                <a:gd name="connsiteY8-1238" fmla="*/ 1760561 h 1869743"/>
                <a:gd name="connsiteX9-1239" fmla="*/ 1613848 w 2147446"/>
                <a:gd name="connsiteY9-1240" fmla="*/ 1835624 h 1869743"/>
                <a:gd name="connsiteX10-1241" fmla="*/ 1934570 w 2147446"/>
                <a:gd name="connsiteY10-1242" fmla="*/ 1777621 h 1869743"/>
                <a:gd name="connsiteX11-1243" fmla="*/ 2023281 w 2147446"/>
                <a:gd name="connsiteY11-1244" fmla="*/ 1572905 h 1869743"/>
                <a:gd name="connsiteX12-1245" fmla="*/ 1995985 w 2147446"/>
                <a:gd name="connsiteY12-1246" fmla="*/ 1313597 h 1869743"/>
                <a:gd name="connsiteX13-1247" fmla="*/ 2057399 w 2147446"/>
                <a:gd name="connsiteY13-1248" fmla="*/ 1204415 h 1869743"/>
                <a:gd name="connsiteX14-1249" fmla="*/ 2146111 w 2147446"/>
                <a:gd name="connsiteY14-1250" fmla="*/ 1037230 h 1869743"/>
                <a:gd name="connsiteX15-1251" fmla="*/ 2006222 w 2147446"/>
                <a:gd name="connsiteY15-1252" fmla="*/ 730155 h 1869743"/>
                <a:gd name="connsiteX16-1253" fmla="*/ 1897039 w 2147446"/>
                <a:gd name="connsiteY16-1254" fmla="*/ 573206 h 1869743"/>
                <a:gd name="connsiteX17-1255" fmla="*/ 1914099 w 2147446"/>
                <a:gd name="connsiteY17-1256" fmla="*/ 249072 h 1869743"/>
                <a:gd name="connsiteX18-1257" fmla="*/ 1685499 w 2147446"/>
                <a:gd name="connsiteY18-1258" fmla="*/ 27296 h 1869743"/>
                <a:gd name="connsiteX19-1259" fmla="*/ 1299949 w 2147446"/>
                <a:gd name="connsiteY19-1260" fmla="*/ 112594 h 1869743"/>
                <a:gd name="connsiteX20-1261" fmla="*/ 1033818 w 2147446"/>
                <a:gd name="connsiteY20-1262" fmla="*/ 119418 h 1869743"/>
                <a:gd name="connsiteX21-1263" fmla="*/ 781335 w 2147446"/>
                <a:gd name="connsiteY21-1264" fmla="*/ 0 h 1869743"/>
                <a:gd name="connsiteX0-1265" fmla="*/ 781335 w 2147446"/>
                <a:gd name="connsiteY0-1266" fmla="*/ 0 h 1869743"/>
                <a:gd name="connsiteX1-1267" fmla="*/ 436729 w 2147446"/>
                <a:gd name="connsiteY1-1268" fmla="*/ 269543 h 1869743"/>
                <a:gd name="connsiteX2-1269" fmla="*/ 283191 w 2147446"/>
                <a:gd name="connsiteY2-1270" fmla="*/ 580030 h 1869743"/>
                <a:gd name="connsiteX3-1271" fmla="*/ 0 w 2147446"/>
                <a:gd name="connsiteY3-1272" fmla="*/ 887105 h 1869743"/>
                <a:gd name="connsiteX4-1273" fmla="*/ 160361 w 2147446"/>
                <a:gd name="connsiteY4-1274" fmla="*/ 1228299 h 1869743"/>
                <a:gd name="connsiteX5-1275" fmla="*/ 429905 w 2147446"/>
                <a:gd name="connsiteY5-1276" fmla="*/ 1402308 h 1869743"/>
                <a:gd name="connsiteX6-1277" fmla="*/ 484496 w 2147446"/>
                <a:gd name="connsiteY6-1278" fmla="*/ 1757149 h 1869743"/>
                <a:gd name="connsiteX7-1279" fmla="*/ 719920 w 2147446"/>
                <a:gd name="connsiteY7-1280" fmla="*/ 1869743 h 1869743"/>
                <a:gd name="connsiteX8-1281" fmla="*/ 1115705 w 2147446"/>
                <a:gd name="connsiteY8-1282" fmla="*/ 1760561 h 1869743"/>
                <a:gd name="connsiteX9-1283" fmla="*/ 1613848 w 2147446"/>
                <a:gd name="connsiteY9-1284" fmla="*/ 1835624 h 1869743"/>
                <a:gd name="connsiteX10-1285" fmla="*/ 1934570 w 2147446"/>
                <a:gd name="connsiteY10-1286" fmla="*/ 1777621 h 1869743"/>
                <a:gd name="connsiteX11-1287" fmla="*/ 2023281 w 2147446"/>
                <a:gd name="connsiteY11-1288" fmla="*/ 1572905 h 1869743"/>
                <a:gd name="connsiteX12-1289" fmla="*/ 1995985 w 2147446"/>
                <a:gd name="connsiteY12-1290" fmla="*/ 1313597 h 1869743"/>
                <a:gd name="connsiteX13-1291" fmla="*/ 2057399 w 2147446"/>
                <a:gd name="connsiteY13-1292" fmla="*/ 1204415 h 1869743"/>
                <a:gd name="connsiteX14-1293" fmla="*/ 2146111 w 2147446"/>
                <a:gd name="connsiteY14-1294" fmla="*/ 1037230 h 1869743"/>
                <a:gd name="connsiteX15-1295" fmla="*/ 2006222 w 2147446"/>
                <a:gd name="connsiteY15-1296" fmla="*/ 730155 h 1869743"/>
                <a:gd name="connsiteX16-1297" fmla="*/ 1897039 w 2147446"/>
                <a:gd name="connsiteY16-1298" fmla="*/ 573206 h 1869743"/>
                <a:gd name="connsiteX17-1299" fmla="*/ 1914099 w 2147446"/>
                <a:gd name="connsiteY17-1300" fmla="*/ 249072 h 1869743"/>
                <a:gd name="connsiteX18-1301" fmla="*/ 1685499 w 2147446"/>
                <a:gd name="connsiteY18-1302" fmla="*/ 27296 h 1869743"/>
                <a:gd name="connsiteX19-1303" fmla="*/ 1299949 w 2147446"/>
                <a:gd name="connsiteY19-1304" fmla="*/ 112594 h 1869743"/>
                <a:gd name="connsiteX20-1305" fmla="*/ 1033818 w 2147446"/>
                <a:gd name="connsiteY20-1306" fmla="*/ 119418 h 1869743"/>
                <a:gd name="connsiteX21-1307" fmla="*/ 781335 w 2147446"/>
                <a:gd name="connsiteY21-1308" fmla="*/ 0 h 1869743"/>
                <a:gd name="connsiteX0-1309" fmla="*/ 781335 w 2147446"/>
                <a:gd name="connsiteY0-1310" fmla="*/ 0 h 1869743"/>
                <a:gd name="connsiteX1-1311" fmla="*/ 436729 w 2147446"/>
                <a:gd name="connsiteY1-1312" fmla="*/ 269543 h 1869743"/>
                <a:gd name="connsiteX2-1313" fmla="*/ 283191 w 2147446"/>
                <a:gd name="connsiteY2-1314" fmla="*/ 580030 h 1869743"/>
                <a:gd name="connsiteX3-1315" fmla="*/ 0 w 2147446"/>
                <a:gd name="connsiteY3-1316" fmla="*/ 887105 h 1869743"/>
                <a:gd name="connsiteX4-1317" fmla="*/ 160361 w 2147446"/>
                <a:gd name="connsiteY4-1318" fmla="*/ 1228299 h 1869743"/>
                <a:gd name="connsiteX5-1319" fmla="*/ 429905 w 2147446"/>
                <a:gd name="connsiteY5-1320" fmla="*/ 1402308 h 1869743"/>
                <a:gd name="connsiteX6-1321" fmla="*/ 484496 w 2147446"/>
                <a:gd name="connsiteY6-1322" fmla="*/ 1757149 h 1869743"/>
                <a:gd name="connsiteX7-1323" fmla="*/ 719920 w 2147446"/>
                <a:gd name="connsiteY7-1324" fmla="*/ 1869743 h 1869743"/>
                <a:gd name="connsiteX8-1325" fmla="*/ 1115705 w 2147446"/>
                <a:gd name="connsiteY8-1326" fmla="*/ 1760561 h 1869743"/>
                <a:gd name="connsiteX9-1327" fmla="*/ 1613848 w 2147446"/>
                <a:gd name="connsiteY9-1328" fmla="*/ 1835624 h 1869743"/>
                <a:gd name="connsiteX10-1329" fmla="*/ 1934570 w 2147446"/>
                <a:gd name="connsiteY10-1330" fmla="*/ 1777621 h 1869743"/>
                <a:gd name="connsiteX11-1331" fmla="*/ 2023281 w 2147446"/>
                <a:gd name="connsiteY11-1332" fmla="*/ 1572905 h 1869743"/>
                <a:gd name="connsiteX12-1333" fmla="*/ 1995985 w 2147446"/>
                <a:gd name="connsiteY12-1334" fmla="*/ 1313597 h 1869743"/>
                <a:gd name="connsiteX13-1335" fmla="*/ 2057399 w 2147446"/>
                <a:gd name="connsiteY13-1336" fmla="*/ 1204415 h 1869743"/>
                <a:gd name="connsiteX14-1337" fmla="*/ 2146111 w 2147446"/>
                <a:gd name="connsiteY14-1338" fmla="*/ 1037230 h 1869743"/>
                <a:gd name="connsiteX15-1339" fmla="*/ 2006222 w 2147446"/>
                <a:gd name="connsiteY15-1340" fmla="*/ 730155 h 1869743"/>
                <a:gd name="connsiteX16-1341" fmla="*/ 1897039 w 2147446"/>
                <a:gd name="connsiteY16-1342" fmla="*/ 573206 h 1869743"/>
                <a:gd name="connsiteX17-1343" fmla="*/ 1914099 w 2147446"/>
                <a:gd name="connsiteY17-1344" fmla="*/ 249072 h 1869743"/>
                <a:gd name="connsiteX18-1345" fmla="*/ 1685499 w 2147446"/>
                <a:gd name="connsiteY18-1346" fmla="*/ 27296 h 1869743"/>
                <a:gd name="connsiteX19-1347" fmla="*/ 1299949 w 2147446"/>
                <a:gd name="connsiteY19-1348" fmla="*/ 112594 h 1869743"/>
                <a:gd name="connsiteX20-1349" fmla="*/ 1033818 w 2147446"/>
                <a:gd name="connsiteY20-1350" fmla="*/ 119418 h 1869743"/>
                <a:gd name="connsiteX21-1351" fmla="*/ 781335 w 2147446"/>
                <a:gd name="connsiteY21-1352" fmla="*/ 0 h 1869743"/>
                <a:gd name="connsiteX0-1353" fmla="*/ 781335 w 2147446"/>
                <a:gd name="connsiteY0-1354" fmla="*/ 0 h 1869743"/>
                <a:gd name="connsiteX1-1355" fmla="*/ 436729 w 2147446"/>
                <a:gd name="connsiteY1-1356" fmla="*/ 269543 h 1869743"/>
                <a:gd name="connsiteX2-1357" fmla="*/ 283191 w 2147446"/>
                <a:gd name="connsiteY2-1358" fmla="*/ 580030 h 1869743"/>
                <a:gd name="connsiteX3-1359" fmla="*/ 0 w 2147446"/>
                <a:gd name="connsiteY3-1360" fmla="*/ 887105 h 1869743"/>
                <a:gd name="connsiteX4-1361" fmla="*/ 160361 w 2147446"/>
                <a:gd name="connsiteY4-1362" fmla="*/ 1228299 h 1869743"/>
                <a:gd name="connsiteX5-1363" fmla="*/ 429905 w 2147446"/>
                <a:gd name="connsiteY5-1364" fmla="*/ 1402308 h 1869743"/>
                <a:gd name="connsiteX6-1365" fmla="*/ 484496 w 2147446"/>
                <a:gd name="connsiteY6-1366" fmla="*/ 1757149 h 1869743"/>
                <a:gd name="connsiteX7-1367" fmla="*/ 719920 w 2147446"/>
                <a:gd name="connsiteY7-1368" fmla="*/ 1869743 h 1869743"/>
                <a:gd name="connsiteX8-1369" fmla="*/ 1115705 w 2147446"/>
                <a:gd name="connsiteY8-1370" fmla="*/ 1760561 h 1869743"/>
                <a:gd name="connsiteX9-1371" fmla="*/ 1613848 w 2147446"/>
                <a:gd name="connsiteY9-1372" fmla="*/ 1835624 h 1869743"/>
                <a:gd name="connsiteX10-1373" fmla="*/ 1934570 w 2147446"/>
                <a:gd name="connsiteY10-1374" fmla="*/ 1777621 h 1869743"/>
                <a:gd name="connsiteX11-1375" fmla="*/ 2023281 w 2147446"/>
                <a:gd name="connsiteY11-1376" fmla="*/ 1572905 h 1869743"/>
                <a:gd name="connsiteX12-1377" fmla="*/ 1995985 w 2147446"/>
                <a:gd name="connsiteY12-1378" fmla="*/ 1313597 h 1869743"/>
                <a:gd name="connsiteX13-1379" fmla="*/ 2057399 w 2147446"/>
                <a:gd name="connsiteY13-1380" fmla="*/ 1204415 h 1869743"/>
                <a:gd name="connsiteX14-1381" fmla="*/ 2146111 w 2147446"/>
                <a:gd name="connsiteY14-1382" fmla="*/ 1037230 h 1869743"/>
                <a:gd name="connsiteX15-1383" fmla="*/ 2006222 w 2147446"/>
                <a:gd name="connsiteY15-1384" fmla="*/ 730155 h 1869743"/>
                <a:gd name="connsiteX16-1385" fmla="*/ 1897039 w 2147446"/>
                <a:gd name="connsiteY16-1386" fmla="*/ 573206 h 1869743"/>
                <a:gd name="connsiteX17-1387" fmla="*/ 1914099 w 2147446"/>
                <a:gd name="connsiteY17-1388" fmla="*/ 249072 h 1869743"/>
                <a:gd name="connsiteX18-1389" fmla="*/ 1685499 w 2147446"/>
                <a:gd name="connsiteY18-1390" fmla="*/ 27296 h 1869743"/>
                <a:gd name="connsiteX19-1391" fmla="*/ 1299949 w 2147446"/>
                <a:gd name="connsiteY19-1392" fmla="*/ 112594 h 1869743"/>
                <a:gd name="connsiteX20-1393" fmla="*/ 1033818 w 2147446"/>
                <a:gd name="connsiteY20-1394" fmla="*/ 119418 h 1869743"/>
                <a:gd name="connsiteX21-1395" fmla="*/ 781335 w 2147446"/>
                <a:gd name="connsiteY21-1396" fmla="*/ 0 h 1869743"/>
                <a:gd name="connsiteX0-1397" fmla="*/ 781335 w 2147446"/>
                <a:gd name="connsiteY0-1398" fmla="*/ 0 h 1869743"/>
                <a:gd name="connsiteX1-1399" fmla="*/ 436729 w 2147446"/>
                <a:gd name="connsiteY1-1400" fmla="*/ 269543 h 1869743"/>
                <a:gd name="connsiteX2-1401" fmla="*/ 283191 w 2147446"/>
                <a:gd name="connsiteY2-1402" fmla="*/ 580030 h 1869743"/>
                <a:gd name="connsiteX3-1403" fmla="*/ 0 w 2147446"/>
                <a:gd name="connsiteY3-1404" fmla="*/ 887105 h 1869743"/>
                <a:gd name="connsiteX4-1405" fmla="*/ 160361 w 2147446"/>
                <a:gd name="connsiteY4-1406" fmla="*/ 1228299 h 1869743"/>
                <a:gd name="connsiteX5-1407" fmla="*/ 429905 w 2147446"/>
                <a:gd name="connsiteY5-1408" fmla="*/ 1402308 h 1869743"/>
                <a:gd name="connsiteX6-1409" fmla="*/ 484496 w 2147446"/>
                <a:gd name="connsiteY6-1410" fmla="*/ 1757149 h 1869743"/>
                <a:gd name="connsiteX7-1411" fmla="*/ 719920 w 2147446"/>
                <a:gd name="connsiteY7-1412" fmla="*/ 1869743 h 1869743"/>
                <a:gd name="connsiteX8-1413" fmla="*/ 1115705 w 2147446"/>
                <a:gd name="connsiteY8-1414" fmla="*/ 1760561 h 1869743"/>
                <a:gd name="connsiteX9-1415" fmla="*/ 1613848 w 2147446"/>
                <a:gd name="connsiteY9-1416" fmla="*/ 1835624 h 1869743"/>
                <a:gd name="connsiteX10-1417" fmla="*/ 1934570 w 2147446"/>
                <a:gd name="connsiteY10-1418" fmla="*/ 1777621 h 1869743"/>
                <a:gd name="connsiteX11-1419" fmla="*/ 2023281 w 2147446"/>
                <a:gd name="connsiteY11-1420" fmla="*/ 1572905 h 1869743"/>
                <a:gd name="connsiteX12-1421" fmla="*/ 1995985 w 2147446"/>
                <a:gd name="connsiteY12-1422" fmla="*/ 1313597 h 1869743"/>
                <a:gd name="connsiteX13-1423" fmla="*/ 2057399 w 2147446"/>
                <a:gd name="connsiteY13-1424" fmla="*/ 1204415 h 1869743"/>
                <a:gd name="connsiteX14-1425" fmla="*/ 2146111 w 2147446"/>
                <a:gd name="connsiteY14-1426" fmla="*/ 1037230 h 1869743"/>
                <a:gd name="connsiteX15-1427" fmla="*/ 2006222 w 2147446"/>
                <a:gd name="connsiteY15-1428" fmla="*/ 730155 h 1869743"/>
                <a:gd name="connsiteX16-1429" fmla="*/ 1897039 w 2147446"/>
                <a:gd name="connsiteY16-1430" fmla="*/ 573206 h 1869743"/>
                <a:gd name="connsiteX17-1431" fmla="*/ 1914099 w 2147446"/>
                <a:gd name="connsiteY17-1432" fmla="*/ 249072 h 1869743"/>
                <a:gd name="connsiteX18-1433" fmla="*/ 1685499 w 2147446"/>
                <a:gd name="connsiteY18-1434" fmla="*/ 27296 h 1869743"/>
                <a:gd name="connsiteX19-1435" fmla="*/ 1299949 w 2147446"/>
                <a:gd name="connsiteY19-1436" fmla="*/ 112594 h 1869743"/>
                <a:gd name="connsiteX20-1437" fmla="*/ 1033818 w 2147446"/>
                <a:gd name="connsiteY20-1438" fmla="*/ 119418 h 1869743"/>
                <a:gd name="connsiteX21-1439" fmla="*/ 781335 w 2147446"/>
                <a:gd name="connsiteY21-1440" fmla="*/ 0 h 1869743"/>
                <a:gd name="connsiteX0-1441" fmla="*/ 781335 w 2147446"/>
                <a:gd name="connsiteY0-1442" fmla="*/ 0 h 1869743"/>
                <a:gd name="connsiteX1-1443" fmla="*/ 436729 w 2147446"/>
                <a:gd name="connsiteY1-1444" fmla="*/ 269543 h 1869743"/>
                <a:gd name="connsiteX2-1445" fmla="*/ 283191 w 2147446"/>
                <a:gd name="connsiteY2-1446" fmla="*/ 580030 h 1869743"/>
                <a:gd name="connsiteX3-1447" fmla="*/ 0 w 2147446"/>
                <a:gd name="connsiteY3-1448" fmla="*/ 887105 h 1869743"/>
                <a:gd name="connsiteX4-1449" fmla="*/ 160361 w 2147446"/>
                <a:gd name="connsiteY4-1450" fmla="*/ 1228299 h 1869743"/>
                <a:gd name="connsiteX5-1451" fmla="*/ 429905 w 2147446"/>
                <a:gd name="connsiteY5-1452" fmla="*/ 1402308 h 1869743"/>
                <a:gd name="connsiteX6-1453" fmla="*/ 484496 w 2147446"/>
                <a:gd name="connsiteY6-1454" fmla="*/ 1757149 h 1869743"/>
                <a:gd name="connsiteX7-1455" fmla="*/ 719920 w 2147446"/>
                <a:gd name="connsiteY7-1456" fmla="*/ 1869743 h 1869743"/>
                <a:gd name="connsiteX8-1457" fmla="*/ 1115705 w 2147446"/>
                <a:gd name="connsiteY8-1458" fmla="*/ 1760561 h 1869743"/>
                <a:gd name="connsiteX9-1459" fmla="*/ 1613848 w 2147446"/>
                <a:gd name="connsiteY9-1460" fmla="*/ 1835624 h 1869743"/>
                <a:gd name="connsiteX10-1461" fmla="*/ 1934570 w 2147446"/>
                <a:gd name="connsiteY10-1462" fmla="*/ 1777621 h 1869743"/>
                <a:gd name="connsiteX11-1463" fmla="*/ 2023281 w 2147446"/>
                <a:gd name="connsiteY11-1464" fmla="*/ 1572905 h 1869743"/>
                <a:gd name="connsiteX12-1465" fmla="*/ 1995985 w 2147446"/>
                <a:gd name="connsiteY12-1466" fmla="*/ 1313597 h 1869743"/>
                <a:gd name="connsiteX13-1467" fmla="*/ 2057399 w 2147446"/>
                <a:gd name="connsiteY13-1468" fmla="*/ 1204415 h 1869743"/>
                <a:gd name="connsiteX14-1469" fmla="*/ 2146111 w 2147446"/>
                <a:gd name="connsiteY14-1470" fmla="*/ 1037230 h 1869743"/>
                <a:gd name="connsiteX15-1471" fmla="*/ 2006222 w 2147446"/>
                <a:gd name="connsiteY15-1472" fmla="*/ 730155 h 1869743"/>
                <a:gd name="connsiteX16-1473" fmla="*/ 1897039 w 2147446"/>
                <a:gd name="connsiteY16-1474" fmla="*/ 573206 h 1869743"/>
                <a:gd name="connsiteX17-1475" fmla="*/ 1914099 w 2147446"/>
                <a:gd name="connsiteY17-1476" fmla="*/ 249072 h 1869743"/>
                <a:gd name="connsiteX18-1477" fmla="*/ 1685499 w 2147446"/>
                <a:gd name="connsiteY18-1478" fmla="*/ 27296 h 1869743"/>
                <a:gd name="connsiteX19-1479" fmla="*/ 1299949 w 2147446"/>
                <a:gd name="connsiteY19-1480" fmla="*/ 112594 h 1869743"/>
                <a:gd name="connsiteX20-1481" fmla="*/ 1033818 w 2147446"/>
                <a:gd name="connsiteY20-1482" fmla="*/ 119418 h 1869743"/>
                <a:gd name="connsiteX21-1483" fmla="*/ 781335 w 2147446"/>
                <a:gd name="connsiteY21-1484" fmla="*/ 0 h 1869743"/>
                <a:gd name="connsiteX0-1485" fmla="*/ 781335 w 2147446"/>
                <a:gd name="connsiteY0-1486" fmla="*/ 0 h 1869743"/>
                <a:gd name="connsiteX1-1487" fmla="*/ 436729 w 2147446"/>
                <a:gd name="connsiteY1-1488" fmla="*/ 269543 h 1869743"/>
                <a:gd name="connsiteX2-1489" fmla="*/ 283191 w 2147446"/>
                <a:gd name="connsiteY2-1490" fmla="*/ 580030 h 1869743"/>
                <a:gd name="connsiteX3-1491" fmla="*/ 0 w 2147446"/>
                <a:gd name="connsiteY3-1492" fmla="*/ 887105 h 1869743"/>
                <a:gd name="connsiteX4-1493" fmla="*/ 160361 w 2147446"/>
                <a:gd name="connsiteY4-1494" fmla="*/ 1228299 h 1869743"/>
                <a:gd name="connsiteX5-1495" fmla="*/ 429905 w 2147446"/>
                <a:gd name="connsiteY5-1496" fmla="*/ 1402308 h 1869743"/>
                <a:gd name="connsiteX6-1497" fmla="*/ 484496 w 2147446"/>
                <a:gd name="connsiteY6-1498" fmla="*/ 1757149 h 1869743"/>
                <a:gd name="connsiteX7-1499" fmla="*/ 719920 w 2147446"/>
                <a:gd name="connsiteY7-1500" fmla="*/ 1869743 h 1869743"/>
                <a:gd name="connsiteX8-1501" fmla="*/ 1115705 w 2147446"/>
                <a:gd name="connsiteY8-1502" fmla="*/ 1760561 h 1869743"/>
                <a:gd name="connsiteX9-1503" fmla="*/ 1613848 w 2147446"/>
                <a:gd name="connsiteY9-1504" fmla="*/ 1835624 h 1869743"/>
                <a:gd name="connsiteX10-1505" fmla="*/ 1934570 w 2147446"/>
                <a:gd name="connsiteY10-1506" fmla="*/ 1777621 h 1869743"/>
                <a:gd name="connsiteX11-1507" fmla="*/ 2023281 w 2147446"/>
                <a:gd name="connsiteY11-1508" fmla="*/ 1572905 h 1869743"/>
                <a:gd name="connsiteX12-1509" fmla="*/ 1995985 w 2147446"/>
                <a:gd name="connsiteY12-1510" fmla="*/ 1313597 h 1869743"/>
                <a:gd name="connsiteX13-1511" fmla="*/ 2057399 w 2147446"/>
                <a:gd name="connsiteY13-1512" fmla="*/ 1204415 h 1869743"/>
                <a:gd name="connsiteX14-1513" fmla="*/ 2146111 w 2147446"/>
                <a:gd name="connsiteY14-1514" fmla="*/ 1037230 h 1869743"/>
                <a:gd name="connsiteX15-1515" fmla="*/ 2006222 w 2147446"/>
                <a:gd name="connsiteY15-1516" fmla="*/ 730155 h 1869743"/>
                <a:gd name="connsiteX16-1517" fmla="*/ 1897039 w 2147446"/>
                <a:gd name="connsiteY16-1518" fmla="*/ 573206 h 1869743"/>
                <a:gd name="connsiteX17-1519" fmla="*/ 1914099 w 2147446"/>
                <a:gd name="connsiteY17-1520" fmla="*/ 249072 h 1869743"/>
                <a:gd name="connsiteX18-1521" fmla="*/ 1685499 w 2147446"/>
                <a:gd name="connsiteY18-1522" fmla="*/ 27296 h 1869743"/>
                <a:gd name="connsiteX19-1523" fmla="*/ 1299949 w 2147446"/>
                <a:gd name="connsiteY19-1524" fmla="*/ 112594 h 1869743"/>
                <a:gd name="connsiteX20-1525" fmla="*/ 1033818 w 2147446"/>
                <a:gd name="connsiteY20-1526" fmla="*/ 119418 h 1869743"/>
                <a:gd name="connsiteX21-1527" fmla="*/ 781335 w 2147446"/>
                <a:gd name="connsiteY21-1528" fmla="*/ 0 h 1869743"/>
                <a:gd name="connsiteX0-1529" fmla="*/ 781335 w 2147446"/>
                <a:gd name="connsiteY0-1530" fmla="*/ 0 h 1869743"/>
                <a:gd name="connsiteX1-1531" fmla="*/ 436729 w 2147446"/>
                <a:gd name="connsiteY1-1532" fmla="*/ 269543 h 1869743"/>
                <a:gd name="connsiteX2-1533" fmla="*/ 283191 w 2147446"/>
                <a:gd name="connsiteY2-1534" fmla="*/ 580030 h 1869743"/>
                <a:gd name="connsiteX3-1535" fmla="*/ 0 w 2147446"/>
                <a:gd name="connsiteY3-1536" fmla="*/ 887105 h 1869743"/>
                <a:gd name="connsiteX4-1537" fmla="*/ 160361 w 2147446"/>
                <a:gd name="connsiteY4-1538" fmla="*/ 1228299 h 1869743"/>
                <a:gd name="connsiteX5-1539" fmla="*/ 429905 w 2147446"/>
                <a:gd name="connsiteY5-1540" fmla="*/ 1402308 h 1869743"/>
                <a:gd name="connsiteX6-1541" fmla="*/ 484496 w 2147446"/>
                <a:gd name="connsiteY6-1542" fmla="*/ 1757149 h 1869743"/>
                <a:gd name="connsiteX7-1543" fmla="*/ 719920 w 2147446"/>
                <a:gd name="connsiteY7-1544" fmla="*/ 1869743 h 1869743"/>
                <a:gd name="connsiteX8-1545" fmla="*/ 1115705 w 2147446"/>
                <a:gd name="connsiteY8-1546" fmla="*/ 1760561 h 1869743"/>
                <a:gd name="connsiteX9-1547" fmla="*/ 1613848 w 2147446"/>
                <a:gd name="connsiteY9-1548" fmla="*/ 1835624 h 1869743"/>
                <a:gd name="connsiteX10-1549" fmla="*/ 1934570 w 2147446"/>
                <a:gd name="connsiteY10-1550" fmla="*/ 1777621 h 1869743"/>
                <a:gd name="connsiteX11-1551" fmla="*/ 2023281 w 2147446"/>
                <a:gd name="connsiteY11-1552" fmla="*/ 1572905 h 1869743"/>
                <a:gd name="connsiteX12-1553" fmla="*/ 1995985 w 2147446"/>
                <a:gd name="connsiteY12-1554" fmla="*/ 1313597 h 1869743"/>
                <a:gd name="connsiteX13-1555" fmla="*/ 2057399 w 2147446"/>
                <a:gd name="connsiteY13-1556" fmla="*/ 1204415 h 1869743"/>
                <a:gd name="connsiteX14-1557" fmla="*/ 2146111 w 2147446"/>
                <a:gd name="connsiteY14-1558" fmla="*/ 1037230 h 1869743"/>
                <a:gd name="connsiteX15-1559" fmla="*/ 2006222 w 2147446"/>
                <a:gd name="connsiteY15-1560" fmla="*/ 730155 h 1869743"/>
                <a:gd name="connsiteX16-1561" fmla="*/ 1897039 w 2147446"/>
                <a:gd name="connsiteY16-1562" fmla="*/ 573206 h 1869743"/>
                <a:gd name="connsiteX17-1563" fmla="*/ 1914099 w 2147446"/>
                <a:gd name="connsiteY17-1564" fmla="*/ 249072 h 1869743"/>
                <a:gd name="connsiteX18-1565" fmla="*/ 1685499 w 2147446"/>
                <a:gd name="connsiteY18-1566" fmla="*/ 27296 h 1869743"/>
                <a:gd name="connsiteX19-1567" fmla="*/ 1299949 w 2147446"/>
                <a:gd name="connsiteY19-1568" fmla="*/ 112594 h 1869743"/>
                <a:gd name="connsiteX20-1569" fmla="*/ 1033818 w 2147446"/>
                <a:gd name="connsiteY20-1570" fmla="*/ 119418 h 1869743"/>
                <a:gd name="connsiteX21-1571" fmla="*/ 781335 w 2147446"/>
                <a:gd name="connsiteY21-1572" fmla="*/ 0 h 1869743"/>
                <a:gd name="connsiteX0-1573" fmla="*/ 781335 w 2147446"/>
                <a:gd name="connsiteY0-1574" fmla="*/ 0 h 1869743"/>
                <a:gd name="connsiteX1-1575" fmla="*/ 436729 w 2147446"/>
                <a:gd name="connsiteY1-1576" fmla="*/ 269543 h 1869743"/>
                <a:gd name="connsiteX2-1577" fmla="*/ 283191 w 2147446"/>
                <a:gd name="connsiteY2-1578" fmla="*/ 580030 h 1869743"/>
                <a:gd name="connsiteX3-1579" fmla="*/ 0 w 2147446"/>
                <a:gd name="connsiteY3-1580" fmla="*/ 887105 h 1869743"/>
                <a:gd name="connsiteX4-1581" fmla="*/ 160361 w 2147446"/>
                <a:gd name="connsiteY4-1582" fmla="*/ 1228299 h 1869743"/>
                <a:gd name="connsiteX5-1583" fmla="*/ 429905 w 2147446"/>
                <a:gd name="connsiteY5-1584" fmla="*/ 1402308 h 1869743"/>
                <a:gd name="connsiteX6-1585" fmla="*/ 484496 w 2147446"/>
                <a:gd name="connsiteY6-1586" fmla="*/ 1757149 h 1869743"/>
                <a:gd name="connsiteX7-1587" fmla="*/ 719920 w 2147446"/>
                <a:gd name="connsiteY7-1588" fmla="*/ 1869743 h 1869743"/>
                <a:gd name="connsiteX8-1589" fmla="*/ 1115705 w 2147446"/>
                <a:gd name="connsiteY8-1590" fmla="*/ 1760561 h 1869743"/>
                <a:gd name="connsiteX9-1591" fmla="*/ 1603612 w 2147446"/>
                <a:gd name="connsiteY9-1592" fmla="*/ 1821976 h 1869743"/>
                <a:gd name="connsiteX10-1593" fmla="*/ 1934570 w 2147446"/>
                <a:gd name="connsiteY10-1594" fmla="*/ 1777621 h 1869743"/>
                <a:gd name="connsiteX11-1595" fmla="*/ 2023281 w 2147446"/>
                <a:gd name="connsiteY11-1596" fmla="*/ 1572905 h 1869743"/>
                <a:gd name="connsiteX12-1597" fmla="*/ 1995985 w 2147446"/>
                <a:gd name="connsiteY12-1598" fmla="*/ 1313597 h 1869743"/>
                <a:gd name="connsiteX13-1599" fmla="*/ 2057399 w 2147446"/>
                <a:gd name="connsiteY13-1600" fmla="*/ 1204415 h 1869743"/>
                <a:gd name="connsiteX14-1601" fmla="*/ 2146111 w 2147446"/>
                <a:gd name="connsiteY14-1602" fmla="*/ 1037230 h 1869743"/>
                <a:gd name="connsiteX15-1603" fmla="*/ 2006222 w 2147446"/>
                <a:gd name="connsiteY15-1604" fmla="*/ 730155 h 1869743"/>
                <a:gd name="connsiteX16-1605" fmla="*/ 1897039 w 2147446"/>
                <a:gd name="connsiteY16-1606" fmla="*/ 573206 h 1869743"/>
                <a:gd name="connsiteX17-1607" fmla="*/ 1914099 w 2147446"/>
                <a:gd name="connsiteY17-1608" fmla="*/ 249072 h 1869743"/>
                <a:gd name="connsiteX18-1609" fmla="*/ 1685499 w 2147446"/>
                <a:gd name="connsiteY18-1610" fmla="*/ 27296 h 1869743"/>
                <a:gd name="connsiteX19-1611" fmla="*/ 1299949 w 2147446"/>
                <a:gd name="connsiteY19-1612" fmla="*/ 112594 h 1869743"/>
                <a:gd name="connsiteX20-1613" fmla="*/ 1033818 w 2147446"/>
                <a:gd name="connsiteY20-1614" fmla="*/ 119418 h 1869743"/>
                <a:gd name="connsiteX21-1615" fmla="*/ 781335 w 2147446"/>
                <a:gd name="connsiteY21-1616" fmla="*/ 0 h 1869743"/>
                <a:gd name="connsiteX0-1617" fmla="*/ 781335 w 2147446"/>
                <a:gd name="connsiteY0-1618" fmla="*/ 0 h 1869743"/>
                <a:gd name="connsiteX1-1619" fmla="*/ 436729 w 2147446"/>
                <a:gd name="connsiteY1-1620" fmla="*/ 269543 h 1869743"/>
                <a:gd name="connsiteX2-1621" fmla="*/ 283191 w 2147446"/>
                <a:gd name="connsiteY2-1622" fmla="*/ 580030 h 1869743"/>
                <a:gd name="connsiteX3-1623" fmla="*/ 0 w 2147446"/>
                <a:gd name="connsiteY3-1624" fmla="*/ 887105 h 1869743"/>
                <a:gd name="connsiteX4-1625" fmla="*/ 160361 w 2147446"/>
                <a:gd name="connsiteY4-1626" fmla="*/ 1228299 h 1869743"/>
                <a:gd name="connsiteX5-1627" fmla="*/ 429905 w 2147446"/>
                <a:gd name="connsiteY5-1628" fmla="*/ 1402308 h 1869743"/>
                <a:gd name="connsiteX6-1629" fmla="*/ 484496 w 2147446"/>
                <a:gd name="connsiteY6-1630" fmla="*/ 1757149 h 1869743"/>
                <a:gd name="connsiteX7-1631" fmla="*/ 719920 w 2147446"/>
                <a:gd name="connsiteY7-1632" fmla="*/ 1869743 h 1869743"/>
                <a:gd name="connsiteX8-1633" fmla="*/ 1115705 w 2147446"/>
                <a:gd name="connsiteY8-1634" fmla="*/ 1760561 h 1869743"/>
                <a:gd name="connsiteX9-1635" fmla="*/ 1603612 w 2147446"/>
                <a:gd name="connsiteY9-1636" fmla="*/ 1821976 h 1869743"/>
                <a:gd name="connsiteX10-1637" fmla="*/ 1934570 w 2147446"/>
                <a:gd name="connsiteY10-1638" fmla="*/ 1777621 h 1869743"/>
                <a:gd name="connsiteX11-1639" fmla="*/ 2023281 w 2147446"/>
                <a:gd name="connsiteY11-1640" fmla="*/ 1572905 h 1869743"/>
                <a:gd name="connsiteX12-1641" fmla="*/ 1995985 w 2147446"/>
                <a:gd name="connsiteY12-1642" fmla="*/ 1313597 h 1869743"/>
                <a:gd name="connsiteX13-1643" fmla="*/ 2057399 w 2147446"/>
                <a:gd name="connsiteY13-1644" fmla="*/ 1204415 h 1869743"/>
                <a:gd name="connsiteX14-1645" fmla="*/ 2146111 w 2147446"/>
                <a:gd name="connsiteY14-1646" fmla="*/ 1037230 h 1869743"/>
                <a:gd name="connsiteX15-1647" fmla="*/ 2006222 w 2147446"/>
                <a:gd name="connsiteY15-1648" fmla="*/ 730155 h 1869743"/>
                <a:gd name="connsiteX16-1649" fmla="*/ 1897039 w 2147446"/>
                <a:gd name="connsiteY16-1650" fmla="*/ 573206 h 1869743"/>
                <a:gd name="connsiteX17-1651" fmla="*/ 1914099 w 2147446"/>
                <a:gd name="connsiteY17-1652" fmla="*/ 249072 h 1869743"/>
                <a:gd name="connsiteX18-1653" fmla="*/ 1685499 w 2147446"/>
                <a:gd name="connsiteY18-1654" fmla="*/ 27296 h 1869743"/>
                <a:gd name="connsiteX19-1655" fmla="*/ 1299949 w 2147446"/>
                <a:gd name="connsiteY19-1656" fmla="*/ 112594 h 1869743"/>
                <a:gd name="connsiteX20-1657" fmla="*/ 1033818 w 2147446"/>
                <a:gd name="connsiteY20-1658" fmla="*/ 119418 h 1869743"/>
                <a:gd name="connsiteX21-1659" fmla="*/ 781335 w 2147446"/>
                <a:gd name="connsiteY21-1660" fmla="*/ 0 h 1869743"/>
                <a:gd name="connsiteX0-1661" fmla="*/ 781335 w 2147446"/>
                <a:gd name="connsiteY0-1662" fmla="*/ 0 h 1869743"/>
                <a:gd name="connsiteX1-1663" fmla="*/ 436729 w 2147446"/>
                <a:gd name="connsiteY1-1664" fmla="*/ 269543 h 1869743"/>
                <a:gd name="connsiteX2-1665" fmla="*/ 283191 w 2147446"/>
                <a:gd name="connsiteY2-1666" fmla="*/ 580030 h 1869743"/>
                <a:gd name="connsiteX3-1667" fmla="*/ 0 w 2147446"/>
                <a:gd name="connsiteY3-1668" fmla="*/ 887105 h 1869743"/>
                <a:gd name="connsiteX4-1669" fmla="*/ 160361 w 2147446"/>
                <a:gd name="connsiteY4-1670" fmla="*/ 1228299 h 1869743"/>
                <a:gd name="connsiteX5-1671" fmla="*/ 429905 w 2147446"/>
                <a:gd name="connsiteY5-1672" fmla="*/ 1402308 h 1869743"/>
                <a:gd name="connsiteX6-1673" fmla="*/ 484496 w 2147446"/>
                <a:gd name="connsiteY6-1674" fmla="*/ 1757149 h 1869743"/>
                <a:gd name="connsiteX7-1675" fmla="*/ 719920 w 2147446"/>
                <a:gd name="connsiteY7-1676" fmla="*/ 1869743 h 1869743"/>
                <a:gd name="connsiteX8-1677" fmla="*/ 1115705 w 2147446"/>
                <a:gd name="connsiteY8-1678" fmla="*/ 1760561 h 1869743"/>
                <a:gd name="connsiteX9-1679" fmla="*/ 1603612 w 2147446"/>
                <a:gd name="connsiteY9-1680" fmla="*/ 1821976 h 1869743"/>
                <a:gd name="connsiteX10-1681" fmla="*/ 1934570 w 2147446"/>
                <a:gd name="connsiteY10-1682" fmla="*/ 1777621 h 1869743"/>
                <a:gd name="connsiteX11-1683" fmla="*/ 2023281 w 2147446"/>
                <a:gd name="connsiteY11-1684" fmla="*/ 1572905 h 1869743"/>
                <a:gd name="connsiteX12-1685" fmla="*/ 1995985 w 2147446"/>
                <a:gd name="connsiteY12-1686" fmla="*/ 1313597 h 1869743"/>
                <a:gd name="connsiteX13-1687" fmla="*/ 2057399 w 2147446"/>
                <a:gd name="connsiteY13-1688" fmla="*/ 1204415 h 1869743"/>
                <a:gd name="connsiteX14-1689" fmla="*/ 2146111 w 2147446"/>
                <a:gd name="connsiteY14-1690" fmla="*/ 1037230 h 1869743"/>
                <a:gd name="connsiteX15-1691" fmla="*/ 2006222 w 2147446"/>
                <a:gd name="connsiteY15-1692" fmla="*/ 730155 h 1869743"/>
                <a:gd name="connsiteX16-1693" fmla="*/ 1897039 w 2147446"/>
                <a:gd name="connsiteY16-1694" fmla="*/ 573206 h 1869743"/>
                <a:gd name="connsiteX17-1695" fmla="*/ 1914099 w 2147446"/>
                <a:gd name="connsiteY17-1696" fmla="*/ 249072 h 1869743"/>
                <a:gd name="connsiteX18-1697" fmla="*/ 1685499 w 2147446"/>
                <a:gd name="connsiteY18-1698" fmla="*/ 27296 h 1869743"/>
                <a:gd name="connsiteX19-1699" fmla="*/ 1299949 w 2147446"/>
                <a:gd name="connsiteY19-1700" fmla="*/ 112594 h 1869743"/>
                <a:gd name="connsiteX20-1701" fmla="*/ 1033818 w 2147446"/>
                <a:gd name="connsiteY20-1702" fmla="*/ 119418 h 1869743"/>
                <a:gd name="connsiteX21-1703" fmla="*/ 781335 w 2147446"/>
                <a:gd name="connsiteY21-1704" fmla="*/ 0 h 1869743"/>
                <a:gd name="connsiteX0-1705" fmla="*/ 781335 w 2147446"/>
                <a:gd name="connsiteY0-1706" fmla="*/ 0 h 1869743"/>
                <a:gd name="connsiteX1-1707" fmla="*/ 436729 w 2147446"/>
                <a:gd name="connsiteY1-1708" fmla="*/ 269543 h 1869743"/>
                <a:gd name="connsiteX2-1709" fmla="*/ 283191 w 2147446"/>
                <a:gd name="connsiteY2-1710" fmla="*/ 580030 h 1869743"/>
                <a:gd name="connsiteX3-1711" fmla="*/ 0 w 2147446"/>
                <a:gd name="connsiteY3-1712" fmla="*/ 887105 h 1869743"/>
                <a:gd name="connsiteX4-1713" fmla="*/ 160361 w 2147446"/>
                <a:gd name="connsiteY4-1714" fmla="*/ 1228299 h 1869743"/>
                <a:gd name="connsiteX5-1715" fmla="*/ 429905 w 2147446"/>
                <a:gd name="connsiteY5-1716" fmla="*/ 1402308 h 1869743"/>
                <a:gd name="connsiteX6-1717" fmla="*/ 484496 w 2147446"/>
                <a:gd name="connsiteY6-1718" fmla="*/ 1757149 h 1869743"/>
                <a:gd name="connsiteX7-1719" fmla="*/ 719920 w 2147446"/>
                <a:gd name="connsiteY7-1720" fmla="*/ 1869743 h 1869743"/>
                <a:gd name="connsiteX8-1721" fmla="*/ 1115705 w 2147446"/>
                <a:gd name="connsiteY8-1722" fmla="*/ 1760561 h 1869743"/>
                <a:gd name="connsiteX9-1723" fmla="*/ 1603612 w 2147446"/>
                <a:gd name="connsiteY9-1724" fmla="*/ 1821976 h 1869743"/>
                <a:gd name="connsiteX10-1725" fmla="*/ 1934570 w 2147446"/>
                <a:gd name="connsiteY10-1726" fmla="*/ 1777621 h 1869743"/>
                <a:gd name="connsiteX11-1727" fmla="*/ 2023281 w 2147446"/>
                <a:gd name="connsiteY11-1728" fmla="*/ 1572905 h 1869743"/>
                <a:gd name="connsiteX12-1729" fmla="*/ 1995985 w 2147446"/>
                <a:gd name="connsiteY12-1730" fmla="*/ 1313597 h 1869743"/>
                <a:gd name="connsiteX13-1731" fmla="*/ 2057399 w 2147446"/>
                <a:gd name="connsiteY13-1732" fmla="*/ 1204415 h 1869743"/>
                <a:gd name="connsiteX14-1733" fmla="*/ 2146111 w 2147446"/>
                <a:gd name="connsiteY14-1734" fmla="*/ 1037230 h 1869743"/>
                <a:gd name="connsiteX15-1735" fmla="*/ 2006222 w 2147446"/>
                <a:gd name="connsiteY15-1736" fmla="*/ 730155 h 1869743"/>
                <a:gd name="connsiteX16-1737" fmla="*/ 1897039 w 2147446"/>
                <a:gd name="connsiteY16-1738" fmla="*/ 573206 h 1869743"/>
                <a:gd name="connsiteX17-1739" fmla="*/ 1914099 w 2147446"/>
                <a:gd name="connsiteY17-1740" fmla="*/ 249072 h 1869743"/>
                <a:gd name="connsiteX18-1741" fmla="*/ 1685499 w 2147446"/>
                <a:gd name="connsiteY18-1742" fmla="*/ 27296 h 1869743"/>
                <a:gd name="connsiteX19-1743" fmla="*/ 1299949 w 2147446"/>
                <a:gd name="connsiteY19-1744" fmla="*/ 112594 h 1869743"/>
                <a:gd name="connsiteX20-1745" fmla="*/ 1033818 w 2147446"/>
                <a:gd name="connsiteY20-1746" fmla="*/ 119418 h 1869743"/>
                <a:gd name="connsiteX21-1747" fmla="*/ 781335 w 2147446"/>
                <a:gd name="connsiteY21-1748" fmla="*/ 0 h 1869743"/>
                <a:gd name="connsiteX0-1749" fmla="*/ 781335 w 2147446"/>
                <a:gd name="connsiteY0-1750" fmla="*/ 0 h 1870589"/>
                <a:gd name="connsiteX1-1751" fmla="*/ 436729 w 2147446"/>
                <a:gd name="connsiteY1-1752" fmla="*/ 269543 h 1870589"/>
                <a:gd name="connsiteX2-1753" fmla="*/ 283191 w 2147446"/>
                <a:gd name="connsiteY2-1754" fmla="*/ 580030 h 1870589"/>
                <a:gd name="connsiteX3-1755" fmla="*/ 0 w 2147446"/>
                <a:gd name="connsiteY3-1756" fmla="*/ 887105 h 1870589"/>
                <a:gd name="connsiteX4-1757" fmla="*/ 160361 w 2147446"/>
                <a:gd name="connsiteY4-1758" fmla="*/ 1228299 h 1870589"/>
                <a:gd name="connsiteX5-1759" fmla="*/ 429905 w 2147446"/>
                <a:gd name="connsiteY5-1760" fmla="*/ 1402308 h 1870589"/>
                <a:gd name="connsiteX6-1761" fmla="*/ 484496 w 2147446"/>
                <a:gd name="connsiteY6-1762" fmla="*/ 1757149 h 1870589"/>
                <a:gd name="connsiteX7-1763" fmla="*/ 719920 w 2147446"/>
                <a:gd name="connsiteY7-1764" fmla="*/ 1869743 h 1870589"/>
                <a:gd name="connsiteX8-1765" fmla="*/ 1115705 w 2147446"/>
                <a:gd name="connsiteY8-1766" fmla="*/ 1760561 h 1870589"/>
                <a:gd name="connsiteX9-1767" fmla="*/ 1603612 w 2147446"/>
                <a:gd name="connsiteY9-1768" fmla="*/ 1821976 h 1870589"/>
                <a:gd name="connsiteX10-1769" fmla="*/ 1934570 w 2147446"/>
                <a:gd name="connsiteY10-1770" fmla="*/ 1777621 h 1870589"/>
                <a:gd name="connsiteX11-1771" fmla="*/ 2023281 w 2147446"/>
                <a:gd name="connsiteY11-1772" fmla="*/ 1572905 h 1870589"/>
                <a:gd name="connsiteX12-1773" fmla="*/ 1995985 w 2147446"/>
                <a:gd name="connsiteY12-1774" fmla="*/ 1313597 h 1870589"/>
                <a:gd name="connsiteX13-1775" fmla="*/ 2057399 w 2147446"/>
                <a:gd name="connsiteY13-1776" fmla="*/ 1204415 h 1870589"/>
                <a:gd name="connsiteX14-1777" fmla="*/ 2146111 w 2147446"/>
                <a:gd name="connsiteY14-1778" fmla="*/ 1037230 h 1870589"/>
                <a:gd name="connsiteX15-1779" fmla="*/ 2006222 w 2147446"/>
                <a:gd name="connsiteY15-1780" fmla="*/ 730155 h 1870589"/>
                <a:gd name="connsiteX16-1781" fmla="*/ 1897039 w 2147446"/>
                <a:gd name="connsiteY16-1782" fmla="*/ 573206 h 1870589"/>
                <a:gd name="connsiteX17-1783" fmla="*/ 1914099 w 2147446"/>
                <a:gd name="connsiteY17-1784" fmla="*/ 249072 h 1870589"/>
                <a:gd name="connsiteX18-1785" fmla="*/ 1685499 w 2147446"/>
                <a:gd name="connsiteY18-1786" fmla="*/ 27296 h 1870589"/>
                <a:gd name="connsiteX19-1787" fmla="*/ 1299949 w 2147446"/>
                <a:gd name="connsiteY19-1788" fmla="*/ 112594 h 1870589"/>
                <a:gd name="connsiteX20-1789" fmla="*/ 1033818 w 2147446"/>
                <a:gd name="connsiteY20-1790" fmla="*/ 119418 h 1870589"/>
                <a:gd name="connsiteX21-1791" fmla="*/ 781335 w 2147446"/>
                <a:gd name="connsiteY21-1792" fmla="*/ 0 h 1870589"/>
                <a:gd name="connsiteX0-1793" fmla="*/ 781335 w 2147446"/>
                <a:gd name="connsiteY0-1794" fmla="*/ 0 h 1870817"/>
                <a:gd name="connsiteX1-1795" fmla="*/ 436729 w 2147446"/>
                <a:gd name="connsiteY1-1796" fmla="*/ 269543 h 1870817"/>
                <a:gd name="connsiteX2-1797" fmla="*/ 283191 w 2147446"/>
                <a:gd name="connsiteY2-1798" fmla="*/ 580030 h 1870817"/>
                <a:gd name="connsiteX3-1799" fmla="*/ 0 w 2147446"/>
                <a:gd name="connsiteY3-1800" fmla="*/ 887105 h 1870817"/>
                <a:gd name="connsiteX4-1801" fmla="*/ 160361 w 2147446"/>
                <a:gd name="connsiteY4-1802" fmla="*/ 1228299 h 1870817"/>
                <a:gd name="connsiteX5-1803" fmla="*/ 429905 w 2147446"/>
                <a:gd name="connsiteY5-1804" fmla="*/ 1402308 h 1870817"/>
                <a:gd name="connsiteX6-1805" fmla="*/ 484496 w 2147446"/>
                <a:gd name="connsiteY6-1806" fmla="*/ 1757149 h 1870817"/>
                <a:gd name="connsiteX7-1807" fmla="*/ 719920 w 2147446"/>
                <a:gd name="connsiteY7-1808" fmla="*/ 1869743 h 1870817"/>
                <a:gd name="connsiteX8-1809" fmla="*/ 1115705 w 2147446"/>
                <a:gd name="connsiteY8-1810" fmla="*/ 1760561 h 1870817"/>
                <a:gd name="connsiteX9-1811" fmla="*/ 1603612 w 2147446"/>
                <a:gd name="connsiteY9-1812" fmla="*/ 1821976 h 1870817"/>
                <a:gd name="connsiteX10-1813" fmla="*/ 1934570 w 2147446"/>
                <a:gd name="connsiteY10-1814" fmla="*/ 1777621 h 1870817"/>
                <a:gd name="connsiteX11-1815" fmla="*/ 2023281 w 2147446"/>
                <a:gd name="connsiteY11-1816" fmla="*/ 1572905 h 1870817"/>
                <a:gd name="connsiteX12-1817" fmla="*/ 1995985 w 2147446"/>
                <a:gd name="connsiteY12-1818" fmla="*/ 1313597 h 1870817"/>
                <a:gd name="connsiteX13-1819" fmla="*/ 2057399 w 2147446"/>
                <a:gd name="connsiteY13-1820" fmla="*/ 1204415 h 1870817"/>
                <a:gd name="connsiteX14-1821" fmla="*/ 2146111 w 2147446"/>
                <a:gd name="connsiteY14-1822" fmla="*/ 1037230 h 1870817"/>
                <a:gd name="connsiteX15-1823" fmla="*/ 2006222 w 2147446"/>
                <a:gd name="connsiteY15-1824" fmla="*/ 730155 h 1870817"/>
                <a:gd name="connsiteX16-1825" fmla="*/ 1897039 w 2147446"/>
                <a:gd name="connsiteY16-1826" fmla="*/ 573206 h 1870817"/>
                <a:gd name="connsiteX17-1827" fmla="*/ 1914099 w 2147446"/>
                <a:gd name="connsiteY17-1828" fmla="*/ 249072 h 1870817"/>
                <a:gd name="connsiteX18-1829" fmla="*/ 1685499 w 2147446"/>
                <a:gd name="connsiteY18-1830" fmla="*/ 27296 h 1870817"/>
                <a:gd name="connsiteX19-1831" fmla="*/ 1299949 w 2147446"/>
                <a:gd name="connsiteY19-1832" fmla="*/ 112594 h 1870817"/>
                <a:gd name="connsiteX20-1833" fmla="*/ 1033818 w 2147446"/>
                <a:gd name="connsiteY20-1834" fmla="*/ 119418 h 1870817"/>
                <a:gd name="connsiteX21-1835" fmla="*/ 781335 w 2147446"/>
                <a:gd name="connsiteY21-1836" fmla="*/ 0 h 1870817"/>
                <a:gd name="connsiteX0-1837" fmla="*/ 781335 w 2147446"/>
                <a:gd name="connsiteY0-1838" fmla="*/ 0 h 1870361"/>
                <a:gd name="connsiteX1-1839" fmla="*/ 436729 w 2147446"/>
                <a:gd name="connsiteY1-1840" fmla="*/ 269543 h 1870361"/>
                <a:gd name="connsiteX2-1841" fmla="*/ 283191 w 2147446"/>
                <a:gd name="connsiteY2-1842" fmla="*/ 580030 h 1870361"/>
                <a:gd name="connsiteX3-1843" fmla="*/ 0 w 2147446"/>
                <a:gd name="connsiteY3-1844" fmla="*/ 887105 h 1870361"/>
                <a:gd name="connsiteX4-1845" fmla="*/ 160361 w 2147446"/>
                <a:gd name="connsiteY4-1846" fmla="*/ 1228299 h 1870361"/>
                <a:gd name="connsiteX5-1847" fmla="*/ 429905 w 2147446"/>
                <a:gd name="connsiteY5-1848" fmla="*/ 1402308 h 1870361"/>
                <a:gd name="connsiteX6-1849" fmla="*/ 474260 w 2147446"/>
                <a:gd name="connsiteY6-1850" fmla="*/ 1702558 h 1870361"/>
                <a:gd name="connsiteX7-1851" fmla="*/ 719920 w 2147446"/>
                <a:gd name="connsiteY7-1852" fmla="*/ 1869743 h 1870361"/>
                <a:gd name="connsiteX8-1853" fmla="*/ 1115705 w 2147446"/>
                <a:gd name="connsiteY8-1854" fmla="*/ 1760561 h 1870361"/>
                <a:gd name="connsiteX9-1855" fmla="*/ 1603612 w 2147446"/>
                <a:gd name="connsiteY9-1856" fmla="*/ 1821976 h 1870361"/>
                <a:gd name="connsiteX10-1857" fmla="*/ 1934570 w 2147446"/>
                <a:gd name="connsiteY10-1858" fmla="*/ 1777621 h 1870361"/>
                <a:gd name="connsiteX11-1859" fmla="*/ 2023281 w 2147446"/>
                <a:gd name="connsiteY11-1860" fmla="*/ 1572905 h 1870361"/>
                <a:gd name="connsiteX12-1861" fmla="*/ 1995985 w 2147446"/>
                <a:gd name="connsiteY12-1862" fmla="*/ 1313597 h 1870361"/>
                <a:gd name="connsiteX13-1863" fmla="*/ 2057399 w 2147446"/>
                <a:gd name="connsiteY13-1864" fmla="*/ 1204415 h 1870361"/>
                <a:gd name="connsiteX14-1865" fmla="*/ 2146111 w 2147446"/>
                <a:gd name="connsiteY14-1866" fmla="*/ 1037230 h 1870361"/>
                <a:gd name="connsiteX15-1867" fmla="*/ 2006222 w 2147446"/>
                <a:gd name="connsiteY15-1868" fmla="*/ 730155 h 1870361"/>
                <a:gd name="connsiteX16-1869" fmla="*/ 1897039 w 2147446"/>
                <a:gd name="connsiteY16-1870" fmla="*/ 573206 h 1870361"/>
                <a:gd name="connsiteX17-1871" fmla="*/ 1914099 w 2147446"/>
                <a:gd name="connsiteY17-1872" fmla="*/ 249072 h 1870361"/>
                <a:gd name="connsiteX18-1873" fmla="*/ 1685499 w 2147446"/>
                <a:gd name="connsiteY18-1874" fmla="*/ 27296 h 1870361"/>
                <a:gd name="connsiteX19-1875" fmla="*/ 1299949 w 2147446"/>
                <a:gd name="connsiteY19-1876" fmla="*/ 112594 h 1870361"/>
                <a:gd name="connsiteX20-1877" fmla="*/ 1033818 w 2147446"/>
                <a:gd name="connsiteY20-1878" fmla="*/ 119418 h 1870361"/>
                <a:gd name="connsiteX21-1879" fmla="*/ 781335 w 2147446"/>
                <a:gd name="connsiteY21-1880" fmla="*/ 0 h 1870361"/>
                <a:gd name="connsiteX0-1881" fmla="*/ 781335 w 2147446"/>
                <a:gd name="connsiteY0-1882" fmla="*/ 0 h 1870361"/>
                <a:gd name="connsiteX1-1883" fmla="*/ 436729 w 2147446"/>
                <a:gd name="connsiteY1-1884" fmla="*/ 269543 h 1870361"/>
                <a:gd name="connsiteX2-1885" fmla="*/ 283191 w 2147446"/>
                <a:gd name="connsiteY2-1886" fmla="*/ 580030 h 1870361"/>
                <a:gd name="connsiteX3-1887" fmla="*/ 0 w 2147446"/>
                <a:gd name="connsiteY3-1888" fmla="*/ 887105 h 1870361"/>
                <a:gd name="connsiteX4-1889" fmla="*/ 160361 w 2147446"/>
                <a:gd name="connsiteY4-1890" fmla="*/ 1228299 h 1870361"/>
                <a:gd name="connsiteX5-1891" fmla="*/ 429905 w 2147446"/>
                <a:gd name="connsiteY5-1892" fmla="*/ 1402308 h 1870361"/>
                <a:gd name="connsiteX6-1893" fmla="*/ 474260 w 2147446"/>
                <a:gd name="connsiteY6-1894" fmla="*/ 1702558 h 1870361"/>
                <a:gd name="connsiteX7-1895" fmla="*/ 719920 w 2147446"/>
                <a:gd name="connsiteY7-1896" fmla="*/ 1869743 h 1870361"/>
                <a:gd name="connsiteX8-1897" fmla="*/ 1115705 w 2147446"/>
                <a:gd name="connsiteY8-1898" fmla="*/ 1760561 h 1870361"/>
                <a:gd name="connsiteX9-1899" fmla="*/ 1603612 w 2147446"/>
                <a:gd name="connsiteY9-1900" fmla="*/ 1821976 h 1870361"/>
                <a:gd name="connsiteX10-1901" fmla="*/ 1934570 w 2147446"/>
                <a:gd name="connsiteY10-1902" fmla="*/ 1777621 h 1870361"/>
                <a:gd name="connsiteX11-1903" fmla="*/ 2023281 w 2147446"/>
                <a:gd name="connsiteY11-1904" fmla="*/ 1572905 h 1870361"/>
                <a:gd name="connsiteX12-1905" fmla="*/ 1995985 w 2147446"/>
                <a:gd name="connsiteY12-1906" fmla="*/ 1313597 h 1870361"/>
                <a:gd name="connsiteX13-1907" fmla="*/ 2057399 w 2147446"/>
                <a:gd name="connsiteY13-1908" fmla="*/ 1204415 h 1870361"/>
                <a:gd name="connsiteX14-1909" fmla="*/ 2146111 w 2147446"/>
                <a:gd name="connsiteY14-1910" fmla="*/ 1037230 h 1870361"/>
                <a:gd name="connsiteX15-1911" fmla="*/ 2006222 w 2147446"/>
                <a:gd name="connsiteY15-1912" fmla="*/ 730155 h 1870361"/>
                <a:gd name="connsiteX16-1913" fmla="*/ 1897039 w 2147446"/>
                <a:gd name="connsiteY16-1914" fmla="*/ 573206 h 1870361"/>
                <a:gd name="connsiteX17-1915" fmla="*/ 1914099 w 2147446"/>
                <a:gd name="connsiteY17-1916" fmla="*/ 249072 h 1870361"/>
                <a:gd name="connsiteX18-1917" fmla="*/ 1685499 w 2147446"/>
                <a:gd name="connsiteY18-1918" fmla="*/ 27296 h 1870361"/>
                <a:gd name="connsiteX19-1919" fmla="*/ 1299949 w 2147446"/>
                <a:gd name="connsiteY19-1920" fmla="*/ 112594 h 1870361"/>
                <a:gd name="connsiteX20-1921" fmla="*/ 1033818 w 2147446"/>
                <a:gd name="connsiteY20-1922" fmla="*/ 119418 h 1870361"/>
                <a:gd name="connsiteX21-1923" fmla="*/ 781335 w 2147446"/>
                <a:gd name="connsiteY21-1924" fmla="*/ 0 h 1870361"/>
                <a:gd name="connsiteX0-1925" fmla="*/ 781335 w 2147446"/>
                <a:gd name="connsiteY0-1926" fmla="*/ 0 h 1870361"/>
                <a:gd name="connsiteX1-1927" fmla="*/ 436729 w 2147446"/>
                <a:gd name="connsiteY1-1928" fmla="*/ 269543 h 1870361"/>
                <a:gd name="connsiteX2-1929" fmla="*/ 283191 w 2147446"/>
                <a:gd name="connsiteY2-1930" fmla="*/ 580030 h 1870361"/>
                <a:gd name="connsiteX3-1931" fmla="*/ 0 w 2147446"/>
                <a:gd name="connsiteY3-1932" fmla="*/ 887105 h 1870361"/>
                <a:gd name="connsiteX4-1933" fmla="*/ 160361 w 2147446"/>
                <a:gd name="connsiteY4-1934" fmla="*/ 1228299 h 1870361"/>
                <a:gd name="connsiteX5-1935" fmla="*/ 429905 w 2147446"/>
                <a:gd name="connsiteY5-1936" fmla="*/ 1402308 h 1870361"/>
                <a:gd name="connsiteX6-1937" fmla="*/ 474260 w 2147446"/>
                <a:gd name="connsiteY6-1938" fmla="*/ 1702558 h 1870361"/>
                <a:gd name="connsiteX7-1939" fmla="*/ 719920 w 2147446"/>
                <a:gd name="connsiteY7-1940" fmla="*/ 1869743 h 1870361"/>
                <a:gd name="connsiteX8-1941" fmla="*/ 1115705 w 2147446"/>
                <a:gd name="connsiteY8-1942" fmla="*/ 1760561 h 1870361"/>
                <a:gd name="connsiteX9-1943" fmla="*/ 1603612 w 2147446"/>
                <a:gd name="connsiteY9-1944" fmla="*/ 1821976 h 1870361"/>
                <a:gd name="connsiteX10-1945" fmla="*/ 1934570 w 2147446"/>
                <a:gd name="connsiteY10-1946" fmla="*/ 1777621 h 1870361"/>
                <a:gd name="connsiteX11-1947" fmla="*/ 2023281 w 2147446"/>
                <a:gd name="connsiteY11-1948" fmla="*/ 1572905 h 1870361"/>
                <a:gd name="connsiteX12-1949" fmla="*/ 1995985 w 2147446"/>
                <a:gd name="connsiteY12-1950" fmla="*/ 1313597 h 1870361"/>
                <a:gd name="connsiteX13-1951" fmla="*/ 2057399 w 2147446"/>
                <a:gd name="connsiteY13-1952" fmla="*/ 1204415 h 1870361"/>
                <a:gd name="connsiteX14-1953" fmla="*/ 2146111 w 2147446"/>
                <a:gd name="connsiteY14-1954" fmla="*/ 1037230 h 1870361"/>
                <a:gd name="connsiteX15-1955" fmla="*/ 2006222 w 2147446"/>
                <a:gd name="connsiteY15-1956" fmla="*/ 730155 h 1870361"/>
                <a:gd name="connsiteX16-1957" fmla="*/ 1897039 w 2147446"/>
                <a:gd name="connsiteY16-1958" fmla="*/ 573206 h 1870361"/>
                <a:gd name="connsiteX17-1959" fmla="*/ 1914099 w 2147446"/>
                <a:gd name="connsiteY17-1960" fmla="*/ 249072 h 1870361"/>
                <a:gd name="connsiteX18-1961" fmla="*/ 1685499 w 2147446"/>
                <a:gd name="connsiteY18-1962" fmla="*/ 27296 h 1870361"/>
                <a:gd name="connsiteX19-1963" fmla="*/ 1299949 w 2147446"/>
                <a:gd name="connsiteY19-1964" fmla="*/ 112594 h 1870361"/>
                <a:gd name="connsiteX20-1965" fmla="*/ 1033818 w 2147446"/>
                <a:gd name="connsiteY20-1966" fmla="*/ 119418 h 1870361"/>
                <a:gd name="connsiteX21-1967" fmla="*/ 781335 w 2147446"/>
                <a:gd name="connsiteY21-1968" fmla="*/ 0 h 1870361"/>
                <a:gd name="connsiteX0-1969" fmla="*/ 781335 w 2147446"/>
                <a:gd name="connsiteY0-1970" fmla="*/ 0 h 1870361"/>
                <a:gd name="connsiteX1-1971" fmla="*/ 436729 w 2147446"/>
                <a:gd name="connsiteY1-1972" fmla="*/ 269543 h 1870361"/>
                <a:gd name="connsiteX2-1973" fmla="*/ 283191 w 2147446"/>
                <a:gd name="connsiteY2-1974" fmla="*/ 580030 h 1870361"/>
                <a:gd name="connsiteX3-1975" fmla="*/ 0 w 2147446"/>
                <a:gd name="connsiteY3-1976" fmla="*/ 887105 h 1870361"/>
                <a:gd name="connsiteX4-1977" fmla="*/ 160361 w 2147446"/>
                <a:gd name="connsiteY4-1978" fmla="*/ 1228299 h 1870361"/>
                <a:gd name="connsiteX5-1979" fmla="*/ 429905 w 2147446"/>
                <a:gd name="connsiteY5-1980" fmla="*/ 1402308 h 1870361"/>
                <a:gd name="connsiteX6-1981" fmla="*/ 474260 w 2147446"/>
                <a:gd name="connsiteY6-1982" fmla="*/ 1702558 h 1870361"/>
                <a:gd name="connsiteX7-1983" fmla="*/ 719920 w 2147446"/>
                <a:gd name="connsiteY7-1984" fmla="*/ 1869743 h 1870361"/>
                <a:gd name="connsiteX8-1985" fmla="*/ 1115705 w 2147446"/>
                <a:gd name="connsiteY8-1986" fmla="*/ 1760561 h 1870361"/>
                <a:gd name="connsiteX9-1987" fmla="*/ 1603612 w 2147446"/>
                <a:gd name="connsiteY9-1988" fmla="*/ 1821976 h 1870361"/>
                <a:gd name="connsiteX10-1989" fmla="*/ 1934570 w 2147446"/>
                <a:gd name="connsiteY10-1990" fmla="*/ 1777621 h 1870361"/>
                <a:gd name="connsiteX11-1991" fmla="*/ 2023281 w 2147446"/>
                <a:gd name="connsiteY11-1992" fmla="*/ 1572905 h 1870361"/>
                <a:gd name="connsiteX12-1993" fmla="*/ 1995985 w 2147446"/>
                <a:gd name="connsiteY12-1994" fmla="*/ 1313597 h 1870361"/>
                <a:gd name="connsiteX13-1995" fmla="*/ 2057399 w 2147446"/>
                <a:gd name="connsiteY13-1996" fmla="*/ 1204415 h 1870361"/>
                <a:gd name="connsiteX14-1997" fmla="*/ 2146111 w 2147446"/>
                <a:gd name="connsiteY14-1998" fmla="*/ 1037230 h 1870361"/>
                <a:gd name="connsiteX15-1999" fmla="*/ 2006222 w 2147446"/>
                <a:gd name="connsiteY15-2000" fmla="*/ 730155 h 1870361"/>
                <a:gd name="connsiteX16-2001" fmla="*/ 1897039 w 2147446"/>
                <a:gd name="connsiteY16-2002" fmla="*/ 573206 h 1870361"/>
                <a:gd name="connsiteX17-2003" fmla="*/ 1914099 w 2147446"/>
                <a:gd name="connsiteY17-2004" fmla="*/ 249072 h 1870361"/>
                <a:gd name="connsiteX18-2005" fmla="*/ 1685499 w 2147446"/>
                <a:gd name="connsiteY18-2006" fmla="*/ 27296 h 1870361"/>
                <a:gd name="connsiteX19-2007" fmla="*/ 1299949 w 2147446"/>
                <a:gd name="connsiteY19-2008" fmla="*/ 112594 h 1870361"/>
                <a:gd name="connsiteX20-2009" fmla="*/ 1033818 w 2147446"/>
                <a:gd name="connsiteY20-2010" fmla="*/ 119418 h 1870361"/>
                <a:gd name="connsiteX21-2011" fmla="*/ 781335 w 2147446"/>
                <a:gd name="connsiteY21-2012" fmla="*/ 0 h 1870361"/>
                <a:gd name="connsiteX0-2013" fmla="*/ 783048 w 2149159"/>
                <a:gd name="connsiteY0-2014" fmla="*/ 0 h 1870361"/>
                <a:gd name="connsiteX1-2015" fmla="*/ 438442 w 2149159"/>
                <a:gd name="connsiteY1-2016" fmla="*/ 269543 h 1870361"/>
                <a:gd name="connsiteX2-2017" fmla="*/ 284904 w 2149159"/>
                <a:gd name="connsiteY2-2018" fmla="*/ 580030 h 1870361"/>
                <a:gd name="connsiteX3-2019" fmla="*/ 1713 w 2149159"/>
                <a:gd name="connsiteY3-2020" fmla="*/ 887105 h 1870361"/>
                <a:gd name="connsiteX4-2021" fmla="*/ 162074 w 2149159"/>
                <a:gd name="connsiteY4-2022" fmla="*/ 1228299 h 1870361"/>
                <a:gd name="connsiteX5-2023" fmla="*/ 431618 w 2149159"/>
                <a:gd name="connsiteY5-2024" fmla="*/ 1402308 h 1870361"/>
                <a:gd name="connsiteX6-2025" fmla="*/ 475973 w 2149159"/>
                <a:gd name="connsiteY6-2026" fmla="*/ 1702558 h 1870361"/>
                <a:gd name="connsiteX7-2027" fmla="*/ 721633 w 2149159"/>
                <a:gd name="connsiteY7-2028" fmla="*/ 1869743 h 1870361"/>
                <a:gd name="connsiteX8-2029" fmla="*/ 1117418 w 2149159"/>
                <a:gd name="connsiteY8-2030" fmla="*/ 1760561 h 1870361"/>
                <a:gd name="connsiteX9-2031" fmla="*/ 1605325 w 2149159"/>
                <a:gd name="connsiteY9-2032" fmla="*/ 1821976 h 1870361"/>
                <a:gd name="connsiteX10-2033" fmla="*/ 1936283 w 2149159"/>
                <a:gd name="connsiteY10-2034" fmla="*/ 1777621 h 1870361"/>
                <a:gd name="connsiteX11-2035" fmla="*/ 2024994 w 2149159"/>
                <a:gd name="connsiteY11-2036" fmla="*/ 1572905 h 1870361"/>
                <a:gd name="connsiteX12-2037" fmla="*/ 1997698 w 2149159"/>
                <a:gd name="connsiteY12-2038" fmla="*/ 1313597 h 1870361"/>
                <a:gd name="connsiteX13-2039" fmla="*/ 2059112 w 2149159"/>
                <a:gd name="connsiteY13-2040" fmla="*/ 1204415 h 1870361"/>
                <a:gd name="connsiteX14-2041" fmla="*/ 2147824 w 2149159"/>
                <a:gd name="connsiteY14-2042" fmla="*/ 1037230 h 1870361"/>
                <a:gd name="connsiteX15-2043" fmla="*/ 2007935 w 2149159"/>
                <a:gd name="connsiteY15-2044" fmla="*/ 730155 h 1870361"/>
                <a:gd name="connsiteX16-2045" fmla="*/ 1898752 w 2149159"/>
                <a:gd name="connsiteY16-2046" fmla="*/ 573206 h 1870361"/>
                <a:gd name="connsiteX17-2047" fmla="*/ 1915812 w 2149159"/>
                <a:gd name="connsiteY17-2048" fmla="*/ 249072 h 1870361"/>
                <a:gd name="connsiteX18-2049" fmla="*/ 1687212 w 2149159"/>
                <a:gd name="connsiteY18-2050" fmla="*/ 27296 h 1870361"/>
                <a:gd name="connsiteX19-2051" fmla="*/ 1301662 w 2149159"/>
                <a:gd name="connsiteY19-2052" fmla="*/ 112594 h 1870361"/>
                <a:gd name="connsiteX20-2053" fmla="*/ 1035531 w 2149159"/>
                <a:gd name="connsiteY20-2054" fmla="*/ 119418 h 1870361"/>
                <a:gd name="connsiteX21-2055" fmla="*/ 783048 w 2149159"/>
                <a:gd name="connsiteY21-2056" fmla="*/ 0 h 1870361"/>
                <a:gd name="connsiteX0-2057" fmla="*/ 783048 w 2149159"/>
                <a:gd name="connsiteY0-2058" fmla="*/ 0 h 1870361"/>
                <a:gd name="connsiteX1-2059" fmla="*/ 438442 w 2149159"/>
                <a:gd name="connsiteY1-2060" fmla="*/ 269543 h 1870361"/>
                <a:gd name="connsiteX2-2061" fmla="*/ 284904 w 2149159"/>
                <a:gd name="connsiteY2-2062" fmla="*/ 580030 h 1870361"/>
                <a:gd name="connsiteX3-2063" fmla="*/ 1713 w 2149159"/>
                <a:gd name="connsiteY3-2064" fmla="*/ 887105 h 1870361"/>
                <a:gd name="connsiteX4-2065" fmla="*/ 162074 w 2149159"/>
                <a:gd name="connsiteY4-2066" fmla="*/ 1228299 h 1870361"/>
                <a:gd name="connsiteX5-2067" fmla="*/ 431618 w 2149159"/>
                <a:gd name="connsiteY5-2068" fmla="*/ 1402308 h 1870361"/>
                <a:gd name="connsiteX6-2069" fmla="*/ 475973 w 2149159"/>
                <a:gd name="connsiteY6-2070" fmla="*/ 1702558 h 1870361"/>
                <a:gd name="connsiteX7-2071" fmla="*/ 721633 w 2149159"/>
                <a:gd name="connsiteY7-2072" fmla="*/ 1869743 h 1870361"/>
                <a:gd name="connsiteX8-2073" fmla="*/ 1117418 w 2149159"/>
                <a:gd name="connsiteY8-2074" fmla="*/ 1760561 h 1870361"/>
                <a:gd name="connsiteX9-2075" fmla="*/ 1605325 w 2149159"/>
                <a:gd name="connsiteY9-2076" fmla="*/ 1821976 h 1870361"/>
                <a:gd name="connsiteX10-2077" fmla="*/ 1936283 w 2149159"/>
                <a:gd name="connsiteY10-2078" fmla="*/ 1777621 h 1870361"/>
                <a:gd name="connsiteX11-2079" fmla="*/ 2024994 w 2149159"/>
                <a:gd name="connsiteY11-2080" fmla="*/ 1572905 h 1870361"/>
                <a:gd name="connsiteX12-2081" fmla="*/ 1997698 w 2149159"/>
                <a:gd name="connsiteY12-2082" fmla="*/ 1313597 h 1870361"/>
                <a:gd name="connsiteX13-2083" fmla="*/ 2059112 w 2149159"/>
                <a:gd name="connsiteY13-2084" fmla="*/ 1204415 h 1870361"/>
                <a:gd name="connsiteX14-2085" fmla="*/ 2147824 w 2149159"/>
                <a:gd name="connsiteY14-2086" fmla="*/ 1037230 h 1870361"/>
                <a:gd name="connsiteX15-2087" fmla="*/ 2007935 w 2149159"/>
                <a:gd name="connsiteY15-2088" fmla="*/ 730155 h 1870361"/>
                <a:gd name="connsiteX16-2089" fmla="*/ 1898752 w 2149159"/>
                <a:gd name="connsiteY16-2090" fmla="*/ 573206 h 1870361"/>
                <a:gd name="connsiteX17-2091" fmla="*/ 1915812 w 2149159"/>
                <a:gd name="connsiteY17-2092" fmla="*/ 249072 h 1870361"/>
                <a:gd name="connsiteX18-2093" fmla="*/ 1687212 w 2149159"/>
                <a:gd name="connsiteY18-2094" fmla="*/ 27296 h 1870361"/>
                <a:gd name="connsiteX19-2095" fmla="*/ 1301662 w 2149159"/>
                <a:gd name="connsiteY19-2096" fmla="*/ 112594 h 1870361"/>
                <a:gd name="connsiteX20-2097" fmla="*/ 1035531 w 2149159"/>
                <a:gd name="connsiteY20-2098" fmla="*/ 119418 h 1870361"/>
                <a:gd name="connsiteX21-2099" fmla="*/ 783048 w 2149159"/>
                <a:gd name="connsiteY21-2100" fmla="*/ 0 h 1870361"/>
                <a:gd name="connsiteX0-2101" fmla="*/ 783048 w 2149159"/>
                <a:gd name="connsiteY0-2102" fmla="*/ 0 h 1870361"/>
                <a:gd name="connsiteX1-2103" fmla="*/ 438442 w 2149159"/>
                <a:gd name="connsiteY1-2104" fmla="*/ 269543 h 1870361"/>
                <a:gd name="connsiteX2-2105" fmla="*/ 284904 w 2149159"/>
                <a:gd name="connsiteY2-2106" fmla="*/ 580030 h 1870361"/>
                <a:gd name="connsiteX3-2107" fmla="*/ 1713 w 2149159"/>
                <a:gd name="connsiteY3-2108" fmla="*/ 887105 h 1870361"/>
                <a:gd name="connsiteX4-2109" fmla="*/ 162074 w 2149159"/>
                <a:gd name="connsiteY4-2110" fmla="*/ 1228299 h 1870361"/>
                <a:gd name="connsiteX5-2111" fmla="*/ 431618 w 2149159"/>
                <a:gd name="connsiteY5-2112" fmla="*/ 1402308 h 1870361"/>
                <a:gd name="connsiteX6-2113" fmla="*/ 475973 w 2149159"/>
                <a:gd name="connsiteY6-2114" fmla="*/ 1702558 h 1870361"/>
                <a:gd name="connsiteX7-2115" fmla="*/ 721633 w 2149159"/>
                <a:gd name="connsiteY7-2116" fmla="*/ 1869743 h 1870361"/>
                <a:gd name="connsiteX8-2117" fmla="*/ 1117418 w 2149159"/>
                <a:gd name="connsiteY8-2118" fmla="*/ 1760561 h 1870361"/>
                <a:gd name="connsiteX9-2119" fmla="*/ 1605325 w 2149159"/>
                <a:gd name="connsiteY9-2120" fmla="*/ 1821976 h 1870361"/>
                <a:gd name="connsiteX10-2121" fmla="*/ 1936283 w 2149159"/>
                <a:gd name="connsiteY10-2122" fmla="*/ 1777621 h 1870361"/>
                <a:gd name="connsiteX11-2123" fmla="*/ 2024994 w 2149159"/>
                <a:gd name="connsiteY11-2124" fmla="*/ 1572905 h 1870361"/>
                <a:gd name="connsiteX12-2125" fmla="*/ 1997698 w 2149159"/>
                <a:gd name="connsiteY12-2126" fmla="*/ 1313597 h 1870361"/>
                <a:gd name="connsiteX13-2127" fmla="*/ 2059112 w 2149159"/>
                <a:gd name="connsiteY13-2128" fmla="*/ 1204415 h 1870361"/>
                <a:gd name="connsiteX14-2129" fmla="*/ 2147824 w 2149159"/>
                <a:gd name="connsiteY14-2130" fmla="*/ 1037230 h 1870361"/>
                <a:gd name="connsiteX15-2131" fmla="*/ 2007935 w 2149159"/>
                <a:gd name="connsiteY15-2132" fmla="*/ 730155 h 1870361"/>
                <a:gd name="connsiteX16-2133" fmla="*/ 1898752 w 2149159"/>
                <a:gd name="connsiteY16-2134" fmla="*/ 573206 h 1870361"/>
                <a:gd name="connsiteX17-2135" fmla="*/ 1915812 w 2149159"/>
                <a:gd name="connsiteY17-2136" fmla="*/ 249072 h 1870361"/>
                <a:gd name="connsiteX18-2137" fmla="*/ 1687212 w 2149159"/>
                <a:gd name="connsiteY18-2138" fmla="*/ 27296 h 1870361"/>
                <a:gd name="connsiteX19-2139" fmla="*/ 1301662 w 2149159"/>
                <a:gd name="connsiteY19-2140" fmla="*/ 112594 h 1870361"/>
                <a:gd name="connsiteX20-2141" fmla="*/ 1035531 w 2149159"/>
                <a:gd name="connsiteY20-2142" fmla="*/ 119418 h 1870361"/>
                <a:gd name="connsiteX21-2143" fmla="*/ 783048 w 2149159"/>
                <a:gd name="connsiteY21-2144" fmla="*/ 0 h 1870361"/>
                <a:gd name="connsiteX0-2145" fmla="*/ 783048 w 2149159"/>
                <a:gd name="connsiteY0-2146" fmla="*/ 0 h 1870361"/>
                <a:gd name="connsiteX1-2147" fmla="*/ 438442 w 2149159"/>
                <a:gd name="connsiteY1-2148" fmla="*/ 269543 h 1870361"/>
                <a:gd name="connsiteX2-2149" fmla="*/ 284904 w 2149159"/>
                <a:gd name="connsiteY2-2150" fmla="*/ 580030 h 1870361"/>
                <a:gd name="connsiteX3-2151" fmla="*/ 1713 w 2149159"/>
                <a:gd name="connsiteY3-2152" fmla="*/ 887105 h 1870361"/>
                <a:gd name="connsiteX4-2153" fmla="*/ 162074 w 2149159"/>
                <a:gd name="connsiteY4-2154" fmla="*/ 1228299 h 1870361"/>
                <a:gd name="connsiteX5-2155" fmla="*/ 431618 w 2149159"/>
                <a:gd name="connsiteY5-2156" fmla="*/ 1402308 h 1870361"/>
                <a:gd name="connsiteX6-2157" fmla="*/ 475973 w 2149159"/>
                <a:gd name="connsiteY6-2158" fmla="*/ 1702558 h 1870361"/>
                <a:gd name="connsiteX7-2159" fmla="*/ 721633 w 2149159"/>
                <a:gd name="connsiteY7-2160" fmla="*/ 1869743 h 1870361"/>
                <a:gd name="connsiteX8-2161" fmla="*/ 1117418 w 2149159"/>
                <a:gd name="connsiteY8-2162" fmla="*/ 1760561 h 1870361"/>
                <a:gd name="connsiteX9-2163" fmla="*/ 1605325 w 2149159"/>
                <a:gd name="connsiteY9-2164" fmla="*/ 1821976 h 1870361"/>
                <a:gd name="connsiteX10-2165" fmla="*/ 1936283 w 2149159"/>
                <a:gd name="connsiteY10-2166" fmla="*/ 1777621 h 1870361"/>
                <a:gd name="connsiteX11-2167" fmla="*/ 2024994 w 2149159"/>
                <a:gd name="connsiteY11-2168" fmla="*/ 1572905 h 1870361"/>
                <a:gd name="connsiteX12-2169" fmla="*/ 1997698 w 2149159"/>
                <a:gd name="connsiteY12-2170" fmla="*/ 1313597 h 1870361"/>
                <a:gd name="connsiteX13-2171" fmla="*/ 2059112 w 2149159"/>
                <a:gd name="connsiteY13-2172" fmla="*/ 1204415 h 1870361"/>
                <a:gd name="connsiteX14-2173" fmla="*/ 2147824 w 2149159"/>
                <a:gd name="connsiteY14-2174" fmla="*/ 1037230 h 1870361"/>
                <a:gd name="connsiteX15-2175" fmla="*/ 2007935 w 2149159"/>
                <a:gd name="connsiteY15-2176" fmla="*/ 730155 h 1870361"/>
                <a:gd name="connsiteX16-2177" fmla="*/ 1898752 w 2149159"/>
                <a:gd name="connsiteY16-2178" fmla="*/ 573206 h 1870361"/>
                <a:gd name="connsiteX17-2179" fmla="*/ 1915812 w 2149159"/>
                <a:gd name="connsiteY17-2180" fmla="*/ 249072 h 1870361"/>
                <a:gd name="connsiteX18-2181" fmla="*/ 1687212 w 2149159"/>
                <a:gd name="connsiteY18-2182" fmla="*/ 27296 h 1870361"/>
                <a:gd name="connsiteX19-2183" fmla="*/ 1301662 w 2149159"/>
                <a:gd name="connsiteY19-2184" fmla="*/ 112594 h 1870361"/>
                <a:gd name="connsiteX20-2185" fmla="*/ 1035531 w 2149159"/>
                <a:gd name="connsiteY20-2186" fmla="*/ 119418 h 1870361"/>
                <a:gd name="connsiteX21-2187" fmla="*/ 783048 w 2149159"/>
                <a:gd name="connsiteY21-2188" fmla="*/ 0 h 1870361"/>
                <a:gd name="connsiteX0-2189" fmla="*/ 790216 w 2156327"/>
                <a:gd name="connsiteY0-2190" fmla="*/ 0 h 1870361"/>
                <a:gd name="connsiteX1-2191" fmla="*/ 445610 w 2156327"/>
                <a:gd name="connsiteY1-2192" fmla="*/ 269543 h 1870361"/>
                <a:gd name="connsiteX2-2193" fmla="*/ 292072 w 2156327"/>
                <a:gd name="connsiteY2-2194" fmla="*/ 580030 h 1870361"/>
                <a:gd name="connsiteX3-2195" fmla="*/ 8881 w 2156327"/>
                <a:gd name="connsiteY3-2196" fmla="*/ 887105 h 1870361"/>
                <a:gd name="connsiteX4-2197" fmla="*/ 169242 w 2156327"/>
                <a:gd name="connsiteY4-2198" fmla="*/ 1228299 h 1870361"/>
                <a:gd name="connsiteX5-2199" fmla="*/ 438786 w 2156327"/>
                <a:gd name="connsiteY5-2200" fmla="*/ 1402308 h 1870361"/>
                <a:gd name="connsiteX6-2201" fmla="*/ 483141 w 2156327"/>
                <a:gd name="connsiteY6-2202" fmla="*/ 1702558 h 1870361"/>
                <a:gd name="connsiteX7-2203" fmla="*/ 728801 w 2156327"/>
                <a:gd name="connsiteY7-2204" fmla="*/ 1869743 h 1870361"/>
                <a:gd name="connsiteX8-2205" fmla="*/ 1124586 w 2156327"/>
                <a:gd name="connsiteY8-2206" fmla="*/ 1760561 h 1870361"/>
                <a:gd name="connsiteX9-2207" fmla="*/ 1612493 w 2156327"/>
                <a:gd name="connsiteY9-2208" fmla="*/ 1821976 h 1870361"/>
                <a:gd name="connsiteX10-2209" fmla="*/ 1943451 w 2156327"/>
                <a:gd name="connsiteY10-2210" fmla="*/ 1777621 h 1870361"/>
                <a:gd name="connsiteX11-2211" fmla="*/ 2032162 w 2156327"/>
                <a:gd name="connsiteY11-2212" fmla="*/ 1572905 h 1870361"/>
                <a:gd name="connsiteX12-2213" fmla="*/ 2004866 w 2156327"/>
                <a:gd name="connsiteY12-2214" fmla="*/ 1313597 h 1870361"/>
                <a:gd name="connsiteX13-2215" fmla="*/ 2066280 w 2156327"/>
                <a:gd name="connsiteY13-2216" fmla="*/ 1204415 h 1870361"/>
                <a:gd name="connsiteX14-2217" fmla="*/ 2154992 w 2156327"/>
                <a:gd name="connsiteY14-2218" fmla="*/ 1037230 h 1870361"/>
                <a:gd name="connsiteX15-2219" fmla="*/ 2015103 w 2156327"/>
                <a:gd name="connsiteY15-2220" fmla="*/ 730155 h 1870361"/>
                <a:gd name="connsiteX16-2221" fmla="*/ 1905920 w 2156327"/>
                <a:gd name="connsiteY16-2222" fmla="*/ 573206 h 1870361"/>
                <a:gd name="connsiteX17-2223" fmla="*/ 1922980 w 2156327"/>
                <a:gd name="connsiteY17-2224" fmla="*/ 249072 h 1870361"/>
                <a:gd name="connsiteX18-2225" fmla="*/ 1694380 w 2156327"/>
                <a:gd name="connsiteY18-2226" fmla="*/ 27296 h 1870361"/>
                <a:gd name="connsiteX19-2227" fmla="*/ 1308830 w 2156327"/>
                <a:gd name="connsiteY19-2228" fmla="*/ 112594 h 1870361"/>
                <a:gd name="connsiteX20-2229" fmla="*/ 1042699 w 2156327"/>
                <a:gd name="connsiteY20-2230" fmla="*/ 119418 h 1870361"/>
                <a:gd name="connsiteX21-2231" fmla="*/ 790216 w 2156327"/>
                <a:gd name="connsiteY21-2232" fmla="*/ 0 h 1870361"/>
                <a:gd name="connsiteX0-2233" fmla="*/ 790216 w 2156327"/>
                <a:gd name="connsiteY0-2234" fmla="*/ 0 h 1870361"/>
                <a:gd name="connsiteX1-2235" fmla="*/ 445610 w 2156327"/>
                <a:gd name="connsiteY1-2236" fmla="*/ 269543 h 1870361"/>
                <a:gd name="connsiteX2-2237" fmla="*/ 292072 w 2156327"/>
                <a:gd name="connsiteY2-2238" fmla="*/ 580030 h 1870361"/>
                <a:gd name="connsiteX3-2239" fmla="*/ 8881 w 2156327"/>
                <a:gd name="connsiteY3-2240" fmla="*/ 887105 h 1870361"/>
                <a:gd name="connsiteX4-2241" fmla="*/ 169242 w 2156327"/>
                <a:gd name="connsiteY4-2242" fmla="*/ 1228299 h 1870361"/>
                <a:gd name="connsiteX5-2243" fmla="*/ 438786 w 2156327"/>
                <a:gd name="connsiteY5-2244" fmla="*/ 1402308 h 1870361"/>
                <a:gd name="connsiteX6-2245" fmla="*/ 483141 w 2156327"/>
                <a:gd name="connsiteY6-2246" fmla="*/ 1702558 h 1870361"/>
                <a:gd name="connsiteX7-2247" fmla="*/ 728801 w 2156327"/>
                <a:gd name="connsiteY7-2248" fmla="*/ 1869743 h 1870361"/>
                <a:gd name="connsiteX8-2249" fmla="*/ 1124586 w 2156327"/>
                <a:gd name="connsiteY8-2250" fmla="*/ 1760561 h 1870361"/>
                <a:gd name="connsiteX9-2251" fmla="*/ 1612493 w 2156327"/>
                <a:gd name="connsiteY9-2252" fmla="*/ 1821976 h 1870361"/>
                <a:gd name="connsiteX10-2253" fmla="*/ 1943451 w 2156327"/>
                <a:gd name="connsiteY10-2254" fmla="*/ 1777621 h 1870361"/>
                <a:gd name="connsiteX11-2255" fmla="*/ 2032162 w 2156327"/>
                <a:gd name="connsiteY11-2256" fmla="*/ 1572905 h 1870361"/>
                <a:gd name="connsiteX12-2257" fmla="*/ 2004866 w 2156327"/>
                <a:gd name="connsiteY12-2258" fmla="*/ 1313597 h 1870361"/>
                <a:gd name="connsiteX13-2259" fmla="*/ 2066280 w 2156327"/>
                <a:gd name="connsiteY13-2260" fmla="*/ 1204415 h 1870361"/>
                <a:gd name="connsiteX14-2261" fmla="*/ 2154992 w 2156327"/>
                <a:gd name="connsiteY14-2262" fmla="*/ 1037230 h 1870361"/>
                <a:gd name="connsiteX15-2263" fmla="*/ 2015103 w 2156327"/>
                <a:gd name="connsiteY15-2264" fmla="*/ 730155 h 1870361"/>
                <a:gd name="connsiteX16-2265" fmla="*/ 1905920 w 2156327"/>
                <a:gd name="connsiteY16-2266" fmla="*/ 573206 h 1870361"/>
                <a:gd name="connsiteX17-2267" fmla="*/ 1922980 w 2156327"/>
                <a:gd name="connsiteY17-2268" fmla="*/ 249072 h 1870361"/>
                <a:gd name="connsiteX18-2269" fmla="*/ 1694380 w 2156327"/>
                <a:gd name="connsiteY18-2270" fmla="*/ 27296 h 1870361"/>
                <a:gd name="connsiteX19-2271" fmla="*/ 1308830 w 2156327"/>
                <a:gd name="connsiteY19-2272" fmla="*/ 112594 h 1870361"/>
                <a:gd name="connsiteX20-2273" fmla="*/ 1042699 w 2156327"/>
                <a:gd name="connsiteY20-2274" fmla="*/ 119418 h 1870361"/>
                <a:gd name="connsiteX21-2275" fmla="*/ 790216 w 2156327"/>
                <a:gd name="connsiteY21-2276" fmla="*/ 0 h 1870361"/>
                <a:gd name="connsiteX0-2277" fmla="*/ 790216 w 2156327"/>
                <a:gd name="connsiteY0-2278" fmla="*/ 0 h 1870361"/>
                <a:gd name="connsiteX1-2279" fmla="*/ 445610 w 2156327"/>
                <a:gd name="connsiteY1-2280" fmla="*/ 269543 h 1870361"/>
                <a:gd name="connsiteX2-2281" fmla="*/ 292072 w 2156327"/>
                <a:gd name="connsiteY2-2282" fmla="*/ 580030 h 1870361"/>
                <a:gd name="connsiteX3-2283" fmla="*/ 8881 w 2156327"/>
                <a:gd name="connsiteY3-2284" fmla="*/ 887105 h 1870361"/>
                <a:gd name="connsiteX4-2285" fmla="*/ 169242 w 2156327"/>
                <a:gd name="connsiteY4-2286" fmla="*/ 1228299 h 1870361"/>
                <a:gd name="connsiteX5-2287" fmla="*/ 449022 w 2156327"/>
                <a:gd name="connsiteY5-2288" fmla="*/ 1439839 h 1870361"/>
                <a:gd name="connsiteX6-2289" fmla="*/ 483141 w 2156327"/>
                <a:gd name="connsiteY6-2290" fmla="*/ 1702558 h 1870361"/>
                <a:gd name="connsiteX7-2291" fmla="*/ 728801 w 2156327"/>
                <a:gd name="connsiteY7-2292" fmla="*/ 1869743 h 1870361"/>
                <a:gd name="connsiteX8-2293" fmla="*/ 1124586 w 2156327"/>
                <a:gd name="connsiteY8-2294" fmla="*/ 1760561 h 1870361"/>
                <a:gd name="connsiteX9-2295" fmla="*/ 1612493 w 2156327"/>
                <a:gd name="connsiteY9-2296" fmla="*/ 1821976 h 1870361"/>
                <a:gd name="connsiteX10-2297" fmla="*/ 1943451 w 2156327"/>
                <a:gd name="connsiteY10-2298" fmla="*/ 1777621 h 1870361"/>
                <a:gd name="connsiteX11-2299" fmla="*/ 2032162 w 2156327"/>
                <a:gd name="connsiteY11-2300" fmla="*/ 1572905 h 1870361"/>
                <a:gd name="connsiteX12-2301" fmla="*/ 2004866 w 2156327"/>
                <a:gd name="connsiteY12-2302" fmla="*/ 1313597 h 1870361"/>
                <a:gd name="connsiteX13-2303" fmla="*/ 2066280 w 2156327"/>
                <a:gd name="connsiteY13-2304" fmla="*/ 1204415 h 1870361"/>
                <a:gd name="connsiteX14-2305" fmla="*/ 2154992 w 2156327"/>
                <a:gd name="connsiteY14-2306" fmla="*/ 1037230 h 1870361"/>
                <a:gd name="connsiteX15-2307" fmla="*/ 2015103 w 2156327"/>
                <a:gd name="connsiteY15-2308" fmla="*/ 730155 h 1870361"/>
                <a:gd name="connsiteX16-2309" fmla="*/ 1905920 w 2156327"/>
                <a:gd name="connsiteY16-2310" fmla="*/ 573206 h 1870361"/>
                <a:gd name="connsiteX17-2311" fmla="*/ 1922980 w 2156327"/>
                <a:gd name="connsiteY17-2312" fmla="*/ 249072 h 1870361"/>
                <a:gd name="connsiteX18-2313" fmla="*/ 1694380 w 2156327"/>
                <a:gd name="connsiteY18-2314" fmla="*/ 27296 h 1870361"/>
                <a:gd name="connsiteX19-2315" fmla="*/ 1308830 w 2156327"/>
                <a:gd name="connsiteY19-2316" fmla="*/ 112594 h 1870361"/>
                <a:gd name="connsiteX20-2317" fmla="*/ 1042699 w 2156327"/>
                <a:gd name="connsiteY20-2318" fmla="*/ 119418 h 1870361"/>
                <a:gd name="connsiteX21-2319" fmla="*/ 790216 w 2156327"/>
                <a:gd name="connsiteY21-2320" fmla="*/ 0 h 1870361"/>
                <a:gd name="connsiteX0-2321" fmla="*/ 790216 w 2156327"/>
                <a:gd name="connsiteY0-2322" fmla="*/ 0 h 1870361"/>
                <a:gd name="connsiteX1-2323" fmla="*/ 445610 w 2156327"/>
                <a:gd name="connsiteY1-2324" fmla="*/ 269543 h 1870361"/>
                <a:gd name="connsiteX2-2325" fmla="*/ 292072 w 2156327"/>
                <a:gd name="connsiteY2-2326" fmla="*/ 580030 h 1870361"/>
                <a:gd name="connsiteX3-2327" fmla="*/ 8881 w 2156327"/>
                <a:gd name="connsiteY3-2328" fmla="*/ 887105 h 1870361"/>
                <a:gd name="connsiteX4-2329" fmla="*/ 169242 w 2156327"/>
                <a:gd name="connsiteY4-2330" fmla="*/ 1228299 h 1870361"/>
                <a:gd name="connsiteX5-2331" fmla="*/ 449022 w 2156327"/>
                <a:gd name="connsiteY5-2332" fmla="*/ 1439839 h 1870361"/>
                <a:gd name="connsiteX6-2333" fmla="*/ 483141 w 2156327"/>
                <a:gd name="connsiteY6-2334" fmla="*/ 1702558 h 1870361"/>
                <a:gd name="connsiteX7-2335" fmla="*/ 728801 w 2156327"/>
                <a:gd name="connsiteY7-2336" fmla="*/ 1869743 h 1870361"/>
                <a:gd name="connsiteX8-2337" fmla="*/ 1124586 w 2156327"/>
                <a:gd name="connsiteY8-2338" fmla="*/ 1760561 h 1870361"/>
                <a:gd name="connsiteX9-2339" fmla="*/ 1612493 w 2156327"/>
                <a:gd name="connsiteY9-2340" fmla="*/ 1821976 h 1870361"/>
                <a:gd name="connsiteX10-2341" fmla="*/ 1943451 w 2156327"/>
                <a:gd name="connsiteY10-2342" fmla="*/ 1777621 h 1870361"/>
                <a:gd name="connsiteX11-2343" fmla="*/ 2032162 w 2156327"/>
                <a:gd name="connsiteY11-2344" fmla="*/ 1572905 h 1870361"/>
                <a:gd name="connsiteX12-2345" fmla="*/ 2004866 w 2156327"/>
                <a:gd name="connsiteY12-2346" fmla="*/ 1313597 h 1870361"/>
                <a:gd name="connsiteX13-2347" fmla="*/ 2066280 w 2156327"/>
                <a:gd name="connsiteY13-2348" fmla="*/ 1204415 h 1870361"/>
                <a:gd name="connsiteX14-2349" fmla="*/ 2154992 w 2156327"/>
                <a:gd name="connsiteY14-2350" fmla="*/ 1037230 h 1870361"/>
                <a:gd name="connsiteX15-2351" fmla="*/ 2015103 w 2156327"/>
                <a:gd name="connsiteY15-2352" fmla="*/ 730155 h 1870361"/>
                <a:gd name="connsiteX16-2353" fmla="*/ 1905920 w 2156327"/>
                <a:gd name="connsiteY16-2354" fmla="*/ 573206 h 1870361"/>
                <a:gd name="connsiteX17-2355" fmla="*/ 1922980 w 2156327"/>
                <a:gd name="connsiteY17-2356" fmla="*/ 249072 h 1870361"/>
                <a:gd name="connsiteX18-2357" fmla="*/ 1694380 w 2156327"/>
                <a:gd name="connsiteY18-2358" fmla="*/ 27296 h 1870361"/>
                <a:gd name="connsiteX19-2359" fmla="*/ 1308830 w 2156327"/>
                <a:gd name="connsiteY19-2360" fmla="*/ 112594 h 1870361"/>
                <a:gd name="connsiteX20-2361" fmla="*/ 1042699 w 2156327"/>
                <a:gd name="connsiteY20-2362" fmla="*/ 119418 h 1870361"/>
                <a:gd name="connsiteX21-2363" fmla="*/ 790216 w 2156327"/>
                <a:gd name="connsiteY21-2364" fmla="*/ 0 h 1870361"/>
                <a:gd name="connsiteX0-2365" fmla="*/ 790216 w 2156327"/>
                <a:gd name="connsiteY0-2366" fmla="*/ 0 h 1870361"/>
                <a:gd name="connsiteX1-2367" fmla="*/ 445610 w 2156327"/>
                <a:gd name="connsiteY1-2368" fmla="*/ 269543 h 1870361"/>
                <a:gd name="connsiteX2-2369" fmla="*/ 292072 w 2156327"/>
                <a:gd name="connsiteY2-2370" fmla="*/ 580030 h 1870361"/>
                <a:gd name="connsiteX3-2371" fmla="*/ 8881 w 2156327"/>
                <a:gd name="connsiteY3-2372" fmla="*/ 887105 h 1870361"/>
                <a:gd name="connsiteX4-2373" fmla="*/ 169242 w 2156327"/>
                <a:gd name="connsiteY4-2374" fmla="*/ 1228299 h 1870361"/>
                <a:gd name="connsiteX5-2375" fmla="*/ 449022 w 2156327"/>
                <a:gd name="connsiteY5-2376" fmla="*/ 1439839 h 1870361"/>
                <a:gd name="connsiteX6-2377" fmla="*/ 483141 w 2156327"/>
                <a:gd name="connsiteY6-2378" fmla="*/ 1702558 h 1870361"/>
                <a:gd name="connsiteX7-2379" fmla="*/ 728801 w 2156327"/>
                <a:gd name="connsiteY7-2380" fmla="*/ 1869743 h 1870361"/>
                <a:gd name="connsiteX8-2381" fmla="*/ 1124586 w 2156327"/>
                <a:gd name="connsiteY8-2382" fmla="*/ 1760561 h 1870361"/>
                <a:gd name="connsiteX9-2383" fmla="*/ 1612493 w 2156327"/>
                <a:gd name="connsiteY9-2384" fmla="*/ 1821976 h 1870361"/>
                <a:gd name="connsiteX10-2385" fmla="*/ 1943451 w 2156327"/>
                <a:gd name="connsiteY10-2386" fmla="*/ 1777621 h 1870361"/>
                <a:gd name="connsiteX11-2387" fmla="*/ 2032162 w 2156327"/>
                <a:gd name="connsiteY11-2388" fmla="*/ 1572905 h 1870361"/>
                <a:gd name="connsiteX12-2389" fmla="*/ 2004866 w 2156327"/>
                <a:gd name="connsiteY12-2390" fmla="*/ 1313597 h 1870361"/>
                <a:gd name="connsiteX13-2391" fmla="*/ 2066280 w 2156327"/>
                <a:gd name="connsiteY13-2392" fmla="*/ 1204415 h 1870361"/>
                <a:gd name="connsiteX14-2393" fmla="*/ 2154992 w 2156327"/>
                <a:gd name="connsiteY14-2394" fmla="*/ 1037230 h 1870361"/>
                <a:gd name="connsiteX15-2395" fmla="*/ 2015103 w 2156327"/>
                <a:gd name="connsiteY15-2396" fmla="*/ 730155 h 1870361"/>
                <a:gd name="connsiteX16-2397" fmla="*/ 1905920 w 2156327"/>
                <a:gd name="connsiteY16-2398" fmla="*/ 573206 h 1870361"/>
                <a:gd name="connsiteX17-2399" fmla="*/ 1922980 w 2156327"/>
                <a:gd name="connsiteY17-2400" fmla="*/ 249072 h 1870361"/>
                <a:gd name="connsiteX18-2401" fmla="*/ 1694380 w 2156327"/>
                <a:gd name="connsiteY18-2402" fmla="*/ 27296 h 1870361"/>
                <a:gd name="connsiteX19-2403" fmla="*/ 1308830 w 2156327"/>
                <a:gd name="connsiteY19-2404" fmla="*/ 112594 h 1870361"/>
                <a:gd name="connsiteX20-2405" fmla="*/ 1042699 w 2156327"/>
                <a:gd name="connsiteY20-2406" fmla="*/ 119418 h 1870361"/>
                <a:gd name="connsiteX21-2407" fmla="*/ 790216 w 2156327"/>
                <a:gd name="connsiteY21-2408" fmla="*/ 0 h 1870361"/>
                <a:gd name="connsiteX0-2409" fmla="*/ 790216 w 2156327"/>
                <a:gd name="connsiteY0-2410" fmla="*/ 0 h 1878660"/>
                <a:gd name="connsiteX1-2411" fmla="*/ 445610 w 2156327"/>
                <a:gd name="connsiteY1-2412" fmla="*/ 269543 h 1878660"/>
                <a:gd name="connsiteX2-2413" fmla="*/ 292072 w 2156327"/>
                <a:gd name="connsiteY2-2414" fmla="*/ 580030 h 1878660"/>
                <a:gd name="connsiteX3-2415" fmla="*/ 8881 w 2156327"/>
                <a:gd name="connsiteY3-2416" fmla="*/ 887105 h 1878660"/>
                <a:gd name="connsiteX4-2417" fmla="*/ 169242 w 2156327"/>
                <a:gd name="connsiteY4-2418" fmla="*/ 1228299 h 1878660"/>
                <a:gd name="connsiteX5-2419" fmla="*/ 449022 w 2156327"/>
                <a:gd name="connsiteY5-2420" fmla="*/ 1439839 h 1878660"/>
                <a:gd name="connsiteX6-2421" fmla="*/ 483141 w 2156327"/>
                <a:gd name="connsiteY6-2422" fmla="*/ 1702558 h 1878660"/>
                <a:gd name="connsiteX7-2423" fmla="*/ 728801 w 2156327"/>
                <a:gd name="connsiteY7-2424" fmla="*/ 1869743 h 1878660"/>
                <a:gd name="connsiteX8-2425" fmla="*/ 1124586 w 2156327"/>
                <a:gd name="connsiteY8-2426" fmla="*/ 1760561 h 1878660"/>
                <a:gd name="connsiteX9-2427" fmla="*/ 1612493 w 2156327"/>
                <a:gd name="connsiteY9-2428" fmla="*/ 1821976 h 1878660"/>
                <a:gd name="connsiteX10-2429" fmla="*/ 1943451 w 2156327"/>
                <a:gd name="connsiteY10-2430" fmla="*/ 1777621 h 1878660"/>
                <a:gd name="connsiteX11-2431" fmla="*/ 2032162 w 2156327"/>
                <a:gd name="connsiteY11-2432" fmla="*/ 1572905 h 1878660"/>
                <a:gd name="connsiteX12-2433" fmla="*/ 2004866 w 2156327"/>
                <a:gd name="connsiteY12-2434" fmla="*/ 1313597 h 1878660"/>
                <a:gd name="connsiteX13-2435" fmla="*/ 2066280 w 2156327"/>
                <a:gd name="connsiteY13-2436" fmla="*/ 1204415 h 1878660"/>
                <a:gd name="connsiteX14-2437" fmla="*/ 2154992 w 2156327"/>
                <a:gd name="connsiteY14-2438" fmla="*/ 1037230 h 1878660"/>
                <a:gd name="connsiteX15-2439" fmla="*/ 2015103 w 2156327"/>
                <a:gd name="connsiteY15-2440" fmla="*/ 730155 h 1878660"/>
                <a:gd name="connsiteX16-2441" fmla="*/ 1905920 w 2156327"/>
                <a:gd name="connsiteY16-2442" fmla="*/ 573206 h 1878660"/>
                <a:gd name="connsiteX17-2443" fmla="*/ 1922980 w 2156327"/>
                <a:gd name="connsiteY17-2444" fmla="*/ 249072 h 1878660"/>
                <a:gd name="connsiteX18-2445" fmla="*/ 1694380 w 2156327"/>
                <a:gd name="connsiteY18-2446" fmla="*/ 27296 h 1878660"/>
                <a:gd name="connsiteX19-2447" fmla="*/ 1308830 w 2156327"/>
                <a:gd name="connsiteY19-2448" fmla="*/ 112594 h 1878660"/>
                <a:gd name="connsiteX20-2449" fmla="*/ 1042699 w 2156327"/>
                <a:gd name="connsiteY20-2450" fmla="*/ 119418 h 1878660"/>
                <a:gd name="connsiteX21-2451" fmla="*/ 790216 w 2156327"/>
                <a:gd name="connsiteY21-2452" fmla="*/ 0 h 1878660"/>
                <a:gd name="connsiteX0-2453" fmla="*/ 790216 w 2156327"/>
                <a:gd name="connsiteY0-2454" fmla="*/ 0 h 1865682"/>
                <a:gd name="connsiteX1-2455" fmla="*/ 445610 w 2156327"/>
                <a:gd name="connsiteY1-2456" fmla="*/ 269543 h 1865682"/>
                <a:gd name="connsiteX2-2457" fmla="*/ 292072 w 2156327"/>
                <a:gd name="connsiteY2-2458" fmla="*/ 580030 h 1865682"/>
                <a:gd name="connsiteX3-2459" fmla="*/ 8881 w 2156327"/>
                <a:gd name="connsiteY3-2460" fmla="*/ 887105 h 1865682"/>
                <a:gd name="connsiteX4-2461" fmla="*/ 169242 w 2156327"/>
                <a:gd name="connsiteY4-2462" fmla="*/ 1228299 h 1865682"/>
                <a:gd name="connsiteX5-2463" fmla="*/ 449022 w 2156327"/>
                <a:gd name="connsiteY5-2464" fmla="*/ 1439839 h 1865682"/>
                <a:gd name="connsiteX6-2465" fmla="*/ 483141 w 2156327"/>
                <a:gd name="connsiteY6-2466" fmla="*/ 1702558 h 1865682"/>
                <a:gd name="connsiteX7-2467" fmla="*/ 749272 w 2156327"/>
                <a:gd name="connsiteY7-2468" fmla="*/ 1856096 h 1865682"/>
                <a:gd name="connsiteX8-2469" fmla="*/ 1124586 w 2156327"/>
                <a:gd name="connsiteY8-2470" fmla="*/ 1760561 h 1865682"/>
                <a:gd name="connsiteX9-2471" fmla="*/ 1612493 w 2156327"/>
                <a:gd name="connsiteY9-2472" fmla="*/ 1821976 h 1865682"/>
                <a:gd name="connsiteX10-2473" fmla="*/ 1943451 w 2156327"/>
                <a:gd name="connsiteY10-2474" fmla="*/ 1777621 h 1865682"/>
                <a:gd name="connsiteX11-2475" fmla="*/ 2032162 w 2156327"/>
                <a:gd name="connsiteY11-2476" fmla="*/ 1572905 h 1865682"/>
                <a:gd name="connsiteX12-2477" fmla="*/ 2004866 w 2156327"/>
                <a:gd name="connsiteY12-2478" fmla="*/ 1313597 h 1865682"/>
                <a:gd name="connsiteX13-2479" fmla="*/ 2066280 w 2156327"/>
                <a:gd name="connsiteY13-2480" fmla="*/ 1204415 h 1865682"/>
                <a:gd name="connsiteX14-2481" fmla="*/ 2154992 w 2156327"/>
                <a:gd name="connsiteY14-2482" fmla="*/ 1037230 h 1865682"/>
                <a:gd name="connsiteX15-2483" fmla="*/ 2015103 w 2156327"/>
                <a:gd name="connsiteY15-2484" fmla="*/ 730155 h 1865682"/>
                <a:gd name="connsiteX16-2485" fmla="*/ 1905920 w 2156327"/>
                <a:gd name="connsiteY16-2486" fmla="*/ 573206 h 1865682"/>
                <a:gd name="connsiteX17-2487" fmla="*/ 1922980 w 2156327"/>
                <a:gd name="connsiteY17-2488" fmla="*/ 249072 h 1865682"/>
                <a:gd name="connsiteX18-2489" fmla="*/ 1694380 w 2156327"/>
                <a:gd name="connsiteY18-2490" fmla="*/ 27296 h 1865682"/>
                <a:gd name="connsiteX19-2491" fmla="*/ 1308830 w 2156327"/>
                <a:gd name="connsiteY19-2492" fmla="*/ 112594 h 1865682"/>
                <a:gd name="connsiteX20-2493" fmla="*/ 1042699 w 2156327"/>
                <a:gd name="connsiteY20-2494" fmla="*/ 119418 h 1865682"/>
                <a:gd name="connsiteX21-2495" fmla="*/ 790216 w 2156327"/>
                <a:gd name="connsiteY21-2496" fmla="*/ 0 h 1865682"/>
                <a:gd name="connsiteX0-2497" fmla="*/ 790216 w 2156327"/>
                <a:gd name="connsiteY0-2498" fmla="*/ 0 h 1865682"/>
                <a:gd name="connsiteX1-2499" fmla="*/ 445610 w 2156327"/>
                <a:gd name="connsiteY1-2500" fmla="*/ 269543 h 1865682"/>
                <a:gd name="connsiteX2-2501" fmla="*/ 292072 w 2156327"/>
                <a:gd name="connsiteY2-2502" fmla="*/ 580030 h 1865682"/>
                <a:gd name="connsiteX3-2503" fmla="*/ 8881 w 2156327"/>
                <a:gd name="connsiteY3-2504" fmla="*/ 887105 h 1865682"/>
                <a:gd name="connsiteX4-2505" fmla="*/ 169242 w 2156327"/>
                <a:gd name="connsiteY4-2506" fmla="*/ 1228299 h 1865682"/>
                <a:gd name="connsiteX5-2507" fmla="*/ 449022 w 2156327"/>
                <a:gd name="connsiteY5-2508" fmla="*/ 1439839 h 1865682"/>
                <a:gd name="connsiteX6-2509" fmla="*/ 483141 w 2156327"/>
                <a:gd name="connsiteY6-2510" fmla="*/ 1702558 h 1865682"/>
                <a:gd name="connsiteX7-2511" fmla="*/ 749272 w 2156327"/>
                <a:gd name="connsiteY7-2512" fmla="*/ 1856096 h 1865682"/>
                <a:gd name="connsiteX8-2513" fmla="*/ 1124586 w 2156327"/>
                <a:gd name="connsiteY8-2514" fmla="*/ 1760561 h 1865682"/>
                <a:gd name="connsiteX9-2515" fmla="*/ 1612493 w 2156327"/>
                <a:gd name="connsiteY9-2516" fmla="*/ 1821976 h 1865682"/>
                <a:gd name="connsiteX10-2517" fmla="*/ 1943451 w 2156327"/>
                <a:gd name="connsiteY10-2518" fmla="*/ 1777621 h 1865682"/>
                <a:gd name="connsiteX11-2519" fmla="*/ 2032162 w 2156327"/>
                <a:gd name="connsiteY11-2520" fmla="*/ 1572905 h 1865682"/>
                <a:gd name="connsiteX12-2521" fmla="*/ 2004866 w 2156327"/>
                <a:gd name="connsiteY12-2522" fmla="*/ 1313597 h 1865682"/>
                <a:gd name="connsiteX13-2523" fmla="*/ 2066280 w 2156327"/>
                <a:gd name="connsiteY13-2524" fmla="*/ 1204415 h 1865682"/>
                <a:gd name="connsiteX14-2525" fmla="*/ 2154992 w 2156327"/>
                <a:gd name="connsiteY14-2526" fmla="*/ 1037230 h 1865682"/>
                <a:gd name="connsiteX15-2527" fmla="*/ 2015103 w 2156327"/>
                <a:gd name="connsiteY15-2528" fmla="*/ 730155 h 1865682"/>
                <a:gd name="connsiteX16-2529" fmla="*/ 1905920 w 2156327"/>
                <a:gd name="connsiteY16-2530" fmla="*/ 573206 h 1865682"/>
                <a:gd name="connsiteX17-2531" fmla="*/ 1922980 w 2156327"/>
                <a:gd name="connsiteY17-2532" fmla="*/ 249072 h 1865682"/>
                <a:gd name="connsiteX18-2533" fmla="*/ 1694380 w 2156327"/>
                <a:gd name="connsiteY18-2534" fmla="*/ 27296 h 1865682"/>
                <a:gd name="connsiteX19-2535" fmla="*/ 1308830 w 2156327"/>
                <a:gd name="connsiteY19-2536" fmla="*/ 112594 h 1865682"/>
                <a:gd name="connsiteX20-2537" fmla="*/ 1042699 w 2156327"/>
                <a:gd name="connsiteY20-2538" fmla="*/ 119418 h 1865682"/>
                <a:gd name="connsiteX21-2539" fmla="*/ 790216 w 2156327"/>
                <a:gd name="connsiteY21-2540" fmla="*/ 0 h 1865682"/>
                <a:gd name="connsiteX0-2541" fmla="*/ 790216 w 2156327"/>
                <a:gd name="connsiteY0-2542" fmla="*/ 0 h 1865682"/>
                <a:gd name="connsiteX1-2543" fmla="*/ 445610 w 2156327"/>
                <a:gd name="connsiteY1-2544" fmla="*/ 269543 h 1865682"/>
                <a:gd name="connsiteX2-2545" fmla="*/ 292072 w 2156327"/>
                <a:gd name="connsiteY2-2546" fmla="*/ 580030 h 1865682"/>
                <a:gd name="connsiteX3-2547" fmla="*/ 8881 w 2156327"/>
                <a:gd name="connsiteY3-2548" fmla="*/ 887105 h 1865682"/>
                <a:gd name="connsiteX4-2549" fmla="*/ 169242 w 2156327"/>
                <a:gd name="connsiteY4-2550" fmla="*/ 1228299 h 1865682"/>
                <a:gd name="connsiteX5-2551" fmla="*/ 449022 w 2156327"/>
                <a:gd name="connsiteY5-2552" fmla="*/ 1439839 h 1865682"/>
                <a:gd name="connsiteX6-2553" fmla="*/ 483141 w 2156327"/>
                <a:gd name="connsiteY6-2554" fmla="*/ 1702558 h 1865682"/>
                <a:gd name="connsiteX7-2555" fmla="*/ 749272 w 2156327"/>
                <a:gd name="connsiteY7-2556" fmla="*/ 1856096 h 1865682"/>
                <a:gd name="connsiteX8-2557" fmla="*/ 1124586 w 2156327"/>
                <a:gd name="connsiteY8-2558" fmla="*/ 1760561 h 1865682"/>
                <a:gd name="connsiteX9-2559" fmla="*/ 1622729 w 2156327"/>
                <a:gd name="connsiteY9-2560" fmla="*/ 1818564 h 1865682"/>
                <a:gd name="connsiteX10-2561" fmla="*/ 1943451 w 2156327"/>
                <a:gd name="connsiteY10-2562" fmla="*/ 1777621 h 1865682"/>
                <a:gd name="connsiteX11-2563" fmla="*/ 2032162 w 2156327"/>
                <a:gd name="connsiteY11-2564" fmla="*/ 1572905 h 1865682"/>
                <a:gd name="connsiteX12-2565" fmla="*/ 2004866 w 2156327"/>
                <a:gd name="connsiteY12-2566" fmla="*/ 1313597 h 1865682"/>
                <a:gd name="connsiteX13-2567" fmla="*/ 2066280 w 2156327"/>
                <a:gd name="connsiteY13-2568" fmla="*/ 1204415 h 1865682"/>
                <a:gd name="connsiteX14-2569" fmla="*/ 2154992 w 2156327"/>
                <a:gd name="connsiteY14-2570" fmla="*/ 1037230 h 1865682"/>
                <a:gd name="connsiteX15-2571" fmla="*/ 2015103 w 2156327"/>
                <a:gd name="connsiteY15-2572" fmla="*/ 730155 h 1865682"/>
                <a:gd name="connsiteX16-2573" fmla="*/ 1905920 w 2156327"/>
                <a:gd name="connsiteY16-2574" fmla="*/ 573206 h 1865682"/>
                <a:gd name="connsiteX17-2575" fmla="*/ 1922980 w 2156327"/>
                <a:gd name="connsiteY17-2576" fmla="*/ 249072 h 1865682"/>
                <a:gd name="connsiteX18-2577" fmla="*/ 1694380 w 2156327"/>
                <a:gd name="connsiteY18-2578" fmla="*/ 27296 h 1865682"/>
                <a:gd name="connsiteX19-2579" fmla="*/ 1308830 w 2156327"/>
                <a:gd name="connsiteY19-2580" fmla="*/ 112594 h 1865682"/>
                <a:gd name="connsiteX20-2581" fmla="*/ 1042699 w 2156327"/>
                <a:gd name="connsiteY20-2582" fmla="*/ 119418 h 1865682"/>
                <a:gd name="connsiteX21-2583" fmla="*/ 790216 w 2156327"/>
                <a:gd name="connsiteY21-2584" fmla="*/ 0 h 1865682"/>
                <a:gd name="connsiteX0-2585" fmla="*/ 790216 w 2156327"/>
                <a:gd name="connsiteY0-2586" fmla="*/ 0 h 1865682"/>
                <a:gd name="connsiteX1-2587" fmla="*/ 445610 w 2156327"/>
                <a:gd name="connsiteY1-2588" fmla="*/ 269543 h 1865682"/>
                <a:gd name="connsiteX2-2589" fmla="*/ 292072 w 2156327"/>
                <a:gd name="connsiteY2-2590" fmla="*/ 580030 h 1865682"/>
                <a:gd name="connsiteX3-2591" fmla="*/ 8881 w 2156327"/>
                <a:gd name="connsiteY3-2592" fmla="*/ 887105 h 1865682"/>
                <a:gd name="connsiteX4-2593" fmla="*/ 169242 w 2156327"/>
                <a:gd name="connsiteY4-2594" fmla="*/ 1228299 h 1865682"/>
                <a:gd name="connsiteX5-2595" fmla="*/ 449022 w 2156327"/>
                <a:gd name="connsiteY5-2596" fmla="*/ 1439839 h 1865682"/>
                <a:gd name="connsiteX6-2597" fmla="*/ 483141 w 2156327"/>
                <a:gd name="connsiteY6-2598" fmla="*/ 1702558 h 1865682"/>
                <a:gd name="connsiteX7-2599" fmla="*/ 749272 w 2156327"/>
                <a:gd name="connsiteY7-2600" fmla="*/ 1856096 h 1865682"/>
                <a:gd name="connsiteX8-2601" fmla="*/ 1124586 w 2156327"/>
                <a:gd name="connsiteY8-2602" fmla="*/ 1760561 h 1865682"/>
                <a:gd name="connsiteX9-2603" fmla="*/ 1622729 w 2156327"/>
                <a:gd name="connsiteY9-2604" fmla="*/ 1818564 h 1865682"/>
                <a:gd name="connsiteX10-2605" fmla="*/ 1943451 w 2156327"/>
                <a:gd name="connsiteY10-2606" fmla="*/ 1777621 h 1865682"/>
                <a:gd name="connsiteX11-2607" fmla="*/ 2032162 w 2156327"/>
                <a:gd name="connsiteY11-2608" fmla="*/ 1572905 h 1865682"/>
                <a:gd name="connsiteX12-2609" fmla="*/ 2004866 w 2156327"/>
                <a:gd name="connsiteY12-2610" fmla="*/ 1313597 h 1865682"/>
                <a:gd name="connsiteX13-2611" fmla="*/ 2066280 w 2156327"/>
                <a:gd name="connsiteY13-2612" fmla="*/ 1204415 h 1865682"/>
                <a:gd name="connsiteX14-2613" fmla="*/ 2154992 w 2156327"/>
                <a:gd name="connsiteY14-2614" fmla="*/ 1037230 h 1865682"/>
                <a:gd name="connsiteX15-2615" fmla="*/ 2015103 w 2156327"/>
                <a:gd name="connsiteY15-2616" fmla="*/ 730155 h 1865682"/>
                <a:gd name="connsiteX16-2617" fmla="*/ 1905920 w 2156327"/>
                <a:gd name="connsiteY16-2618" fmla="*/ 573206 h 1865682"/>
                <a:gd name="connsiteX17-2619" fmla="*/ 1922980 w 2156327"/>
                <a:gd name="connsiteY17-2620" fmla="*/ 249072 h 1865682"/>
                <a:gd name="connsiteX18-2621" fmla="*/ 1694380 w 2156327"/>
                <a:gd name="connsiteY18-2622" fmla="*/ 27296 h 1865682"/>
                <a:gd name="connsiteX19-2623" fmla="*/ 1329301 w 2156327"/>
                <a:gd name="connsiteY19-2624" fmla="*/ 109182 h 1865682"/>
                <a:gd name="connsiteX20-2625" fmla="*/ 1042699 w 2156327"/>
                <a:gd name="connsiteY20-2626" fmla="*/ 119418 h 1865682"/>
                <a:gd name="connsiteX21-2627" fmla="*/ 790216 w 2156327"/>
                <a:gd name="connsiteY21-2628" fmla="*/ 0 h 1865682"/>
                <a:gd name="connsiteX0-2629" fmla="*/ 790216 w 2156327"/>
                <a:gd name="connsiteY0-2630" fmla="*/ 0 h 1865682"/>
                <a:gd name="connsiteX1-2631" fmla="*/ 445610 w 2156327"/>
                <a:gd name="connsiteY1-2632" fmla="*/ 269543 h 1865682"/>
                <a:gd name="connsiteX2-2633" fmla="*/ 292072 w 2156327"/>
                <a:gd name="connsiteY2-2634" fmla="*/ 580030 h 1865682"/>
                <a:gd name="connsiteX3-2635" fmla="*/ 8881 w 2156327"/>
                <a:gd name="connsiteY3-2636" fmla="*/ 887105 h 1865682"/>
                <a:gd name="connsiteX4-2637" fmla="*/ 169242 w 2156327"/>
                <a:gd name="connsiteY4-2638" fmla="*/ 1228299 h 1865682"/>
                <a:gd name="connsiteX5-2639" fmla="*/ 449022 w 2156327"/>
                <a:gd name="connsiteY5-2640" fmla="*/ 1439839 h 1865682"/>
                <a:gd name="connsiteX6-2641" fmla="*/ 483141 w 2156327"/>
                <a:gd name="connsiteY6-2642" fmla="*/ 1702558 h 1865682"/>
                <a:gd name="connsiteX7-2643" fmla="*/ 749272 w 2156327"/>
                <a:gd name="connsiteY7-2644" fmla="*/ 1856096 h 1865682"/>
                <a:gd name="connsiteX8-2645" fmla="*/ 1124586 w 2156327"/>
                <a:gd name="connsiteY8-2646" fmla="*/ 1760561 h 1865682"/>
                <a:gd name="connsiteX9-2647" fmla="*/ 1622729 w 2156327"/>
                <a:gd name="connsiteY9-2648" fmla="*/ 1818564 h 1865682"/>
                <a:gd name="connsiteX10-2649" fmla="*/ 1943451 w 2156327"/>
                <a:gd name="connsiteY10-2650" fmla="*/ 1777621 h 1865682"/>
                <a:gd name="connsiteX11-2651" fmla="*/ 2032162 w 2156327"/>
                <a:gd name="connsiteY11-2652" fmla="*/ 1572905 h 1865682"/>
                <a:gd name="connsiteX12-2653" fmla="*/ 2004866 w 2156327"/>
                <a:gd name="connsiteY12-2654" fmla="*/ 1313597 h 1865682"/>
                <a:gd name="connsiteX13-2655" fmla="*/ 2066280 w 2156327"/>
                <a:gd name="connsiteY13-2656" fmla="*/ 1204415 h 1865682"/>
                <a:gd name="connsiteX14-2657" fmla="*/ 2154992 w 2156327"/>
                <a:gd name="connsiteY14-2658" fmla="*/ 1037230 h 1865682"/>
                <a:gd name="connsiteX15-2659" fmla="*/ 2015103 w 2156327"/>
                <a:gd name="connsiteY15-2660" fmla="*/ 730155 h 1865682"/>
                <a:gd name="connsiteX16-2661" fmla="*/ 1905920 w 2156327"/>
                <a:gd name="connsiteY16-2662" fmla="*/ 573206 h 1865682"/>
                <a:gd name="connsiteX17-2663" fmla="*/ 1922980 w 2156327"/>
                <a:gd name="connsiteY17-2664" fmla="*/ 249072 h 1865682"/>
                <a:gd name="connsiteX18-2665" fmla="*/ 1680732 w 2156327"/>
                <a:gd name="connsiteY18-2666" fmla="*/ 30708 h 1865682"/>
                <a:gd name="connsiteX19-2667" fmla="*/ 1329301 w 2156327"/>
                <a:gd name="connsiteY19-2668" fmla="*/ 109182 h 1865682"/>
                <a:gd name="connsiteX20-2669" fmla="*/ 1042699 w 2156327"/>
                <a:gd name="connsiteY20-2670" fmla="*/ 119418 h 1865682"/>
                <a:gd name="connsiteX21-2671" fmla="*/ 790216 w 2156327"/>
                <a:gd name="connsiteY21-2672" fmla="*/ 0 h 1865682"/>
                <a:gd name="connsiteX0-2673" fmla="*/ 790216 w 2156327"/>
                <a:gd name="connsiteY0-2674" fmla="*/ 0 h 1865682"/>
                <a:gd name="connsiteX1-2675" fmla="*/ 445610 w 2156327"/>
                <a:gd name="connsiteY1-2676" fmla="*/ 269543 h 1865682"/>
                <a:gd name="connsiteX2-2677" fmla="*/ 292072 w 2156327"/>
                <a:gd name="connsiteY2-2678" fmla="*/ 580030 h 1865682"/>
                <a:gd name="connsiteX3-2679" fmla="*/ 8881 w 2156327"/>
                <a:gd name="connsiteY3-2680" fmla="*/ 887105 h 1865682"/>
                <a:gd name="connsiteX4-2681" fmla="*/ 169242 w 2156327"/>
                <a:gd name="connsiteY4-2682" fmla="*/ 1228299 h 1865682"/>
                <a:gd name="connsiteX5-2683" fmla="*/ 449022 w 2156327"/>
                <a:gd name="connsiteY5-2684" fmla="*/ 1439839 h 1865682"/>
                <a:gd name="connsiteX6-2685" fmla="*/ 483141 w 2156327"/>
                <a:gd name="connsiteY6-2686" fmla="*/ 1702558 h 1865682"/>
                <a:gd name="connsiteX7-2687" fmla="*/ 749272 w 2156327"/>
                <a:gd name="connsiteY7-2688" fmla="*/ 1856096 h 1865682"/>
                <a:gd name="connsiteX8-2689" fmla="*/ 1124586 w 2156327"/>
                <a:gd name="connsiteY8-2690" fmla="*/ 1760561 h 1865682"/>
                <a:gd name="connsiteX9-2691" fmla="*/ 1622729 w 2156327"/>
                <a:gd name="connsiteY9-2692" fmla="*/ 1818564 h 1865682"/>
                <a:gd name="connsiteX10-2693" fmla="*/ 1943451 w 2156327"/>
                <a:gd name="connsiteY10-2694" fmla="*/ 1777621 h 1865682"/>
                <a:gd name="connsiteX11-2695" fmla="*/ 2032162 w 2156327"/>
                <a:gd name="connsiteY11-2696" fmla="*/ 1572905 h 1865682"/>
                <a:gd name="connsiteX12-2697" fmla="*/ 2004866 w 2156327"/>
                <a:gd name="connsiteY12-2698" fmla="*/ 1313597 h 1865682"/>
                <a:gd name="connsiteX13-2699" fmla="*/ 2066280 w 2156327"/>
                <a:gd name="connsiteY13-2700" fmla="*/ 1204415 h 1865682"/>
                <a:gd name="connsiteX14-2701" fmla="*/ 2154992 w 2156327"/>
                <a:gd name="connsiteY14-2702" fmla="*/ 1037230 h 1865682"/>
                <a:gd name="connsiteX15-2703" fmla="*/ 2015103 w 2156327"/>
                <a:gd name="connsiteY15-2704" fmla="*/ 730155 h 1865682"/>
                <a:gd name="connsiteX16-2705" fmla="*/ 1905920 w 2156327"/>
                <a:gd name="connsiteY16-2706" fmla="*/ 573206 h 1865682"/>
                <a:gd name="connsiteX17-2707" fmla="*/ 1922980 w 2156327"/>
                <a:gd name="connsiteY17-2708" fmla="*/ 249072 h 1865682"/>
                <a:gd name="connsiteX18-2709" fmla="*/ 1680732 w 2156327"/>
                <a:gd name="connsiteY18-2710" fmla="*/ 30708 h 1865682"/>
                <a:gd name="connsiteX19-2711" fmla="*/ 1329301 w 2156327"/>
                <a:gd name="connsiteY19-2712" fmla="*/ 109182 h 1865682"/>
                <a:gd name="connsiteX20-2713" fmla="*/ 1042699 w 2156327"/>
                <a:gd name="connsiteY20-2714" fmla="*/ 119418 h 1865682"/>
                <a:gd name="connsiteX21-2715" fmla="*/ 790216 w 2156327"/>
                <a:gd name="connsiteY21-2716" fmla="*/ 0 h 1865682"/>
                <a:gd name="connsiteX0-2717" fmla="*/ 790216 w 2156327"/>
                <a:gd name="connsiteY0-2718" fmla="*/ 0 h 1865682"/>
                <a:gd name="connsiteX1-2719" fmla="*/ 445610 w 2156327"/>
                <a:gd name="connsiteY1-2720" fmla="*/ 269543 h 1865682"/>
                <a:gd name="connsiteX2-2721" fmla="*/ 292072 w 2156327"/>
                <a:gd name="connsiteY2-2722" fmla="*/ 580030 h 1865682"/>
                <a:gd name="connsiteX3-2723" fmla="*/ 8881 w 2156327"/>
                <a:gd name="connsiteY3-2724" fmla="*/ 887105 h 1865682"/>
                <a:gd name="connsiteX4-2725" fmla="*/ 169242 w 2156327"/>
                <a:gd name="connsiteY4-2726" fmla="*/ 1228299 h 1865682"/>
                <a:gd name="connsiteX5-2727" fmla="*/ 449022 w 2156327"/>
                <a:gd name="connsiteY5-2728" fmla="*/ 1439839 h 1865682"/>
                <a:gd name="connsiteX6-2729" fmla="*/ 483141 w 2156327"/>
                <a:gd name="connsiteY6-2730" fmla="*/ 1702558 h 1865682"/>
                <a:gd name="connsiteX7-2731" fmla="*/ 749272 w 2156327"/>
                <a:gd name="connsiteY7-2732" fmla="*/ 1856096 h 1865682"/>
                <a:gd name="connsiteX8-2733" fmla="*/ 1124586 w 2156327"/>
                <a:gd name="connsiteY8-2734" fmla="*/ 1760561 h 1865682"/>
                <a:gd name="connsiteX9-2735" fmla="*/ 1622729 w 2156327"/>
                <a:gd name="connsiteY9-2736" fmla="*/ 1818564 h 1865682"/>
                <a:gd name="connsiteX10-2737" fmla="*/ 1943451 w 2156327"/>
                <a:gd name="connsiteY10-2738" fmla="*/ 1777621 h 1865682"/>
                <a:gd name="connsiteX11-2739" fmla="*/ 2032162 w 2156327"/>
                <a:gd name="connsiteY11-2740" fmla="*/ 1572905 h 1865682"/>
                <a:gd name="connsiteX12-2741" fmla="*/ 2004866 w 2156327"/>
                <a:gd name="connsiteY12-2742" fmla="*/ 1313597 h 1865682"/>
                <a:gd name="connsiteX13-2743" fmla="*/ 2066280 w 2156327"/>
                <a:gd name="connsiteY13-2744" fmla="*/ 1204415 h 1865682"/>
                <a:gd name="connsiteX14-2745" fmla="*/ 2154992 w 2156327"/>
                <a:gd name="connsiteY14-2746" fmla="*/ 1037230 h 1865682"/>
                <a:gd name="connsiteX15-2747" fmla="*/ 2015103 w 2156327"/>
                <a:gd name="connsiteY15-2748" fmla="*/ 730155 h 1865682"/>
                <a:gd name="connsiteX16-2749" fmla="*/ 1905920 w 2156327"/>
                <a:gd name="connsiteY16-2750" fmla="*/ 573206 h 1865682"/>
                <a:gd name="connsiteX17-2751" fmla="*/ 1922980 w 2156327"/>
                <a:gd name="connsiteY17-2752" fmla="*/ 249072 h 1865682"/>
                <a:gd name="connsiteX18-2753" fmla="*/ 1680732 w 2156327"/>
                <a:gd name="connsiteY18-2754" fmla="*/ 30708 h 1865682"/>
                <a:gd name="connsiteX19-2755" fmla="*/ 1329301 w 2156327"/>
                <a:gd name="connsiteY19-2756" fmla="*/ 109182 h 1865682"/>
                <a:gd name="connsiteX20-2757" fmla="*/ 1042699 w 2156327"/>
                <a:gd name="connsiteY20-2758" fmla="*/ 119418 h 1865682"/>
                <a:gd name="connsiteX21-2759" fmla="*/ 790216 w 2156327"/>
                <a:gd name="connsiteY21-2760" fmla="*/ 0 h 1865682"/>
                <a:gd name="connsiteX0-2761" fmla="*/ 790216 w 2156327"/>
                <a:gd name="connsiteY0-2762" fmla="*/ 0 h 1865682"/>
                <a:gd name="connsiteX1-2763" fmla="*/ 445610 w 2156327"/>
                <a:gd name="connsiteY1-2764" fmla="*/ 269543 h 1865682"/>
                <a:gd name="connsiteX2-2765" fmla="*/ 292072 w 2156327"/>
                <a:gd name="connsiteY2-2766" fmla="*/ 580030 h 1865682"/>
                <a:gd name="connsiteX3-2767" fmla="*/ 8881 w 2156327"/>
                <a:gd name="connsiteY3-2768" fmla="*/ 887105 h 1865682"/>
                <a:gd name="connsiteX4-2769" fmla="*/ 169242 w 2156327"/>
                <a:gd name="connsiteY4-2770" fmla="*/ 1228299 h 1865682"/>
                <a:gd name="connsiteX5-2771" fmla="*/ 449022 w 2156327"/>
                <a:gd name="connsiteY5-2772" fmla="*/ 1439839 h 1865682"/>
                <a:gd name="connsiteX6-2773" fmla="*/ 483141 w 2156327"/>
                <a:gd name="connsiteY6-2774" fmla="*/ 1702558 h 1865682"/>
                <a:gd name="connsiteX7-2775" fmla="*/ 749272 w 2156327"/>
                <a:gd name="connsiteY7-2776" fmla="*/ 1856096 h 1865682"/>
                <a:gd name="connsiteX8-2777" fmla="*/ 1124586 w 2156327"/>
                <a:gd name="connsiteY8-2778" fmla="*/ 1760561 h 1865682"/>
                <a:gd name="connsiteX9-2779" fmla="*/ 1622729 w 2156327"/>
                <a:gd name="connsiteY9-2780" fmla="*/ 1818564 h 1865682"/>
                <a:gd name="connsiteX10-2781" fmla="*/ 1943451 w 2156327"/>
                <a:gd name="connsiteY10-2782" fmla="*/ 1777621 h 1865682"/>
                <a:gd name="connsiteX11-2783" fmla="*/ 2032162 w 2156327"/>
                <a:gd name="connsiteY11-2784" fmla="*/ 1572905 h 1865682"/>
                <a:gd name="connsiteX12-2785" fmla="*/ 2004866 w 2156327"/>
                <a:gd name="connsiteY12-2786" fmla="*/ 1313597 h 1865682"/>
                <a:gd name="connsiteX13-2787" fmla="*/ 2066280 w 2156327"/>
                <a:gd name="connsiteY13-2788" fmla="*/ 1204415 h 1865682"/>
                <a:gd name="connsiteX14-2789" fmla="*/ 2154992 w 2156327"/>
                <a:gd name="connsiteY14-2790" fmla="*/ 1037230 h 1865682"/>
                <a:gd name="connsiteX15-2791" fmla="*/ 2015103 w 2156327"/>
                <a:gd name="connsiteY15-2792" fmla="*/ 730155 h 1865682"/>
                <a:gd name="connsiteX16-2793" fmla="*/ 1905920 w 2156327"/>
                <a:gd name="connsiteY16-2794" fmla="*/ 573206 h 1865682"/>
                <a:gd name="connsiteX17-2795" fmla="*/ 1922980 w 2156327"/>
                <a:gd name="connsiteY17-2796" fmla="*/ 249072 h 1865682"/>
                <a:gd name="connsiteX18-2797" fmla="*/ 1680732 w 2156327"/>
                <a:gd name="connsiteY18-2798" fmla="*/ 30708 h 1865682"/>
                <a:gd name="connsiteX19-2799" fmla="*/ 1329301 w 2156327"/>
                <a:gd name="connsiteY19-2800" fmla="*/ 109182 h 1865682"/>
                <a:gd name="connsiteX20-2801" fmla="*/ 1042699 w 2156327"/>
                <a:gd name="connsiteY20-2802" fmla="*/ 119418 h 1865682"/>
                <a:gd name="connsiteX21-2803" fmla="*/ 790216 w 2156327"/>
                <a:gd name="connsiteY21-2804" fmla="*/ 0 h 1865682"/>
                <a:gd name="connsiteX0-2805" fmla="*/ 790216 w 2156327"/>
                <a:gd name="connsiteY0-2806" fmla="*/ 0 h 1865682"/>
                <a:gd name="connsiteX1-2807" fmla="*/ 445610 w 2156327"/>
                <a:gd name="connsiteY1-2808" fmla="*/ 269543 h 1865682"/>
                <a:gd name="connsiteX2-2809" fmla="*/ 292072 w 2156327"/>
                <a:gd name="connsiteY2-2810" fmla="*/ 580030 h 1865682"/>
                <a:gd name="connsiteX3-2811" fmla="*/ 8881 w 2156327"/>
                <a:gd name="connsiteY3-2812" fmla="*/ 887105 h 1865682"/>
                <a:gd name="connsiteX4-2813" fmla="*/ 169242 w 2156327"/>
                <a:gd name="connsiteY4-2814" fmla="*/ 1228299 h 1865682"/>
                <a:gd name="connsiteX5-2815" fmla="*/ 449022 w 2156327"/>
                <a:gd name="connsiteY5-2816" fmla="*/ 1439839 h 1865682"/>
                <a:gd name="connsiteX6-2817" fmla="*/ 483141 w 2156327"/>
                <a:gd name="connsiteY6-2818" fmla="*/ 1702558 h 1865682"/>
                <a:gd name="connsiteX7-2819" fmla="*/ 749272 w 2156327"/>
                <a:gd name="connsiteY7-2820" fmla="*/ 1856096 h 1865682"/>
                <a:gd name="connsiteX8-2821" fmla="*/ 1124586 w 2156327"/>
                <a:gd name="connsiteY8-2822" fmla="*/ 1760561 h 1865682"/>
                <a:gd name="connsiteX9-2823" fmla="*/ 1622729 w 2156327"/>
                <a:gd name="connsiteY9-2824" fmla="*/ 1818564 h 1865682"/>
                <a:gd name="connsiteX10-2825" fmla="*/ 1943451 w 2156327"/>
                <a:gd name="connsiteY10-2826" fmla="*/ 1777621 h 1865682"/>
                <a:gd name="connsiteX11-2827" fmla="*/ 2032162 w 2156327"/>
                <a:gd name="connsiteY11-2828" fmla="*/ 1572905 h 1865682"/>
                <a:gd name="connsiteX12-2829" fmla="*/ 2004866 w 2156327"/>
                <a:gd name="connsiteY12-2830" fmla="*/ 1313597 h 1865682"/>
                <a:gd name="connsiteX13-2831" fmla="*/ 2066280 w 2156327"/>
                <a:gd name="connsiteY13-2832" fmla="*/ 1204415 h 1865682"/>
                <a:gd name="connsiteX14-2833" fmla="*/ 2154992 w 2156327"/>
                <a:gd name="connsiteY14-2834" fmla="*/ 1037230 h 1865682"/>
                <a:gd name="connsiteX15-2835" fmla="*/ 2015103 w 2156327"/>
                <a:gd name="connsiteY15-2836" fmla="*/ 730155 h 1865682"/>
                <a:gd name="connsiteX16-2837" fmla="*/ 1905920 w 2156327"/>
                <a:gd name="connsiteY16-2838" fmla="*/ 573206 h 1865682"/>
                <a:gd name="connsiteX17-2839" fmla="*/ 1922980 w 2156327"/>
                <a:gd name="connsiteY17-2840" fmla="*/ 249072 h 1865682"/>
                <a:gd name="connsiteX18-2841" fmla="*/ 1680732 w 2156327"/>
                <a:gd name="connsiteY18-2842" fmla="*/ 30708 h 1865682"/>
                <a:gd name="connsiteX19-2843" fmla="*/ 1329301 w 2156327"/>
                <a:gd name="connsiteY19-2844" fmla="*/ 109182 h 1865682"/>
                <a:gd name="connsiteX20-2845" fmla="*/ 1042699 w 2156327"/>
                <a:gd name="connsiteY20-2846" fmla="*/ 119418 h 1865682"/>
                <a:gd name="connsiteX21-2847" fmla="*/ 790216 w 2156327"/>
                <a:gd name="connsiteY21-2848" fmla="*/ 0 h 1865682"/>
                <a:gd name="connsiteX0-2849" fmla="*/ 790216 w 2156327"/>
                <a:gd name="connsiteY0-2850" fmla="*/ 0 h 1865682"/>
                <a:gd name="connsiteX1-2851" fmla="*/ 452434 w 2156327"/>
                <a:gd name="connsiteY1-2852" fmla="*/ 269543 h 1865682"/>
                <a:gd name="connsiteX2-2853" fmla="*/ 292072 w 2156327"/>
                <a:gd name="connsiteY2-2854" fmla="*/ 580030 h 1865682"/>
                <a:gd name="connsiteX3-2855" fmla="*/ 8881 w 2156327"/>
                <a:gd name="connsiteY3-2856" fmla="*/ 887105 h 1865682"/>
                <a:gd name="connsiteX4-2857" fmla="*/ 169242 w 2156327"/>
                <a:gd name="connsiteY4-2858" fmla="*/ 1228299 h 1865682"/>
                <a:gd name="connsiteX5-2859" fmla="*/ 449022 w 2156327"/>
                <a:gd name="connsiteY5-2860" fmla="*/ 1439839 h 1865682"/>
                <a:gd name="connsiteX6-2861" fmla="*/ 483141 w 2156327"/>
                <a:gd name="connsiteY6-2862" fmla="*/ 1702558 h 1865682"/>
                <a:gd name="connsiteX7-2863" fmla="*/ 749272 w 2156327"/>
                <a:gd name="connsiteY7-2864" fmla="*/ 1856096 h 1865682"/>
                <a:gd name="connsiteX8-2865" fmla="*/ 1124586 w 2156327"/>
                <a:gd name="connsiteY8-2866" fmla="*/ 1760561 h 1865682"/>
                <a:gd name="connsiteX9-2867" fmla="*/ 1622729 w 2156327"/>
                <a:gd name="connsiteY9-2868" fmla="*/ 1818564 h 1865682"/>
                <a:gd name="connsiteX10-2869" fmla="*/ 1943451 w 2156327"/>
                <a:gd name="connsiteY10-2870" fmla="*/ 1777621 h 1865682"/>
                <a:gd name="connsiteX11-2871" fmla="*/ 2032162 w 2156327"/>
                <a:gd name="connsiteY11-2872" fmla="*/ 1572905 h 1865682"/>
                <a:gd name="connsiteX12-2873" fmla="*/ 2004866 w 2156327"/>
                <a:gd name="connsiteY12-2874" fmla="*/ 1313597 h 1865682"/>
                <a:gd name="connsiteX13-2875" fmla="*/ 2066280 w 2156327"/>
                <a:gd name="connsiteY13-2876" fmla="*/ 1204415 h 1865682"/>
                <a:gd name="connsiteX14-2877" fmla="*/ 2154992 w 2156327"/>
                <a:gd name="connsiteY14-2878" fmla="*/ 1037230 h 1865682"/>
                <a:gd name="connsiteX15-2879" fmla="*/ 2015103 w 2156327"/>
                <a:gd name="connsiteY15-2880" fmla="*/ 730155 h 1865682"/>
                <a:gd name="connsiteX16-2881" fmla="*/ 1905920 w 2156327"/>
                <a:gd name="connsiteY16-2882" fmla="*/ 573206 h 1865682"/>
                <a:gd name="connsiteX17-2883" fmla="*/ 1922980 w 2156327"/>
                <a:gd name="connsiteY17-2884" fmla="*/ 249072 h 1865682"/>
                <a:gd name="connsiteX18-2885" fmla="*/ 1680732 w 2156327"/>
                <a:gd name="connsiteY18-2886" fmla="*/ 30708 h 1865682"/>
                <a:gd name="connsiteX19-2887" fmla="*/ 1329301 w 2156327"/>
                <a:gd name="connsiteY19-2888" fmla="*/ 109182 h 1865682"/>
                <a:gd name="connsiteX20-2889" fmla="*/ 1042699 w 2156327"/>
                <a:gd name="connsiteY20-2890" fmla="*/ 119418 h 1865682"/>
                <a:gd name="connsiteX21-2891" fmla="*/ 790216 w 2156327"/>
                <a:gd name="connsiteY21-2892" fmla="*/ 0 h 1865682"/>
                <a:gd name="connsiteX0-2893" fmla="*/ 779980 w 2156327"/>
                <a:gd name="connsiteY0-2894" fmla="*/ 0 h 1855446"/>
                <a:gd name="connsiteX1-2895" fmla="*/ 452434 w 2156327"/>
                <a:gd name="connsiteY1-2896" fmla="*/ 259307 h 1855446"/>
                <a:gd name="connsiteX2-2897" fmla="*/ 292072 w 2156327"/>
                <a:gd name="connsiteY2-2898" fmla="*/ 569794 h 1855446"/>
                <a:gd name="connsiteX3-2899" fmla="*/ 8881 w 2156327"/>
                <a:gd name="connsiteY3-2900" fmla="*/ 876869 h 1855446"/>
                <a:gd name="connsiteX4-2901" fmla="*/ 169242 w 2156327"/>
                <a:gd name="connsiteY4-2902" fmla="*/ 1218063 h 1855446"/>
                <a:gd name="connsiteX5-2903" fmla="*/ 449022 w 2156327"/>
                <a:gd name="connsiteY5-2904" fmla="*/ 1429603 h 1855446"/>
                <a:gd name="connsiteX6-2905" fmla="*/ 483141 w 2156327"/>
                <a:gd name="connsiteY6-2906" fmla="*/ 1692322 h 1855446"/>
                <a:gd name="connsiteX7-2907" fmla="*/ 749272 w 2156327"/>
                <a:gd name="connsiteY7-2908" fmla="*/ 1845860 h 1855446"/>
                <a:gd name="connsiteX8-2909" fmla="*/ 1124586 w 2156327"/>
                <a:gd name="connsiteY8-2910" fmla="*/ 1750325 h 1855446"/>
                <a:gd name="connsiteX9-2911" fmla="*/ 1622729 w 2156327"/>
                <a:gd name="connsiteY9-2912" fmla="*/ 1808328 h 1855446"/>
                <a:gd name="connsiteX10-2913" fmla="*/ 1943451 w 2156327"/>
                <a:gd name="connsiteY10-2914" fmla="*/ 1767385 h 1855446"/>
                <a:gd name="connsiteX11-2915" fmla="*/ 2032162 w 2156327"/>
                <a:gd name="connsiteY11-2916" fmla="*/ 1562669 h 1855446"/>
                <a:gd name="connsiteX12-2917" fmla="*/ 2004866 w 2156327"/>
                <a:gd name="connsiteY12-2918" fmla="*/ 1303361 h 1855446"/>
                <a:gd name="connsiteX13-2919" fmla="*/ 2066280 w 2156327"/>
                <a:gd name="connsiteY13-2920" fmla="*/ 1194179 h 1855446"/>
                <a:gd name="connsiteX14-2921" fmla="*/ 2154992 w 2156327"/>
                <a:gd name="connsiteY14-2922" fmla="*/ 1026994 h 1855446"/>
                <a:gd name="connsiteX15-2923" fmla="*/ 2015103 w 2156327"/>
                <a:gd name="connsiteY15-2924" fmla="*/ 719919 h 1855446"/>
                <a:gd name="connsiteX16-2925" fmla="*/ 1905920 w 2156327"/>
                <a:gd name="connsiteY16-2926" fmla="*/ 562970 h 1855446"/>
                <a:gd name="connsiteX17-2927" fmla="*/ 1922980 w 2156327"/>
                <a:gd name="connsiteY17-2928" fmla="*/ 238836 h 1855446"/>
                <a:gd name="connsiteX18-2929" fmla="*/ 1680732 w 2156327"/>
                <a:gd name="connsiteY18-2930" fmla="*/ 20472 h 1855446"/>
                <a:gd name="connsiteX19-2931" fmla="*/ 1329301 w 2156327"/>
                <a:gd name="connsiteY19-2932" fmla="*/ 98946 h 1855446"/>
                <a:gd name="connsiteX20-2933" fmla="*/ 1042699 w 2156327"/>
                <a:gd name="connsiteY20-2934" fmla="*/ 109182 h 1855446"/>
                <a:gd name="connsiteX21-2935" fmla="*/ 779980 w 2156327"/>
                <a:gd name="connsiteY21-2936" fmla="*/ 0 h 1855446"/>
                <a:gd name="connsiteX0-2937" fmla="*/ 779980 w 2156327"/>
                <a:gd name="connsiteY0-2938" fmla="*/ 0 h 1855446"/>
                <a:gd name="connsiteX1-2939" fmla="*/ 452434 w 2156327"/>
                <a:gd name="connsiteY1-2940" fmla="*/ 259307 h 1855446"/>
                <a:gd name="connsiteX2-2941" fmla="*/ 292072 w 2156327"/>
                <a:gd name="connsiteY2-2942" fmla="*/ 569794 h 1855446"/>
                <a:gd name="connsiteX3-2943" fmla="*/ 8881 w 2156327"/>
                <a:gd name="connsiteY3-2944" fmla="*/ 876869 h 1855446"/>
                <a:gd name="connsiteX4-2945" fmla="*/ 169242 w 2156327"/>
                <a:gd name="connsiteY4-2946" fmla="*/ 1218063 h 1855446"/>
                <a:gd name="connsiteX5-2947" fmla="*/ 449022 w 2156327"/>
                <a:gd name="connsiteY5-2948" fmla="*/ 1429603 h 1855446"/>
                <a:gd name="connsiteX6-2949" fmla="*/ 483141 w 2156327"/>
                <a:gd name="connsiteY6-2950" fmla="*/ 1692322 h 1855446"/>
                <a:gd name="connsiteX7-2951" fmla="*/ 749272 w 2156327"/>
                <a:gd name="connsiteY7-2952" fmla="*/ 1845860 h 1855446"/>
                <a:gd name="connsiteX8-2953" fmla="*/ 1121920 w 2156327"/>
                <a:gd name="connsiteY8-2954" fmla="*/ 1734329 h 1855446"/>
                <a:gd name="connsiteX9-2955" fmla="*/ 1622729 w 2156327"/>
                <a:gd name="connsiteY9-2956" fmla="*/ 1808328 h 1855446"/>
                <a:gd name="connsiteX10-2957" fmla="*/ 1943451 w 2156327"/>
                <a:gd name="connsiteY10-2958" fmla="*/ 1767385 h 1855446"/>
                <a:gd name="connsiteX11-2959" fmla="*/ 2032162 w 2156327"/>
                <a:gd name="connsiteY11-2960" fmla="*/ 1562669 h 1855446"/>
                <a:gd name="connsiteX12-2961" fmla="*/ 2004866 w 2156327"/>
                <a:gd name="connsiteY12-2962" fmla="*/ 1303361 h 1855446"/>
                <a:gd name="connsiteX13-2963" fmla="*/ 2066280 w 2156327"/>
                <a:gd name="connsiteY13-2964" fmla="*/ 1194179 h 1855446"/>
                <a:gd name="connsiteX14-2965" fmla="*/ 2154992 w 2156327"/>
                <a:gd name="connsiteY14-2966" fmla="*/ 1026994 h 1855446"/>
                <a:gd name="connsiteX15-2967" fmla="*/ 2015103 w 2156327"/>
                <a:gd name="connsiteY15-2968" fmla="*/ 719919 h 1855446"/>
                <a:gd name="connsiteX16-2969" fmla="*/ 1905920 w 2156327"/>
                <a:gd name="connsiteY16-2970" fmla="*/ 562970 h 1855446"/>
                <a:gd name="connsiteX17-2971" fmla="*/ 1922980 w 2156327"/>
                <a:gd name="connsiteY17-2972" fmla="*/ 238836 h 1855446"/>
                <a:gd name="connsiteX18-2973" fmla="*/ 1680732 w 2156327"/>
                <a:gd name="connsiteY18-2974" fmla="*/ 20472 h 1855446"/>
                <a:gd name="connsiteX19-2975" fmla="*/ 1329301 w 2156327"/>
                <a:gd name="connsiteY19-2976" fmla="*/ 98946 h 1855446"/>
                <a:gd name="connsiteX20-2977" fmla="*/ 1042699 w 2156327"/>
                <a:gd name="connsiteY20-2978" fmla="*/ 109182 h 1855446"/>
                <a:gd name="connsiteX21-2979" fmla="*/ 779980 w 2156327"/>
                <a:gd name="connsiteY21-2980" fmla="*/ 0 h 1855446"/>
                <a:gd name="connsiteX0-2981" fmla="*/ 779980 w 2156327"/>
                <a:gd name="connsiteY0-2982" fmla="*/ 0 h 1855446"/>
                <a:gd name="connsiteX1-2983" fmla="*/ 452434 w 2156327"/>
                <a:gd name="connsiteY1-2984" fmla="*/ 259307 h 1855446"/>
                <a:gd name="connsiteX2-2985" fmla="*/ 292072 w 2156327"/>
                <a:gd name="connsiteY2-2986" fmla="*/ 569794 h 1855446"/>
                <a:gd name="connsiteX3-2987" fmla="*/ 8881 w 2156327"/>
                <a:gd name="connsiteY3-2988" fmla="*/ 876869 h 1855446"/>
                <a:gd name="connsiteX4-2989" fmla="*/ 169242 w 2156327"/>
                <a:gd name="connsiteY4-2990" fmla="*/ 1218063 h 1855446"/>
                <a:gd name="connsiteX5-2991" fmla="*/ 449022 w 2156327"/>
                <a:gd name="connsiteY5-2992" fmla="*/ 1429603 h 1855446"/>
                <a:gd name="connsiteX6-2993" fmla="*/ 483141 w 2156327"/>
                <a:gd name="connsiteY6-2994" fmla="*/ 1692322 h 1855446"/>
                <a:gd name="connsiteX7-2995" fmla="*/ 749272 w 2156327"/>
                <a:gd name="connsiteY7-2996" fmla="*/ 1845860 h 1855446"/>
                <a:gd name="connsiteX8-2997" fmla="*/ 1121920 w 2156327"/>
                <a:gd name="connsiteY8-2998" fmla="*/ 1734329 h 1855446"/>
                <a:gd name="connsiteX9-2999" fmla="*/ 1622729 w 2156327"/>
                <a:gd name="connsiteY9-3000" fmla="*/ 1808328 h 1855446"/>
                <a:gd name="connsiteX10-3001" fmla="*/ 1943451 w 2156327"/>
                <a:gd name="connsiteY10-3002" fmla="*/ 1767385 h 1855446"/>
                <a:gd name="connsiteX11-3003" fmla="*/ 2032162 w 2156327"/>
                <a:gd name="connsiteY11-3004" fmla="*/ 1562669 h 1855446"/>
                <a:gd name="connsiteX12-3005" fmla="*/ 2004866 w 2156327"/>
                <a:gd name="connsiteY12-3006" fmla="*/ 1303361 h 1855446"/>
                <a:gd name="connsiteX13-3007" fmla="*/ 2066280 w 2156327"/>
                <a:gd name="connsiteY13-3008" fmla="*/ 1194179 h 1855446"/>
                <a:gd name="connsiteX14-3009" fmla="*/ 2154992 w 2156327"/>
                <a:gd name="connsiteY14-3010" fmla="*/ 1026994 h 1855446"/>
                <a:gd name="connsiteX15-3011" fmla="*/ 2015103 w 2156327"/>
                <a:gd name="connsiteY15-3012" fmla="*/ 719919 h 1855446"/>
                <a:gd name="connsiteX16-3013" fmla="*/ 1905920 w 2156327"/>
                <a:gd name="connsiteY16-3014" fmla="*/ 562970 h 1855446"/>
                <a:gd name="connsiteX17-3015" fmla="*/ 1922980 w 2156327"/>
                <a:gd name="connsiteY17-3016" fmla="*/ 238836 h 1855446"/>
                <a:gd name="connsiteX18-3017" fmla="*/ 1680732 w 2156327"/>
                <a:gd name="connsiteY18-3018" fmla="*/ 20472 h 1855446"/>
                <a:gd name="connsiteX19-3019" fmla="*/ 1329301 w 2156327"/>
                <a:gd name="connsiteY19-3020" fmla="*/ 98946 h 1855446"/>
                <a:gd name="connsiteX20-3021" fmla="*/ 1042699 w 2156327"/>
                <a:gd name="connsiteY20-3022" fmla="*/ 109182 h 1855446"/>
                <a:gd name="connsiteX21-3023" fmla="*/ 779980 w 2156327"/>
                <a:gd name="connsiteY21-3024" fmla="*/ 0 h 1855446"/>
                <a:gd name="connsiteX0-3025" fmla="*/ 779980 w 2156327"/>
                <a:gd name="connsiteY0-3026" fmla="*/ 0 h 1855446"/>
                <a:gd name="connsiteX1-3027" fmla="*/ 452434 w 2156327"/>
                <a:gd name="connsiteY1-3028" fmla="*/ 259307 h 1855446"/>
                <a:gd name="connsiteX2-3029" fmla="*/ 292072 w 2156327"/>
                <a:gd name="connsiteY2-3030" fmla="*/ 569794 h 1855446"/>
                <a:gd name="connsiteX3-3031" fmla="*/ 8881 w 2156327"/>
                <a:gd name="connsiteY3-3032" fmla="*/ 876869 h 1855446"/>
                <a:gd name="connsiteX4-3033" fmla="*/ 169242 w 2156327"/>
                <a:gd name="connsiteY4-3034" fmla="*/ 1218063 h 1855446"/>
                <a:gd name="connsiteX5-3035" fmla="*/ 449022 w 2156327"/>
                <a:gd name="connsiteY5-3036" fmla="*/ 1429603 h 1855446"/>
                <a:gd name="connsiteX6-3037" fmla="*/ 483141 w 2156327"/>
                <a:gd name="connsiteY6-3038" fmla="*/ 1692322 h 1855446"/>
                <a:gd name="connsiteX7-3039" fmla="*/ 749272 w 2156327"/>
                <a:gd name="connsiteY7-3040" fmla="*/ 1845860 h 1855446"/>
                <a:gd name="connsiteX8-3041" fmla="*/ 1121920 w 2156327"/>
                <a:gd name="connsiteY8-3042" fmla="*/ 1734329 h 1855446"/>
                <a:gd name="connsiteX9-3043" fmla="*/ 1622729 w 2156327"/>
                <a:gd name="connsiteY9-3044" fmla="*/ 1808328 h 1855446"/>
                <a:gd name="connsiteX10-3045" fmla="*/ 1943451 w 2156327"/>
                <a:gd name="connsiteY10-3046" fmla="*/ 1767385 h 1855446"/>
                <a:gd name="connsiteX11-3047" fmla="*/ 2032162 w 2156327"/>
                <a:gd name="connsiteY11-3048" fmla="*/ 1562669 h 1855446"/>
                <a:gd name="connsiteX12-3049" fmla="*/ 2004866 w 2156327"/>
                <a:gd name="connsiteY12-3050" fmla="*/ 1303361 h 1855446"/>
                <a:gd name="connsiteX13-3051" fmla="*/ 2066280 w 2156327"/>
                <a:gd name="connsiteY13-3052" fmla="*/ 1194179 h 1855446"/>
                <a:gd name="connsiteX14-3053" fmla="*/ 2154992 w 2156327"/>
                <a:gd name="connsiteY14-3054" fmla="*/ 1026994 h 1855446"/>
                <a:gd name="connsiteX15-3055" fmla="*/ 2015103 w 2156327"/>
                <a:gd name="connsiteY15-3056" fmla="*/ 719919 h 1855446"/>
                <a:gd name="connsiteX16-3057" fmla="*/ 1905920 w 2156327"/>
                <a:gd name="connsiteY16-3058" fmla="*/ 562970 h 1855446"/>
                <a:gd name="connsiteX17-3059" fmla="*/ 1922980 w 2156327"/>
                <a:gd name="connsiteY17-3060" fmla="*/ 238836 h 1855446"/>
                <a:gd name="connsiteX18-3061" fmla="*/ 1680732 w 2156327"/>
                <a:gd name="connsiteY18-3062" fmla="*/ 20472 h 1855446"/>
                <a:gd name="connsiteX19-3063" fmla="*/ 1329301 w 2156327"/>
                <a:gd name="connsiteY19-3064" fmla="*/ 98946 h 1855446"/>
                <a:gd name="connsiteX20-3065" fmla="*/ 1042699 w 2156327"/>
                <a:gd name="connsiteY20-3066" fmla="*/ 109182 h 1855446"/>
                <a:gd name="connsiteX21-3067" fmla="*/ 779980 w 2156327"/>
                <a:gd name="connsiteY21-3068" fmla="*/ 0 h 1855446"/>
                <a:gd name="connsiteX0-3069" fmla="*/ 779980 w 2156327"/>
                <a:gd name="connsiteY0-3070" fmla="*/ 0 h 1855446"/>
                <a:gd name="connsiteX1-3071" fmla="*/ 452434 w 2156327"/>
                <a:gd name="connsiteY1-3072" fmla="*/ 259307 h 1855446"/>
                <a:gd name="connsiteX2-3073" fmla="*/ 292072 w 2156327"/>
                <a:gd name="connsiteY2-3074" fmla="*/ 569794 h 1855446"/>
                <a:gd name="connsiteX3-3075" fmla="*/ 8881 w 2156327"/>
                <a:gd name="connsiteY3-3076" fmla="*/ 876869 h 1855446"/>
                <a:gd name="connsiteX4-3077" fmla="*/ 169242 w 2156327"/>
                <a:gd name="connsiteY4-3078" fmla="*/ 1218063 h 1855446"/>
                <a:gd name="connsiteX5-3079" fmla="*/ 449022 w 2156327"/>
                <a:gd name="connsiteY5-3080" fmla="*/ 1429603 h 1855446"/>
                <a:gd name="connsiteX6-3081" fmla="*/ 483141 w 2156327"/>
                <a:gd name="connsiteY6-3082" fmla="*/ 1692322 h 1855446"/>
                <a:gd name="connsiteX7-3083" fmla="*/ 749272 w 2156327"/>
                <a:gd name="connsiteY7-3084" fmla="*/ 1845860 h 1855446"/>
                <a:gd name="connsiteX8-3085" fmla="*/ 1121920 w 2156327"/>
                <a:gd name="connsiteY8-3086" fmla="*/ 1734329 h 1855446"/>
                <a:gd name="connsiteX9-3087" fmla="*/ 1622729 w 2156327"/>
                <a:gd name="connsiteY9-3088" fmla="*/ 1808328 h 1855446"/>
                <a:gd name="connsiteX10-3089" fmla="*/ 1943451 w 2156327"/>
                <a:gd name="connsiteY10-3090" fmla="*/ 1767385 h 1855446"/>
                <a:gd name="connsiteX11-3091" fmla="*/ 2032162 w 2156327"/>
                <a:gd name="connsiteY11-3092" fmla="*/ 1562669 h 1855446"/>
                <a:gd name="connsiteX12-3093" fmla="*/ 2004866 w 2156327"/>
                <a:gd name="connsiteY12-3094" fmla="*/ 1303361 h 1855446"/>
                <a:gd name="connsiteX13-3095" fmla="*/ 2066280 w 2156327"/>
                <a:gd name="connsiteY13-3096" fmla="*/ 1194179 h 1855446"/>
                <a:gd name="connsiteX14-3097" fmla="*/ 2154992 w 2156327"/>
                <a:gd name="connsiteY14-3098" fmla="*/ 1026994 h 1855446"/>
                <a:gd name="connsiteX15-3099" fmla="*/ 2015103 w 2156327"/>
                <a:gd name="connsiteY15-3100" fmla="*/ 719919 h 1855446"/>
                <a:gd name="connsiteX16-3101" fmla="*/ 1905920 w 2156327"/>
                <a:gd name="connsiteY16-3102" fmla="*/ 562970 h 1855446"/>
                <a:gd name="connsiteX17-3103" fmla="*/ 1922980 w 2156327"/>
                <a:gd name="connsiteY17-3104" fmla="*/ 238836 h 1855446"/>
                <a:gd name="connsiteX18-3105" fmla="*/ 1680732 w 2156327"/>
                <a:gd name="connsiteY18-3106" fmla="*/ 20472 h 1855446"/>
                <a:gd name="connsiteX19-3107" fmla="*/ 1329301 w 2156327"/>
                <a:gd name="connsiteY19-3108" fmla="*/ 98946 h 1855446"/>
                <a:gd name="connsiteX20-3109" fmla="*/ 1042699 w 2156327"/>
                <a:gd name="connsiteY20-3110" fmla="*/ 109182 h 1855446"/>
                <a:gd name="connsiteX21-3111" fmla="*/ 779980 w 2156327"/>
                <a:gd name="connsiteY21-3112" fmla="*/ 0 h 1855446"/>
                <a:gd name="connsiteX0-3113" fmla="*/ 779980 w 2156327"/>
                <a:gd name="connsiteY0-3114" fmla="*/ 0 h 1855446"/>
                <a:gd name="connsiteX1-3115" fmla="*/ 452434 w 2156327"/>
                <a:gd name="connsiteY1-3116" fmla="*/ 259307 h 1855446"/>
                <a:gd name="connsiteX2-3117" fmla="*/ 292072 w 2156327"/>
                <a:gd name="connsiteY2-3118" fmla="*/ 569794 h 1855446"/>
                <a:gd name="connsiteX3-3119" fmla="*/ 8881 w 2156327"/>
                <a:gd name="connsiteY3-3120" fmla="*/ 876869 h 1855446"/>
                <a:gd name="connsiteX4-3121" fmla="*/ 169242 w 2156327"/>
                <a:gd name="connsiteY4-3122" fmla="*/ 1218063 h 1855446"/>
                <a:gd name="connsiteX5-3123" fmla="*/ 449022 w 2156327"/>
                <a:gd name="connsiteY5-3124" fmla="*/ 1429603 h 1855446"/>
                <a:gd name="connsiteX6-3125" fmla="*/ 483141 w 2156327"/>
                <a:gd name="connsiteY6-3126" fmla="*/ 1692322 h 1855446"/>
                <a:gd name="connsiteX7-3127" fmla="*/ 749272 w 2156327"/>
                <a:gd name="connsiteY7-3128" fmla="*/ 1845860 h 1855446"/>
                <a:gd name="connsiteX8-3129" fmla="*/ 1121920 w 2156327"/>
                <a:gd name="connsiteY8-3130" fmla="*/ 1734329 h 1855446"/>
                <a:gd name="connsiteX9-3131" fmla="*/ 1622729 w 2156327"/>
                <a:gd name="connsiteY9-3132" fmla="*/ 1808328 h 1855446"/>
                <a:gd name="connsiteX10-3133" fmla="*/ 1943451 w 2156327"/>
                <a:gd name="connsiteY10-3134" fmla="*/ 1767385 h 1855446"/>
                <a:gd name="connsiteX11-3135" fmla="*/ 2032162 w 2156327"/>
                <a:gd name="connsiteY11-3136" fmla="*/ 1562669 h 1855446"/>
                <a:gd name="connsiteX12-3137" fmla="*/ 2004866 w 2156327"/>
                <a:gd name="connsiteY12-3138" fmla="*/ 1303361 h 1855446"/>
                <a:gd name="connsiteX13-3139" fmla="*/ 2066280 w 2156327"/>
                <a:gd name="connsiteY13-3140" fmla="*/ 1194179 h 1855446"/>
                <a:gd name="connsiteX14-3141" fmla="*/ 2154992 w 2156327"/>
                <a:gd name="connsiteY14-3142" fmla="*/ 1026994 h 1855446"/>
                <a:gd name="connsiteX15-3143" fmla="*/ 2015103 w 2156327"/>
                <a:gd name="connsiteY15-3144" fmla="*/ 719919 h 1855446"/>
                <a:gd name="connsiteX16-3145" fmla="*/ 1905920 w 2156327"/>
                <a:gd name="connsiteY16-3146" fmla="*/ 562970 h 1855446"/>
                <a:gd name="connsiteX17-3147" fmla="*/ 1922980 w 2156327"/>
                <a:gd name="connsiteY17-3148" fmla="*/ 238836 h 1855446"/>
                <a:gd name="connsiteX18-3149" fmla="*/ 1680732 w 2156327"/>
                <a:gd name="connsiteY18-3150" fmla="*/ 20472 h 1855446"/>
                <a:gd name="connsiteX19-3151" fmla="*/ 1329301 w 2156327"/>
                <a:gd name="connsiteY19-3152" fmla="*/ 98946 h 1855446"/>
                <a:gd name="connsiteX20-3153" fmla="*/ 1042699 w 2156327"/>
                <a:gd name="connsiteY20-3154" fmla="*/ 109182 h 1855446"/>
                <a:gd name="connsiteX21-3155" fmla="*/ 779980 w 2156327"/>
                <a:gd name="connsiteY21-3156" fmla="*/ 0 h 1855446"/>
                <a:gd name="connsiteX0-3157" fmla="*/ 779980 w 2156327"/>
                <a:gd name="connsiteY0-3158" fmla="*/ 0 h 1855446"/>
                <a:gd name="connsiteX1-3159" fmla="*/ 452434 w 2156327"/>
                <a:gd name="connsiteY1-3160" fmla="*/ 259307 h 1855446"/>
                <a:gd name="connsiteX2-3161" fmla="*/ 292072 w 2156327"/>
                <a:gd name="connsiteY2-3162" fmla="*/ 569794 h 1855446"/>
                <a:gd name="connsiteX3-3163" fmla="*/ 8881 w 2156327"/>
                <a:gd name="connsiteY3-3164" fmla="*/ 876869 h 1855446"/>
                <a:gd name="connsiteX4-3165" fmla="*/ 169242 w 2156327"/>
                <a:gd name="connsiteY4-3166" fmla="*/ 1218063 h 1855446"/>
                <a:gd name="connsiteX5-3167" fmla="*/ 449022 w 2156327"/>
                <a:gd name="connsiteY5-3168" fmla="*/ 1429603 h 1855446"/>
                <a:gd name="connsiteX6-3169" fmla="*/ 483141 w 2156327"/>
                <a:gd name="connsiteY6-3170" fmla="*/ 1692322 h 1855446"/>
                <a:gd name="connsiteX7-3171" fmla="*/ 749272 w 2156327"/>
                <a:gd name="connsiteY7-3172" fmla="*/ 1845860 h 1855446"/>
                <a:gd name="connsiteX8-3173" fmla="*/ 1121920 w 2156327"/>
                <a:gd name="connsiteY8-3174" fmla="*/ 1734329 h 1855446"/>
                <a:gd name="connsiteX9-3175" fmla="*/ 1622729 w 2156327"/>
                <a:gd name="connsiteY9-3176" fmla="*/ 1808328 h 1855446"/>
                <a:gd name="connsiteX10-3177" fmla="*/ 1943451 w 2156327"/>
                <a:gd name="connsiteY10-3178" fmla="*/ 1767385 h 1855446"/>
                <a:gd name="connsiteX11-3179" fmla="*/ 2032162 w 2156327"/>
                <a:gd name="connsiteY11-3180" fmla="*/ 1562669 h 1855446"/>
                <a:gd name="connsiteX12-3181" fmla="*/ 2004866 w 2156327"/>
                <a:gd name="connsiteY12-3182" fmla="*/ 1303361 h 1855446"/>
                <a:gd name="connsiteX13-3183" fmla="*/ 2066280 w 2156327"/>
                <a:gd name="connsiteY13-3184" fmla="*/ 1194179 h 1855446"/>
                <a:gd name="connsiteX14-3185" fmla="*/ 2154992 w 2156327"/>
                <a:gd name="connsiteY14-3186" fmla="*/ 1026994 h 1855446"/>
                <a:gd name="connsiteX15-3187" fmla="*/ 2015103 w 2156327"/>
                <a:gd name="connsiteY15-3188" fmla="*/ 719919 h 1855446"/>
                <a:gd name="connsiteX16-3189" fmla="*/ 1905920 w 2156327"/>
                <a:gd name="connsiteY16-3190" fmla="*/ 562970 h 1855446"/>
                <a:gd name="connsiteX17-3191" fmla="*/ 1922980 w 2156327"/>
                <a:gd name="connsiteY17-3192" fmla="*/ 238836 h 1855446"/>
                <a:gd name="connsiteX18-3193" fmla="*/ 1680732 w 2156327"/>
                <a:gd name="connsiteY18-3194" fmla="*/ 20472 h 1855446"/>
                <a:gd name="connsiteX19-3195" fmla="*/ 1329301 w 2156327"/>
                <a:gd name="connsiteY19-3196" fmla="*/ 98946 h 1855446"/>
                <a:gd name="connsiteX20-3197" fmla="*/ 1042699 w 2156327"/>
                <a:gd name="connsiteY20-3198" fmla="*/ 109182 h 1855446"/>
                <a:gd name="connsiteX21-3199" fmla="*/ 779980 w 2156327"/>
                <a:gd name="connsiteY21-3200" fmla="*/ 0 h 1855446"/>
                <a:gd name="connsiteX0-3201" fmla="*/ 779980 w 2156327"/>
                <a:gd name="connsiteY0-3202" fmla="*/ 0 h 1855446"/>
                <a:gd name="connsiteX1-3203" fmla="*/ 452434 w 2156327"/>
                <a:gd name="connsiteY1-3204" fmla="*/ 259307 h 1855446"/>
                <a:gd name="connsiteX2-3205" fmla="*/ 292072 w 2156327"/>
                <a:gd name="connsiteY2-3206" fmla="*/ 569794 h 1855446"/>
                <a:gd name="connsiteX3-3207" fmla="*/ 8881 w 2156327"/>
                <a:gd name="connsiteY3-3208" fmla="*/ 876869 h 1855446"/>
                <a:gd name="connsiteX4-3209" fmla="*/ 169242 w 2156327"/>
                <a:gd name="connsiteY4-3210" fmla="*/ 1218063 h 1855446"/>
                <a:gd name="connsiteX5-3211" fmla="*/ 449022 w 2156327"/>
                <a:gd name="connsiteY5-3212" fmla="*/ 1429603 h 1855446"/>
                <a:gd name="connsiteX6-3213" fmla="*/ 483141 w 2156327"/>
                <a:gd name="connsiteY6-3214" fmla="*/ 1692322 h 1855446"/>
                <a:gd name="connsiteX7-3215" fmla="*/ 749272 w 2156327"/>
                <a:gd name="connsiteY7-3216" fmla="*/ 1845860 h 1855446"/>
                <a:gd name="connsiteX8-3217" fmla="*/ 1121920 w 2156327"/>
                <a:gd name="connsiteY8-3218" fmla="*/ 1734329 h 1855446"/>
                <a:gd name="connsiteX9-3219" fmla="*/ 1622729 w 2156327"/>
                <a:gd name="connsiteY9-3220" fmla="*/ 1808328 h 1855446"/>
                <a:gd name="connsiteX10-3221" fmla="*/ 1943451 w 2156327"/>
                <a:gd name="connsiteY10-3222" fmla="*/ 1767385 h 1855446"/>
                <a:gd name="connsiteX11-3223" fmla="*/ 2032162 w 2156327"/>
                <a:gd name="connsiteY11-3224" fmla="*/ 1562669 h 1855446"/>
                <a:gd name="connsiteX12-3225" fmla="*/ 2004866 w 2156327"/>
                <a:gd name="connsiteY12-3226" fmla="*/ 1303361 h 1855446"/>
                <a:gd name="connsiteX13-3227" fmla="*/ 2066280 w 2156327"/>
                <a:gd name="connsiteY13-3228" fmla="*/ 1194179 h 1855446"/>
                <a:gd name="connsiteX14-3229" fmla="*/ 2154992 w 2156327"/>
                <a:gd name="connsiteY14-3230" fmla="*/ 1026994 h 1855446"/>
                <a:gd name="connsiteX15-3231" fmla="*/ 2015103 w 2156327"/>
                <a:gd name="connsiteY15-3232" fmla="*/ 719919 h 1855446"/>
                <a:gd name="connsiteX16-3233" fmla="*/ 1905920 w 2156327"/>
                <a:gd name="connsiteY16-3234" fmla="*/ 562970 h 1855446"/>
                <a:gd name="connsiteX17-3235" fmla="*/ 1922980 w 2156327"/>
                <a:gd name="connsiteY17-3236" fmla="*/ 238836 h 1855446"/>
                <a:gd name="connsiteX18-3237" fmla="*/ 1680732 w 2156327"/>
                <a:gd name="connsiteY18-3238" fmla="*/ 20472 h 1855446"/>
                <a:gd name="connsiteX19-3239" fmla="*/ 1329301 w 2156327"/>
                <a:gd name="connsiteY19-3240" fmla="*/ 98946 h 1855446"/>
                <a:gd name="connsiteX20-3241" fmla="*/ 1042699 w 2156327"/>
                <a:gd name="connsiteY20-3242" fmla="*/ 109182 h 1855446"/>
                <a:gd name="connsiteX21-3243" fmla="*/ 779980 w 2156327"/>
                <a:gd name="connsiteY21-3244" fmla="*/ 0 h 185544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1219" y="connsiteY21-1220"/>
                </a:cxn>
              </a:cxnLst>
              <a:rect l="l" t="t" r="r" b="b"/>
              <a:pathLst>
                <a:path w="2156327" h="1855446">
                  <a:moveTo>
                    <a:pt x="779980" y="0"/>
                  </a:moveTo>
                  <a:cubicBezTo>
                    <a:pt x="568439" y="44354"/>
                    <a:pt x="510437" y="177421"/>
                    <a:pt x="452434" y="259307"/>
                  </a:cubicBezTo>
                  <a:cubicBezTo>
                    <a:pt x="380783" y="369627"/>
                    <a:pt x="428550" y="398059"/>
                    <a:pt x="292072" y="569794"/>
                  </a:cubicBezTo>
                  <a:cubicBezTo>
                    <a:pt x="197675" y="672152"/>
                    <a:pt x="52100" y="726743"/>
                    <a:pt x="8881" y="876869"/>
                  </a:cubicBezTo>
                  <a:cubicBezTo>
                    <a:pt x="-9316" y="956480"/>
                    <a:pt x="-17277" y="1025858"/>
                    <a:pt x="169242" y="1218063"/>
                  </a:cubicBezTo>
                  <a:cubicBezTo>
                    <a:pt x="347800" y="1351128"/>
                    <a:pt x="386469" y="1269241"/>
                    <a:pt x="449022" y="1429603"/>
                  </a:cubicBezTo>
                  <a:cubicBezTo>
                    <a:pt x="463807" y="1556982"/>
                    <a:pt x="468356" y="1592239"/>
                    <a:pt x="483141" y="1692322"/>
                  </a:cubicBezTo>
                  <a:cubicBezTo>
                    <a:pt x="507025" y="1750324"/>
                    <a:pt x="565027" y="1893628"/>
                    <a:pt x="749272" y="1845860"/>
                  </a:cubicBezTo>
                  <a:cubicBezTo>
                    <a:pt x="881200" y="1809466"/>
                    <a:pt x="861511" y="1749824"/>
                    <a:pt x="1121920" y="1734329"/>
                  </a:cubicBezTo>
                  <a:lnTo>
                    <a:pt x="1622729" y="1808328"/>
                  </a:lnTo>
                  <a:cubicBezTo>
                    <a:pt x="1787639" y="1812877"/>
                    <a:pt x="1825354" y="1840564"/>
                    <a:pt x="1943451" y="1767385"/>
                  </a:cubicBezTo>
                  <a:cubicBezTo>
                    <a:pt x="2027611" y="1688910"/>
                    <a:pt x="2019652" y="1651380"/>
                    <a:pt x="2032162" y="1562669"/>
                  </a:cubicBezTo>
                  <a:cubicBezTo>
                    <a:pt x="2023063" y="1442113"/>
                    <a:pt x="2010553" y="1406857"/>
                    <a:pt x="2004866" y="1303361"/>
                  </a:cubicBezTo>
                  <a:cubicBezTo>
                    <a:pt x="2012827" y="1238534"/>
                    <a:pt x="2042965" y="1230004"/>
                    <a:pt x="2066280" y="1194179"/>
                  </a:cubicBezTo>
                  <a:cubicBezTo>
                    <a:pt x="2089595" y="1158354"/>
                    <a:pt x="2141803" y="1115954"/>
                    <a:pt x="2154992" y="1026994"/>
                  </a:cubicBezTo>
                  <a:cubicBezTo>
                    <a:pt x="2159541" y="904372"/>
                    <a:pt x="2160680" y="870045"/>
                    <a:pt x="2015103" y="719919"/>
                  </a:cubicBezTo>
                  <a:cubicBezTo>
                    <a:pt x="1913882" y="647132"/>
                    <a:pt x="1921843" y="649405"/>
                    <a:pt x="1905920" y="562970"/>
                  </a:cubicBezTo>
                  <a:lnTo>
                    <a:pt x="1922980" y="238836"/>
                  </a:lnTo>
                  <a:cubicBezTo>
                    <a:pt x="1912744" y="143302"/>
                    <a:pt x="1830857" y="61415"/>
                    <a:pt x="1680732" y="20472"/>
                  </a:cubicBezTo>
                  <a:cubicBezTo>
                    <a:pt x="1571550" y="9099"/>
                    <a:pt x="1462367" y="48904"/>
                    <a:pt x="1329301" y="98946"/>
                  </a:cubicBezTo>
                  <a:cubicBezTo>
                    <a:pt x="1254239" y="121693"/>
                    <a:pt x="1159441" y="146249"/>
                    <a:pt x="1042699" y="109182"/>
                  </a:cubicBezTo>
                  <a:cubicBezTo>
                    <a:pt x="956263" y="70513"/>
                    <a:pt x="924420" y="7961"/>
                    <a:pt x="779980" y="0"/>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30"/>
            <p:cNvSpPr/>
            <p:nvPr/>
          </p:nvSpPr>
          <p:spPr>
            <a:xfrm>
              <a:off x="2674176" y="2041975"/>
              <a:ext cx="1895695" cy="1605443"/>
            </a:xfrm>
            <a:custGeom>
              <a:avLst/>
              <a:gdLst>
                <a:gd name="connsiteX0" fmla="*/ 774511 w 2146111"/>
                <a:gd name="connsiteY0" fmla="*/ 0 h 1866331"/>
                <a:gd name="connsiteX1" fmla="*/ 436729 w 2146111"/>
                <a:gd name="connsiteY1" fmla="*/ 266131 h 1866331"/>
                <a:gd name="connsiteX2" fmla="*/ 283191 w 2146111"/>
                <a:gd name="connsiteY2" fmla="*/ 576618 h 1866331"/>
                <a:gd name="connsiteX3" fmla="*/ 0 w 2146111"/>
                <a:gd name="connsiteY3" fmla="*/ 883693 h 1866331"/>
                <a:gd name="connsiteX4" fmla="*/ 160361 w 2146111"/>
                <a:gd name="connsiteY4" fmla="*/ 1224887 h 1866331"/>
                <a:gd name="connsiteX5" fmla="*/ 429905 w 2146111"/>
                <a:gd name="connsiteY5" fmla="*/ 1398896 h 1866331"/>
                <a:gd name="connsiteX6" fmla="*/ 484496 w 2146111"/>
                <a:gd name="connsiteY6" fmla="*/ 1753737 h 1866331"/>
                <a:gd name="connsiteX7" fmla="*/ 719920 w 2146111"/>
                <a:gd name="connsiteY7" fmla="*/ 1866331 h 1866331"/>
                <a:gd name="connsiteX8" fmla="*/ 1115705 w 2146111"/>
                <a:gd name="connsiteY8" fmla="*/ 1757149 h 1866331"/>
                <a:gd name="connsiteX9" fmla="*/ 1613848 w 2146111"/>
                <a:gd name="connsiteY9" fmla="*/ 1832212 h 1866331"/>
                <a:gd name="connsiteX10" fmla="*/ 1934570 w 2146111"/>
                <a:gd name="connsiteY10" fmla="*/ 1774209 h 1866331"/>
                <a:gd name="connsiteX11" fmla="*/ 2023281 w 2146111"/>
                <a:gd name="connsiteY11" fmla="*/ 1569493 h 1866331"/>
                <a:gd name="connsiteX12" fmla="*/ 2006221 w 2146111"/>
                <a:gd name="connsiteY12" fmla="*/ 1248770 h 1866331"/>
                <a:gd name="connsiteX13" fmla="*/ 2146111 w 2146111"/>
                <a:gd name="connsiteY13" fmla="*/ 1033818 h 1866331"/>
                <a:gd name="connsiteX14" fmla="*/ 1982338 w 2146111"/>
                <a:gd name="connsiteY14" fmla="*/ 706272 h 1866331"/>
                <a:gd name="connsiteX15" fmla="*/ 1897039 w 2146111"/>
                <a:gd name="connsiteY15" fmla="*/ 569794 h 1866331"/>
                <a:gd name="connsiteX16" fmla="*/ 1903863 w 2146111"/>
                <a:gd name="connsiteY16" fmla="*/ 225188 h 1866331"/>
                <a:gd name="connsiteX17" fmla="*/ 1668439 w 2146111"/>
                <a:gd name="connsiteY17" fmla="*/ 20472 h 1866331"/>
                <a:gd name="connsiteX18" fmla="*/ 1299949 w 2146111"/>
                <a:gd name="connsiteY18" fmla="*/ 109182 h 1866331"/>
                <a:gd name="connsiteX19" fmla="*/ 1033818 w 2146111"/>
                <a:gd name="connsiteY19" fmla="*/ 116006 h 1866331"/>
                <a:gd name="connsiteX20" fmla="*/ 774511 w 2146111"/>
                <a:gd name="connsiteY20" fmla="*/ 0 h 1866331"/>
                <a:gd name="connsiteX0-1" fmla="*/ 774511 w 2146111"/>
                <a:gd name="connsiteY0-2" fmla="*/ 0 h 1866331"/>
                <a:gd name="connsiteX1-3" fmla="*/ 436729 w 2146111"/>
                <a:gd name="connsiteY1-4" fmla="*/ 266131 h 1866331"/>
                <a:gd name="connsiteX2-5" fmla="*/ 283191 w 2146111"/>
                <a:gd name="connsiteY2-6" fmla="*/ 576618 h 1866331"/>
                <a:gd name="connsiteX3-7" fmla="*/ 0 w 2146111"/>
                <a:gd name="connsiteY3-8" fmla="*/ 883693 h 1866331"/>
                <a:gd name="connsiteX4-9" fmla="*/ 160361 w 2146111"/>
                <a:gd name="connsiteY4-10" fmla="*/ 1224887 h 1866331"/>
                <a:gd name="connsiteX5-11" fmla="*/ 429905 w 2146111"/>
                <a:gd name="connsiteY5-12" fmla="*/ 1398896 h 1866331"/>
                <a:gd name="connsiteX6-13" fmla="*/ 484496 w 2146111"/>
                <a:gd name="connsiteY6-14" fmla="*/ 1753737 h 1866331"/>
                <a:gd name="connsiteX7-15" fmla="*/ 719920 w 2146111"/>
                <a:gd name="connsiteY7-16" fmla="*/ 1866331 h 1866331"/>
                <a:gd name="connsiteX8-17" fmla="*/ 1115705 w 2146111"/>
                <a:gd name="connsiteY8-18" fmla="*/ 1757149 h 1866331"/>
                <a:gd name="connsiteX9-19" fmla="*/ 1613848 w 2146111"/>
                <a:gd name="connsiteY9-20" fmla="*/ 1832212 h 1866331"/>
                <a:gd name="connsiteX10-21" fmla="*/ 1934570 w 2146111"/>
                <a:gd name="connsiteY10-22" fmla="*/ 1774209 h 1866331"/>
                <a:gd name="connsiteX11-23" fmla="*/ 2023281 w 2146111"/>
                <a:gd name="connsiteY11-24" fmla="*/ 1569493 h 1866331"/>
                <a:gd name="connsiteX12-25" fmla="*/ 2006221 w 2146111"/>
                <a:gd name="connsiteY12-26" fmla="*/ 1248770 h 1866331"/>
                <a:gd name="connsiteX13-27" fmla="*/ 2146111 w 2146111"/>
                <a:gd name="connsiteY13-28" fmla="*/ 1033818 h 1866331"/>
                <a:gd name="connsiteX14-29" fmla="*/ 1982338 w 2146111"/>
                <a:gd name="connsiteY14-30" fmla="*/ 706272 h 1866331"/>
                <a:gd name="connsiteX15-31" fmla="*/ 1897039 w 2146111"/>
                <a:gd name="connsiteY15-32" fmla="*/ 569794 h 1866331"/>
                <a:gd name="connsiteX16-33" fmla="*/ 1903863 w 2146111"/>
                <a:gd name="connsiteY16-34" fmla="*/ 225188 h 1866331"/>
                <a:gd name="connsiteX17-35" fmla="*/ 1668439 w 2146111"/>
                <a:gd name="connsiteY17-36" fmla="*/ 20472 h 1866331"/>
                <a:gd name="connsiteX18-37" fmla="*/ 1299949 w 2146111"/>
                <a:gd name="connsiteY18-38" fmla="*/ 109182 h 1866331"/>
                <a:gd name="connsiteX19-39" fmla="*/ 1033818 w 2146111"/>
                <a:gd name="connsiteY19-40" fmla="*/ 116006 h 1866331"/>
                <a:gd name="connsiteX20-41" fmla="*/ 774511 w 2146111"/>
                <a:gd name="connsiteY20-42" fmla="*/ 0 h 1866331"/>
                <a:gd name="connsiteX0-43" fmla="*/ 774511 w 2146111"/>
                <a:gd name="connsiteY0-44" fmla="*/ 0 h 1866331"/>
                <a:gd name="connsiteX1-45" fmla="*/ 436729 w 2146111"/>
                <a:gd name="connsiteY1-46" fmla="*/ 266131 h 1866331"/>
                <a:gd name="connsiteX2-47" fmla="*/ 283191 w 2146111"/>
                <a:gd name="connsiteY2-48" fmla="*/ 576618 h 1866331"/>
                <a:gd name="connsiteX3-49" fmla="*/ 0 w 2146111"/>
                <a:gd name="connsiteY3-50" fmla="*/ 883693 h 1866331"/>
                <a:gd name="connsiteX4-51" fmla="*/ 160361 w 2146111"/>
                <a:gd name="connsiteY4-52" fmla="*/ 1224887 h 1866331"/>
                <a:gd name="connsiteX5-53" fmla="*/ 429905 w 2146111"/>
                <a:gd name="connsiteY5-54" fmla="*/ 1398896 h 1866331"/>
                <a:gd name="connsiteX6-55" fmla="*/ 484496 w 2146111"/>
                <a:gd name="connsiteY6-56" fmla="*/ 1753737 h 1866331"/>
                <a:gd name="connsiteX7-57" fmla="*/ 719920 w 2146111"/>
                <a:gd name="connsiteY7-58" fmla="*/ 1866331 h 1866331"/>
                <a:gd name="connsiteX8-59" fmla="*/ 1115705 w 2146111"/>
                <a:gd name="connsiteY8-60" fmla="*/ 1757149 h 1866331"/>
                <a:gd name="connsiteX9-61" fmla="*/ 1613848 w 2146111"/>
                <a:gd name="connsiteY9-62" fmla="*/ 1832212 h 1866331"/>
                <a:gd name="connsiteX10-63" fmla="*/ 1934570 w 2146111"/>
                <a:gd name="connsiteY10-64" fmla="*/ 1774209 h 1866331"/>
                <a:gd name="connsiteX11-65" fmla="*/ 2023281 w 2146111"/>
                <a:gd name="connsiteY11-66" fmla="*/ 1569493 h 1866331"/>
                <a:gd name="connsiteX12-67" fmla="*/ 2006221 w 2146111"/>
                <a:gd name="connsiteY12-68" fmla="*/ 1248770 h 1866331"/>
                <a:gd name="connsiteX13-69" fmla="*/ 2146111 w 2146111"/>
                <a:gd name="connsiteY13-70" fmla="*/ 1033818 h 1866331"/>
                <a:gd name="connsiteX14-71" fmla="*/ 1982338 w 2146111"/>
                <a:gd name="connsiteY14-72" fmla="*/ 706272 h 1866331"/>
                <a:gd name="connsiteX15-73" fmla="*/ 1897039 w 2146111"/>
                <a:gd name="connsiteY15-74" fmla="*/ 569794 h 1866331"/>
                <a:gd name="connsiteX16-75" fmla="*/ 1903863 w 2146111"/>
                <a:gd name="connsiteY16-76" fmla="*/ 225188 h 1866331"/>
                <a:gd name="connsiteX17-77" fmla="*/ 1668439 w 2146111"/>
                <a:gd name="connsiteY17-78" fmla="*/ 20472 h 1866331"/>
                <a:gd name="connsiteX18-79" fmla="*/ 1299949 w 2146111"/>
                <a:gd name="connsiteY18-80" fmla="*/ 109182 h 1866331"/>
                <a:gd name="connsiteX19-81" fmla="*/ 1033818 w 2146111"/>
                <a:gd name="connsiteY19-82" fmla="*/ 116006 h 1866331"/>
                <a:gd name="connsiteX20-83" fmla="*/ 774511 w 2146111"/>
                <a:gd name="connsiteY20-84" fmla="*/ 0 h 1866331"/>
                <a:gd name="connsiteX0-85" fmla="*/ 774511 w 2146111"/>
                <a:gd name="connsiteY0-86" fmla="*/ 0 h 1866331"/>
                <a:gd name="connsiteX1-87" fmla="*/ 436729 w 2146111"/>
                <a:gd name="connsiteY1-88" fmla="*/ 266131 h 1866331"/>
                <a:gd name="connsiteX2-89" fmla="*/ 283191 w 2146111"/>
                <a:gd name="connsiteY2-90" fmla="*/ 576618 h 1866331"/>
                <a:gd name="connsiteX3-91" fmla="*/ 0 w 2146111"/>
                <a:gd name="connsiteY3-92" fmla="*/ 883693 h 1866331"/>
                <a:gd name="connsiteX4-93" fmla="*/ 160361 w 2146111"/>
                <a:gd name="connsiteY4-94" fmla="*/ 1224887 h 1866331"/>
                <a:gd name="connsiteX5-95" fmla="*/ 429905 w 2146111"/>
                <a:gd name="connsiteY5-96" fmla="*/ 1398896 h 1866331"/>
                <a:gd name="connsiteX6-97" fmla="*/ 484496 w 2146111"/>
                <a:gd name="connsiteY6-98" fmla="*/ 1753737 h 1866331"/>
                <a:gd name="connsiteX7-99" fmla="*/ 719920 w 2146111"/>
                <a:gd name="connsiteY7-100" fmla="*/ 1866331 h 1866331"/>
                <a:gd name="connsiteX8-101" fmla="*/ 1115705 w 2146111"/>
                <a:gd name="connsiteY8-102" fmla="*/ 1757149 h 1866331"/>
                <a:gd name="connsiteX9-103" fmla="*/ 1613848 w 2146111"/>
                <a:gd name="connsiteY9-104" fmla="*/ 1832212 h 1866331"/>
                <a:gd name="connsiteX10-105" fmla="*/ 1934570 w 2146111"/>
                <a:gd name="connsiteY10-106" fmla="*/ 1774209 h 1866331"/>
                <a:gd name="connsiteX11-107" fmla="*/ 2023281 w 2146111"/>
                <a:gd name="connsiteY11-108" fmla="*/ 1569493 h 1866331"/>
                <a:gd name="connsiteX12-109" fmla="*/ 2006221 w 2146111"/>
                <a:gd name="connsiteY12-110" fmla="*/ 1248770 h 1866331"/>
                <a:gd name="connsiteX13-111" fmla="*/ 2146111 w 2146111"/>
                <a:gd name="connsiteY13-112" fmla="*/ 1033818 h 1866331"/>
                <a:gd name="connsiteX14-113" fmla="*/ 1982338 w 2146111"/>
                <a:gd name="connsiteY14-114" fmla="*/ 706272 h 1866331"/>
                <a:gd name="connsiteX15-115" fmla="*/ 1897039 w 2146111"/>
                <a:gd name="connsiteY15-116" fmla="*/ 569794 h 1866331"/>
                <a:gd name="connsiteX16-117" fmla="*/ 1903863 w 2146111"/>
                <a:gd name="connsiteY16-118" fmla="*/ 225188 h 1866331"/>
                <a:gd name="connsiteX17-119" fmla="*/ 1668439 w 2146111"/>
                <a:gd name="connsiteY17-120" fmla="*/ 20472 h 1866331"/>
                <a:gd name="connsiteX18-121" fmla="*/ 1299949 w 2146111"/>
                <a:gd name="connsiteY18-122" fmla="*/ 109182 h 1866331"/>
                <a:gd name="connsiteX19-123" fmla="*/ 1033818 w 2146111"/>
                <a:gd name="connsiteY19-124" fmla="*/ 116006 h 1866331"/>
                <a:gd name="connsiteX20-125" fmla="*/ 774511 w 2146111"/>
                <a:gd name="connsiteY20-126" fmla="*/ 0 h 1866331"/>
                <a:gd name="connsiteX0-127" fmla="*/ 774511 w 2146111"/>
                <a:gd name="connsiteY0-128" fmla="*/ 0 h 1866331"/>
                <a:gd name="connsiteX1-129" fmla="*/ 436729 w 2146111"/>
                <a:gd name="connsiteY1-130" fmla="*/ 266131 h 1866331"/>
                <a:gd name="connsiteX2-131" fmla="*/ 283191 w 2146111"/>
                <a:gd name="connsiteY2-132" fmla="*/ 576618 h 1866331"/>
                <a:gd name="connsiteX3-133" fmla="*/ 0 w 2146111"/>
                <a:gd name="connsiteY3-134" fmla="*/ 883693 h 1866331"/>
                <a:gd name="connsiteX4-135" fmla="*/ 160361 w 2146111"/>
                <a:gd name="connsiteY4-136" fmla="*/ 1224887 h 1866331"/>
                <a:gd name="connsiteX5-137" fmla="*/ 429905 w 2146111"/>
                <a:gd name="connsiteY5-138" fmla="*/ 1398896 h 1866331"/>
                <a:gd name="connsiteX6-139" fmla="*/ 484496 w 2146111"/>
                <a:gd name="connsiteY6-140" fmla="*/ 1753737 h 1866331"/>
                <a:gd name="connsiteX7-141" fmla="*/ 719920 w 2146111"/>
                <a:gd name="connsiteY7-142" fmla="*/ 1866331 h 1866331"/>
                <a:gd name="connsiteX8-143" fmla="*/ 1115705 w 2146111"/>
                <a:gd name="connsiteY8-144" fmla="*/ 1757149 h 1866331"/>
                <a:gd name="connsiteX9-145" fmla="*/ 1613848 w 2146111"/>
                <a:gd name="connsiteY9-146" fmla="*/ 1832212 h 1866331"/>
                <a:gd name="connsiteX10-147" fmla="*/ 1934570 w 2146111"/>
                <a:gd name="connsiteY10-148" fmla="*/ 1774209 h 1866331"/>
                <a:gd name="connsiteX11-149" fmla="*/ 2023281 w 2146111"/>
                <a:gd name="connsiteY11-150" fmla="*/ 1569493 h 1866331"/>
                <a:gd name="connsiteX12-151" fmla="*/ 2006221 w 2146111"/>
                <a:gd name="connsiteY12-152" fmla="*/ 1248770 h 1866331"/>
                <a:gd name="connsiteX13-153" fmla="*/ 2146111 w 2146111"/>
                <a:gd name="connsiteY13-154" fmla="*/ 1033818 h 1866331"/>
                <a:gd name="connsiteX14-155" fmla="*/ 1982338 w 2146111"/>
                <a:gd name="connsiteY14-156" fmla="*/ 706272 h 1866331"/>
                <a:gd name="connsiteX15-157" fmla="*/ 1897039 w 2146111"/>
                <a:gd name="connsiteY15-158" fmla="*/ 569794 h 1866331"/>
                <a:gd name="connsiteX16-159" fmla="*/ 1903863 w 2146111"/>
                <a:gd name="connsiteY16-160" fmla="*/ 225188 h 1866331"/>
                <a:gd name="connsiteX17-161" fmla="*/ 1668439 w 2146111"/>
                <a:gd name="connsiteY17-162" fmla="*/ 20472 h 1866331"/>
                <a:gd name="connsiteX18-163" fmla="*/ 1299949 w 2146111"/>
                <a:gd name="connsiteY18-164" fmla="*/ 109182 h 1866331"/>
                <a:gd name="connsiteX19-165" fmla="*/ 1033818 w 2146111"/>
                <a:gd name="connsiteY19-166" fmla="*/ 116006 h 1866331"/>
                <a:gd name="connsiteX20-167" fmla="*/ 774511 w 2146111"/>
                <a:gd name="connsiteY20-168" fmla="*/ 0 h 1866331"/>
                <a:gd name="connsiteX0-169" fmla="*/ 781335 w 2146111"/>
                <a:gd name="connsiteY0-170" fmla="*/ 0 h 1869743"/>
                <a:gd name="connsiteX1-171" fmla="*/ 436729 w 2146111"/>
                <a:gd name="connsiteY1-172" fmla="*/ 269543 h 1869743"/>
                <a:gd name="connsiteX2-173" fmla="*/ 283191 w 2146111"/>
                <a:gd name="connsiteY2-174" fmla="*/ 580030 h 1869743"/>
                <a:gd name="connsiteX3-175" fmla="*/ 0 w 2146111"/>
                <a:gd name="connsiteY3-176" fmla="*/ 887105 h 1869743"/>
                <a:gd name="connsiteX4-177" fmla="*/ 160361 w 2146111"/>
                <a:gd name="connsiteY4-178" fmla="*/ 1228299 h 1869743"/>
                <a:gd name="connsiteX5-179" fmla="*/ 429905 w 2146111"/>
                <a:gd name="connsiteY5-180" fmla="*/ 1402308 h 1869743"/>
                <a:gd name="connsiteX6-181" fmla="*/ 484496 w 2146111"/>
                <a:gd name="connsiteY6-182" fmla="*/ 1757149 h 1869743"/>
                <a:gd name="connsiteX7-183" fmla="*/ 719920 w 2146111"/>
                <a:gd name="connsiteY7-184" fmla="*/ 1869743 h 1869743"/>
                <a:gd name="connsiteX8-185" fmla="*/ 1115705 w 2146111"/>
                <a:gd name="connsiteY8-186" fmla="*/ 1760561 h 1869743"/>
                <a:gd name="connsiteX9-187" fmla="*/ 1613848 w 2146111"/>
                <a:gd name="connsiteY9-188" fmla="*/ 1835624 h 1869743"/>
                <a:gd name="connsiteX10-189" fmla="*/ 1934570 w 2146111"/>
                <a:gd name="connsiteY10-190" fmla="*/ 1777621 h 1869743"/>
                <a:gd name="connsiteX11-191" fmla="*/ 2023281 w 2146111"/>
                <a:gd name="connsiteY11-192" fmla="*/ 1572905 h 1869743"/>
                <a:gd name="connsiteX12-193" fmla="*/ 2006221 w 2146111"/>
                <a:gd name="connsiteY12-194" fmla="*/ 1252182 h 1869743"/>
                <a:gd name="connsiteX13-195" fmla="*/ 2146111 w 2146111"/>
                <a:gd name="connsiteY13-196" fmla="*/ 1037230 h 1869743"/>
                <a:gd name="connsiteX14-197" fmla="*/ 1982338 w 2146111"/>
                <a:gd name="connsiteY14-198" fmla="*/ 709684 h 1869743"/>
                <a:gd name="connsiteX15-199" fmla="*/ 1897039 w 2146111"/>
                <a:gd name="connsiteY15-200" fmla="*/ 573206 h 1869743"/>
                <a:gd name="connsiteX16-201" fmla="*/ 1903863 w 2146111"/>
                <a:gd name="connsiteY16-202" fmla="*/ 228600 h 1869743"/>
                <a:gd name="connsiteX17-203" fmla="*/ 1668439 w 2146111"/>
                <a:gd name="connsiteY17-204" fmla="*/ 23884 h 1869743"/>
                <a:gd name="connsiteX18-205" fmla="*/ 1299949 w 2146111"/>
                <a:gd name="connsiteY18-206" fmla="*/ 112594 h 1869743"/>
                <a:gd name="connsiteX19-207" fmla="*/ 1033818 w 2146111"/>
                <a:gd name="connsiteY19-208" fmla="*/ 119418 h 1869743"/>
                <a:gd name="connsiteX20-209" fmla="*/ 781335 w 2146111"/>
                <a:gd name="connsiteY20-210" fmla="*/ 0 h 1869743"/>
                <a:gd name="connsiteX0-211" fmla="*/ 781335 w 2146111"/>
                <a:gd name="connsiteY0-212" fmla="*/ 0 h 1869743"/>
                <a:gd name="connsiteX1-213" fmla="*/ 436729 w 2146111"/>
                <a:gd name="connsiteY1-214" fmla="*/ 269543 h 1869743"/>
                <a:gd name="connsiteX2-215" fmla="*/ 283191 w 2146111"/>
                <a:gd name="connsiteY2-216" fmla="*/ 580030 h 1869743"/>
                <a:gd name="connsiteX3-217" fmla="*/ 0 w 2146111"/>
                <a:gd name="connsiteY3-218" fmla="*/ 887105 h 1869743"/>
                <a:gd name="connsiteX4-219" fmla="*/ 160361 w 2146111"/>
                <a:gd name="connsiteY4-220" fmla="*/ 1228299 h 1869743"/>
                <a:gd name="connsiteX5-221" fmla="*/ 429905 w 2146111"/>
                <a:gd name="connsiteY5-222" fmla="*/ 1402308 h 1869743"/>
                <a:gd name="connsiteX6-223" fmla="*/ 484496 w 2146111"/>
                <a:gd name="connsiteY6-224" fmla="*/ 1757149 h 1869743"/>
                <a:gd name="connsiteX7-225" fmla="*/ 719920 w 2146111"/>
                <a:gd name="connsiteY7-226" fmla="*/ 1869743 h 1869743"/>
                <a:gd name="connsiteX8-227" fmla="*/ 1115705 w 2146111"/>
                <a:gd name="connsiteY8-228" fmla="*/ 1760561 h 1869743"/>
                <a:gd name="connsiteX9-229" fmla="*/ 1613848 w 2146111"/>
                <a:gd name="connsiteY9-230" fmla="*/ 1835624 h 1869743"/>
                <a:gd name="connsiteX10-231" fmla="*/ 1934570 w 2146111"/>
                <a:gd name="connsiteY10-232" fmla="*/ 1777621 h 1869743"/>
                <a:gd name="connsiteX11-233" fmla="*/ 2023281 w 2146111"/>
                <a:gd name="connsiteY11-234" fmla="*/ 1572905 h 1869743"/>
                <a:gd name="connsiteX12-235" fmla="*/ 2006221 w 2146111"/>
                <a:gd name="connsiteY12-236" fmla="*/ 1252182 h 1869743"/>
                <a:gd name="connsiteX13-237" fmla="*/ 2146111 w 2146111"/>
                <a:gd name="connsiteY13-238" fmla="*/ 1037230 h 1869743"/>
                <a:gd name="connsiteX14-239" fmla="*/ 1982338 w 2146111"/>
                <a:gd name="connsiteY14-240" fmla="*/ 709684 h 1869743"/>
                <a:gd name="connsiteX15-241" fmla="*/ 1897039 w 2146111"/>
                <a:gd name="connsiteY15-242" fmla="*/ 573206 h 1869743"/>
                <a:gd name="connsiteX16-243" fmla="*/ 1903863 w 2146111"/>
                <a:gd name="connsiteY16-244" fmla="*/ 228600 h 1869743"/>
                <a:gd name="connsiteX17-245" fmla="*/ 1668439 w 2146111"/>
                <a:gd name="connsiteY17-246" fmla="*/ 23884 h 1869743"/>
                <a:gd name="connsiteX18-247" fmla="*/ 1299949 w 2146111"/>
                <a:gd name="connsiteY18-248" fmla="*/ 112594 h 1869743"/>
                <a:gd name="connsiteX19-249" fmla="*/ 1033818 w 2146111"/>
                <a:gd name="connsiteY19-250" fmla="*/ 119418 h 1869743"/>
                <a:gd name="connsiteX20-251" fmla="*/ 781335 w 2146111"/>
                <a:gd name="connsiteY20-252" fmla="*/ 0 h 1869743"/>
                <a:gd name="connsiteX0-253" fmla="*/ 781335 w 2146111"/>
                <a:gd name="connsiteY0-254" fmla="*/ 0 h 1869743"/>
                <a:gd name="connsiteX1-255" fmla="*/ 436729 w 2146111"/>
                <a:gd name="connsiteY1-256" fmla="*/ 269543 h 1869743"/>
                <a:gd name="connsiteX2-257" fmla="*/ 283191 w 2146111"/>
                <a:gd name="connsiteY2-258" fmla="*/ 580030 h 1869743"/>
                <a:gd name="connsiteX3-259" fmla="*/ 0 w 2146111"/>
                <a:gd name="connsiteY3-260" fmla="*/ 887105 h 1869743"/>
                <a:gd name="connsiteX4-261" fmla="*/ 160361 w 2146111"/>
                <a:gd name="connsiteY4-262" fmla="*/ 1228299 h 1869743"/>
                <a:gd name="connsiteX5-263" fmla="*/ 429905 w 2146111"/>
                <a:gd name="connsiteY5-264" fmla="*/ 1402308 h 1869743"/>
                <a:gd name="connsiteX6-265" fmla="*/ 484496 w 2146111"/>
                <a:gd name="connsiteY6-266" fmla="*/ 1757149 h 1869743"/>
                <a:gd name="connsiteX7-267" fmla="*/ 719920 w 2146111"/>
                <a:gd name="connsiteY7-268" fmla="*/ 1869743 h 1869743"/>
                <a:gd name="connsiteX8-269" fmla="*/ 1115705 w 2146111"/>
                <a:gd name="connsiteY8-270" fmla="*/ 1760561 h 1869743"/>
                <a:gd name="connsiteX9-271" fmla="*/ 1613848 w 2146111"/>
                <a:gd name="connsiteY9-272" fmla="*/ 1835624 h 1869743"/>
                <a:gd name="connsiteX10-273" fmla="*/ 1934570 w 2146111"/>
                <a:gd name="connsiteY10-274" fmla="*/ 1777621 h 1869743"/>
                <a:gd name="connsiteX11-275" fmla="*/ 2023281 w 2146111"/>
                <a:gd name="connsiteY11-276" fmla="*/ 1572905 h 1869743"/>
                <a:gd name="connsiteX12-277" fmla="*/ 2006221 w 2146111"/>
                <a:gd name="connsiteY12-278" fmla="*/ 1252182 h 1869743"/>
                <a:gd name="connsiteX13-279" fmla="*/ 2146111 w 2146111"/>
                <a:gd name="connsiteY13-280" fmla="*/ 1037230 h 1869743"/>
                <a:gd name="connsiteX14-281" fmla="*/ 1982338 w 2146111"/>
                <a:gd name="connsiteY14-282" fmla="*/ 709684 h 1869743"/>
                <a:gd name="connsiteX15-283" fmla="*/ 1897039 w 2146111"/>
                <a:gd name="connsiteY15-284" fmla="*/ 573206 h 1869743"/>
                <a:gd name="connsiteX16-285" fmla="*/ 1903863 w 2146111"/>
                <a:gd name="connsiteY16-286" fmla="*/ 228600 h 1869743"/>
                <a:gd name="connsiteX17-287" fmla="*/ 1668439 w 2146111"/>
                <a:gd name="connsiteY17-288" fmla="*/ 23884 h 1869743"/>
                <a:gd name="connsiteX18-289" fmla="*/ 1299949 w 2146111"/>
                <a:gd name="connsiteY18-290" fmla="*/ 112594 h 1869743"/>
                <a:gd name="connsiteX19-291" fmla="*/ 1033818 w 2146111"/>
                <a:gd name="connsiteY19-292" fmla="*/ 119418 h 1869743"/>
                <a:gd name="connsiteX20-293" fmla="*/ 781335 w 2146111"/>
                <a:gd name="connsiteY20-294" fmla="*/ 0 h 1869743"/>
                <a:gd name="connsiteX0-295" fmla="*/ 781335 w 2146111"/>
                <a:gd name="connsiteY0-296" fmla="*/ 0 h 1869743"/>
                <a:gd name="connsiteX1-297" fmla="*/ 436729 w 2146111"/>
                <a:gd name="connsiteY1-298" fmla="*/ 269543 h 1869743"/>
                <a:gd name="connsiteX2-299" fmla="*/ 283191 w 2146111"/>
                <a:gd name="connsiteY2-300" fmla="*/ 580030 h 1869743"/>
                <a:gd name="connsiteX3-301" fmla="*/ 0 w 2146111"/>
                <a:gd name="connsiteY3-302" fmla="*/ 887105 h 1869743"/>
                <a:gd name="connsiteX4-303" fmla="*/ 160361 w 2146111"/>
                <a:gd name="connsiteY4-304" fmla="*/ 1228299 h 1869743"/>
                <a:gd name="connsiteX5-305" fmla="*/ 429905 w 2146111"/>
                <a:gd name="connsiteY5-306" fmla="*/ 1402308 h 1869743"/>
                <a:gd name="connsiteX6-307" fmla="*/ 484496 w 2146111"/>
                <a:gd name="connsiteY6-308" fmla="*/ 1757149 h 1869743"/>
                <a:gd name="connsiteX7-309" fmla="*/ 719920 w 2146111"/>
                <a:gd name="connsiteY7-310" fmla="*/ 1869743 h 1869743"/>
                <a:gd name="connsiteX8-311" fmla="*/ 1115705 w 2146111"/>
                <a:gd name="connsiteY8-312" fmla="*/ 1760561 h 1869743"/>
                <a:gd name="connsiteX9-313" fmla="*/ 1613848 w 2146111"/>
                <a:gd name="connsiteY9-314" fmla="*/ 1835624 h 1869743"/>
                <a:gd name="connsiteX10-315" fmla="*/ 1934570 w 2146111"/>
                <a:gd name="connsiteY10-316" fmla="*/ 1777621 h 1869743"/>
                <a:gd name="connsiteX11-317" fmla="*/ 2023281 w 2146111"/>
                <a:gd name="connsiteY11-318" fmla="*/ 1572905 h 1869743"/>
                <a:gd name="connsiteX12-319" fmla="*/ 2006221 w 2146111"/>
                <a:gd name="connsiteY12-320" fmla="*/ 1252182 h 1869743"/>
                <a:gd name="connsiteX13-321" fmla="*/ 2146111 w 2146111"/>
                <a:gd name="connsiteY13-322" fmla="*/ 1037230 h 1869743"/>
                <a:gd name="connsiteX14-323" fmla="*/ 1982338 w 2146111"/>
                <a:gd name="connsiteY14-324" fmla="*/ 709684 h 1869743"/>
                <a:gd name="connsiteX15-325" fmla="*/ 1897039 w 2146111"/>
                <a:gd name="connsiteY15-326" fmla="*/ 573206 h 1869743"/>
                <a:gd name="connsiteX16-327" fmla="*/ 1903863 w 2146111"/>
                <a:gd name="connsiteY16-328" fmla="*/ 228600 h 1869743"/>
                <a:gd name="connsiteX17-329" fmla="*/ 1668439 w 2146111"/>
                <a:gd name="connsiteY17-330" fmla="*/ 23884 h 1869743"/>
                <a:gd name="connsiteX18-331" fmla="*/ 1299949 w 2146111"/>
                <a:gd name="connsiteY18-332" fmla="*/ 112594 h 1869743"/>
                <a:gd name="connsiteX19-333" fmla="*/ 1033818 w 2146111"/>
                <a:gd name="connsiteY19-334" fmla="*/ 119418 h 1869743"/>
                <a:gd name="connsiteX20-335" fmla="*/ 781335 w 2146111"/>
                <a:gd name="connsiteY20-336" fmla="*/ 0 h 1869743"/>
                <a:gd name="connsiteX0-337" fmla="*/ 781335 w 2146111"/>
                <a:gd name="connsiteY0-338" fmla="*/ 0 h 1869743"/>
                <a:gd name="connsiteX1-339" fmla="*/ 436729 w 2146111"/>
                <a:gd name="connsiteY1-340" fmla="*/ 269543 h 1869743"/>
                <a:gd name="connsiteX2-341" fmla="*/ 283191 w 2146111"/>
                <a:gd name="connsiteY2-342" fmla="*/ 580030 h 1869743"/>
                <a:gd name="connsiteX3-343" fmla="*/ 0 w 2146111"/>
                <a:gd name="connsiteY3-344" fmla="*/ 887105 h 1869743"/>
                <a:gd name="connsiteX4-345" fmla="*/ 160361 w 2146111"/>
                <a:gd name="connsiteY4-346" fmla="*/ 1228299 h 1869743"/>
                <a:gd name="connsiteX5-347" fmla="*/ 429905 w 2146111"/>
                <a:gd name="connsiteY5-348" fmla="*/ 1402308 h 1869743"/>
                <a:gd name="connsiteX6-349" fmla="*/ 484496 w 2146111"/>
                <a:gd name="connsiteY6-350" fmla="*/ 1757149 h 1869743"/>
                <a:gd name="connsiteX7-351" fmla="*/ 719920 w 2146111"/>
                <a:gd name="connsiteY7-352" fmla="*/ 1869743 h 1869743"/>
                <a:gd name="connsiteX8-353" fmla="*/ 1115705 w 2146111"/>
                <a:gd name="connsiteY8-354" fmla="*/ 1760561 h 1869743"/>
                <a:gd name="connsiteX9-355" fmla="*/ 1613848 w 2146111"/>
                <a:gd name="connsiteY9-356" fmla="*/ 1835624 h 1869743"/>
                <a:gd name="connsiteX10-357" fmla="*/ 1934570 w 2146111"/>
                <a:gd name="connsiteY10-358" fmla="*/ 1777621 h 1869743"/>
                <a:gd name="connsiteX11-359" fmla="*/ 2023281 w 2146111"/>
                <a:gd name="connsiteY11-360" fmla="*/ 1572905 h 1869743"/>
                <a:gd name="connsiteX12-361" fmla="*/ 2006221 w 2146111"/>
                <a:gd name="connsiteY12-362" fmla="*/ 1252182 h 1869743"/>
                <a:gd name="connsiteX13-363" fmla="*/ 2146111 w 2146111"/>
                <a:gd name="connsiteY13-364" fmla="*/ 1037230 h 1869743"/>
                <a:gd name="connsiteX14-365" fmla="*/ 1982338 w 2146111"/>
                <a:gd name="connsiteY14-366" fmla="*/ 709684 h 1869743"/>
                <a:gd name="connsiteX15-367" fmla="*/ 1897039 w 2146111"/>
                <a:gd name="connsiteY15-368" fmla="*/ 573206 h 1869743"/>
                <a:gd name="connsiteX16-369" fmla="*/ 1903863 w 2146111"/>
                <a:gd name="connsiteY16-370" fmla="*/ 228600 h 1869743"/>
                <a:gd name="connsiteX17-371" fmla="*/ 1668439 w 2146111"/>
                <a:gd name="connsiteY17-372" fmla="*/ 23884 h 1869743"/>
                <a:gd name="connsiteX18-373" fmla="*/ 1299949 w 2146111"/>
                <a:gd name="connsiteY18-374" fmla="*/ 112594 h 1869743"/>
                <a:gd name="connsiteX19-375" fmla="*/ 1033818 w 2146111"/>
                <a:gd name="connsiteY19-376" fmla="*/ 119418 h 1869743"/>
                <a:gd name="connsiteX20-377" fmla="*/ 781335 w 2146111"/>
                <a:gd name="connsiteY20-378" fmla="*/ 0 h 1869743"/>
                <a:gd name="connsiteX0-379" fmla="*/ 781335 w 2146111"/>
                <a:gd name="connsiteY0-380" fmla="*/ 0 h 1869743"/>
                <a:gd name="connsiteX1-381" fmla="*/ 436729 w 2146111"/>
                <a:gd name="connsiteY1-382" fmla="*/ 269543 h 1869743"/>
                <a:gd name="connsiteX2-383" fmla="*/ 283191 w 2146111"/>
                <a:gd name="connsiteY2-384" fmla="*/ 580030 h 1869743"/>
                <a:gd name="connsiteX3-385" fmla="*/ 0 w 2146111"/>
                <a:gd name="connsiteY3-386" fmla="*/ 887105 h 1869743"/>
                <a:gd name="connsiteX4-387" fmla="*/ 160361 w 2146111"/>
                <a:gd name="connsiteY4-388" fmla="*/ 1228299 h 1869743"/>
                <a:gd name="connsiteX5-389" fmla="*/ 429905 w 2146111"/>
                <a:gd name="connsiteY5-390" fmla="*/ 1402308 h 1869743"/>
                <a:gd name="connsiteX6-391" fmla="*/ 484496 w 2146111"/>
                <a:gd name="connsiteY6-392" fmla="*/ 1757149 h 1869743"/>
                <a:gd name="connsiteX7-393" fmla="*/ 719920 w 2146111"/>
                <a:gd name="connsiteY7-394" fmla="*/ 1869743 h 1869743"/>
                <a:gd name="connsiteX8-395" fmla="*/ 1115705 w 2146111"/>
                <a:gd name="connsiteY8-396" fmla="*/ 1760561 h 1869743"/>
                <a:gd name="connsiteX9-397" fmla="*/ 1613848 w 2146111"/>
                <a:gd name="connsiteY9-398" fmla="*/ 1835624 h 1869743"/>
                <a:gd name="connsiteX10-399" fmla="*/ 1934570 w 2146111"/>
                <a:gd name="connsiteY10-400" fmla="*/ 1777621 h 1869743"/>
                <a:gd name="connsiteX11-401" fmla="*/ 2023281 w 2146111"/>
                <a:gd name="connsiteY11-402" fmla="*/ 1572905 h 1869743"/>
                <a:gd name="connsiteX12-403" fmla="*/ 2006221 w 2146111"/>
                <a:gd name="connsiteY12-404" fmla="*/ 1252182 h 1869743"/>
                <a:gd name="connsiteX13-405" fmla="*/ 2146111 w 2146111"/>
                <a:gd name="connsiteY13-406" fmla="*/ 1037230 h 1869743"/>
                <a:gd name="connsiteX14-407" fmla="*/ 1982338 w 2146111"/>
                <a:gd name="connsiteY14-408" fmla="*/ 709684 h 1869743"/>
                <a:gd name="connsiteX15-409" fmla="*/ 1897039 w 2146111"/>
                <a:gd name="connsiteY15-410" fmla="*/ 573206 h 1869743"/>
                <a:gd name="connsiteX16-411" fmla="*/ 1903863 w 2146111"/>
                <a:gd name="connsiteY16-412" fmla="*/ 228600 h 1869743"/>
                <a:gd name="connsiteX17-413" fmla="*/ 1668439 w 2146111"/>
                <a:gd name="connsiteY17-414" fmla="*/ 23884 h 1869743"/>
                <a:gd name="connsiteX18-415" fmla="*/ 1299949 w 2146111"/>
                <a:gd name="connsiteY18-416" fmla="*/ 112594 h 1869743"/>
                <a:gd name="connsiteX19-417" fmla="*/ 1033818 w 2146111"/>
                <a:gd name="connsiteY19-418" fmla="*/ 119418 h 1869743"/>
                <a:gd name="connsiteX20-419" fmla="*/ 781335 w 2146111"/>
                <a:gd name="connsiteY20-420" fmla="*/ 0 h 1869743"/>
                <a:gd name="connsiteX0-421" fmla="*/ 781335 w 2146111"/>
                <a:gd name="connsiteY0-422" fmla="*/ 0 h 1869743"/>
                <a:gd name="connsiteX1-423" fmla="*/ 436729 w 2146111"/>
                <a:gd name="connsiteY1-424" fmla="*/ 269543 h 1869743"/>
                <a:gd name="connsiteX2-425" fmla="*/ 283191 w 2146111"/>
                <a:gd name="connsiteY2-426" fmla="*/ 580030 h 1869743"/>
                <a:gd name="connsiteX3-427" fmla="*/ 0 w 2146111"/>
                <a:gd name="connsiteY3-428" fmla="*/ 887105 h 1869743"/>
                <a:gd name="connsiteX4-429" fmla="*/ 160361 w 2146111"/>
                <a:gd name="connsiteY4-430" fmla="*/ 1228299 h 1869743"/>
                <a:gd name="connsiteX5-431" fmla="*/ 429905 w 2146111"/>
                <a:gd name="connsiteY5-432" fmla="*/ 1402308 h 1869743"/>
                <a:gd name="connsiteX6-433" fmla="*/ 484496 w 2146111"/>
                <a:gd name="connsiteY6-434" fmla="*/ 1757149 h 1869743"/>
                <a:gd name="connsiteX7-435" fmla="*/ 719920 w 2146111"/>
                <a:gd name="connsiteY7-436" fmla="*/ 1869743 h 1869743"/>
                <a:gd name="connsiteX8-437" fmla="*/ 1115705 w 2146111"/>
                <a:gd name="connsiteY8-438" fmla="*/ 1760561 h 1869743"/>
                <a:gd name="connsiteX9-439" fmla="*/ 1613848 w 2146111"/>
                <a:gd name="connsiteY9-440" fmla="*/ 1835624 h 1869743"/>
                <a:gd name="connsiteX10-441" fmla="*/ 1934570 w 2146111"/>
                <a:gd name="connsiteY10-442" fmla="*/ 1777621 h 1869743"/>
                <a:gd name="connsiteX11-443" fmla="*/ 2023281 w 2146111"/>
                <a:gd name="connsiteY11-444" fmla="*/ 1572905 h 1869743"/>
                <a:gd name="connsiteX12-445" fmla="*/ 2006221 w 2146111"/>
                <a:gd name="connsiteY12-446" fmla="*/ 1252182 h 1869743"/>
                <a:gd name="connsiteX13-447" fmla="*/ 2146111 w 2146111"/>
                <a:gd name="connsiteY13-448" fmla="*/ 1037230 h 1869743"/>
                <a:gd name="connsiteX14-449" fmla="*/ 1982338 w 2146111"/>
                <a:gd name="connsiteY14-450" fmla="*/ 709684 h 1869743"/>
                <a:gd name="connsiteX15-451" fmla="*/ 1897039 w 2146111"/>
                <a:gd name="connsiteY15-452" fmla="*/ 573206 h 1869743"/>
                <a:gd name="connsiteX16-453" fmla="*/ 1903863 w 2146111"/>
                <a:gd name="connsiteY16-454" fmla="*/ 228600 h 1869743"/>
                <a:gd name="connsiteX17-455" fmla="*/ 1668439 w 2146111"/>
                <a:gd name="connsiteY17-456" fmla="*/ 23884 h 1869743"/>
                <a:gd name="connsiteX18-457" fmla="*/ 1299949 w 2146111"/>
                <a:gd name="connsiteY18-458" fmla="*/ 112594 h 1869743"/>
                <a:gd name="connsiteX19-459" fmla="*/ 1033818 w 2146111"/>
                <a:gd name="connsiteY19-460" fmla="*/ 119418 h 1869743"/>
                <a:gd name="connsiteX20-461" fmla="*/ 781335 w 2146111"/>
                <a:gd name="connsiteY20-462" fmla="*/ 0 h 1869743"/>
                <a:gd name="connsiteX0-463" fmla="*/ 781335 w 2146111"/>
                <a:gd name="connsiteY0-464" fmla="*/ 0 h 1869743"/>
                <a:gd name="connsiteX1-465" fmla="*/ 436729 w 2146111"/>
                <a:gd name="connsiteY1-466" fmla="*/ 269543 h 1869743"/>
                <a:gd name="connsiteX2-467" fmla="*/ 283191 w 2146111"/>
                <a:gd name="connsiteY2-468" fmla="*/ 580030 h 1869743"/>
                <a:gd name="connsiteX3-469" fmla="*/ 0 w 2146111"/>
                <a:gd name="connsiteY3-470" fmla="*/ 887105 h 1869743"/>
                <a:gd name="connsiteX4-471" fmla="*/ 160361 w 2146111"/>
                <a:gd name="connsiteY4-472" fmla="*/ 1228299 h 1869743"/>
                <a:gd name="connsiteX5-473" fmla="*/ 429905 w 2146111"/>
                <a:gd name="connsiteY5-474" fmla="*/ 1402308 h 1869743"/>
                <a:gd name="connsiteX6-475" fmla="*/ 484496 w 2146111"/>
                <a:gd name="connsiteY6-476" fmla="*/ 1757149 h 1869743"/>
                <a:gd name="connsiteX7-477" fmla="*/ 719920 w 2146111"/>
                <a:gd name="connsiteY7-478" fmla="*/ 1869743 h 1869743"/>
                <a:gd name="connsiteX8-479" fmla="*/ 1115705 w 2146111"/>
                <a:gd name="connsiteY8-480" fmla="*/ 1760561 h 1869743"/>
                <a:gd name="connsiteX9-481" fmla="*/ 1613848 w 2146111"/>
                <a:gd name="connsiteY9-482" fmla="*/ 1835624 h 1869743"/>
                <a:gd name="connsiteX10-483" fmla="*/ 1934570 w 2146111"/>
                <a:gd name="connsiteY10-484" fmla="*/ 1777621 h 1869743"/>
                <a:gd name="connsiteX11-485" fmla="*/ 2023281 w 2146111"/>
                <a:gd name="connsiteY11-486" fmla="*/ 1572905 h 1869743"/>
                <a:gd name="connsiteX12-487" fmla="*/ 2006221 w 2146111"/>
                <a:gd name="connsiteY12-488" fmla="*/ 1252182 h 1869743"/>
                <a:gd name="connsiteX13-489" fmla="*/ 2146111 w 2146111"/>
                <a:gd name="connsiteY13-490" fmla="*/ 1037230 h 1869743"/>
                <a:gd name="connsiteX14-491" fmla="*/ 1982338 w 2146111"/>
                <a:gd name="connsiteY14-492" fmla="*/ 709684 h 1869743"/>
                <a:gd name="connsiteX15-493" fmla="*/ 1897039 w 2146111"/>
                <a:gd name="connsiteY15-494" fmla="*/ 573206 h 1869743"/>
                <a:gd name="connsiteX16-495" fmla="*/ 1914099 w 2146111"/>
                <a:gd name="connsiteY16-496" fmla="*/ 249072 h 1869743"/>
                <a:gd name="connsiteX17-497" fmla="*/ 1668439 w 2146111"/>
                <a:gd name="connsiteY17-498" fmla="*/ 23884 h 1869743"/>
                <a:gd name="connsiteX18-499" fmla="*/ 1299949 w 2146111"/>
                <a:gd name="connsiteY18-500" fmla="*/ 112594 h 1869743"/>
                <a:gd name="connsiteX19-501" fmla="*/ 1033818 w 2146111"/>
                <a:gd name="connsiteY19-502" fmla="*/ 119418 h 1869743"/>
                <a:gd name="connsiteX20-503" fmla="*/ 781335 w 2146111"/>
                <a:gd name="connsiteY20-504" fmla="*/ 0 h 1869743"/>
                <a:gd name="connsiteX0-505" fmla="*/ 781335 w 2146111"/>
                <a:gd name="connsiteY0-506" fmla="*/ 0 h 1869743"/>
                <a:gd name="connsiteX1-507" fmla="*/ 436729 w 2146111"/>
                <a:gd name="connsiteY1-508" fmla="*/ 269543 h 1869743"/>
                <a:gd name="connsiteX2-509" fmla="*/ 283191 w 2146111"/>
                <a:gd name="connsiteY2-510" fmla="*/ 580030 h 1869743"/>
                <a:gd name="connsiteX3-511" fmla="*/ 0 w 2146111"/>
                <a:gd name="connsiteY3-512" fmla="*/ 887105 h 1869743"/>
                <a:gd name="connsiteX4-513" fmla="*/ 160361 w 2146111"/>
                <a:gd name="connsiteY4-514" fmla="*/ 1228299 h 1869743"/>
                <a:gd name="connsiteX5-515" fmla="*/ 429905 w 2146111"/>
                <a:gd name="connsiteY5-516" fmla="*/ 1402308 h 1869743"/>
                <a:gd name="connsiteX6-517" fmla="*/ 484496 w 2146111"/>
                <a:gd name="connsiteY6-518" fmla="*/ 1757149 h 1869743"/>
                <a:gd name="connsiteX7-519" fmla="*/ 719920 w 2146111"/>
                <a:gd name="connsiteY7-520" fmla="*/ 1869743 h 1869743"/>
                <a:gd name="connsiteX8-521" fmla="*/ 1115705 w 2146111"/>
                <a:gd name="connsiteY8-522" fmla="*/ 1760561 h 1869743"/>
                <a:gd name="connsiteX9-523" fmla="*/ 1613848 w 2146111"/>
                <a:gd name="connsiteY9-524" fmla="*/ 1835624 h 1869743"/>
                <a:gd name="connsiteX10-525" fmla="*/ 1934570 w 2146111"/>
                <a:gd name="connsiteY10-526" fmla="*/ 1777621 h 1869743"/>
                <a:gd name="connsiteX11-527" fmla="*/ 2023281 w 2146111"/>
                <a:gd name="connsiteY11-528" fmla="*/ 1572905 h 1869743"/>
                <a:gd name="connsiteX12-529" fmla="*/ 2006221 w 2146111"/>
                <a:gd name="connsiteY12-530" fmla="*/ 1252182 h 1869743"/>
                <a:gd name="connsiteX13-531" fmla="*/ 2146111 w 2146111"/>
                <a:gd name="connsiteY13-532" fmla="*/ 1037230 h 1869743"/>
                <a:gd name="connsiteX14-533" fmla="*/ 1982338 w 2146111"/>
                <a:gd name="connsiteY14-534" fmla="*/ 709684 h 1869743"/>
                <a:gd name="connsiteX15-535" fmla="*/ 1897039 w 2146111"/>
                <a:gd name="connsiteY15-536" fmla="*/ 573206 h 1869743"/>
                <a:gd name="connsiteX16-537" fmla="*/ 1914099 w 2146111"/>
                <a:gd name="connsiteY16-538" fmla="*/ 249072 h 1869743"/>
                <a:gd name="connsiteX17-539" fmla="*/ 1668439 w 2146111"/>
                <a:gd name="connsiteY17-540" fmla="*/ 23884 h 1869743"/>
                <a:gd name="connsiteX18-541" fmla="*/ 1299949 w 2146111"/>
                <a:gd name="connsiteY18-542" fmla="*/ 112594 h 1869743"/>
                <a:gd name="connsiteX19-543" fmla="*/ 1033818 w 2146111"/>
                <a:gd name="connsiteY19-544" fmla="*/ 119418 h 1869743"/>
                <a:gd name="connsiteX20-545" fmla="*/ 781335 w 2146111"/>
                <a:gd name="connsiteY20-546" fmla="*/ 0 h 1869743"/>
                <a:gd name="connsiteX0-547" fmla="*/ 781335 w 2146111"/>
                <a:gd name="connsiteY0-548" fmla="*/ 0 h 1869743"/>
                <a:gd name="connsiteX1-549" fmla="*/ 436729 w 2146111"/>
                <a:gd name="connsiteY1-550" fmla="*/ 269543 h 1869743"/>
                <a:gd name="connsiteX2-551" fmla="*/ 283191 w 2146111"/>
                <a:gd name="connsiteY2-552" fmla="*/ 580030 h 1869743"/>
                <a:gd name="connsiteX3-553" fmla="*/ 0 w 2146111"/>
                <a:gd name="connsiteY3-554" fmla="*/ 887105 h 1869743"/>
                <a:gd name="connsiteX4-555" fmla="*/ 160361 w 2146111"/>
                <a:gd name="connsiteY4-556" fmla="*/ 1228299 h 1869743"/>
                <a:gd name="connsiteX5-557" fmla="*/ 429905 w 2146111"/>
                <a:gd name="connsiteY5-558" fmla="*/ 1402308 h 1869743"/>
                <a:gd name="connsiteX6-559" fmla="*/ 484496 w 2146111"/>
                <a:gd name="connsiteY6-560" fmla="*/ 1757149 h 1869743"/>
                <a:gd name="connsiteX7-561" fmla="*/ 719920 w 2146111"/>
                <a:gd name="connsiteY7-562" fmla="*/ 1869743 h 1869743"/>
                <a:gd name="connsiteX8-563" fmla="*/ 1115705 w 2146111"/>
                <a:gd name="connsiteY8-564" fmla="*/ 1760561 h 1869743"/>
                <a:gd name="connsiteX9-565" fmla="*/ 1613848 w 2146111"/>
                <a:gd name="connsiteY9-566" fmla="*/ 1835624 h 1869743"/>
                <a:gd name="connsiteX10-567" fmla="*/ 1934570 w 2146111"/>
                <a:gd name="connsiteY10-568" fmla="*/ 1777621 h 1869743"/>
                <a:gd name="connsiteX11-569" fmla="*/ 2023281 w 2146111"/>
                <a:gd name="connsiteY11-570" fmla="*/ 1572905 h 1869743"/>
                <a:gd name="connsiteX12-571" fmla="*/ 2006221 w 2146111"/>
                <a:gd name="connsiteY12-572" fmla="*/ 1252182 h 1869743"/>
                <a:gd name="connsiteX13-573" fmla="*/ 2146111 w 2146111"/>
                <a:gd name="connsiteY13-574" fmla="*/ 1037230 h 1869743"/>
                <a:gd name="connsiteX14-575" fmla="*/ 1982338 w 2146111"/>
                <a:gd name="connsiteY14-576" fmla="*/ 709684 h 1869743"/>
                <a:gd name="connsiteX15-577" fmla="*/ 1897039 w 2146111"/>
                <a:gd name="connsiteY15-578" fmla="*/ 573206 h 1869743"/>
                <a:gd name="connsiteX16-579" fmla="*/ 1914099 w 2146111"/>
                <a:gd name="connsiteY16-580" fmla="*/ 249072 h 1869743"/>
                <a:gd name="connsiteX17-581" fmla="*/ 1668439 w 2146111"/>
                <a:gd name="connsiteY17-582" fmla="*/ 23884 h 1869743"/>
                <a:gd name="connsiteX18-583" fmla="*/ 1299949 w 2146111"/>
                <a:gd name="connsiteY18-584" fmla="*/ 112594 h 1869743"/>
                <a:gd name="connsiteX19-585" fmla="*/ 1033818 w 2146111"/>
                <a:gd name="connsiteY19-586" fmla="*/ 119418 h 1869743"/>
                <a:gd name="connsiteX20-587" fmla="*/ 781335 w 2146111"/>
                <a:gd name="connsiteY20-588" fmla="*/ 0 h 1869743"/>
                <a:gd name="connsiteX0-589" fmla="*/ 781335 w 2146111"/>
                <a:gd name="connsiteY0-590" fmla="*/ 0 h 1869743"/>
                <a:gd name="connsiteX1-591" fmla="*/ 436729 w 2146111"/>
                <a:gd name="connsiteY1-592" fmla="*/ 269543 h 1869743"/>
                <a:gd name="connsiteX2-593" fmla="*/ 283191 w 2146111"/>
                <a:gd name="connsiteY2-594" fmla="*/ 580030 h 1869743"/>
                <a:gd name="connsiteX3-595" fmla="*/ 0 w 2146111"/>
                <a:gd name="connsiteY3-596" fmla="*/ 887105 h 1869743"/>
                <a:gd name="connsiteX4-597" fmla="*/ 160361 w 2146111"/>
                <a:gd name="connsiteY4-598" fmla="*/ 1228299 h 1869743"/>
                <a:gd name="connsiteX5-599" fmla="*/ 429905 w 2146111"/>
                <a:gd name="connsiteY5-600" fmla="*/ 1402308 h 1869743"/>
                <a:gd name="connsiteX6-601" fmla="*/ 484496 w 2146111"/>
                <a:gd name="connsiteY6-602" fmla="*/ 1757149 h 1869743"/>
                <a:gd name="connsiteX7-603" fmla="*/ 719920 w 2146111"/>
                <a:gd name="connsiteY7-604" fmla="*/ 1869743 h 1869743"/>
                <a:gd name="connsiteX8-605" fmla="*/ 1115705 w 2146111"/>
                <a:gd name="connsiteY8-606" fmla="*/ 1760561 h 1869743"/>
                <a:gd name="connsiteX9-607" fmla="*/ 1613848 w 2146111"/>
                <a:gd name="connsiteY9-608" fmla="*/ 1835624 h 1869743"/>
                <a:gd name="connsiteX10-609" fmla="*/ 1934570 w 2146111"/>
                <a:gd name="connsiteY10-610" fmla="*/ 1777621 h 1869743"/>
                <a:gd name="connsiteX11-611" fmla="*/ 2023281 w 2146111"/>
                <a:gd name="connsiteY11-612" fmla="*/ 1572905 h 1869743"/>
                <a:gd name="connsiteX12-613" fmla="*/ 2006221 w 2146111"/>
                <a:gd name="connsiteY12-614" fmla="*/ 1252182 h 1869743"/>
                <a:gd name="connsiteX13-615" fmla="*/ 2146111 w 2146111"/>
                <a:gd name="connsiteY13-616" fmla="*/ 1037230 h 1869743"/>
                <a:gd name="connsiteX14-617" fmla="*/ 1982338 w 2146111"/>
                <a:gd name="connsiteY14-618" fmla="*/ 709684 h 1869743"/>
                <a:gd name="connsiteX15-619" fmla="*/ 1897039 w 2146111"/>
                <a:gd name="connsiteY15-620" fmla="*/ 573206 h 1869743"/>
                <a:gd name="connsiteX16-621" fmla="*/ 1914099 w 2146111"/>
                <a:gd name="connsiteY16-622" fmla="*/ 249072 h 1869743"/>
                <a:gd name="connsiteX17-623" fmla="*/ 1668439 w 2146111"/>
                <a:gd name="connsiteY17-624" fmla="*/ 23884 h 1869743"/>
                <a:gd name="connsiteX18-625" fmla="*/ 1299949 w 2146111"/>
                <a:gd name="connsiteY18-626" fmla="*/ 112594 h 1869743"/>
                <a:gd name="connsiteX19-627" fmla="*/ 1033818 w 2146111"/>
                <a:gd name="connsiteY19-628" fmla="*/ 119418 h 1869743"/>
                <a:gd name="connsiteX20-629" fmla="*/ 781335 w 2146111"/>
                <a:gd name="connsiteY20-630" fmla="*/ 0 h 1869743"/>
                <a:gd name="connsiteX0-631" fmla="*/ 781335 w 2146111"/>
                <a:gd name="connsiteY0-632" fmla="*/ 0 h 1869743"/>
                <a:gd name="connsiteX1-633" fmla="*/ 436729 w 2146111"/>
                <a:gd name="connsiteY1-634" fmla="*/ 269543 h 1869743"/>
                <a:gd name="connsiteX2-635" fmla="*/ 283191 w 2146111"/>
                <a:gd name="connsiteY2-636" fmla="*/ 580030 h 1869743"/>
                <a:gd name="connsiteX3-637" fmla="*/ 0 w 2146111"/>
                <a:gd name="connsiteY3-638" fmla="*/ 887105 h 1869743"/>
                <a:gd name="connsiteX4-639" fmla="*/ 160361 w 2146111"/>
                <a:gd name="connsiteY4-640" fmla="*/ 1228299 h 1869743"/>
                <a:gd name="connsiteX5-641" fmla="*/ 429905 w 2146111"/>
                <a:gd name="connsiteY5-642" fmla="*/ 1402308 h 1869743"/>
                <a:gd name="connsiteX6-643" fmla="*/ 484496 w 2146111"/>
                <a:gd name="connsiteY6-644" fmla="*/ 1757149 h 1869743"/>
                <a:gd name="connsiteX7-645" fmla="*/ 719920 w 2146111"/>
                <a:gd name="connsiteY7-646" fmla="*/ 1869743 h 1869743"/>
                <a:gd name="connsiteX8-647" fmla="*/ 1115705 w 2146111"/>
                <a:gd name="connsiteY8-648" fmla="*/ 1760561 h 1869743"/>
                <a:gd name="connsiteX9-649" fmla="*/ 1613848 w 2146111"/>
                <a:gd name="connsiteY9-650" fmla="*/ 1835624 h 1869743"/>
                <a:gd name="connsiteX10-651" fmla="*/ 1934570 w 2146111"/>
                <a:gd name="connsiteY10-652" fmla="*/ 1777621 h 1869743"/>
                <a:gd name="connsiteX11-653" fmla="*/ 2023281 w 2146111"/>
                <a:gd name="connsiteY11-654" fmla="*/ 1572905 h 1869743"/>
                <a:gd name="connsiteX12-655" fmla="*/ 2006221 w 2146111"/>
                <a:gd name="connsiteY12-656" fmla="*/ 1252182 h 1869743"/>
                <a:gd name="connsiteX13-657" fmla="*/ 2146111 w 2146111"/>
                <a:gd name="connsiteY13-658" fmla="*/ 1037230 h 1869743"/>
                <a:gd name="connsiteX14-659" fmla="*/ 1982338 w 2146111"/>
                <a:gd name="connsiteY14-660" fmla="*/ 709684 h 1869743"/>
                <a:gd name="connsiteX15-661" fmla="*/ 1897039 w 2146111"/>
                <a:gd name="connsiteY15-662" fmla="*/ 573206 h 1869743"/>
                <a:gd name="connsiteX16-663" fmla="*/ 1914099 w 2146111"/>
                <a:gd name="connsiteY16-664" fmla="*/ 249072 h 1869743"/>
                <a:gd name="connsiteX17-665" fmla="*/ 1668439 w 2146111"/>
                <a:gd name="connsiteY17-666" fmla="*/ 23884 h 1869743"/>
                <a:gd name="connsiteX18-667" fmla="*/ 1299949 w 2146111"/>
                <a:gd name="connsiteY18-668" fmla="*/ 112594 h 1869743"/>
                <a:gd name="connsiteX19-669" fmla="*/ 1033818 w 2146111"/>
                <a:gd name="connsiteY19-670" fmla="*/ 119418 h 1869743"/>
                <a:gd name="connsiteX20-671" fmla="*/ 781335 w 2146111"/>
                <a:gd name="connsiteY20-672" fmla="*/ 0 h 1869743"/>
                <a:gd name="connsiteX0-673" fmla="*/ 781335 w 2146111"/>
                <a:gd name="connsiteY0-674" fmla="*/ 0 h 1869743"/>
                <a:gd name="connsiteX1-675" fmla="*/ 436729 w 2146111"/>
                <a:gd name="connsiteY1-676" fmla="*/ 269543 h 1869743"/>
                <a:gd name="connsiteX2-677" fmla="*/ 283191 w 2146111"/>
                <a:gd name="connsiteY2-678" fmla="*/ 580030 h 1869743"/>
                <a:gd name="connsiteX3-679" fmla="*/ 0 w 2146111"/>
                <a:gd name="connsiteY3-680" fmla="*/ 887105 h 1869743"/>
                <a:gd name="connsiteX4-681" fmla="*/ 160361 w 2146111"/>
                <a:gd name="connsiteY4-682" fmla="*/ 1228299 h 1869743"/>
                <a:gd name="connsiteX5-683" fmla="*/ 429905 w 2146111"/>
                <a:gd name="connsiteY5-684" fmla="*/ 1402308 h 1869743"/>
                <a:gd name="connsiteX6-685" fmla="*/ 484496 w 2146111"/>
                <a:gd name="connsiteY6-686" fmla="*/ 1757149 h 1869743"/>
                <a:gd name="connsiteX7-687" fmla="*/ 719920 w 2146111"/>
                <a:gd name="connsiteY7-688" fmla="*/ 1869743 h 1869743"/>
                <a:gd name="connsiteX8-689" fmla="*/ 1115705 w 2146111"/>
                <a:gd name="connsiteY8-690" fmla="*/ 1760561 h 1869743"/>
                <a:gd name="connsiteX9-691" fmla="*/ 1613848 w 2146111"/>
                <a:gd name="connsiteY9-692" fmla="*/ 1835624 h 1869743"/>
                <a:gd name="connsiteX10-693" fmla="*/ 1934570 w 2146111"/>
                <a:gd name="connsiteY10-694" fmla="*/ 1777621 h 1869743"/>
                <a:gd name="connsiteX11-695" fmla="*/ 2023281 w 2146111"/>
                <a:gd name="connsiteY11-696" fmla="*/ 1572905 h 1869743"/>
                <a:gd name="connsiteX12-697" fmla="*/ 2006221 w 2146111"/>
                <a:gd name="connsiteY12-698" fmla="*/ 1252182 h 1869743"/>
                <a:gd name="connsiteX13-699" fmla="*/ 2146111 w 2146111"/>
                <a:gd name="connsiteY13-700" fmla="*/ 1037230 h 1869743"/>
                <a:gd name="connsiteX14-701" fmla="*/ 1982338 w 2146111"/>
                <a:gd name="connsiteY14-702" fmla="*/ 709684 h 1869743"/>
                <a:gd name="connsiteX15-703" fmla="*/ 1897039 w 2146111"/>
                <a:gd name="connsiteY15-704" fmla="*/ 573206 h 1869743"/>
                <a:gd name="connsiteX16-705" fmla="*/ 1914099 w 2146111"/>
                <a:gd name="connsiteY16-706" fmla="*/ 249072 h 1869743"/>
                <a:gd name="connsiteX17-707" fmla="*/ 1685499 w 2146111"/>
                <a:gd name="connsiteY17-708" fmla="*/ 27296 h 1869743"/>
                <a:gd name="connsiteX18-709" fmla="*/ 1299949 w 2146111"/>
                <a:gd name="connsiteY18-710" fmla="*/ 112594 h 1869743"/>
                <a:gd name="connsiteX19-711" fmla="*/ 1033818 w 2146111"/>
                <a:gd name="connsiteY19-712" fmla="*/ 119418 h 1869743"/>
                <a:gd name="connsiteX20-713" fmla="*/ 781335 w 2146111"/>
                <a:gd name="connsiteY20-714" fmla="*/ 0 h 1869743"/>
                <a:gd name="connsiteX0-715" fmla="*/ 781335 w 2146111"/>
                <a:gd name="connsiteY0-716" fmla="*/ 0 h 1869743"/>
                <a:gd name="connsiteX1-717" fmla="*/ 436729 w 2146111"/>
                <a:gd name="connsiteY1-718" fmla="*/ 269543 h 1869743"/>
                <a:gd name="connsiteX2-719" fmla="*/ 283191 w 2146111"/>
                <a:gd name="connsiteY2-720" fmla="*/ 580030 h 1869743"/>
                <a:gd name="connsiteX3-721" fmla="*/ 0 w 2146111"/>
                <a:gd name="connsiteY3-722" fmla="*/ 887105 h 1869743"/>
                <a:gd name="connsiteX4-723" fmla="*/ 160361 w 2146111"/>
                <a:gd name="connsiteY4-724" fmla="*/ 1228299 h 1869743"/>
                <a:gd name="connsiteX5-725" fmla="*/ 429905 w 2146111"/>
                <a:gd name="connsiteY5-726" fmla="*/ 1402308 h 1869743"/>
                <a:gd name="connsiteX6-727" fmla="*/ 484496 w 2146111"/>
                <a:gd name="connsiteY6-728" fmla="*/ 1757149 h 1869743"/>
                <a:gd name="connsiteX7-729" fmla="*/ 719920 w 2146111"/>
                <a:gd name="connsiteY7-730" fmla="*/ 1869743 h 1869743"/>
                <a:gd name="connsiteX8-731" fmla="*/ 1115705 w 2146111"/>
                <a:gd name="connsiteY8-732" fmla="*/ 1760561 h 1869743"/>
                <a:gd name="connsiteX9-733" fmla="*/ 1613848 w 2146111"/>
                <a:gd name="connsiteY9-734" fmla="*/ 1835624 h 1869743"/>
                <a:gd name="connsiteX10-735" fmla="*/ 1934570 w 2146111"/>
                <a:gd name="connsiteY10-736" fmla="*/ 1777621 h 1869743"/>
                <a:gd name="connsiteX11-737" fmla="*/ 2023281 w 2146111"/>
                <a:gd name="connsiteY11-738" fmla="*/ 1572905 h 1869743"/>
                <a:gd name="connsiteX12-739" fmla="*/ 2006221 w 2146111"/>
                <a:gd name="connsiteY12-740" fmla="*/ 1252182 h 1869743"/>
                <a:gd name="connsiteX13-741" fmla="*/ 2146111 w 2146111"/>
                <a:gd name="connsiteY13-742" fmla="*/ 1037230 h 1869743"/>
                <a:gd name="connsiteX14-743" fmla="*/ 1982338 w 2146111"/>
                <a:gd name="connsiteY14-744" fmla="*/ 709684 h 1869743"/>
                <a:gd name="connsiteX15-745" fmla="*/ 1897039 w 2146111"/>
                <a:gd name="connsiteY15-746" fmla="*/ 573206 h 1869743"/>
                <a:gd name="connsiteX16-747" fmla="*/ 1914099 w 2146111"/>
                <a:gd name="connsiteY16-748" fmla="*/ 249072 h 1869743"/>
                <a:gd name="connsiteX17-749" fmla="*/ 1685499 w 2146111"/>
                <a:gd name="connsiteY17-750" fmla="*/ 27296 h 1869743"/>
                <a:gd name="connsiteX18-751" fmla="*/ 1299949 w 2146111"/>
                <a:gd name="connsiteY18-752" fmla="*/ 112594 h 1869743"/>
                <a:gd name="connsiteX19-753" fmla="*/ 1033818 w 2146111"/>
                <a:gd name="connsiteY19-754" fmla="*/ 119418 h 1869743"/>
                <a:gd name="connsiteX20-755" fmla="*/ 781335 w 2146111"/>
                <a:gd name="connsiteY20-756" fmla="*/ 0 h 1869743"/>
                <a:gd name="connsiteX0-757" fmla="*/ 781335 w 2146111"/>
                <a:gd name="connsiteY0-758" fmla="*/ 0 h 1869743"/>
                <a:gd name="connsiteX1-759" fmla="*/ 436729 w 2146111"/>
                <a:gd name="connsiteY1-760" fmla="*/ 269543 h 1869743"/>
                <a:gd name="connsiteX2-761" fmla="*/ 283191 w 2146111"/>
                <a:gd name="connsiteY2-762" fmla="*/ 580030 h 1869743"/>
                <a:gd name="connsiteX3-763" fmla="*/ 0 w 2146111"/>
                <a:gd name="connsiteY3-764" fmla="*/ 887105 h 1869743"/>
                <a:gd name="connsiteX4-765" fmla="*/ 160361 w 2146111"/>
                <a:gd name="connsiteY4-766" fmla="*/ 1228299 h 1869743"/>
                <a:gd name="connsiteX5-767" fmla="*/ 429905 w 2146111"/>
                <a:gd name="connsiteY5-768" fmla="*/ 1402308 h 1869743"/>
                <a:gd name="connsiteX6-769" fmla="*/ 484496 w 2146111"/>
                <a:gd name="connsiteY6-770" fmla="*/ 1757149 h 1869743"/>
                <a:gd name="connsiteX7-771" fmla="*/ 719920 w 2146111"/>
                <a:gd name="connsiteY7-772" fmla="*/ 1869743 h 1869743"/>
                <a:gd name="connsiteX8-773" fmla="*/ 1115705 w 2146111"/>
                <a:gd name="connsiteY8-774" fmla="*/ 1760561 h 1869743"/>
                <a:gd name="connsiteX9-775" fmla="*/ 1613848 w 2146111"/>
                <a:gd name="connsiteY9-776" fmla="*/ 1835624 h 1869743"/>
                <a:gd name="connsiteX10-777" fmla="*/ 1934570 w 2146111"/>
                <a:gd name="connsiteY10-778" fmla="*/ 1777621 h 1869743"/>
                <a:gd name="connsiteX11-779" fmla="*/ 2023281 w 2146111"/>
                <a:gd name="connsiteY11-780" fmla="*/ 1572905 h 1869743"/>
                <a:gd name="connsiteX12-781" fmla="*/ 2006221 w 2146111"/>
                <a:gd name="connsiteY12-782" fmla="*/ 1252182 h 1869743"/>
                <a:gd name="connsiteX13-783" fmla="*/ 2146111 w 2146111"/>
                <a:gd name="connsiteY13-784" fmla="*/ 1037230 h 1869743"/>
                <a:gd name="connsiteX14-785" fmla="*/ 1982338 w 2146111"/>
                <a:gd name="connsiteY14-786" fmla="*/ 709684 h 1869743"/>
                <a:gd name="connsiteX15-787" fmla="*/ 1897039 w 2146111"/>
                <a:gd name="connsiteY15-788" fmla="*/ 573206 h 1869743"/>
                <a:gd name="connsiteX16-789" fmla="*/ 1914099 w 2146111"/>
                <a:gd name="connsiteY16-790" fmla="*/ 249072 h 1869743"/>
                <a:gd name="connsiteX17-791" fmla="*/ 1685499 w 2146111"/>
                <a:gd name="connsiteY17-792" fmla="*/ 27296 h 1869743"/>
                <a:gd name="connsiteX18-793" fmla="*/ 1299949 w 2146111"/>
                <a:gd name="connsiteY18-794" fmla="*/ 112594 h 1869743"/>
                <a:gd name="connsiteX19-795" fmla="*/ 1033818 w 2146111"/>
                <a:gd name="connsiteY19-796" fmla="*/ 119418 h 1869743"/>
                <a:gd name="connsiteX20-797" fmla="*/ 781335 w 2146111"/>
                <a:gd name="connsiteY20-798" fmla="*/ 0 h 1869743"/>
                <a:gd name="connsiteX0-799" fmla="*/ 781335 w 2146111"/>
                <a:gd name="connsiteY0-800" fmla="*/ 0 h 1869743"/>
                <a:gd name="connsiteX1-801" fmla="*/ 436729 w 2146111"/>
                <a:gd name="connsiteY1-802" fmla="*/ 269543 h 1869743"/>
                <a:gd name="connsiteX2-803" fmla="*/ 283191 w 2146111"/>
                <a:gd name="connsiteY2-804" fmla="*/ 580030 h 1869743"/>
                <a:gd name="connsiteX3-805" fmla="*/ 0 w 2146111"/>
                <a:gd name="connsiteY3-806" fmla="*/ 887105 h 1869743"/>
                <a:gd name="connsiteX4-807" fmla="*/ 160361 w 2146111"/>
                <a:gd name="connsiteY4-808" fmla="*/ 1228299 h 1869743"/>
                <a:gd name="connsiteX5-809" fmla="*/ 429905 w 2146111"/>
                <a:gd name="connsiteY5-810" fmla="*/ 1402308 h 1869743"/>
                <a:gd name="connsiteX6-811" fmla="*/ 484496 w 2146111"/>
                <a:gd name="connsiteY6-812" fmla="*/ 1757149 h 1869743"/>
                <a:gd name="connsiteX7-813" fmla="*/ 719920 w 2146111"/>
                <a:gd name="connsiteY7-814" fmla="*/ 1869743 h 1869743"/>
                <a:gd name="connsiteX8-815" fmla="*/ 1115705 w 2146111"/>
                <a:gd name="connsiteY8-816" fmla="*/ 1760561 h 1869743"/>
                <a:gd name="connsiteX9-817" fmla="*/ 1613848 w 2146111"/>
                <a:gd name="connsiteY9-818" fmla="*/ 1835624 h 1869743"/>
                <a:gd name="connsiteX10-819" fmla="*/ 1934570 w 2146111"/>
                <a:gd name="connsiteY10-820" fmla="*/ 1777621 h 1869743"/>
                <a:gd name="connsiteX11-821" fmla="*/ 2023281 w 2146111"/>
                <a:gd name="connsiteY11-822" fmla="*/ 1572905 h 1869743"/>
                <a:gd name="connsiteX12-823" fmla="*/ 2006221 w 2146111"/>
                <a:gd name="connsiteY12-824" fmla="*/ 1252182 h 1869743"/>
                <a:gd name="connsiteX13-825" fmla="*/ 2146111 w 2146111"/>
                <a:gd name="connsiteY13-826" fmla="*/ 1037230 h 1869743"/>
                <a:gd name="connsiteX14-827" fmla="*/ 1982338 w 2146111"/>
                <a:gd name="connsiteY14-828" fmla="*/ 709684 h 1869743"/>
                <a:gd name="connsiteX15-829" fmla="*/ 1897039 w 2146111"/>
                <a:gd name="connsiteY15-830" fmla="*/ 573206 h 1869743"/>
                <a:gd name="connsiteX16-831" fmla="*/ 1914099 w 2146111"/>
                <a:gd name="connsiteY16-832" fmla="*/ 249072 h 1869743"/>
                <a:gd name="connsiteX17-833" fmla="*/ 1685499 w 2146111"/>
                <a:gd name="connsiteY17-834" fmla="*/ 27296 h 1869743"/>
                <a:gd name="connsiteX18-835" fmla="*/ 1299949 w 2146111"/>
                <a:gd name="connsiteY18-836" fmla="*/ 112594 h 1869743"/>
                <a:gd name="connsiteX19-837" fmla="*/ 1033818 w 2146111"/>
                <a:gd name="connsiteY19-838" fmla="*/ 119418 h 1869743"/>
                <a:gd name="connsiteX20-839" fmla="*/ 781335 w 2146111"/>
                <a:gd name="connsiteY20-840" fmla="*/ 0 h 1869743"/>
                <a:gd name="connsiteX0-841" fmla="*/ 781335 w 2146111"/>
                <a:gd name="connsiteY0-842" fmla="*/ 0 h 1869743"/>
                <a:gd name="connsiteX1-843" fmla="*/ 436729 w 2146111"/>
                <a:gd name="connsiteY1-844" fmla="*/ 269543 h 1869743"/>
                <a:gd name="connsiteX2-845" fmla="*/ 283191 w 2146111"/>
                <a:gd name="connsiteY2-846" fmla="*/ 580030 h 1869743"/>
                <a:gd name="connsiteX3-847" fmla="*/ 0 w 2146111"/>
                <a:gd name="connsiteY3-848" fmla="*/ 887105 h 1869743"/>
                <a:gd name="connsiteX4-849" fmla="*/ 160361 w 2146111"/>
                <a:gd name="connsiteY4-850" fmla="*/ 1228299 h 1869743"/>
                <a:gd name="connsiteX5-851" fmla="*/ 429905 w 2146111"/>
                <a:gd name="connsiteY5-852" fmla="*/ 1402308 h 1869743"/>
                <a:gd name="connsiteX6-853" fmla="*/ 484496 w 2146111"/>
                <a:gd name="connsiteY6-854" fmla="*/ 1757149 h 1869743"/>
                <a:gd name="connsiteX7-855" fmla="*/ 719920 w 2146111"/>
                <a:gd name="connsiteY7-856" fmla="*/ 1869743 h 1869743"/>
                <a:gd name="connsiteX8-857" fmla="*/ 1115705 w 2146111"/>
                <a:gd name="connsiteY8-858" fmla="*/ 1760561 h 1869743"/>
                <a:gd name="connsiteX9-859" fmla="*/ 1613848 w 2146111"/>
                <a:gd name="connsiteY9-860" fmla="*/ 1835624 h 1869743"/>
                <a:gd name="connsiteX10-861" fmla="*/ 1934570 w 2146111"/>
                <a:gd name="connsiteY10-862" fmla="*/ 1777621 h 1869743"/>
                <a:gd name="connsiteX11-863" fmla="*/ 2023281 w 2146111"/>
                <a:gd name="connsiteY11-864" fmla="*/ 1572905 h 1869743"/>
                <a:gd name="connsiteX12-865" fmla="*/ 2006221 w 2146111"/>
                <a:gd name="connsiteY12-866" fmla="*/ 1252182 h 1869743"/>
                <a:gd name="connsiteX13-867" fmla="*/ 2146111 w 2146111"/>
                <a:gd name="connsiteY13-868" fmla="*/ 1037230 h 1869743"/>
                <a:gd name="connsiteX14-869" fmla="*/ 2006222 w 2146111"/>
                <a:gd name="connsiteY14-870" fmla="*/ 730155 h 1869743"/>
                <a:gd name="connsiteX15-871" fmla="*/ 1897039 w 2146111"/>
                <a:gd name="connsiteY15-872" fmla="*/ 573206 h 1869743"/>
                <a:gd name="connsiteX16-873" fmla="*/ 1914099 w 2146111"/>
                <a:gd name="connsiteY16-874" fmla="*/ 249072 h 1869743"/>
                <a:gd name="connsiteX17-875" fmla="*/ 1685499 w 2146111"/>
                <a:gd name="connsiteY17-876" fmla="*/ 27296 h 1869743"/>
                <a:gd name="connsiteX18-877" fmla="*/ 1299949 w 2146111"/>
                <a:gd name="connsiteY18-878" fmla="*/ 112594 h 1869743"/>
                <a:gd name="connsiteX19-879" fmla="*/ 1033818 w 2146111"/>
                <a:gd name="connsiteY19-880" fmla="*/ 119418 h 1869743"/>
                <a:gd name="connsiteX20-881" fmla="*/ 781335 w 2146111"/>
                <a:gd name="connsiteY20-882" fmla="*/ 0 h 1869743"/>
                <a:gd name="connsiteX0-883" fmla="*/ 781335 w 2146111"/>
                <a:gd name="connsiteY0-884" fmla="*/ 0 h 1869743"/>
                <a:gd name="connsiteX1-885" fmla="*/ 436729 w 2146111"/>
                <a:gd name="connsiteY1-886" fmla="*/ 269543 h 1869743"/>
                <a:gd name="connsiteX2-887" fmla="*/ 283191 w 2146111"/>
                <a:gd name="connsiteY2-888" fmla="*/ 580030 h 1869743"/>
                <a:gd name="connsiteX3-889" fmla="*/ 0 w 2146111"/>
                <a:gd name="connsiteY3-890" fmla="*/ 887105 h 1869743"/>
                <a:gd name="connsiteX4-891" fmla="*/ 160361 w 2146111"/>
                <a:gd name="connsiteY4-892" fmla="*/ 1228299 h 1869743"/>
                <a:gd name="connsiteX5-893" fmla="*/ 429905 w 2146111"/>
                <a:gd name="connsiteY5-894" fmla="*/ 1402308 h 1869743"/>
                <a:gd name="connsiteX6-895" fmla="*/ 484496 w 2146111"/>
                <a:gd name="connsiteY6-896" fmla="*/ 1757149 h 1869743"/>
                <a:gd name="connsiteX7-897" fmla="*/ 719920 w 2146111"/>
                <a:gd name="connsiteY7-898" fmla="*/ 1869743 h 1869743"/>
                <a:gd name="connsiteX8-899" fmla="*/ 1115705 w 2146111"/>
                <a:gd name="connsiteY8-900" fmla="*/ 1760561 h 1869743"/>
                <a:gd name="connsiteX9-901" fmla="*/ 1613848 w 2146111"/>
                <a:gd name="connsiteY9-902" fmla="*/ 1835624 h 1869743"/>
                <a:gd name="connsiteX10-903" fmla="*/ 1934570 w 2146111"/>
                <a:gd name="connsiteY10-904" fmla="*/ 1777621 h 1869743"/>
                <a:gd name="connsiteX11-905" fmla="*/ 2023281 w 2146111"/>
                <a:gd name="connsiteY11-906" fmla="*/ 1572905 h 1869743"/>
                <a:gd name="connsiteX12-907" fmla="*/ 2006221 w 2146111"/>
                <a:gd name="connsiteY12-908" fmla="*/ 1252182 h 1869743"/>
                <a:gd name="connsiteX13-909" fmla="*/ 2146111 w 2146111"/>
                <a:gd name="connsiteY13-910" fmla="*/ 1037230 h 1869743"/>
                <a:gd name="connsiteX14-911" fmla="*/ 2006222 w 2146111"/>
                <a:gd name="connsiteY14-912" fmla="*/ 730155 h 1869743"/>
                <a:gd name="connsiteX15-913" fmla="*/ 1897039 w 2146111"/>
                <a:gd name="connsiteY15-914" fmla="*/ 573206 h 1869743"/>
                <a:gd name="connsiteX16-915" fmla="*/ 1914099 w 2146111"/>
                <a:gd name="connsiteY16-916" fmla="*/ 249072 h 1869743"/>
                <a:gd name="connsiteX17-917" fmla="*/ 1685499 w 2146111"/>
                <a:gd name="connsiteY17-918" fmla="*/ 27296 h 1869743"/>
                <a:gd name="connsiteX18-919" fmla="*/ 1299949 w 2146111"/>
                <a:gd name="connsiteY18-920" fmla="*/ 112594 h 1869743"/>
                <a:gd name="connsiteX19-921" fmla="*/ 1033818 w 2146111"/>
                <a:gd name="connsiteY19-922" fmla="*/ 119418 h 1869743"/>
                <a:gd name="connsiteX20-923" fmla="*/ 781335 w 2146111"/>
                <a:gd name="connsiteY20-924" fmla="*/ 0 h 1869743"/>
                <a:gd name="connsiteX0-925" fmla="*/ 781335 w 2146111"/>
                <a:gd name="connsiteY0-926" fmla="*/ 0 h 1869743"/>
                <a:gd name="connsiteX1-927" fmla="*/ 436729 w 2146111"/>
                <a:gd name="connsiteY1-928" fmla="*/ 269543 h 1869743"/>
                <a:gd name="connsiteX2-929" fmla="*/ 283191 w 2146111"/>
                <a:gd name="connsiteY2-930" fmla="*/ 580030 h 1869743"/>
                <a:gd name="connsiteX3-931" fmla="*/ 0 w 2146111"/>
                <a:gd name="connsiteY3-932" fmla="*/ 887105 h 1869743"/>
                <a:gd name="connsiteX4-933" fmla="*/ 160361 w 2146111"/>
                <a:gd name="connsiteY4-934" fmla="*/ 1228299 h 1869743"/>
                <a:gd name="connsiteX5-935" fmla="*/ 429905 w 2146111"/>
                <a:gd name="connsiteY5-936" fmla="*/ 1402308 h 1869743"/>
                <a:gd name="connsiteX6-937" fmla="*/ 484496 w 2146111"/>
                <a:gd name="connsiteY6-938" fmla="*/ 1757149 h 1869743"/>
                <a:gd name="connsiteX7-939" fmla="*/ 719920 w 2146111"/>
                <a:gd name="connsiteY7-940" fmla="*/ 1869743 h 1869743"/>
                <a:gd name="connsiteX8-941" fmla="*/ 1115705 w 2146111"/>
                <a:gd name="connsiteY8-942" fmla="*/ 1760561 h 1869743"/>
                <a:gd name="connsiteX9-943" fmla="*/ 1613848 w 2146111"/>
                <a:gd name="connsiteY9-944" fmla="*/ 1835624 h 1869743"/>
                <a:gd name="connsiteX10-945" fmla="*/ 1934570 w 2146111"/>
                <a:gd name="connsiteY10-946" fmla="*/ 1777621 h 1869743"/>
                <a:gd name="connsiteX11-947" fmla="*/ 2023281 w 2146111"/>
                <a:gd name="connsiteY11-948" fmla="*/ 1572905 h 1869743"/>
                <a:gd name="connsiteX12-949" fmla="*/ 2006221 w 2146111"/>
                <a:gd name="connsiteY12-950" fmla="*/ 1252182 h 1869743"/>
                <a:gd name="connsiteX13-951" fmla="*/ 2146111 w 2146111"/>
                <a:gd name="connsiteY13-952" fmla="*/ 1037230 h 1869743"/>
                <a:gd name="connsiteX14-953" fmla="*/ 2006222 w 2146111"/>
                <a:gd name="connsiteY14-954" fmla="*/ 730155 h 1869743"/>
                <a:gd name="connsiteX15-955" fmla="*/ 1897039 w 2146111"/>
                <a:gd name="connsiteY15-956" fmla="*/ 573206 h 1869743"/>
                <a:gd name="connsiteX16-957" fmla="*/ 1914099 w 2146111"/>
                <a:gd name="connsiteY16-958" fmla="*/ 249072 h 1869743"/>
                <a:gd name="connsiteX17-959" fmla="*/ 1685499 w 2146111"/>
                <a:gd name="connsiteY17-960" fmla="*/ 27296 h 1869743"/>
                <a:gd name="connsiteX18-961" fmla="*/ 1299949 w 2146111"/>
                <a:gd name="connsiteY18-962" fmla="*/ 112594 h 1869743"/>
                <a:gd name="connsiteX19-963" fmla="*/ 1033818 w 2146111"/>
                <a:gd name="connsiteY19-964" fmla="*/ 119418 h 1869743"/>
                <a:gd name="connsiteX20-965" fmla="*/ 781335 w 2146111"/>
                <a:gd name="connsiteY20-966" fmla="*/ 0 h 1869743"/>
                <a:gd name="connsiteX0-967" fmla="*/ 781335 w 2146111"/>
                <a:gd name="connsiteY0-968" fmla="*/ 0 h 1869743"/>
                <a:gd name="connsiteX1-969" fmla="*/ 436729 w 2146111"/>
                <a:gd name="connsiteY1-970" fmla="*/ 269543 h 1869743"/>
                <a:gd name="connsiteX2-971" fmla="*/ 283191 w 2146111"/>
                <a:gd name="connsiteY2-972" fmla="*/ 580030 h 1869743"/>
                <a:gd name="connsiteX3-973" fmla="*/ 0 w 2146111"/>
                <a:gd name="connsiteY3-974" fmla="*/ 887105 h 1869743"/>
                <a:gd name="connsiteX4-975" fmla="*/ 160361 w 2146111"/>
                <a:gd name="connsiteY4-976" fmla="*/ 1228299 h 1869743"/>
                <a:gd name="connsiteX5-977" fmla="*/ 429905 w 2146111"/>
                <a:gd name="connsiteY5-978" fmla="*/ 1402308 h 1869743"/>
                <a:gd name="connsiteX6-979" fmla="*/ 484496 w 2146111"/>
                <a:gd name="connsiteY6-980" fmla="*/ 1757149 h 1869743"/>
                <a:gd name="connsiteX7-981" fmla="*/ 719920 w 2146111"/>
                <a:gd name="connsiteY7-982" fmla="*/ 1869743 h 1869743"/>
                <a:gd name="connsiteX8-983" fmla="*/ 1115705 w 2146111"/>
                <a:gd name="connsiteY8-984" fmla="*/ 1760561 h 1869743"/>
                <a:gd name="connsiteX9-985" fmla="*/ 1613848 w 2146111"/>
                <a:gd name="connsiteY9-986" fmla="*/ 1835624 h 1869743"/>
                <a:gd name="connsiteX10-987" fmla="*/ 1934570 w 2146111"/>
                <a:gd name="connsiteY10-988" fmla="*/ 1777621 h 1869743"/>
                <a:gd name="connsiteX11-989" fmla="*/ 2023281 w 2146111"/>
                <a:gd name="connsiteY11-990" fmla="*/ 1572905 h 1869743"/>
                <a:gd name="connsiteX12-991" fmla="*/ 2006221 w 2146111"/>
                <a:gd name="connsiteY12-992" fmla="*/ 1252182 h 1869743"/>
                <a:gd name="connsiteX13-993" fmla="*/ 2146111 w 2146111"/>
                <a:gd name="connsiteY13-994" fmla="*/ 1037230 h 1869743"/>
                <a:gd name="connsiteX14-995" fmla="*/ 2006222 w 2146111"/>
                <a:gd name="connsiteY14-996" fmla="*/ 730155 h 1869743"/>
                <a:gd name="connsiteX15-997" fmla="*/ 1897039 w 2146111"/>
                <a:gd name="connsiteY15-998" fmla="*/ 573206 h 1869743"/>
                <a:gd name="connsiteX16-999" fmla="*/ 1914099 w 2146111"/>
                <a:gd name="connsiteY16-1000" fmla="*/ 249072 h 1869743"/>
                <a:gd name="connsiteX17-1001" fmla="*/ 1685499 w 2146111"/>
                <a:gd name="connsiteY17-1002" fmla="*/ 27296 h 1869743"/>
                <a:gd name="connsiteX18-1003" fmla="*/ 1299949 w 2146111"/>
                <a:gd name="connsiteY18-1004" fmla="*/ 112594 h 1869743"/>
                <a:gd name="connsiteX19-1005" fmla="*/ 1033818 w 2146111"/>
                <a:gd name="connsiteY19-1006" fmla="*/ 119418 h 1869743"/>
                <a:gd name="connsiteX20-1007" fmla="*/ 781335 w 2146111"/>
                <a:gd name="connsiteY20-1008" fmla="*/ 0 h 1869743"/>
                <a:gd name="connsiteX0-1009" fmla="*/ 781335 w 2147446"/>
                <a:gd name="connsiteY0-1010" fmla="*/ 0 h 1869743"/>
                <a:gd name="connsiteX1-1011" fmla="*/ 436729 w 2147446"/>
                <a:gd name="connsiteY1-1012" fmla="*/ 269543 h 1869743"/>
                <a:gd name="connsiteX2-1013" fmla="*/ 283191 w 2147446"/>
                <a:gd name="connsiteY2-1014" fmla="*/ 580030 h 1869743"/>
                <a:gd name="connsiteX3-1015" fmla="*/ 0 w 2147446"/>
                <a:gd name="connsiteY3-1016" fmla="*/ 887105 h 1869743"/>
                <a:gd name="connsiteX4-1017" fmla="*/ 160361 w 2147446"/>
                <a:gd name="connsiteY4-1018" fmla="*/ 1228299 h 1869743"/>
                <a:gd name="connsiteX5-1019" fmla="*/ 429905 w 2147446"/>
                <a:gd name="connsiteY5-1020" fmla="*/ 1402308 h 1869743"/>
                <a:gd name="connsiteX6-1021" fmla="*/ 484496 w 2147446"/>
                <a:gd name="connsiteY6-1022" fmla="*/ 1757149 h 1869743"/>
                <a:gd name="connsiteX7-1023" fmla="*/ 719920 w 2147446"/>
                <a:gd name="connsiteY7-1024" fmla="*/ 1869743 h 1869743"/>
                <a:gd name="connsiteX8-1025" fmla="*/ 1115705 w 2147446"/>
                <a:gd name="connsiteY8-1026" fmla="*/ 1760561 h 1869743"/>
                <a:gd name="connsiteX9-1027" fmla="*/ 1613848 w 2147446"/>
                <a:gd name="connsiteY9-1028" fmla="*/ 1835624 h 1869743"/>
                <a:gd name="connsiteX10-1029" fmla="*/ 1934570 w 2147446"/>
                <a:gd name="connsiteY10-1030" fmla="*/ 1777621 h 1869743"/>
                <a:gd name="connsiteX11-1031" fmla="*/ 2023281 w 2147446"/>
                <a:gd name="connsiteY11-1032" fmla="*/ 1572905 h 1869743"/>
                <a:gd name="connsiteX12-1033" fmla="*/ 2006221 w 2147446"/>
                <a:gd name="connsiteY12-1034" fmla="*/ 1252182 h 1869743"/>
                <a:gd name="connsiteX13-1035" fmla="*/ 2146111 w 2147446"/>
                <a:gd name="connsiteY13-1036" fmla="*/ 1037230 h 1869743"/>
                <a:gd name="connsiteX14-1037" fmla="*/ 2006222 w 2147446"/>
                <a:gd name="connsiteY14-1038" fmla="*/ 730155 h 1869743"/>
                <a:gd name="connsiteX15-1039" fmla="*/ 1897039 w 2147446"/>
                <a:gd name="connsiteY15-1040" fmla="*/ 573206 h 1869743"/>
                <a:gd name="connsiteX16-1041" fmla="*/ 1914099 w 2147446"/>
                <a:gd name="connsiteY16-1042" fmla="*/ 249072 h 1869743"/>
                <a:gd name="connsiteX17-1043" fmla="*/ 1685499 w 2147446"/>
                <a:gd name="connsiteY17-1044" fmla="*/ 27296 h 1869743"/>
                <a:gd name="connsiteX18-1045" fmla="*/ 1299949 w 2147446"/>
                <a:gd name="connsiteY18-1046" fmla="*/ 112594 h 1869743"/>
                <a:gd name="connsiteX19-1047" fmla="*/ 1033818 w 2147446"/>
                <a:gd name="connsiteY19-1048" fmla="*/ 119418 h 1869743"/>
                <a:gd name="connsiteX20-1049" fmla="*/ 781335 w 2147446"/>
                <a:gd name="connsiteY20-1050" fmla="*/ 0 h 1869743"/>
                <a:gd name="connsiteX0-1051" fmla="*/ 781335 w 2147446"/>
                <a:gd name="connsiteY0-1052" fmla="*/ 0 h 1869743"/>
                <a:gd name="connsiteX1-1053" fmla="*/ 436729 w 2147446"/>
                <a:gd name="connsiteY1-1054" fmla="*/ 269543 h 1869743"/>
                <a:gd name="connsiteX2-1055" fmla="*/ 283191 w 2147446"/>
                <a:gd name="connsiteY2-1056" fmla="*/ 580030 h 1869743"/>
                <a:gd name="connsiteX3-1057" fmla="*/ 0 w 2147446"/>
                <a:gd name="connsiteY3-1058" fmla="*/ 887105 h 1869743"/>
                <a:gd name="connsiteX4-1059" fmla="*/ 160361 w 2147446"/>
                <a:gd name="connsiteY4-1060" fmla="*/ 1228299 h 1869743"/>
                <a:gd name="connsiteX5-1061" fmla="*/ 429905 w 2147446"/>
                <a:gd name="connsiteY5-1062" fmla="*/ 1402308 h 1869743"/>
                <a:gd name="connsiteX6-1063" fmla="*/ 484496 w 2147446"/>
                <a:gd name="connsiteY6-1064" fmla="*/ 1757149 h 1869743"/>
                <a:gd name="connsiteX7-1065" fmla="*/ 719920 w 2147446"/>
                <a:gd name="connsiteY7-1066" fmla="*/ 1869743 h 1869743"/>
                <a:gd name="connsiteX8-1067" fmla="*/ 1115705 w 2147446"/>
                <a:gd name="connsiteY8-1068" fmla="*/ 1760561 h 1869743"/>
                <a:gd name="connsiteX9-1069" fmla="*/ 1613848 w 2147446"/>
                <a:gd name="connsiteY9-1070" fmla="*/ 1835624 h 1869743"/>
                <a:gd name="connsiteX10-1071" fmla="*/ 1934570 w 2147446"/>
                <a:gd name="connsiteY10-1072" fmla="*/ 1777621 h 1869743"/>
                <a:gd name="connsiteX11-1073" fmla="*/ 2023281 w 2147446"/>
                <a:gd name="connsiteY11-1074" fmla="*/ 1572905 h 1869743"/>
                <a:gd name="connsiteX12-1075" fmla="*/ 2006221 w 2147446"/>
                <a:gd name="connsiteY12-1076" fmla="*/ 1252182 h 1869743"/>
                <a:gd name="connsiteX13-1077" fmla="*/ 2146111 w 2147446"/>
                <a:gd name="connsiteY13-1078" fmla="*/ 1037230 h 1869743"/>
                <a:gd name="connsiteX14-1079" fmla="*/ 2006222 w 2147446"/>
                <a:gd name="connsiteY14-1080" fmla="*/ 730155 h 1869743"/>
                <a:gd name="connsiteX15-1081" fmla="*/ 1897039 w 2147446"/>
                <a:gd name="connsiteY15-1082" fmla="*/ 573206 h 1869743"/>
                <a:gd name="connsiteX16-1083" fmla="*/ 1914099 w 2147446"/>
                <a:gd name="connsiteY16-1084" fmla="*/ 249072 h 1869743"/>
                <a:gd name="connsiteX17-1085" fmla="*/ 1685499 w 2147446"/>
                <a:gd name="connsiteY17-1086" fmla="*/ 27296 h 1869743"/>
                <a:gd name="connsiteX18-1087" fmla="*/ 1299949 w 2147446"/>
                <a:gd name="connsiteY18-1088" fmla="*/ 112594 h 1869743"/>
                <a:gd name="connsiteX19-1089" fmla="*/ 1033818 w 2147446"/>
                <a:gd name="connsiteY19-1090" fmla="*/ 119418 h 1869743"/>
                <a:gd name="connsiteX20-1091" fmla="*/ 781335 w 2147446"/>
                <a:gd name="connsiteY20-1092" fmla="*/ 0 h 1869743"/>
                <a:gd name="connsiteX0-1093" fmla="*/ 781335 w 2147446"/>
                <a:gd name="connsiteY0-1094" fmla="*/ 0 h 1869743"/>
                <a:gd name="connsiteX1-1095" fmla="*/ 436729 w 2147446"/>
                <a:gd name="connsiteY1-1096" fmla="*/ 269543 h 1869743"/>
                <a:gd name="connsiteX2-1097" fmla="*/ 283191 w 2147446"/>
                <a:gd name="connsiteY2-1098" fmla="*/ 580030 h 1869743"/>
                <a:gd name="connsiteX3-1099" fmla="*/ 0 w 2147446"/>
                <a:gd name="connsiteY3-1100" fmla="*/ 887105 h 1869743"/>
                <a:gd name="connsiteX4-1101" fmla="*/ 160361 w 2147446"/>
                <a:gd name="connsiteY4-1102" fmla="*/ 1228299 h 1869743"/>
                <a:gd name="connsiteX5-1103" fmla="*/ 429905 w 2147446"/>
                <a:gd name="connsiteY5-1104" fmla="*/ 1402308 h 1869743"/>
                <a:gd name="connsiteX6-1105" fmla="*/ 484496 w 2147446"/>
                <a:gd name="connsiteY6-1106" fmla="*/ 1757149 h 1869743"/>
                <a:gd name="connsiteX7-1107" fmla="*/ 719920 w 2147446"/>
                <a:gd name="connsiteY7-1108" fmla="*/ 1869743 h 1869743"/>
                <a:gd name="connsiteX8-1109" fmla="*/ 1115705 w 2147446"/>
                <a:gd name="connsiteY8-1110" fmla="*/ 1760561 h 1869743"/>
                <a:gd name="connsiteX9-1111" fmla="*/ 1613848 w 2147446"/>
                <a:gd name="connsiteY9-1112" fmla="*/ 1835624 h 1869743"/>
                <a:gd name="connsiteX10-1113" fmla="*/ 1934570 w 2147446"/>
                <a:gd name="connsiteY10-1114" fmla="*/ 1777621 h 1869743"/>
                <a:gd name="connsiteX11-1115" fmla="*/ 2023281 w 2147446"/>
                <a:gd name="connsiteY11-1116" fmla="*/ 1572905 h 1869743"/>
                <a:gd name="connsiteX12-1117" fmla="*/ 2006221 w 2147446"/>
                <a:gd name="connsiteY12-1118" fmla="*/ 1252182 h 1869743"/>
                <a:gd name="connsiteX13-1119" fmla="*/ 2146111 w 2147446"/>
                <a:gd name="connsiteY13-1120" fmla="*/ 1037230 h 1869743"/>
                <a:gd name="connsiteX14-1121" fmla="*/ 2006222 w 2147446"/>
                <a:gd name="connsiteY14-1122" fmla="*/ 730155 h 1869743"/>
                <a:gd name="connsiteX15-1123" fmla="*/ 1897039 w 2147446"/>
                <a:gd name="connsiteY15-1124" fmla="*/ 573206 h 1869743"/>
                <a:gd name="connsiteX16-1125" fmla="*/ 1914099 w 2147446"/>
                <a:gd name="connsiteY16-1126" fmla="*/ 249072 h 1869743"/>
                <a:gd name="connsiteX17-1127" fmla="*/ 1685499 w 2147446"/>
                <a:gd name="connsiteY17-1128" fmla="*/ 27296 h 1869743"/>
                <a:gd name="connsiteX18-1129" fmla="*/ 1299949 w 2147446"/>
                <a:gd name="connsiteY18-1130" fmla="*/ 112594 h 1869743"/>
                <a:gd name="connsiteX19-1131" fmla="*/ 1033818 w 2147446"/>
                <a:gd name="connsiteY19-1132" fmla="*/ 119418 h 1869743"/>
                <a:gd name="connsiteX20-1133" fmla="*/ 781335 w 2147446"/>
                <a:gd name="connsiteY20-1134" fmla="*/ 0 h 1869743"/>
                <a:gd name="connsiteX0-1135" fmla="*/ 781335 w 2147561"/>
                <a:gd name="connsiteY0-1136" fmla="*/ 0 h 1869743"/>
                <a:gd name="connsiteX1-1137" fmla="*/ 436729 w 2147561"/>
                <a:gd name="connsiteY1-1138" fmla="*/ 269543 h 1869743"/>
                <a:gd name="connsiteX2-1139" fmla="*/ 283191 w 2147561"/>
                <a:gd name="connsiteY2-1140" fmla="*/ 580030 h 1869743"/>
                <a:gd name="connsiteX3-1141" fmla="*/ 0 w 2147561"/>
                <a:gd name="connsiteY3-1142" fmla="*/ 887105 h 1869743"/>
                <a:gd name="connsiteX4-1143" fmla="*/ 160361 w 2147561"/>
                <a:gd name="connsiteY4-1144" fmla="*/ 1228299 h 1869743"/>
                <a:gd name="connsiteX5-1145" fmla="*/ 429905 w 2147561"/>
                <a:gd name="connsiteY5-1146" fmla="*/ 1402308 h 1869743"/>
                <a:gd name="connsiteX6-1147" fmla="*/ 484496 w 2147561"/>
                <a:gd name="connsiteY6-1148" fmla="*/ 1757149 h 1869743"/>
                <a:gd name="connsiteX7-1149" fmla="*/ 719920 w 2147561"/>
                <a:gd name="connsiteY7-1150" fmla="*/ 1869743 h 1869743"/>
                <a:gd name="connsiteX8-1151" fmla="*/ 1115705 w 2147561"/>
                <a:gd name="connsiteY8-1152" fmla="*/ 1760561 h 1869743"/>
                <a:gd name="connsiteX9-1153" fmla="*/ 1613848 w 2147561"/>
                <a:gd name="connsiteY9-1154" fmla="*/ 1835624 h 1869743"/>
                <a:gd name="connsiteX10-1155" fmla="*/ 1934570 w 2147561"/>
                <a:gd name="connsiteY10-1156" fmla="*/ 1777621 h 1869743"/>
                <a:gd name="connsiteX11-1157" fmla="*/ 2023281 w 2147561"/>
                <a:gd name="connsiteY11-1158" fmla="*/ 1572905 h 1869743"/>
                <a:gd name="connsiteX12-1159" fmla="*/ 2006221 w 2147561"/>
                <a:gd name="connsiteY12-1160" fmla="*/ 1252182 h 1869743"/>
                <a:gd name="connsiteX13-1161" fmla="*/ 2081283 w 2147561"/>
                <a:gd name="connsiteY13-1162" fmla="*/ 1160060 h 1869743"/>
                <a:gd name="connsiteX14-1163" fmla="*/ 2146111 w 2147561"/>
                <a:gd name="connsiteY14-1164" fmla="*/ 1037230 h 1869743"/>
                <a:gd name="connsiteX15-1165" fmla="*/ 2006222 w 2147561"/>
                <a:gd name="connsiteY15-1166" fmla="*/ 730155 h 1869743"/>
                <a:gd name="connsiteX16-1167" fmla="*/ 1897039 w 2147561"/>
                <a:gd name="connsiteY16-1168" fmla="*/ 573206 h 1869743"/>
                <a:gd name="connsiteX17-1169" fmla="*/ 1914099 w 2147561"/>
                <a:gd name="connsiteY17-1170" fmla="*/ 249072 h 1869743"/>
                <a:gd name="connsiteX18-1171" fmla="*/ 1685499 w 2147561"/>
                <a:gd name="connsiteY18-1172" fmla="*/ 27296 h 1869743"/>
                <a:gd name="connsiteX19-1173" fmla="*/ 1299949 w 2147561"/>
                <a:gd name="connsiteY19-1174" fmla="*/ 112594 h 1869743"/>
                <a:gd name="connsiteX20-1175" fmla="*/ 1033818 w 2147561"/>
                <a:gd name="connsiteY20-1176" fmla="*/ 119418 h 1869743"/>
                <a:gd name="connsiteX21" fmla="*/ 781335 w 2147561"/>
                <a:gd name="connsiteY21" fmla="*/ 0 h 1869743"/>
                <a:gd name="connsiteX0-1177" fmla="*/ 781335 w 2147561"/>
                <a:gd name="connsiteY0-1178" fmla="*/ 0 h 1869743"/>
                <a:gd name="connsiteX1-1179" fmla="*/ 436729 w 2147561"/>
                <a:gd name="connsiteY1-1180" fmla="*/ 269543 h 1869743"/>
                <a:gd name="connsiteX2-1181" fmla="*/ 283191 w 2147561"/>
                <a:gd name="connsiteY2-1182" fmla="*/ 580030 h 1869743"/>
                <a:gd name="connsiteX3-1183" fmla="*/ 0 w 2147561"/>
                <a:gd name="connsiteY3-1184" fmla="*/ 887105 h 1869743"/>
                <a:gd name="connsiteX4-1185" fmla="*/ 160361 w 2147561"/>
                <a:gd name="connsiteY4-1186" fmla="*/ 1228299 h 1869743"/>
                <a:gd name="connsiteX5-1187" fmla="*/ 429905 w 2147561"/>
                <a:gd name="connsiteY5-1188" fmla="*/ 1402308 h 1869743"/>
                <a:gd name="connsiteX6-1189" fmla="*/ 484496 w 2147561"/>
                <a:gd name="connsiteY6-1190" fmla="*/ 1757149 h 1869743"/>
                <a:gd name="connsiteX7-1191" fmla="*/ 719920 w 2147561"/>
                <a:gd name="connsiteY7-1192" fmla="*/ 1869743 h 1869743"/>
                <a:gd name="connsiteX8-1193" fmla="*/ 1115705 w 2147561"/>
                <a:gd name="connsiteY8-1194" fmla="*/ 1760561 h 1869743"/>
                <a:gd name="connsiteX9-1195" fmla="*/ 1613848 w 2147561"/>
                <a:gd name="connsiteY9-1196" fmla="*/ 1835624 h 1869743"/>
                <a:gd name="connsiteX10-1197" fmla="*/ 1934570 w 2147561"/>
                <a:gd name="connsiteY10-1198" fmla="*/ 1777621 h 1869743"/>
                <a:gd name="connsiteX11-1199" fmla="*/ 2023281 w 2147561"/>
                <a:gd name="connsiteY11-1200" fmla="*/ 1572905 h 1869743"/>
                <a:gd name="connsiteX12-1201" fmla="*/ 1995985 w 2147561"/>
                <a:gd name="connsiteY12-1202" fmla="*/ 1313597 h 1869743"/>
                <a:gd name="connsiteX13-1203" fmla="*/ 2081283 w 2147561"/>
                <a:gd name="connsiteY13-1204" fmla="*/ 1160060 h 1869743"/>
                <a:gd name="connsiteX14-1205" fmla="*/ 2146111 w 2147561"/>
                <a:gd name="connsiteY14-1206" fmla="*/ 1037230 h 1869743"/>
                <a:gd name="connsiteX15-1207" fmla="*/ 2006222 w 2147561"/>
                <a:gd name="connsiteY15-1208" fmla="*/ 730155 h 1869743"/>
                <a:gd name="connsiteX16-1209" fmla="*/ 1897039 w 2147561"/>
                <a:gd name="connsiteY16-1210" fmla="*/ 573206 h 1869743"/>
                <a:gd name="connsiteX17-1211" fmla="*/ 1914099 w 2147561"/>
                <a:gd name="connsiteY17-1212" fmla="*/ 249072 h 1869743"/>
                <a:gd name="connsiteX18-1213" fmla="*/ 1685499 w 2147561"/>
                <a:gd name="connsiteY18-1214" fmla="*/ 27296 h 1869743"/>
                <a:gd name="connsiteX19-1215" fmla="*/ 1299949 w 2147561"/>
                <a:gd name="connsiteY19-1216" fmla="*/ 112594 h 1869743"/>
                <a:gd name="connsiteX20-1217" fmla="*/ 1033818 w 2147561"/>
                <a:gd name="connsiteY20-1218" fmla="*/ 119418 h 1869743"/>
                <a:gd name="connsiteX21-1219" fmla="*/ 781335 w 2147561"/>
                <a:gd name="connsiteY21-1220" fmla="*/ 0 h 1869743"/>
                <a:gd name="connsiteX0-1221" fmla="*/ 781335 w 2147446"/>
                <a:gd name="connsiteY0-1222" fmla="*/ 0 h 1869743"/>
                <a:gd name="connsiteX1-1223" fmla="*/ 436729 w 2147446"/>
                <a:gd name="connsiteY1-1224" fmla="*/ 269543 h 1869743"/>
                <a:gd name="connsiteX2-1225" fmla="*/ 283191 w 2147446"/>
                <a:gd name="connsiteY2-1226" fmla="*/ 580030 h 1869743"/>
                <a:gd name="connsiteX3-1227" fmla="*/ 0 w 2147446"/>
                <a:gd name="connsiteY3-1228" fmla="*/ 887105 h 1869743"/>
                <a:gd name="connsiteX4-1229" fmla="*/ 160361 w 2147446"/>
                <a:gd name="connsiteY4-1230" fmla="*/ 1228299 h 1869743"/>
                <a:gd name="connsiteX5-1231" fmla="*/ 429905 w 2147446"/>
                <a:gd name="connsiteY5-1232" fmla="*/ 1402308 h 1869743"/>
                <a:gd name="connsiteX6-1233" fmla="*/ 484496 w 2147446"/>
                <a:gd name="connsiteY6-1234" fmla="*/ 1757149 h 1869743"/>
                <a:gd name="connsiteX7-1235" fmla="*/ 719920 w 2147446"/>
                <a:gd name="connsiteY7-1236" fmla="*/ 1869743 h 1869743"/>
                <a:gd name="connsiteX8-1237" fmla="*/ 1115705 w 2147446"/>
                <a:gd name="connsiteY8-1238" fmla="*/ 1760561 h 1869743"/>
                <a:gd name="connsiteX9-1239" fmla="*/ 1613848 w 2147446"/>
                <a:gd name="connsiteY9-1240" fmla="*/ 1835624 h 1869743"/>
                <a:gd name="connsiteX10-1241" fmla="*/ 1934570 w 2147446"/>
                <a:gd name="connsiteY10-1242" fmla="*/ 1777621 h 1869743"/>
                <a:gd name="connsiteX11-1243" fmla="*/ 2023281 w 2147446"/>
                <a:gd name="connsiteY11-1244" fmla="*/ 1572905 h 1869743"/>
                <a:gd name="connsiteX12-1245" fmla="*/ 1995985 w 2147446"/>
                <a:gd name="connsiteY12-1246" fmla="*/ 1313597 h 1869743"/>
                <a:gd name="connsiteX13-1247" fmla="*/ 2057399 w 2147446"/>
                <a:gd name="connsiteY13-1248" fmla="*/ 1204415 h 1869743"/>
                <a:gd name="connsiteX14-1249" fmla="*/ 2146111 w 2147446"/>
                <a:gd name="connsiteY14-1250" fmla="*/ 1037230 h 1869743"/>
                <a:gd name="connsiteX15-1251" fmla="*/ 2006222 w 2147446"/>
                <a:gd name="connsiteY15-1252" fmla="*/ 730155 h 1869743"/>
                <a:gd name="connsiteX16-1253" fmla="*/ 1897039 w 2147446"/>
                <a:gd name="connsiteY16-1254" fmla="*/ 573206 h 1869743"/>
                <a:gd name="connsiteX17-1255" fmla="*/ 1914099 w 2147446"/>
                <a:gd name="connsiteY17-1256" fmla="*/ 249072 h 1869743"/>
                <a:gd name="connsiteX18-1257" fmla="*/ 1685499 w 2147446"/>
                <a:gd name="connsiteY18-1258" fmla="*/ 27296 h 1869743"/>
                <a:gd name="connsiteX19-1259" fmla="*/ 1299949 w 2147446"/>
                <a:gd name="connsiteY19-1260" fmla="*/ 112594 h 1869743"/>
                <a:gd name="connsiteX20-1261" fmla="*/ 1033818 w 2147446"/>
                <a:gd name="connsiteY20-1262" fmla="*/ 119418 h 1869743"/>
                <a:gd name="connsiteX21-1263" fmla="*/ 781335 w 2147446"/>
                <a:gd name="connsiteY21-1264" fmla="*/ 0 h 1869743"/>
                <a:gd name="connsiteX0-1265" fmla="*/ 781335 w 2147446"/>
                <a:gd name="connsiteY0-1266" fmla="*/ 0 h 1869743"/>
                <a:gd name="connsiteX1-1267" fmla="*/ 436729 w 2147446"/>
                <a:gd name="connsiteY1-1268" fmla="*/ 269543 h 1869743"/>
                <a:gd name="connsiteX2-1269" fmla="*/ 283191 w 2147446"/>
                <a:gd name="connsiteY2-1270" fmla="*/ 580030 h 1869743"/>
                <a:gd name="connsiteX3-1271" fmla="*/ 0 w 2147446"/>
                <a:gd name="connsiteY3-1272" fmla="*/ 887105 h 1869743"/>
                <a:gd name="connsiteX4-1273" fmla="*/ 160361 w 2147446"/>
                <a:gd name="connsiteY4-1274" fmla="*/ 1228299 h 1869743"/>
                <a:gd name="connsiteX5-1275" fmla="*/ 429905 w 2147446"/>
                <a:gd name="connsiteY5-1276" fmla="*/ 1402308 h 1869743"/>
                <a:gd name="connsiteX6-1277" fmla="*/ 484496 w 2147446"/>
                <a:gd name="connsiteY6-1278" fmla="*/ 1757149 h 1869743"/>
                <a:gd name="connsiteX7-1279" fmla="*/ 719920 w 2147446"/>
                <a:gd name="connsiteY7-1280" fmla="*/ 1869743 h 1869743"/>
                <a:gd name="connsiteX8-1281" fmla="*/ 1115705 w 2147446"/>
                <a:gd name="connsiteY8-1282" fmla="*/ 1760561 h 1869743"/>
                <a:gd name="connsiteX9-1283" fmla="*/ 1613848 w 2147446"/>
                <a:gd name="connsiteY9-1284" fmla="*/ 1835624 h 1869743"/>
                <a:gd name="connsiteX10-1285" fmla="*/ 1934570 w 2147446"/>
                <a:gd name="connsiteY10-1286" fmla="*/ 1777621 h 1869743"/>
                <a:gd name="connsiteX11-1287" fmla="*/ 2023281 w 2147446"/>
                <a:gd name="connsiteY11-1288" fmla="*/ 1572905 h 1869743"/>
                <a:gd name="connsiteX12-1289" fmla="*/ 1995985 w 2147446"/>
                <a:gd name="connsiteY12-1290" fmla="*/ 1313597 h 1869743"/>
                <a:gd name="connsiteX13-1291" fmla="*/ 2057399 w 2147446"/>
                <a:gd name="connsiteY13-1292" fmla="*/ 1204415 h 1869743"/>
                <a:gd name="connsiteX14-1293" fmla="*/ 2146111 w 2147446"/>
                <a:gd name="connsiteY14-1294" fmla="*/ 1037230 h 1869743"/>
                <a:gd name="connsiteX15-1295" fmla="*/ 2006222 w 2147446"/>
                <a:gd name="connsiteY15-1296" fmla="*/ 730155 h 1869743"/>
                <a:gd name="connsiteX16-1297" fmla="*/ 1897039 w 2147446"/>
                <a:gd name="connsiteY16-1298" fmla="*/ 573206 h 1869743"/>
                <a:gd name="connsiteX17-1299" fmla="*/ 1914099 w 2147446"/>
                <a:gd name="connsiteY17-1300" fmla="*/ 249072 h 1869743"/>
                <a:gd name="connsiteX18-1301" fmla="*/ 1685499 w 2147446"/>
                <a:gd name="connsiteY18-1302" fmla="*/ 27296 h 1869743"/>
                <a:gd name="connsiteX19-1303" fmla="*/ 1299949 w 2147446"/>
                <a:gd name="connsiteY19-1304" fmla="*/ 112594 h 1869743"/>
                <a:gd name="connsiteX20-1305" fmla="*/ 1033818 w 2147446"/>
                <a:gd name="connsiteY20-1306" fmla="*/ 119418 h 1869743"/>
                <a:gd name="connsiteX21-1307" fmla="*/ 781335 w 2147446"/>
                <a:gd name="connsiteY21-1308" fmla="*/ 0 h 1869743"/>
                <a:gd name="connsiteX0-1309" fmla="*/ 781335 w 2147446"/>
                <a:gd name="connsiteY0-1310" fmla="*/ 0 h 1869743"/>
                <a:gd name="connsiteX1-1311" fmla="*/ 436729 w 2147446"/>
                <a:gd name="connsiteY1-1312" fmla="*/ 269543 h 1869743"/>
                <a:gd name="connsiteX2-1313" fmla="*/ 283191 w 2147446"/>
                <a:gd name="connsiteY2-1314" fmla="*/ 580030 h 1869743"/>
                <a:gd name="connsiteX3-1315" fmla="*/ 0 w 2147446"/>
                <a:gd name="connsiteY3-1316" fmla="*/ 887105 h 1869743"/>
                <a:gd name="connsiteX4-1317" fmla="*/ 160361 w 2147446"/>
                <a:gd name="connsiteY4-1318" fmla="*/ 1228299 h 1869743"/>
                <a:gd name="connsiteX5-1319" fmla="*/ 429905 w 2147446"/>
                <a:gd name="connsiteY5-1320" fmla="*/ 1402308 h 1869743"/>
                <a:gd name="connsiteX6-1321" fmla="*/ 484496 w 2147446"/>
                <a:gd name="connsiteY6-1322" fmla="*/ 1757149 h 1869743"/>
                <a:gd name="connsiteX7-1323" fmla="*/ 719920 w 2147446"/>
                <a:gd name="connsiteY7-1324" fmla="*/ 1869743 h 1869743"/>
                <a:gd name="connsiteX8-1325" fmla="*/ 1115705 w 2147446"/>
                <a:gd name="connsiteY8-1326" fmla="*/ 1760561 h 1869743"/>
                <a:gd name="connsiteX9-1327" fmla="*/ 1613848 w 2147446"/>
                <a:gd name="connsiteY9-1328" fmla="*/ 1835624 h 1869743"/>
                <a:gd name="connsiteX10-1329" fmla="*/ 1934570 w 2147446"/>
                <a:gd name="connsiteY10-1330" fmla="*/ 1777621 h 1869743"/>
                <a:gd name="connsiteX11-1331" fmla="*/ 2023281 w 2147446"/>
                <a:gd name="connsiteY11-1332" fmla="*/ 1572905 h 1869743"/>
                <a:gd name="connsiteX12-1333" fmla="*/ 1995985 w 2147446"/>
                <a:gd name="connsiteY12-1334" fmla="*/ 1313597 h 1869743"/>
                <a:gd name="connsiteX13-1335" fmla="*/ 2057399 w 2147446"/>
                <a:gd name="connsiteY13-1336" fmla="*/ 1204415 h 1869743"/>
                <a:gd name="connsiteX14-1337" fmla="*/ 2146111 w 2147446"/>
                <a:gd name="connsiteY14-1338" fmla="*/ 1037230 h 1869743"/>
                <a:gd name="connsiteX15-1339" fmla="*/ 2006222 w 2147446"/>
                <a:gd name="connsiteY15-1340" fmla="*/ 730155 h 1869743"/>
                <a:gd name="connsiteX16-1341" fmla="*/ 1897039 w 2147446"/>
                <a:gd name="connsiteY16-1342" fmla="*/ 573206 h 1869743"/>
                <a:gd name="connsiteX17-1343" fmla="*/ 1914099 w 2147446"/>
                <a:gd name="connsiteY17-1344" fmla="*/ 249072 h 1869743"/>
                <a:gd name="connsiteX18-1345" fmla="*/ 1685499 w 2147446"/>
                <a:gd name="connsiteY18-1346" fmla="*/ 27296 h 1869743"/>
                <a:gd name="connsiteX19-1347" fmla="*/ 1299949 w 2147446"/>
                <a:gd name="connsiteY19-1348" fmla="*/ 112594 h 1869743"/>
                <a:gd name="connsiteX20-1349" fmla="*/ 1033818 w 2147446"/>
                <a:gd name="connsiteY20-1350" fmla="*/ 119418 h 1869743"/>
                <a:gd name="connsiteX21-1351" fmla="*/ 781335 w 2147446"/>
                <a:gd name="connsiteY21-1352" fmla="*/ 0 h 1869743"/>
                <a:gd name="connsiteX0-1353" fmla="*/ 781335 w 2147446"/>
                <a:gd name="connsiteY0-1354" fmla="*/ 0 h 1869743"/>
                <a:gd name="connsiteX1-1355" fmla="*/ 436729 w 2147446"/>
                <a:gd name="connsiteY1-1356" fmla="*/ 269543 h 1869743"/>
                <a:gd name="connsiteX2-1357" fmla="*/ 283191 w 2147446"/>
                <a:gd name="connsiteY2-1358" fmla="*/ 580030 h 1869743"/>
                <a:gd name="connsiteX3-1359" fmla="*/ 0 w 2147446"/>
                <a:gd name="connsiteY3-1360" fmla="*/ 887105 h 1869743"/>
                <a:gd name="connsiteX4-1361" fmla="*/ 160361 w 2147446"/>
                <a:gd name="connsiteY4-1362" fmla="*/ 1228299 h 1869743"/>
                <a:gd name="connsiteX5-1363" fmla="*/ 429905 w 2147446"/>
                <a:gd name="connsiteY5-1364" fmla="*/ 1402308 h 1869743"/>
                <a:gd name="connsiteX6-1365" fmla="*/ 484496 w 2147446"/>
                <a:gd name="connsiteY6-1366" fmla="*/ 1757149 h 1869743"/>
                <a:gd name="connsiteX7-1367" fmla="*/ 719920 w 2147446"/>
                <a:gd name="connsiteY7-1368" fmla="*/ 1869743 h 1869743"/>
                <a:gd name="connsiteX8-1369" fmla="*/ 1115705 w 2147446"/>
                <a:gd name="connsiteY8-1370" fmla="*/ 1760561 h 1869743"/>
                <a:gd name="connsiteX9-1371" fmla="*/ 1613848 w 2147446"/>
                <a:gd name="connsiteY9-1372" fmla="*/ 1835624 h 1869743"/>
                <a:gd name="connsiteX10-1373" fmla="*/ 1934570 w 2147446"/>
                <a:gd name="connsiteY10-1374" fmla="*/ 1777621 h 1869743"/>
                <a:gd name="connsiteX11-1375" fmla="*/ 2023281 w 2147446"/>
                <a:gd name="connsiteY11-1376" fmla="*/ 1572905 h 1869743"/>
                <a:gd name="connsiteX12-1377" fmla="*/ 1995985 w 2147446"/>
                <a:gd name="connsiteY12-1378" fmla="*/ 1313597 h 1869743"/>
                <a:gd name="connsiteX13-1379" fmla="*/ 2057399 w 2147446"/>
                <a:gd name="connsiteY13-1380" fmla="*/ 1204415 h 1869743"/>
                <a:gd name="connsiteX14-1381" fmla="*/ 2146111 w 2147446"/>
                <a:gd name="connsiteY14-1382" fmla="*/ 1037230 h 1869743"/>
                <a:gd name="connsiteX15-1383" fmla="*/ 2006222 w 2147446"/>
                <a:gd name="connsiteY15-1384" fmla="*/ 730155 h 1869743"/>
                <a:gd name="connsiteX16-1385" fmla="*/ 1897039 w 2147446"/>
                <a:gd name="connsiteY16-1386" fmla="*/ 573206 h 1869743"/>
                <a:gd name="connsiteX17-1387" fmla="*/ 1914099 w 2147446"/>
                <a:gd name="connsiteY17-1388" fmla="*/ 249072 h 1869743"/>
                <a:gd name="connsiteX18-1389" fmla="*/ 1685499 w 2147446"/>
                <a:gd name="connsiteY18-1390" fmla="*/ 27296 h 1869743"/>
                <a:gd name="connsiteX19-1391" fmla="*/ 1299949 w 2147446"/>
                <a:gd name="connsiteY19-1392" fmla="*/ 112594 h 1869743"/>
                <a:gd name="connsiteX20-1393" fmla="*/ 1033818 w 2147446"/>
                <a:gd name="connsiteY20-1394" fmla="*/ 119418 h 1869743"/>
                <a:gd name="connsiteX21-1395" fmla="*/ 781335 w 2147446"/>
                <a:gd name="connsiteY21-1396" fmla="*/ 0 h 1869743"/>
                <a:gd name="connsiteX0-1397" fmla="*/ 781335 w 2147446"/>
                <a:gd name="connsiteY0-1398" fmla="*/ 0 h 1869743"/>
                <a:gd name="connsiteX1-1399" fmla="*/ 436729 w 2147446"/>
                <a:gd name="connsiteY1-1400" fmla="*/ 269543 h 1869743"/>
                <a:gd name="connsiteX2-1401" fmla="*/ 283191 w 2147446"/>
                <a:gd name="connsiteY2-1402" fmla="*/ 580030 h 1869743"/>
                <a:gd name="connsiteX3-1403" fmla="*/ 0 w 2147446"/>
                <a:gd name="connsiteY3-1404" fmla="*/ 887105 h 1869743"/>
                <a:gd name="connsiteX4-1405" fmla="*/ 160361 w 2147446"/>
                <a:gd name="connsiteY4-1406" fmla="*/ 1228299 h 1869743"/>
                <a:gd name="connsiteX5-1407" fmla="*/ 429905 w 2147446"/>
                <a:gd name="connsiteY5-1408" fmla="*/ 1402308 h 1869743"/>
                <a:gd name="connsiteX6-1409" fmla="*/ 484496 w 2147446"/>
                <a:gd name="connsiteY6-1410" fmla="*/ 1757149 h 1869743"/>
                <a:gd name="connsiteX7-1411" fmla="*/ 719920 w 2147446"/>
                <a:gd name="connsiteY7-1412" fmla="*/ 1869743 h 1869743"/>
                <a:gd name="connsiteX8-1413" fmla="*/ 1115705 w 2147446"/>
                <a:gd name="connsiteY8-1414" fmla="*/ 1760561 h 1869743"/>
                <a:gd name="connsiteX9-1415" fmla="*/ 1613848 w 2147446"/>
                <a:gd name="connsiteY9-1416" fmla="*/ 1835624 h 1869743"/>
                <a:gd name="connsiteX10-1417" fmla="*/ 1934570 w 2147446"/>
                <a:gd name="connsiteY10-1418" fmla="*/ 1777621 h 1869743"/>
                <a:gd name="connsiteX11-1419" fmla="*/ 2023281 w 2147446"/>
                <a:gd name="connsiteY11-1420" fmla="*/ 1572905 h 1869743"/>
                <a:gd name="connsiteX12-1421" fmla="*/ 1995985 w 2147446"/>
                <a:gd name="connsiteY12-1422" fmla="*/ 1313597 h 1869743"/>
                <a:gd name="connsiteX13-1423" fmla="*/ 2057399 w 2147446"/>
                <a:gd name="connsiteY13-1424" fmla="*/ 1204415 h 1869743"/>
                <a:gd name="connsiteX14-1425" fmla="*/ 2146111 w 2147446"/>
                <a:gd name="connsiteY14-1426" fmla="*/ 1037230 h 1869743"/>
                <a:gd name="connsiteX15-1427" fmla="*/ 2006222 w 2147446"/>
                <a:gd name="connsiteY15-1428" fmla="*/ 730155 h 1869743"/>
                <a:gd name="connsiteX16-1429" fmla="*/ 1897039 w 2147446"/>
                <a:gd name="connsiteY16-1430" fmla="*/ 573206 h 1869743"/>
                <a:gd name="connsiteX17-1431" fmla="*/ 1914099 w 2147446"/>
                <a:gd name="connsiteY17-1432" fmla="*/ 249072 h 1869743"/>
                <a:gd name="connsiteX18-1433" fmla="*/ 1685499 w 2147446"/>
                <a:gd name="connsiteY18-1434" fmla="*/ 27296 h 1869743"/>
                <a:gd name="connsiteX19-1435" fmla="*/ 1299949 w 2147446"/>
                <a:gd name="connsiteY19-1436" fmla="*/ 112594 h 1869743"/>
                <a:gd name="connsiteX20-1437" fmla="*/ 1033818 w 2147446"/>
                <a:gd name="connsiteY20-1438" fmla="*/ 119418 h 1869743"/>
                <a:gd name="connsiteX21-1439" fmla="*/ 781335 w 2147446"/>
                <a:gd name="connsiteY21-1440" fmla="*/ 0 h 1869743"/>
                <a:gd name="connsiteX0-1441" fmla="*/ 781335 w 2147446"/>
                <a:gd name="connsiteY0-1442" fmla="*/ 0 h 1869743"/>
                <a:gd name="connsiteX1-1443" fmla="*/ 436729 w 2147446"/>
                <a:gd name="connsiteY1-1444" fmla="*/ 269543 h 1869743"/>
                <a:gd name="connsiteX2-1445" fmla="*/ 283191 w 2147446"/>
                <a:gd name="connsiteY2-1446" fmla="*/ 580030 h 1869743"/>
                <a:gd name="connsiteX3-1447" fmla="*/ 0 w 2147446"/>
                <a:gd name="connsiteY3-1448" fmla="*/ 887105 h 1869743"/>
                <a:gd name="connsiteX4-1449" fmla="*/ 160361 w 2147446"/>
                <a:gd name="connsiteY4-1450" fmla="*/ 1228299 h 1869743"/>
                <a:gd name="connsiteX5-1451" fmla="*/ 429905 w 2147446"/>
                <a:gd name="connsiteY5-1452" fmla="*/ 1402308 h 1869743"/>
                <a:gd name="connsiteX6-1453" fmla="*/ 484496 w 2147446"/>
                <a:gd name="connsiteY6-1454" fmla="*/ 1757149 h 1869743"/>
                <a:gd name="connsiteX7-1455" fmla="*/ 719920 w 2147446"/>
                <a:gd name="connsiteY7-1456" fmla="*/ 1869743 h 1869743"/>
                <a:gd name="connsiteX8-1457" fmla="*/ 1115705 w 2147446"/>
                <a:gd name="connsiteY8-1458" fmla="*/ 1760561 h 1869743"/>
                <a:gd name="connsiteX9-1459" fmla="*/ 1613848 w 2147446"/>
                <a:gd name="connsiteY9-1460" fmla="*/ 1835624 h 1869743"/>
                <a:gd name="connsiteX10-1461" fmla="*/ 1934570 w 2147446"/>
                <a:gd name="connsiteY10-1462" fmla="*/ 1777621 h 1869743"/>
                <a:gd name="connsiteX11-1463" fmla="*/ 2023281 w 2147446"/>
                <a:gd name="connsiteY11-1464" fmla="*/ 1572905 h 1869743"/>
                <a:gd name="connsiteX12-1465" fmla="*/ 1995985 w 2147446"/>
                <a:gd name="connsiteY12-1466" fmla="*/ 1313597 h 1869743"/>
                <a:gd name="connsiteX13-1467" fmla="*/ 2057399 w 2147446"/>
                <a:gd name="connsiteY13-1468" fmla="*/ 1204415 h 1869743"/>
                <a:gd name="connsiteX14-1469" fmla="*/ 2146111 w 2147446"/>
                <a:gd name="connsiteY14-1470" fmla="*/ 1037230 h 1869743"/>
                <a:gd name="connsiteX15-1471" fmla="*/ 2006222 w 2147446"/>
                <a:gd name="connsiteY15-1472" fmla="*/ 730155 h 1869743"/>
                <a:gd name="connsiteX16-1473" fmla="*/ 1897039 w 2147446"/>
                <a:gd name="connsiteY16-1474" fmla="*/ 573206 h 1869743"/>
                <a:gd name="connsiteX17-1475" fmla="*/ 1914099 w 2147446"/>
                <a:gd name="connsiteY17-1476" fmla="*/ 249072 h 1869743"/>
                <a:gd name="connsiteX18-1477" fmla="*/ 1685499 w 2147446"/>
                <a:gd name="connsiteY18-1478" fmla="*/ 27296 h 1869743"/>
                <a:gd name="connsiteX19-1479" fmla="*/ 1299949 w 2147446"/>
                <a:gd name="connsiteY19-1480" fmla="*/ 112594 h 1869743"/>
                <a:gd name="connsiteX20-1481" fmla="*/ 1033818 w 2147446"/>
                <a:gd name="connsiteY20-1482" fmla="*/ 119418 h 1869743"/>
                <a:gd name="connsiteX21-1483" fmla="*/ 781335 w 2147446"/>
                <a:gd name="connsiteY21-1484" fmla="*/ 0 h 1869743"/>
                <a:gd name="connsiteX0-1485" fmla="*/ 781335 w 2147446"/>
                <a:gd name="connsiteY0-1486" fmla="*/ 0 h 1869743"/>
                <a:gd name="connsiteX1-1487" fmla="*/ 436729 w 2147446"/>
                <a:gd name="connsiteY1-1488" fmla="*/ 269543 h 1869743"/>
                <a:gd name="connsiteX2-1489" fmla="*/ 283191 w 2147446"/>
                <a:gd name="connsiteY2-1490" fmla="*/ 580030 h 1869743"/>
                <a:gd name="connsiteX3-1491" fmla="*/ 0 w 2147446"/>
                <a:gd name="connsiteY3-1492" fmla="*/ 887105 h 1869743"/>
                <a:gd name="connsiteX4-1493" fmla="*/ 160361 w 2147446"/>
                <a:gd name="connsiteY4-1494" fmla="*/ 1228299 h 1869743"/>
                <a:gd name="connsiteX5-1495" fmla="*/ 429905 w 2147446"/>
                <a:gd name="connsiteY5-1496" fmla="*/ 1402308 h 1869743"/>
                <a:gd name="connsiteX6-1497" fmla="*/ 484496 w 2147446"/>
                <a:gd name="connsiteY6-1498" fmla="*/ 1757149 h 1869743"/>
                <a:gd name="connsiteX7-1499" fmla="*/ 719920 w 2147446"/>
                <a:gd name="connsiteY7-1500" fmla="*/ 1869743 h 1869743"/>
                <a:gd name="connsiteX8-1501" fmla="*/ 1115705 w 2147446"/>
                <a:gd name="connsiteY8-1502" fmla="*/ 1760561 h 1869743"/>
                <a:gd name="connsiteX9-1503" fmla="*/ 1613848 w 2147446"/>
                <a:gd name="connsiteY9-1504" fmla="*/ 1835624 h 1869743"/>
                <a:gd name="connsiteX10-1505" fmla="*/ 1934570 w 2147446"/>
                <a:gd name="connsiteY10-1506" fmla="*/ 1777621 h 1869743"/>
                <a:gd name="connsiteX11-1507" fmla="*/ 2023281 w 2147446"/>
                <a:gd name="connsiteY11-1508" fmla="*/ 1572905 h 1869743"/>
                <a:gd name="connsiteX12-1509" fmla="*/ 1995985 w 2147446"/>
                <a:gd name="connsiteY12-1510" fmla="*/ 1313597 h 1869743"/>
                <a:gd name="connsiteX13-1511" fmla="*/ 2057399 w 2147446"/>
                <a:gd name="connsiteY13-1512" fmla="*/ 1204415 h 1869743"/>
                <a:gd name="connsiteX14-1513" fmla="*/ 2146111 w 2147446"/>
                <a:gd name="connsiteY14-1514" fmla="*/ 1037230 h 1869743"/>
                <a:gd name="connsiteX15-1515" fmla="*/ 2006222 w 2147446"/>
                <a:gd name="connsiteY15-1516" fmla="*/ 730155 h 1869743"/>
                <a:gd name="connsiteX16-1517" fmla="*/ 1897039 w 2147446"/>
                <a:gd name="connsiteY16-1518" fmla="*/ 573206 h 1869743"/>
                <a:gd name="connsiteX17-1519" fmla="*/ 1914099 w 2147446"/>
                <a:gd name="connsiteY17-1520" fmla="*/ 249072 h 1869743"/>
                <a:gd name="connsiteX18-1521" fmla="*/ 1685499 w 2147446"/>
                <a:gd name="connsiteY18-1522" fmla="*/ 27296 h 1869743"/>
                <a:gd name="connsiteX19-1523" fmla="*/ 1299949 w 2147446"/>
                <a:gd name="connsiteY19-1524" fmla="*/ 112594 h 1869743"/>
                <a:gd name="connsiteX20-1525" fmla="*/ 1033818 w 2147446"/>
                <a:gd name="connsiteY20-1526" fmla="*/ 119418 h 1869743"/>
                <a:gd name="connsiteX21-1527" fmla="*/ 781335 w 2147446"/>
                <a:gd name="connsiteY21-1528" fmla="*/ 0 h 1869743"/>
                <a:gd name="connsiteX0-1529" fmla="*/ 781335 w 2147446"/>
                <a:gd name="connsiteY0-1530" fmla="*/ 0 h 1869743"/>
                <a:gd name="connsiteX1-1531" fmla="*/ 436729 w 2147446"/>
                <a:gd name="connsiteY1-1532" fmla="*/ 269543 h 1869743"/>
                <a:gd name="connsiteX2-1533" fmla="*/ 283191 w 2147446"/>
                <a:gd name="connsiteY2-1534" fmla="*/ 580030 h 1869743"/>
                <a:gd name="connsiteX3-1535" fmla="*/ 0 w 2147446"/>
                <a:gd name="connsiteY3-1536" fmla="*/ 887105 h 1869743"/>
                <a:gd name="connsiteX4-1537" fmla="*/ 160361 w 2147446"/>
                <a:gd name="connsiteY4-1538" fmla="*/ 1228299 h 1869743"/>
                <a:gd name="connsiteX5-1539" fmla="*/ 429905 w 2147446"/>
                <a:gd name="connsiteY5-1540" fmla="*/ 1402308 h 1869743"/>
                <a:gd name="connsiteX6-1541" fmla="*/ 484496 w 2147446"/>
                <a:gd name="connsiteY6-1542" fmla="*/ 1757149 h 1869743"/>
                <a:gd name="connsiteX7-1543" fmla="*/ 719920 w 2147446"/>
                <a:gd name="connsiteY7-1544" fmla="*/ 1869743 h 1869743"/>
                <a:gd name="connsiteX8-1545" fmla="*/ 1115705 w 2147446"/>
                <a:gd name="connsiteY8-1546" fmla="*/ 1760561 h 1869743"/>
                <a:gd name="connsiteX9-1547" fmla="*/ 1613848 w 2147446"/>
                <a:gd name="connsiteY9-1548" fmla="*/ 1835624 h 1869743"/>
                <a:gd name="connsiteX10-1549" fmla="*/ 1934570 w 2147446"/>
                <a:gd name="connsiteY10-1550" fmla="*/ 1777621 h 1869743"/>
                <a:gd name="connsiteX11-1551" fmla="*/ 2023281 w 2147446"/>
                <a:gd name="connsiteY11-1552" fmla="*/ 1572905 h 1869743"/>
                <a:gd name="connsiteX12-1553" fmla="*/ 1995985 w 2147446"/>
                <a:gd name="connsiteY12-1554" fmla="*/ 1313597 h 1869743"/>
                <a:gd name="connsiteX13-1555" fmla="*/ 2057399 w 2147446"/>
                <a:gd name="connsiteY13-1556" fmla="*/ 1204415 h 1869743"/>
                <a:gd name="connsiteX14-1557" fmla="*/ 2146111 w 2147446"/>
                <a:gd name="connsiteY14-1558" fmla="*/ 1037230 h 1869743"/>
                <a:gd name="connsiteX15-1559" fmla="*/ 2006222 w 2147446"/>
                <a:gd name="connsiteY15-1560" fmla="*/ 730155 h 1869743"/>
                <a:gd name="connsiteX16-1561" fmla="*/ 1897039 w 2147446"/>
                <a:gd name="connsiteY16-1562" fmla="*/ 573206 h 1869743"/>
                <a:gd name="connsiteX17-1563" fmla="*/ 1914099 w 2147446"/>
                <a:gd name="connsiteY17-1564" fmla="*/ 249072 h 1869743"/>
                <a:gd name="connsiteX18-1565" fmla="*/ 1685499 w 2147446"/>
                <a:gd name="connsiteY18-1566" fmla="*/ 27296 h 1869743"/>
                <a:gd name="connsiteX19-1567" fmla="*/ 1299949 w 2147446"/>
                <a:gd name="connsiteY19-1568" fmla="*/ 112594 h 1869743"/>
                <a:gd name="connsiteX20-1569" fmla="*/ 1033818 w 2147446"/>
                <a:gd name="connsiteY20-1570" fmla="*/ 119418 h 1869743"/>
                <a:gd name="connsiteX21-1571" fmla="*/ 781335 w 2147446"/>
                <a:gd name="connsiteY21-1572" fmla="*/ 0 h 1869743"/>
                <a:gd name="connsiteX0-1573" fmla="*/ 781335 w 2147446"/>
                <a:gd name="connsiteY0-1574" fmla="*/ 0 h 1869743"/>
                <a:gd name="connsiteX1-1575" fmla="*/ 436729 w 2147446"/>
                <a:gd name="connsiteY1-1576" fmla="*/ 269543 h 1869743"/>
                <a:gd name="connsiteX2-1577" fmla="*/ 283191 w 2147446"/>
                <a:gd name="connsiteY2-1578" fmla="*/ 580030 h 1869743"/>
                <a:gd name="connsiteX3-1579" fmla="*/ 0 w 2147446"/>
                <a:gd name="connsiteY3-1580" fmla="*/ 887105 h 1869743"/>
                <a:gd name="connsiteX4-1581" fmla="*/ 160361 w 2147446"/>
                <a:gd name="connsiteY4-1582" fmla="*/ 1228299 h 1869743"/>
                <a:gd name="connsiteX5-1583" fmla="*/ 429905 w 2147446"/>
                <a:gd name="connsiteY5-1584" fmla="*/ 1402308 h 1869743"/>
                <a:gd name="connsiteX6-1585" fmla="*/ 484496 w 2147446"/>
                <a:gd name="connsiteY6-1586" fmla="*/ 1757149 h 1869743"/>
                <a:gd name="connsiteX7-1587" fmla="*/ 719920 w 2147446"/>
                <a:gd name="connsiteY7-1588" fmla="*/ 1869743 h 1869743"/>
                <a:gd name="connsiteX8-1589" fmla="*/ 1115705 w 2147446"/>
                <a:gd name="connsiteY8-1590" fmla="*/ 1760561 h 1869743"/>
                <a:gd name="connsiteX9-1591" fmla="*/ 1603612 w 2147446"/>
                <a:gd name="connsiteY9-1592" fmla="*/ 1821976 h 1869743"/>
                <a:gd name="connsiteX10-1593" fmla="*/ 1934570 w 2147446"/>
                <a:gd name="connsiteY10-1594" fmla="*/ 1777621 h 1869743"/>
                <a:gd name="connsiteX11-1595" fmla="*/ 2023281 w 2147446"/>
                <a:gd name="connsiteY11-1596" fmla="*/ 1572905 h 1869743"/>
                <a:gd name="connsiteX12-1597" fmla="*/ 1995985 w 2147446"/>
                <a:gd name="connsiteY12-1598" fmla="*/ 1313597 h 1869743"/>
                <a:gd name="connsiteX13-1599" fmla="*/ 2057399 w 2147446"/>
                <a:gd name="connsiteY13-1600" fmla="*/ 1204415 h 1869743"/>
                <a:gd name="connsiteX14-1601" fmla="*/ 2146111 w 2147446"/>
                <a:gd name="connsiteY14-1602" fmla="*/ 1037230 h 1869743"/>
                <a:gd name="connsiteX15-1603" fmla="*/ 2006222 w 2147446"/>
                <a:gd name="connsiteY15-1604" fmla="*/ 730155 h 1869743"/>
                <a:gd name="connsiteX16-1605" fmla="*/ 1897039 w 2147446"/>
                <a:gd name="connsiteY16-1606" fmla="*/ 573206 h 1869743"/>
                <a:gd name="connsiteX17-1607" fmla="*/ 1914099 w 2147446"/>
                <a:gd name="connsiteY17-1608" fmla="*/ 249072 h 1869743"/>
                <a:gd name="connsiteX18-1609" fmla="*/ 1685499 w 2147446"/>
                <a:gd name="connsiteY18-1610" fmla="*/ 27296 h 1869743"/>
                <a:gd name="connsiteX19-1611" fmla="*/ 1299949 w 2147446"/>
                <a:gd name="connsiteY19-1612" fmla="*/ 112594 h 1869743"/>
                <a:gd name="connsiteX20-1613" fmla="*/ 1033818 w 2147446"/>
                <a:gd name="connsiteY20-1614" fmla="*/ 119418 h 1869743"/>
                <a:gd name="connsiteX21-1615" fmla="*/ 781335 w 2147446"/>
                <a:gd name="connsiteY21-1616" fmla="*/ 0 h 1869743"/>
                <a:gd name="connsiteX0-1617" fmla="*/ 781335 w 2147446"/>
                <a:gd name="connsiteY0-1618" fmla="*/ 0 h 1869743"/>
                <a:gd name="connsiteX1-1619" fmla="*/ 436729 w 2147446"/>
                <a:gd name="connsiteY1-1620" fmla="*/ 269543 h 1869743"/>
                <a:gd name="connsiteX2-1621" fmla="*/ 283191 w 2147446"/>
                <a:gd name="connsiteY2-1622" fmla="*/ 580030 h 1869743"/>
                <a:gd name="connsiteX3-1623" fmla="*/ 0 w 2147446"/>
                <a:gd name="connsiteY3-1624" fmla="*/ 887105 h 1869743"/>
                <a:gd name="connsiteX4-1625" fmla="*/ 160361 w 2147446"/>
                <a:gd name="connsiteY4-1626" fmla="*/ 1228299 h 1869743"/>
                <a:gd name="connsiteX5-1627" fmla="*/ 429905 w 2147446"/>
                <a:gd name="connsiteY5-1628" fmla="*/ 1402308 h 1869743"/>
                <a:gd name="connsiteX6-1629" fmla="*/ 484496 w 2147446"/>
                <a:gd name="connsiteY6-1630" fmla="*/ 1757149 h 1869743"/>
                <a:gd name="connsiteX7-1631" fmla="*/ 719920 w 2147446"/>
                <a:gd name="connsiteY7-1632" fmla="*/ 1869743 h 1869743"/>
                <a:gd name="connsiteX8-1633" fmla="*/ 1115705 w 2147446"/>
                <a:gd name="connsiteY8-1634" fmla="*/ 1760561 h 1869743"/>
                <a:gd name="connsiteX9-1635" fmla="*/ 1603612 w 2147446"/>
                <a:gd name="connsiteY9-1636" fmla="*/ 1821976 h 1869743"/>
                <a:gd name="connsiteX10-1637" fmla="*/ 1934570 w 2147446"/>
                <a:gd name="connsiteY10-1638" fmla="*/ 1777621 h 1869743"/>
                <a:gd name="connsiteX11-1639" fmla="*/ 2023281 w 2147446"/>
                <a:gd name="connsiteY11-1640" fmla="*/ 1572905 h 1869743"/>
                <a:gd name="connsiteX12-1641" fmla="*/ 1995985 w 2147446"/>
                <a:gd name="connsiteY12-1642" fmla="*/ 1313597 h 1869743"/>
                <a:gd name="connsiteX13-1643" fmla="*/ 2057399 w 2147446"/>
                <a:gd name="connsiteY13-1644" fmla="*/ 1204415 h 1869743"/>
                <a:gd name="connsiteX14-1645" fmla="*/ 2146111 w 2147446"/>
                <a:gd name="connsiteY14-1646" fmla="*/ 1037230 h 1869743"/>
                <a:gd name="connsiteX15-1647" fmla="*/ 2006222 w 2147446"/>
                <a:gd name="connsiteY15-1648" fmla="*/ 730155 h 1869743"/>
                <a:gd name="connsiteX16-1649" fmla="*/ 1897039 w 2147446"/>
                <a:gd name="connsiteY16-1650" fmla="*/ 573206 h 1869743"/>
                <a:gd name="connsiteX17-1651" fmla="*/ 1914099 w 2147446"/>
                <a:gd name="connsiteY17-1652" fmla="*/ 249072 h 1869743"/>
                <a:gd name="connsiteX18-1653" fmla="*/ 1685499 w 2147446"/>
                <a:gd name="connsiteY18-1654" fmla="*/ 27296 h 1869743"/>
                <a:gd name="connsiteX19-1655" fmla="*/ 1299949 w 2147446"/>
                <a:gd name="connsiteY19-1656" fmla="*/ 112594 h 1869743"/>
                <a:gd name="connsiteX20-1657" fmla="*/ 1033818 w 2147446"/>
                <a:gd name="connsiteY20-1658" fmla="*/ 119418 h 1869743"/>
                <a:gd name="connsiteX21-1659" fmla="*/ 781335 w 2147446"/>
                <a:gd name="connsiteY21-1660" fmla="*/ 0 h 1869743"/>
                <a:gd name="connsiteX0-1661" fmla="*/ 781335 w 2147446"/>
                <a:gd name="connsiteY0-1662" fmla="*/ 0 h 1869743"/>
                <a:gd name="connsiteX1-1663" fmla="*/ 436729 w 2147446"/>
                <a:gd name="connsiteY1-1664" fmla="*/ 269543 h 1869743"/>
                <a:gd name="connsiteX2-1665" fmla="*/ 283191 w 2147446"/>
                <a:gd name="connsiteY2-1666" fmla="*/ 580030 h 1869743"/>
                <a:gd name="connsiteX3-1667" fmla="*/ 0 w 2147446"/>
                <a:gd name="connsiteY3-1668" fmla="*/ 887105 h 1869743"/>
                <a:gd name="connsiteX4-1669" fmla="*/ 160361 w 2147446"/>
                <a:gd name="connsiteY4-1670" fmla="*/ 1228299 h 1869743"/>
                <a:gd name="connsiteX5-1671" fmla="*/ 429905 w 2147446"/>
                <a:gd name="connsiteY5-1672" fmla="*/ 1402308 h 1869743"/>
                <a:gd name="connsiteX6-1673" fmla="*/ 484496 w 2147446"/>
                <a:gd name="connsiteY6-1674" fmla="*/ 1757149 h 1869743"/>
                <a:gd name="connsiteX7-1675" fmla="*/ 719920 w 2147446"/>
                <a:gd name="connsiteY7-1676" fmla="*/ 1869743 h 1869743"/>
                <a:gd name="connsiteX8-1677" fmla="*/ 1115705 w 2147446"/>
                <a:gd name="connsiteY8-1678" fmla="*/ 1760561 h 1869743"/>
                <a:gd name="connsiteX9-1679" fmla="*/ 1603612 w 2147446"/>
                <a:gd name="connsiteY9-1680" fmla="*/ 1821976 h 1869743"/>
                <a:gd name="connsiteX10-1681" fmla="*/ 1934570 w 2147446"/>
                <a:gd name="connsiteY10-1682" fmla="*/ 1777621 h 1869743"/>
                <a:gd name="connsiteX11-1683" fmla="*/ 2023281 w 2147446"/>
                <a:gd name="connsiteY11-1684" fmla="*/ 1572905 h 1869743"/>
                <a:gd name="connsiteX12-1685" fmla="*/ 1995985 w 2147446"/>
                <a:gd name="connsiteY12-1686" fmla="*/ 1313597 h 1869743"/>
                <a:gd name="connsiteX13-1687" fmla="*/ 2057399 w 2147446"/>
                <a:gd name="connsiteY13-1688" fmla="*/ 1204415 h 1869743"/>
                <a:gd name="connsiteX14-1689" fmla="*/ 2146111 w 2147446"/>
                <a:gd name="connsiteY14-1690" fmla="*/ 1037230 h 1869743"/>
                <a:gd name="connsiteX15-1691" fmla="*/ 2006222 w 2147446"/>
                <a:gd name="connsiteY15-1692" fmla="*/ 730155 h 1869743"/>
                <a:gd name="connsiteX16-1693" fmla="*/ 1897039 w 2147446"/>
                <a:gd name="connsiteY16-1694" fmla="*/ 573206 h 1869743"/>
                <a:gd name="connsiteX17-1695" fmla="*/ 1914099 w 2147446"/>
                <a:gd name="connsiteY17-1696" fmla="*/ 249072 h 1869743"/>
                <a:gd name="connsiteX18-1697" fmla="*/ 1685499 w 2147446"/>
                <a:gd name="connsiteY18-1698" fmla="*/ 27296 h 1869743"/>
                <a:gd name="connsiteX19-1699" fmla="*/ 1299949 w 2147446"/>
                <a:gd name="connsiteY19-1700" fmla="*/ 112594 h 1869743"/>
                <a:gd name="connsiteX20-1701" fmla="*/ 1033818 w 2147446"/>
                <a:gd name="connsiteY20-1702" fmla="*/ 119418 h 1869743"/>
                <a:gd name="connsiteX21-1703" fmla="*/ 781335 w 2147446"/>
                <a:gd name="connsiteY21-1704" fmla="*/ 0 h 1869743"/>
                <a:gd name="connsiteX0-1705" fmla="*/ 781335 w 2147446"/>
                <a:gd name="connsiteY0-1706" fmla="*/ 0 h 1869743"/>
                <a:gd name="connsiteX1-1707" fmla="*/ 436729 w 2147446"/>
                <a:gd name="connsiteY1-1708" fmla="*/ 269543 h 1869743"/>
                <a:gd name="connsiteX2-1709" fmla="*/ 283191 w 2147446"/>
                <a:gd name="connsiteY2-1710" fmla="*/ 580030 h 1869743"/>
                <a:gd name="connsiteX3-1711" fmla="*/ 0 w 2147446"/>
                <a:gd name="connsiteY3-1712" fmla="*/ 887105 h 1869743"/>
                <a:gd name="connsiteX4-1713" fmla="*/ 160361 w 2147446"/>
                <a:gd name="connsiteY4-1714" fmla="*/ 1228299 h 1869743"/>
                <a:gd name="connsiteX5-1715" fmla="*/ 429905 w 2147446"/>
                <a:gd name="connsiteY5-1716" fmla="*/ 1402308 h 1869743"/>
                <a:gd name="connsiteX6-1717" fmla="*/ 484496 w 2147446"/>
                <a:gd name="connsiteY6-1718" fmla="*/ 1757149 h 1869743"/>
                <a:gd name="connsiteX7-1719" fmla="*/ 719920 w 2147446"/>
                <a:gd name="connsiteY7-1720" fmla="*/ 1869743 h 1869743"/>
                <a:gd name="connsiteX8-1721" fmla="*/ 1115705 w 2147446"/>
                <a:gd name="connsiteY8-1722" fmla="*/ 1760561 h 1869743"/>
                <a:gd name="connsiteX9-1723" fmla="*/ 1603612 w 2147446"/>
                <a:gd name="connsiteY9-1724" fmla="*/ 1821976 h 1869743"/>
                <a:gd name="connsiteX10-1725" fmla="*/ 1934570 w 2147446"/>
                <a:gd name="connsiteY10-1726" fmla="*/ 1777621 h 1869743"/>
                <a:gd name="connsiteX11-1727" fmla="*/ 2023281 w 2147446"/>
                <a:gd name="connsiteY11-1728" fmla="*/ 1572905 h 1869743"/>
                <a:gd name="connsiteX12-1729" fmla="*/ 1995985 w 2147446"/>
                <a:gd name="connsiteY12-1730" fmla="*/ 1313597 h 1869743"/>
                <a:gd name="connsiteX13-1731" fmla="*/ 2057399 w 2147446"/>
                <a:gd name="connsiteY13-1732" fmla="*/ 1204415 h 1869743"/>
                <a:gd name="connsiteX14-1733" fmla="*/ 2146111 w 2147446"/>
                <a:gd name="connsiteY14-1734" fmla="*/ 1037230 h 1869743"/>
                <a:gd name="connsiteX15-1735" fmla="*/ 2006222 w 2147446"/>
                <a:gd name="connsiteY15-1736" fmla="*/ 730155 h 1869743"/>
                <a:gd name="connsiteX16-1737" fmla="*/ 1897039 w 2147446"/>
                <a:gd name="connsiteY16-1738" fmla="*/ 573206 h 1869743"/>
                <a:gd name="connsiteX17-1739" fmla="*/ 1914099 w 2147446"/>
                <a:gd name="connsiteY17-1740" fmla="*/ 249072 h 1869743"/>
                <a:gd name="connsiteX18-1741" fmla="*/ 1685499 w 2147446"/>
                <a:gd name="connsiteY18-1742" fmla="*/ 27296 h 1869743"/>
                <a:gd name="connsiteX19-1743" fmla="*/ 1299949 w 2147446"/>
                <a:gd name="connsiteY19-1744" fmla="*/ 112594 h 1869743"/>
                <a:gd name="connsiteX20-1745" fmla="*/ 1033818 w 2147446"/>
                <a:gd name="connsiteY20-1746" fmla="*/ 119418 h 1869743"/>
                <a:gd name="connsiteX21-1747" fmla="*/ 781335 w 2147446"/>
                <a:gd name="connsiteY21-1748" fmla="*/ 0 h 1869743"/>
                <a:gd name="connsiteX0-1749" fmla="*/ 781335 w 2147446"/>
                <a:gd name="connsiteY0-1750" fmla="*/ 0 h 1870589"/>
                <a:gd name="connsiteX1-1751" fmla="*/ 436729 w 2147446"/>
                <a:gd name="connsiteY1-1752" fmla="*/ 269543 h 1870589"/>
                <a:gd name="connsiteX2-1753" fmla="*/ 283191 w 2147446"/>
                <a:gd name="connsiteY2-1754" fmla="*/ 580030 h 1870589"/>
                <a:gd name="connsiteX3-1755" fmla="*/ 0 w 2147446"/>
                <a:gd name="connsiteY3-1756" fmla="*/ 887105 h 1870589"/>
                <a:gd name="connsiteX4-1757" fmla="*/ 160361 w 2147446"/>
                <a:gd name="connsiteY4-1758" fmla="*/ 1228299 h 1870589"/>
                <a:gd name="connsiteX5-1759" fmla="*/ 429905 w 2147446"/>
                <a:gd name="connsiteY5-1760" fmla="*/ 1402308 h 1870589"/>
                <a:gd name="connsiteX6-1761" fmla="*/ 484496 w 2147446"/>
                <a:gd name="connsiteY6-1762" fmla="*/ 1757149 h 1870589"/>
                <a:gd name="connsiteX7-1763" fmla="*/ 719920 w 2147446"/>
                <a:gd name="connsiteY7-1764" fmla="*/ 1869743 h 1870589"/>
                <a:gd name="connsiteX8-1765" fmla="*/ 1115705 w 2147446"/>
                <a:gd name="connsiteY8-1766" fmla="*/ 1760561 h 1870589"/>
                <a:gd name="connsiteX9-1767" fmla="*/ 1603612 w 2147446"/>
                <a:gd name="connsiteY9-1768" fmla="*/ 1821976 h 1870589"/>
                <a:gd name="connsiteX10-1769" fmla="*/ 1934570 w 2147446"/>
                <a:gd name="connsiteY10-1770" fmla="*/ 1777621 h 1870589"/>
                <a:gd name="connsiteX11-1771" fmla="*/ 2023281 w 2147446"/>
                <a:gd name="connsiteY11-1772" fmla="*/ 1572905 h 1870589"/>
                <a:gd name="connsiteX12-1773" fmla="*/ 1995985 w 2147446"/>
                <a:gd name="connsiteY12-1774" fmla="*/ 1313597 h 1870589"/>
                <a:gd name="connsiteX13-1775" fmla="*/ 2057399 w 2147446"/>
                <a:gd name="connsiteY13-1776" fmla="*/ 1204415 h 1870589"/>
                <a:gd name="connsiteX14-1777" fmla="*/ 2146111 w 2147446"/>
                <a:gd name="connsiteY14-1778" fmla="*/ 1037230 h 1870589"/>
                <a:gd name="connsiteX15-1779" fmla="*/ 2006222 w 2147446"/>
                <a:gd name="connsiteY15-1780" fmla="*/ 730155 h 1870589"/>
                <a:gd name="connsiteX16-1781" fmla="*/ 1897039 w 2147446"/>
                <a:gd name="connsiteY16-1782" fmla="*/ 573206 h 1870589"/>
                <a:gd name="connsiteX17-1783" fmla="*/ 1914099 w 2147446"/>
                <a:gd name="connsiteY17-1784" fmla="*/ 249072 h 1870589"/>
                <a:gd name="connsiteX18-1785" fmla="*/ 1685499 w 2147446"/>
                <a:gd name="connsiteY18-1786" fmla="*/ 27296 h 1870589"/>
                <a:gd name="connsiteX19-1787" fmla="*/ 1299949 w 2147446"/>
                <a:gd name="connsiteY19-1788" fmla="*/ 112594 h 1870589"/>
                <a:gd name="connsiteX20-1789" fmla="*/ 1033818 w 2147446"/>
                <a:gd name="connsiteY20-1790" fmla="*/ 119418 h 1870589"/>
                <a:gd name="connsiteX21-1791" fmla="*/ 781335 w 2147446"/>
                <a:gd name="connsiteY21-1792" fmla="*/ 0 h 1870589"/>
                <a:gd name="connsiteX0-1793" fmla="*/ 781335 w 2147446"/>
                <a:gd name="connsiteY0-1794" fmla="*/ 0 h 1870817"/>
                <a:gd name="connsiteX1-1795" fmla="*/ 436729 w 2147446"/>
                <a:gd name="connsiteY1-1796" fmla="*/ 269543 h 1870817"/>
                <a:gd name="connsiteX2-1797" fmla="*/ 283191 w 2147446"/>
                <a:gd name="connsiteY2-1798" fmla="*/ 580030 h 1870817"/>
                <a:gd name="connsiteX3-1799" fmla="*/ 0 w 2147446"/>
                <a:gd name="connsiteY3-1800" fmla="*/ 887105 h 1870817"/>
                <a:gd name="connsiteX4-1801" fmla="*/ 160361 w 2147446"/>
                <a:gd name="connsiteY4-1802" fmla="*/ 1228299 h 1870817"/>
                <a:gd name="connsiteX5-1803" fmla="*/ 429905 w 2147446"/>
                <a:gd name="connsiteY5-1804" fmla="*/ 1402308 h 1870817"/>
                <a:gd name="connsiteX6-1805" fmla="*/ 484496 w 2147446"/>
                <a:gd name="connsiteY6-1806" fmla="*/ 1757149 h 1870817"/>
                <a:gd name="connsiteX7-1807" fmla="*/ 719920 w 2147446"/>
                <a:gd name="connsiteY7-1808" fmla="*/ 1869743 h 1870817"/>
                <a:gd name="connsiteX8-1809" fmla="*/ 1115705 w 2147446"/>
                <a:gd name="connsiteY8-1810" fmla="*/ 1760561 h 1870817"/>
                <a:gd name="connsiteX9-1811" fmla="*/ 1603612 w 2147446"/>
                <a:gd name="connsiteY9-1812" fmla="*/ 1821976 h 1870817"/>
                <a:gd name="connsiteX10-1813" fmla="*/ 1934570 w 2147446"/>
                <a:gd name="connsiteY10-1814" fmla="*/ 1777621 h 1870817"/>
                <a:gd name="connsiteX11-1815" fmla="*/ 2023281 w 2147446"/>
                <a:gd name="connsiteY11-1816" fmla="*/ 1572905 h 1870817"/>
                <a:gd name="connsiteX12-1817" fmla="*/ 1995985 w 2147446"/>
                <a:gd name="connsiteY12-1818" fmla="*/ 1313597 h 1870817"/>
                <a:gd name="connsiteX13-1819" fmla="*/ 2057399 w 2147446"/>
                <a:gd name="connsiteY13-1820" fmla="*/ 1204415 h 1870817"/>
                <a:gd name="connsiteX14-1821" fmla="*/ 2146111 w 2147446"/>
                <a:gd name="connsiteY14-1822" fmla="*/ 1037230 h 1870817"/>
                <a:gd name="connsiteX15-1823" fmla="*/ 2006222 w 2147446"/>
                <a:gd name="connsiteY15-1824" fmla="*/ 730155 h 1870817"/>
                <a:gd name="connsiteX16-1825" fmla="*/ 1897039 w 2147446"/>
                <a:gd name="connsiteY16-1826" fmla="*/ 573206 h 1870817"/>
                <a:gd name="connsiteX17-1827" fmla="*/ 1914099 w 2147446"/>
                <a:gd name="connsiteY17-1828" fmla="*/ 249072 h 1870817"/>
                <a:gd name="connsiteX18-1829" fmla="*/ 1685499 w 2147446"/>
                <a:gd name="connsiteY18-1830" fmla="*/ 27296 h 1870817"/>
                <a:gd name="connsiteX19-1831" fmla="*/ 1299949 w 2147446"/>
                <a:gd name="connsiteY19-1832" fmla="*/ 112594 h 1870817"/>
                <a:gd name="connsiteX20-1833" fmla="*/ 1033818 w 2147446"/>
                <a:gd name="connsiteY20-1834" fmla="*/ 119418 h 1870817"/>
                <a:gd name="connsiteX21-1835" fmla="*/ 781335 w 2147446"/>
                <a:gd name="connsiteY21-1836" fmla="*/ 0 h 1870817"/>
                <a:gd name="connsiteX0-1837" fmla="*/ 781335 w 2147446"/>
                <a:gd name="connsiteY0-1838" fmla="*/ 0 h 1870361"/>
                <a:gd name="connsiteX1-1839" fmla="*/ 436729 w 2147446"/>
                <a:gd name="connsiteY1-1840" fmla="*/ 269543 h 1870361"/>
                <a:gd name="connsiteX2-1841" fmla="*/ 283191 w 2147446"/>
                <a:gd name="connsiteY2-1842" fmla="*/ 580030 h 1870361"/>
                <a:gd name="connsiteX3-1843" fmla="*/ 0 w 2147446"/>
                <a:gd name="connsiteY3-1844" fmla="*/ 887105 h 1870361"/>
                <a:gd name="connsiteX4-1845" fmla="*/ 160361 w 2147446"/>
                <a:gd name="connsiteY4-1846" fmla="*/ 1228299 h 1870361"/>
                <a:gd name="connsiteX5-1847" fmla="*/ 429905 w 2147446"/>
                <a:gd name="connsiteY5-1848" fmla="*/ 1402308 h 1870361"/>
                <a:gd name="connsiteX6-1849" fmla="*/ 474260 w 2147446"/>
                <a:gd name="connsiteY6-1850" fmla="*/ 1702558 h 1870361"/>
                <a:gd name="connsiteX7-1851" fmla="*/ 719920 w 2147446"/>
                <a:gd name="connsiteY7-1852" fmla="*/ 1869743 h 1870361"/>
                <a:gd name="connsiteX8-1853" fmla="*/ 1115705 w 2147446"/>
                <a:gd name="connsiteY8-1854" fmla="*/ 1760561 h 1870361"/>
                <a:gd name="connsiteX9-1855" fmla="*/ 1603612 w 2147446"/>
                <a:gd name="connsiteY9-1856" fmla="*/ 1821976 h 1870361"/>
                <a:gd name="connsiteX10-1857" fmla="*/ 1934570 w 2147446"/>
                <a:gd name="connsiteY10-1858" fmla="*/ 1777621 h 1870361"/>
                <a:gd name="connsiteX11-1859" fmla="*/ 2023281 w 2147446"/>
                <a:gd name="connsiteY11-1860" fmla="*/ 1572905 h 1870361"/>
                <a:gd name="connsiteX12-1861" fmla="*/ 1995985 w 2147446"/>
                <a:gd name="connsiteY12-1862" fmla="*/ 1313597 h 1870361"/>
                <a:gd name="connsiteX13-1863" fmla="*/ 2057399 w 2147446"/>
                <a:gd name="connsiteY13-1864" fmla="*/ 1204415 h 1870361"/>
                <a:gd name="connsiteX14-1865" fmla="*/ 2146111 w 2147446"/>
                <a:gd name="connsiteY14-1866" fmla="*/ 1037230 h 1870361"/>
                <a:gd name="connsiteX15-1867" fmla="*/ 2006222 w 2147446"/>
                <a:gd name="connsiteY15-1868" fmla="*/ 730155 h 1870361"/>
                <a:gd name="connsiteX16-1869" fmla="*/ 1897039 w 2147446"/>
                <a:gd name="connsiteY16-1870" fmla="*/ 573206 h 1870361"/>
                <a:gd name="connsiteX17-1871" fmla="*/ 1914099 w 2147446"/>
                <a:gd name="connsiteY17-1872" fmla="*/ 249072 h 1870361"/>
                <a:gd name="connsiteX18-1873" fmla="*/ 1685499 w 2147446"/>
                <a:gd name="connsiteY18-1874" fmla="*/ 27296 h 1870361"/>
                <a:gd name="connsiteX19-1875" fmla="*/ 1299949 w 2147446"/>
                <a:gd name="connsiteY19-1876" fmla="*/ 112594 h 1870361"/>
                <a:gd name="connsiteX20-1877" fmla="*/ 1033818 w 2147446"/>
                <a:gd name="connsiteY20-1878" fmla="*/ 119418 h 1870361"/>
                <a:gd name="connsiteX21-1879" fmla="*/ 781335 w 2147446"/>
                <a:gd name="connsiteY21-1880" fmla="*/ 0 h 1870361"/>
                <a:gd name="connsiteX0-1881" fmla="*/ 781335 w 2147446"/>
                <a:gd name="connsiteY0-1882" fmla="*/ 0 h 1870361"/>
                <a:gd name="connsiteX1-1883" fmla="*/ 436729 w 2147446"/>
                <a:gd name="connsiteY1-1884" fmla="*/ 269543 h 1870361"/>
                <a:gd name="connsiteX2-1885" fmla="*/ 283191 w 2147446"/>
                <a:gd name="connsiteY2-1886" fmla="*/ 580030 h 1870361"/>
                <a:gd name="connsiteX3-1887" fmla="*/ 0 w 2147446"/>
                <a:gd name="connsiteY3-1888" fmla="*/ 887105 h 1870361"/>
                <a:gd name="connsiteX4-1889" fmla="*/ 160361 w 2147446"/>
                <a:gd name="connsiteY4-1890" fmla="*/ 1228299 h 1870361"/>
                <a:gd name="connsiteX5-1891" fmla="*/ 429905 w 2147446"/>
                <a:gd name="connsiteY5-1892" fmla="*/ 1402308 h 1870361"/>
                <a:gd name="connsiteX6-1893" fmla="*/ 474260 w 2147446"/>
                <a:gd name="connsiteY6-1894" fmla="*/ 1702558 h 1870361"/>
                <a:gd name="connsiteX7-1895" fmla="*/ 719920 w 2147446"/>
                <a:gd name="connsiteY7-1896" fmla="*/ 1869743 h 1870361"/>
                <a:gd name="connsiteX8-1897" fmla="*/ 1115705 w 2147446"/>
                <a:gd name="connsiteY8-1898" fmla="*/ 1760561 h 1870361"/>
                <a:gd name="connsiteX9-1899" fmla="*/ 1603612 w 2147446"/>
                <a:gd name="connsiteY9-1900" fmla="*/ 1821976 h 1870361"/>
                <a:gd name="connsiteX10-1901" fmla="*/ 1934570 w 2147446"/>
                <a:gd name="connsiteY10-1902" fmla="*/ 1777621 h 1870361"/>
                <a:gd name="connsiteX11-1903" fmla="*/ 2023281 w 2147446"/>
                <a:gd name="connsiteY11-1904" fmla="*/ 1572905 h 1870361"/>
                <a:gd name="connsiteX12-1905" fmla="*/ 1995985 w 2147446"/>
                <a:gd name="connsiteY12-1906" fmla="*/ 1313597 h 1870361"/>
                <a:gd name="connsiteX13-1907" fmla="*/ 2057399 w 2147446"/>
                <a:gd name="connsiteY13-1908" fmla="*/ 1204415 h 1870361"/>
                <a:gd name="connsiteX14-1909" fmla="*/ 2146111 w 2147446"/>
                <a:gd name="connsiteY14-1910" fmla="*/ 1037230 h 1870361"/>
                <a:gd name="connsiteX15-1911" fmla="*/ 2006222 w 2147446"/>
                <a:gd name="connsiteY15-1912" fmla="*/ 730155 h 1870361"/>
                <a:gd name="connsiteX16-1913" fmla="*/ 1897039 w 2147446"/>
                <a:gd name="connsiteY16-1914" fmla="*/ 573206 h 1870361"/>
                <a:gd name="connsiteX17-1915" fmla="*/ 1914099 w 2147446"/>
                <a:gd name="connsiteY17-1916" fmla="*/ 249072 h 1870361"/>
                <a:gd name="connsiteX18-1917" fmla="*/ 1685499 w 2147446"/>
                <a:gd name="connsiteY18-1918" fmla="*/ 27296 h 1870361"/>
                <a:gd name="connsiteX19-1919" fmla="*/ 1299949 w 2147446"/>
                <a:gd name="connsiteY19-1920" fmla="*/ 112594 h 1870361"/>
                <a:gd name="connsiteX20-1921" fmla="*/ 1033818 w 2147446"/>
                <a:gd name="connsiteY20-1922" fmla="*/ 119418 h 1870361"/>
                <a:gd name="connsiteX21-1923" fmla="*/ 781335 w 2147446"/>
                <a:gd name="connsiteY21-1924" fmla="*/ 0 h 1870361"/>
                <a:gd name="connsiteX0-1925" fmla="*/ 781335 w 2147446"/>
                <a:gd name="connsiteY0-1926" fmla="*/ 0 h 1870361"/>
                <a:gd name="connsiteX1-1927" fmla="*/ 436729 w 2147446"/>
                <a:gd name="connsiteY1-1928" fmla="*/ 269543 h 1870361"/>
                <a:gd name="connsiteX2-1929" fmla="*/ 283191 w 2147446"/>
                <a:gd name="connsiteY2-1930" fmla="*/ 580030 h 1870361"/>
                <a:gd name="connsiteX3-1931" fmla="*/ 0 w 2147446"/>
                <a:gd name="connsiteY3-1932" fmla="*/ 887105 h 1870361"/>
                <a:gd name="connsiteX4-1933" fmla="*/ 160361 w 2147446"/>
                <a:gd name="connsiteY4-1934" fmla="*/ 1228299 h 1870361"/>
                <a:gd name="connsiteX5-1935" fmla="*/ 429905 w 2147446"/>
                <a:gd name="connsiteY5-1936" fmla="*/ 1402308 h 1870361"/>
                <a:gd name="connsiteX6-1937" fmla="*/ 474260 w 2147446"/>
                <a:gd name="connsiteY6-1938" fmla="*/ 1702558 h 1870361"/>
                <a:gd name="connsiteX7-1939" fmla="*/ 719920 w 2147446"/>
                <a:gd name="connsiteY7-1940" fmla="*/ 1869743 h 1870361"/>
                <a:gd name="connsiteX8-1941" fmla="*/ 1115705 w 2147446"/>
                <a:gd name="connsiteY8-1942" fmla="*/ 1760561 h 1870361"/>
                <a:gd name="connsiteX9-1943" fmla="*/ 1603612 w 2147446"/>
                <a:gd name="connsiteY9-1944" fmla="*/ 1821976 h 1870361"/>
                <a:gd name="connsiteX10-1945" fmla="*/ 1934570 w 2147446"/>
                <a:gd name="connsiteY10-1946" fmla="*/ 1777621 h 1870361"/>
                <a:gd name="connsiteX11-1947" fmla="*/ 2023281 w 2147446"/>
                <a:gd name="connsiteY11-1948" fmla="*/ 1572905 h 1870361"/>
                <a:gd name="connsiteX12-1949" fmla="*/ 1995985 w 2147446"/>
                <a:gd name="connsiteY12-1950" fmla="*/ 1313597 h 1870361"/>
                <a:gd name="connsiteX13-1951" fmla="*/ 2057399 w 2147446"/>
                <a:gd name="connsiteY13-1952" fmla="*/ 1204415 h 1870361"/>
                <a:gd name="connsiteX14-1953" fmla="*/ 2146111 w 2147446"/>
                <a:gd name="connsiteY14-1954" fmla="*/ 1037230 h 1870361"/>
                <a:gd name="connsiteX15-1955" fmla="*/ 2006222 w 2147446"/>
                <a:gd name="connsiteY15-1956" fmla="*/ 730155 h 1870361"/>
                <a:gd name="connsiteX16-1957" fmla="*/ 1897039 w 2147446"/>
                <a:gd name="connsiteY16-1958" fmla="*/ 573206 h 1870361"/>
                <a:gd name="connsiteX17-1959" fmla="*/ 1914099 w 2147446"/>
                <a:gd name="connsiteY17-1960" fmla="*/ 249072 h 1870361"/>
                <a:gd name="connsiteX18-1961" fmla="*/ 1685499 w 2147446"/>
                <a:gd name="connsiteY18-1962" fmla="*/ 27296 h 1870361"/>
                <a:gd name="connsiteX19-1963" fmla="*/ 1299949 w 2147446"/>
                <a:gd name="connsiteY19-1964" fmla="*/ 112594 h 1870361"/>
                <a:gd name="connsiteX20-1965" fmla="*/ 1033818 w 2147446"/>
                <a:gd name="connsiteY20-1966" fmla="*/ 119418 h 1870361"/>
                <a:gd name="connsiteX21-1967" fmla="*/ 781335 w 2147446"/>
                <a:gd name="connsiteY21-1968" fmla="*/ 0 h 1870361"/>
                <a:gd name="connsiteX0-1969" fmla="*/ 781335 w 2147446"/>
                <a:gd name="connsiteY0-1970" fmla="*/ 0 h 1870361"/>
                <a:gd name="connsiteX1-1971" fmla="*/ 436729 w 2147446"/>
                <a:gd name="connsiteY1-1972" fmla="*/ 269543 h 1870361"/>
                <a:gd name="connsiteX2-1973" fmla="*/ 283191 w 2147446"/>
                <a:gd name="connsiteY2-1974" fmla="*/ 580030 h 1870361"/>
                <a:gd name="connsiteX3-1975" fmla="*/ 0 w 2147446"/>
                <a:gd name="connsiteY3-1976" fmla="*/ 887105 h 1870361"/>
                <a:gd name="connsiteX4-1977" fmla="*/ 160361 w 2147446"/>
                <a:gd name="connsiteY4-1978" fmla="*/ 1228299 h 1870361"/>
                <a:gd name="connsiteX5-1979" fmla="*/ 429905 w 2147446"/>
                <a:gd name="connsiteY5-1980" fmla="*/ 1402308 h 1870361"/>
                <a:gd name="connsiteX6-1981" fmla="*/ 474260 w 2147446"/>
                <a:gd name="connsiteY6-1982" fmla="*/ 1702558 h 1870361"/>
                <a:gd name="connsiteX7-1983" fmla="*/ 719920 w 2147446"/>
                <a:gd name="connsiteY7-1984" fmla="*/ 1869743 h 1870361"/>
                <a:gd name="connsiteX8-1985" fmla="*/ 1115705 w 2147446"/>
                <a:gd name="connsiteY8-1986" fmla="*/ 1760561 h 1870361"/>
                <a:gd name="connsiteX9-1987" fmla="*/ 1603612 w 2147446"/>
                <a:gd name="connsiteY9-1988" fmla="*/ 1821976 h 1870361"/>
                <a:gd name="connsiteX10-1989" fmla="*/ 1934570 w 2147446"/>
                <a:gd name="connsiteY10-1990" fmla="*/ 1777621 h 1870361"/>
                <a:gd name="connsiteX11-1991" fmla="*/ 2023281 w 2147446"/>
                <a:gd name="connsiteY11-1992" fmla="*/ 1572905 h 1870361"/>
                <a:gd name="connsiteX12-1993" fmla="*/ 1995985 w 2147446"/>
                <a:gd name="connsiteY12-1994" fmla="*/ 1313597 h 1870361"/>
                <a:gd name="connsiteX13-1995" fmla="*/ 2057399 w 2147446"/>
                <a:gd name="connsiteY13-1996" fmla="*/ 1204415 h 1870361"/>
                <a:gd name="connsiteX14-1997" fmla="*/ 2146111 w 2147446"/>
                <a:gd name="connsiteY14-1998" fmla="*/ 1037230 h 1870361"/>
                <a:gd name="connsiteX15-1999" fmla="*/ 2006222 w 2147446"/>
                <a:gd name="connsiteY15-2000" fmla="*/ 730155 h 1870361"/>
                <a:gd name="connsiteX16-2001" fmla="*/ 1897039 w 2147446"/>
                <a:gd name="connsiteY16-2002" fmla="*/ 573206 h 1870361"/>
                <a:gd name="connsiteX17-2003" fmla="*/ 1914099 w 2147446"/>
                <a:gd name="connsiteY17-2004" fmla="*/ 249072 h 1870361"/>
                <a:gd name="connsiteX18-2005" fmla="*/ 1685499 w 2147446"/>
                <a:gd name="connsiteY18-2006" fmla="*/ 27296 h 1870361"/>
                <a:gd name="connsiteX19-2007" fmla="*/ 1299949 w 2147446"/>
                <a:gd name="connsiteY19-2008" fmla="*/ 112594 h 1870361"/>
                <a:gd name="connsiteX20-2009" fmla="*/ 1033818 w 2147446"/>
                <a:gd name="connsiteY20-2010" fmla="*/ 119418 h 1870361"/>
                <a:gd name="connsiteX21-2011" fmla="*/ 781335 w 2147446"/>
                <a:gd name="connsiteY21-2012" fmla="*/ 0 h 1870361"/>
                <a:gd name="connsiteX0-2013" fmla="*/ 783048 w 2149159"/>
                <a:gd name="connsiteY0-2014" fmla="*/ 0 h 1870361"/>
                <a:gd name="connsiteX1-2015" fmla="*/ 438442 w 2149159"/>
                <a:gd name="connsiteY1-2016" fmla="*/ 269543 h 1870361"/>
                <a:gd name="connsiteX2-2017" fmla="*/ 284904 w 2149159"/>
                <a:gd name="connsiteY2-2018" fmla="*/ 580030 h 1870361"/>
                <a:gd name="connsiteX3-2019" fmla="*/ 1713 w 2149159"/>
                <a:gd name="connsiteY3-2020" fmla="*/ 887105 h 1870361"/>
                <a:gd name="connsiteX4-2021" fmla="*/ 162074 w 2149159"/>
                <a:gd name="connsiteY4-2022" fmla="*/ 1228299 h 1870361"/>
                <a:gd name="connsiteX5-2023" fmla="*/ 431618 w 2149159"/>
                <a:gd name="connsiteY5-2024" fmla="*/ 1402308 h 1870361"/>
                <a:gd name="connsiteX6-2025" fmla="*/ 475973 w 2149159"/>
                <a:gd name="connsiteY6-2026" fmla="*/ 1702558 h 1870361"/>
                <a:gd name="connsiteX7-2027" fmla="*/ 721633 w 2149159"/>
                <a:gd name="connsiteY7-2028" fmla="*/ 1869743 h 1870361"/>
                <a:gd name="connsiteX8-2029" fmla="*/ 1117418 w 2149159"/>
                <a:gd name="connsiteY8-2030" fmla="*/ 1760561 h 1870361"/>
                <a:gd name="connsiteX9-2031" fmla="*/ 1605325 w 2149159"/>
                <a:gd name="connsiteY9-2032" fmla="*/ 1821976 h 1870361"/>
                <a:gd name="connsiteX10-2033" fmla="*/ 1936283 w 2149159"/>
                <a:gd name="connsiteY10-2034" fmla="*/ 1777621 h 1870361"/>
                <a:gd name="connsiteX11-2035" fmla="*/ 2024994 w 2149159"/>
                <a:gd name="connsiteY11-2036" fmla="*/ 1572905 h 1870361"/>
                <a:gd name="connsiteX12-2037" fmla="*/ 1997698 w 2149159"/>
                <a:gd name="connsiteY12-2038" fmla="*/ 1313597 h 1870361"/>
                <a:gd name="connsiteX13-2039" fmla="*/ 2059112 w 2149159"/>
                <a:gd name="connsiteY13-2040" fmla="*/ 1204415 h 1870361"/>
                <a:gd name="connsiteX14-2041" fmla="*/ 2147824 w 2149159"/>
                <a:gd name="connsiteY14-2042" fmla="*/ 1037230 h 1870361"/>
                <a:gd name="connsiteX15-2043" fmla="*/ 2007935 w 2149159"/>
                <a:gd name="connsiteY15-2044" fmla="*/ 730155 h 1870361"/>
                <a:gd name="connsiteX16-2045" fmla="*/ 1898752 w 2149159"/>
                <a:gd name="connsiteY16-2046" fmla="*/ 573206 h 1870361"/>
                <a:gd name="connsiteX17-2047" fmla="*/ 1915812 w 2149159"/>
                <a:gd name="connsiteY17-2048" fmla="*/ 249072 h 1870361"/>
                <a:gd name="connsiteX18-2049" fmla="*/ 1687212 w 2149159"/>
                <a:gd name="connsiteY18-2050" fmla="*/ 27296 h 1870361"/>
                <a:gd name="connsiteX19-2051" fmla="*/ 1301662 w 2149159"/>
                <a:gd name="connsiteY19-2052" fmla="*/ 112594 h 1870361"/>
                <a:gd name="connsiteX20-2053" fmla="*/ 1035531 w 2149159"/>
                <a:gd name="connsiteY20-2054" fmla="*/ 119418 h 1870361"/>
                <a:gd name="connsiteX21-2055" fmla="*/ 783048 w 2149159"/>
                <a:gd name="connsiteY21-2056" fmla="*/ 0 h 1870361"/>
                <a:gd name="connsiteX0-2057" fmla="*/ 783048 w 2149159"/>
                <a:gd name="connsiteY0-2058" fmla="*/ 0 h 1870361"/>
                <a:gd name="connsiteX1-2059" fmla="*/ 438442 w 2149159"/>
                <a:gd name="connsiteY1-2060" fmla="*/ 269543 h 1870361"/>
                <a:gd name="connsiteX2-2061" fmla="*/ 284904 w 2149159"/>
                <a:gd name="connsiteY2-2062" fmla="*/ 580030 h 1870361"/>
                <a:gd name="connsiteX3-2063" fmla="*/ 1713 w 2149159"/>
                <a:gd name="connsiteY3-2064" fmla="*/ 887105 h 1870361"/>
                <a:gd name="connsiteX4-2065" fmla="*/ 162074 w 2149159"/>
                <a:gd name="connsiteY4-2066" fmla="*/ 1228299 h 1870361"/>
                <a:gd name="connsiteX5-2067" fmla="*/ 431618 w 2149159"/>
                <a:gd name="connsiteY5-2068" fmla="*/ 1402308 h 1870361"/>
                <a:gd name="connsiteX6-2069" fmla="*/ 475973 w 2149159"/>
                <a:gd name="connsiteY6-2070" fmla="*/ 1702558 h 1870361"/>
                <a:gd name="connsiteX7-2071" fmla="*/ 721633 w 2149159"/>
                <a:gd name="connsiteY7-2072" fmla="*/ 1869743 h 1870361"/>
                <a:gd name="connsiteX8-2073" fmla="*/ 1117418 w 2149159"/>
                <a:gd name="connsiteY8-2074" fmla="*/ 1760561 h 1870361"/>
                <a:gd name="connsiteX9-2075" fmla="*/ 1605325 w 2149159"/>
                <a:gd name="connsiteY9-2076" fmla="*/ 1821976 h 1870361"/>
                <a:gd name="connsiteX10-2077" fmla="*/ 1936283 w 2149159"/>
                <a:gd name="connsiteY10-2078" fmla="*/ 1777621 h 1870361"/>
                <a:gd name="connsiteX11-2079" fmla="*/ 2024994 w 2149159"/>
                <a:gd name="connsiteY11-2080" fmla="*/ 1572905 h 1870361"/>
                <a:gd name="connsiteX12-2081" fmla="*/ 1997698 w 2149159"/>
                <a:gd name="connsiteY12-2082" fmla="*/ 1313597 h 1870361"/>
                <a:gd name="connsiteX13-2083" fmla="*/ 2059112 w 2149159"/>
                <a:gd name="connsiteY13-2084" fmla="*/ 1204415 h 1870361"/>
                <a:gd name="connsiteX14-2085" fmla="*/ 2147824 w 2149159"/>
                <a:gd name="connsiteY14-2086" fmla="*/ 1037230 h 1870361"/>
                <a:gd name="connsiteX15-2087" fmla="*/ 2007935 w 2149159"/>
                <a:gd name="connsiteY15-2088" fmla="*/ 730155 h 1870361"/>
                <a:gd name="connsiteX16-2089" fmla="*/ 1898752 w 2149159"/>
                <a:gd name="connsiteY16-2090" fmla="*/ 573206 h 1870361"/>
                <a:gd name="connsiteX17-2091" fmla="*/ 1915812 w 2149159"/>
                <a:gd name="connsiteY17-2092" fmla="*/ 249072 h 1870361"/>
                <a:gd name="connsiteX18-2093" fmla="*/ 1687212 w 2149159"/>
                <a:gd name="connsiteY18-2094" fmla="*/ 27296 h 1870361"/>
                <a:gd name="connsiteX19-2095" fmla="*/ 1301662 w 2149159"/>
                <a:gd name="connsiteY19-2096" fmla="*/ 112594 h 1870361"/>
                <a:gd name="connsiteX20-2097" fmla="*/ 1035531 w 2149159"/>
                <a:gd name="connsiteY20-2098" fmla="*/ 119418 h 1870361"/>
                <a:gd name="connsiteX21-2099" fmla="*/ 783048 w 2149159"/>
                <a:gd name="connsiteY21-2100" fmla="*/ 0 h 1870361"/>
                <a:gd name="connsiteX0-2101" fmla="*/ 783048 w 2149159"/>
                <a:gd name="connsiteY0-2102" fmla="*/ 0 h 1870361"/>
                <a:gd name="connsiteX1-2103" fmla="*/ 438442 w 2149159"/>
                <a:gd name="connsiteY1-2104" fmla="*/ 269543 h 1870361"/>
                <a:gd name="connsiteX2-2105" fmla="*/ 284904 w 2149159"/>
                <a:gd name="connsiteY2-2106" fmla="*/ 580030 h 1870361"/>
                <a:gd name="connsiteX3-2107" fmla="*/ 1713 w 2149159"/>
                <a:gd name="connsiteY3-2108" fmla="*/ 887105 h 1870361"/>
                <a:gd name="connsiteX4-2109" fmla="*/ 162074 w 2149159"/>
                <a:gd name="connsiteY4-2110" fmla="*/ 1228299 h 1870361"/>
                <a:gd name="connsiteX5-2111" fmla="*/ 431618 w 2149159"/>
                <a:gd name="connsiteY5-2112" fmla="*/ 1402308 h 1870361"/>
                <a:gd name="connsiteX6-2113" fmla="*/ 475973 w 2149159"/>
                <a:gd name="connsiteY6-2114" fmla="*/ 1702558 h 1870361"/>
                <a:gd name="connsiteX7-2115" fmla="*/ 721633 w 2149159"/>
                <a:gd name="connsiteY7-2116" fmla="*/ 1869743 h 1870361"/>
                <a:gd name="connsiteX8-2117" fmla="*/ 1117418 w 2149159"/>
                <a:gd name="connsiteY8-2118" fmla="*/ 1760561 h 1870361"/>
                <a:gd name="connsiteX9-2119" fmla="*/ 1605325 w 2149159"/>
                <a:gd name="connsiteY9-2120" fmla="*/ 1821976 h 1870361"/>
                <a:gd name="connsiteX10-2121" fmla="*/ 1936283 w 2149159"/>
                <a:gd name="connsiteY10-2122" fmla="*/ 1777621 h 1870361"/>
                <a:gd name="connsiteX11-2123" fmla="*/ 2024994 w 2149159"/>
                <a:gd name="connsiteY11-2124" fmla="*/ 1572905 h 1870361"/>
                <a:gd name="connsiteX12-2125" fmla="*/ 1997698 w 2149159"/>
                <a:gd name="connsiteY12-2126" fmla="*/ 1313597 h 1870361"/>
                <a:gd name="connsiteX13-2127" fmla="*/ 2059112 w 2149159"/>
                <a:gd name="connsiteY13-2128" fmla="*/ 1204415 h 1870361"/>
                <a:gd name="connsiteX14-2129" fmla="*/ 2147824 w 2149159"/>
                <a:gd name="connsiteY14-2130" fmla="*/ 1037230 h 1870361"/>
                <a:gd name="connsiteX15-2131" fmla="*/ 2007935 w 2149159"/>
                <a:gd name="connsiteY15-2132" fmla="*/ 730155 h 1870361"/>
                <a:gd name="connsiteX16-2133" fmla="*/ 1898752 w 2149159"/>
                <a:gd name="connsiteY16-2134" fmla="*/ 573206 h 1870361"/>
                <a:gd name="connsiteX17-2135" fmla="*/ 1915812 w 2149159"/>
                <a:gd name="connsiteY17-2136" fmla="*/ 249072 h 1870361"/>
                <a:gd name="connsiteX18-2137" fmla="*/ 1687212 w 2149159"/>
                <a:gd name="connsiteY18-2138" fmla="*/ 27296 h 1870361"/>
                <a:gd name="connsiteX19-2139" fmla="*/ 1301662 w 2149159"/>
                <a:gd name="connsiteY19-2140" fmla="*/ 112594 h 1870361"/>
                <a:gd name="connsiteX20-2141" fmla="*/ 1035531 w 2149159"/>
                <a:gd name="connsiteY20-2142" fmla="*/ 119418 h 1870361"/>
                <a:gd name="connsiteX21-2143" fmla="*/ 783048 w 2149159"/>
                <a:gd name="connsiteY21-2144" fmla="*/ 0 h 1870361"/>
                <a:gd name="connsiteX0-2145" fmla="*/ 783048 w 2149159"/>
                <a:gd name="connsiteY0-2146" fmla="*/ 0 h 1870361"/>
                <a:gd name="connsiteX1-2147" fmla="*/ 438442 w 2149159"/>
                <a:gd name="connsiteY1-2148" fmla="*/ 269543 h 1870361"/>
                <a:gd name="connsiteX2-2149" fmla="*/ 284904 w 2149159"/>
                <a:gd name="connsiteY2-2150" fmla="*/ 580030 h 1870361"/>
                <a:gd name="connsiteX3-2151" fmla="*/ 1713 w 2149159"/>
                <a:gd name="connsiteY3-2152" fmla="*/ 887105 h 1870361"/>
                <a:gd name="connsiteX4-2153" fmla="*/ 162074 w 2149159"/>
                <a:gd name="connsiteY4-2154" fmla="*/ 1228299 h 1870361"/>
                <a:gd name="connsiteX5-2155" fmla="*/ 431618 w 2149159"/>
                <a:gd name="connsiteY5-2156" fmla="*/ 1402308 h 1870361"/>
                <a:gd name="connsiteX6-2157" fmla="*/ 475973 w 2149159"/>
                <a:gd name="connsiteY6-2158" fmla="*/ 1702558 h 1870361"/>
                <a:gd name="connsiteX7-2159" fmla="*/ 721633 w 2149159"/>
                <a:gd name="connsiteY7-2160" fmla="*/ 1869743 h 1870361"/>
                <a:gd name="connsiteX8-2161" fmla="*/ 1117418 w 2149159"/>
                <a:gd name="connsiteY8-2162" fmla="*/ 1760561 h 1870361"/>
                <a:gd name="connsiteX9-2163" fmla="*/ 1605325 w 2149159"/>
                <a:gd name="connsiteY9-2164" fmla="*/ 1821976 h 1870361"/>
                <a:gd name="connsiteX10-2165" fmla="*/ 1936283 w 2149159"/>
                <a:gd name="connsiteY10-2166" fmla="*/ 1777621 h 1870361"/>
                <a:gd name="connsiteX11-2167" fmla="*/ 2024994 w 2149159"/>
                <a:gd name="connsiteY11-2168" fmla="*/ 1572905 h 1870361"/>
                <a:gd name="connsiteX12-2169" fmla="*/ 1997698 w 2149159"/>
                <a:gd name="connsiteY12-2170" fmla="*/ 1313597 h 1870361"/>
                <a:gd name="connsiteX13-2171" fmla="*/ 2059112 w 2149159"/>
                <a:gd name="connsiteY13-2172" fmla="*/ 1204415 h 1870361"/>
                <a:gd name="connsiteX14-2173" fmla="*/ 2147824 w 2149159"/>
                <a:gd name="connsiteY14-2174" fmla="*/ 1037230 h 1870361"/>
                <a:gd name="connsiteX15-2175" fmla="*/ 2007935 w 2149159"/>
                <a:gd name="connsiteY15-2176" fmla="*/ 730155 h 1870361"/>
                <a:gd name="connsiteX16-2177" fmla="*/ 1898752 w 2149159"/>
                <a:gd name="connsiteY16-2178" fmla="*/ 573206 h 1870361"/>
                <a:gd name="connsiteX17-2179" fmla="*/ 1915812 w 2149159"/>
                <a:gd name="connsiteY17-2180" fmla="*/ 249072 h 1870361"/>
                <a:gd name="connsiteX18-2181" fmla="*/ 1687212 w 2149159"/>
                <a:gd name="connsiteY18-2182" fmla="*/ 27296 h 1870361"/>
                <a:gd name="connsiteX19-2183" fmla="*/ 1301662 w 2149159"/>
                <a:gd name="connsiteY19-2184" fmla="*/ 112594 h 1870361"/>
                <a:gd name="connsiteX20-2185" fmla="*/ 1035531 w 2149159"/>
                <a:gd name="connsiteY20-2186" fmla="*/ 119418 h 1870361"/>
                <a:gd name="connsiteX21-2187" fmla="*/ 783048 w 2149159"/>
                <a:gd name="connsiteY21-2188" fmla="*/ 0 h 1870361"/>
                <a:gd name="connsiteX0-2189" fmla="*/ 790216 w 2156327"/>
                <a:gd name="connsiteY0-2190" fmla="*/ 0 h 1870361"/>
                <a:gd name="connsiteX1-2191" fmla="*/ 445610 w 2156327"/>
                <a:gd name="connsiteY1-2192" fmla="*/ 269543 h 1870361"/>
                <a:gd name="connsiteX2-2193" fmla="*/ 292072 w 2156327"/>
                <a:gd name="connsiteY2-2194" fmla="*/ 580030 h 1870361"/>
                <a:gd name="connsiteX3-2195" fmla="*/ 8881 w 2156327"/>
                <a:gd name="connsiteY3-2196" fmla="*/ 887105 h 1870361"/>
                <a:gd name="connsiteX4-2197" fmla="*/ 169242 w 2156327"/>
                <a:gd name="connsiteY4-2198" fmla="*/ 1228299 h 1870361"/>
                <a:gd name="connsiteX5-2199" fmla="*/ 438786 w 2156327"/>
                <a:gd name="connsiteY5-2200" fmla="*/ 1402308 h 1870361"/>
                <a:gd name="connsiteX6-2201" fmla="*/ 483141 w 2156327"/>
                <a:gd name="connsiteY6-2202" fmla="*/ 1702558 h 1870361"/>
                <a:gd name="connsiteX7-2203" fmla="*/ 728801 w 2156327"/>
                <a:gd name="connsiteY7-2204" fmla="*/ 1869743 h 1870361"/>
                <a:gd name="connsiteX8-2205" fmla="*/ 1124586 w 2156327"/>
                <a:gd name="connsiteY8-2206" fmla="*/ 1760561 h 1870361"/>
                <a:gd name="connsiteX9-2207" fmla="*/ 1612493 w 2156327"/>
                <a:gd name="connsiteY9-2208" fmla="*/ 1821976 h 1870361"/>
                <a:gd name="connsiteX10-2209" fmla="*/ 1943451 w 2156327"/>
                <a:gd name="connsiteY10-2210" fmla="*/ 1777621 h 1870361"/>
                <a:gd name="connsiteX11-2211" fmla="*/ 2032162 w 2156327"/>
                <a:gd name="connsiteY11-2212" fmla="*/ 1572905 h 1870361"/>
                <a:gd name="connsiteX12-2213" fmla="*/ 2004866 w 2156327"/>
                <a:gd name="connsiteY12-2214" fmla="*/ 1313597 h 1870361"/>
                <a:gd name="connsiteX13-2215" fmla="*/ 2066280 w 2156327"/>
                <a:gd name="connsiteY13-2216" fmla="*/ 1204415 h 1870361"/>
                <a:gd name="connsiteX14-2217" fmla="*/ 2154992 w 2156327"/>
                <a:gd name="connsiteY14-2218" fmla="*/ 1037230 h 1870361"/>
                <a:gd name="connsiteX15-2219" fmla="*/ 2015103 w 2156327"/>
                <a:gd name="connsiteY15-2220" fmla="*/ 730155 h 1870361"/>
                <a:gd name="connsiteX16-2221" fmla="*/ 1905920 w 2156327"/>
                <a:gd name="connsiteY16-2222" fmla="*/ 573206 h 1870361"/>
                <a:gd name="connsiteX17-2223" fmla="*/ 1922980 w 2156327"/>
                <a:gd name="connsiteY17-2224" fmla="*/ 249072 h 1870361"/>
                <a:gd name="connsiteX18-2225" fmla="*/ 1694380 w 2156327"/>
                <a:gd name="connsiteY18-2226" fmla="*/ 27296 h 1870361"/>
                <a:gd name="connsiteX19-2227" fmla="*/ 1308830 w 2156327"/>
                <a:gd name="connsiteY19-2228" fmla="*/ 112594 h 1870361"/>
                <a:gd name="connsiteX20-2229" fmla="*/ 1042699 w 2156327"/>
                <a:gd name="connsiteY20-2230" fmla="*/ 119418 h 1870361"/>
                <a:gd name="connsiteX21-2231" fmla="*/ 790216 w 2156327"/>
                <a:gd name="connsiteY21-2232" fmla="*/ 0 h 1870361"/>
                <a:gd name="connsiteX0-2233" fmla="*/ 790216 w 2156327"/>
                <a:gd name="connsiteY0-2234" fmla="*/ 0 h 1870361"/>
                <a:gd name="connsiteX1-2235" fmla="*/ 445610 w 2156327"/>
                <a:gd name="connsiteY1-2236" fmla="*/ 269543 h 1870361"/>
                <a:gd name="connsiteX2-2237" fmla="*/ 292072 w 2156327"/>
                <a:gd name="connsiteY2-2238" fmla="*/ 580030 h 1870361"/>
                <a:gd name="connsiteX3-2239" fmla="*/ 8881 w 2156327"/>
                <a:gd name="connsiteY3-2240" fmla="*/ 887105 h 1870361"/>
                <a:gd name="connsiteX4-2241" fmla="*/ 169242 w 2156327"/>
                <a:gd name="connsiteY4-2242" fmla="*/ 1228299 h 1870361"/>
                <a:gd name="connsiteX5-2243" fmla="*/ 438786 w 2156327"/>
                <a:gd name="connsiteY5-2244" fmla="*/ 1402308 h 1870361"/>
                <a:gd name="connsiteX6-2245" fmla="*/ 483141 w 2156327"/>
                <a:gd name="connsiteY6-2246" fmla="*/ 1702558 h 1870361"/>
                <a:gd name="connsiteX7-2247" fmla="*/ 728801 w 2156327"/>
                <a:gd name="connsiteY7-2248" fmla="*/ 1869743 h 1870361"/>
                <a:gd name="connsiteX8-2249" fmla="*/ 1124586 w 2156327"/>
                <a:gd name="connsiteY8-2250" fmla="*/ 1760561 h 1870361"/>
                <a:gd name="connsiteX9-2251" fmla="*/ 1612493 w 2156327"/>
                <a:gd name="connsiteY9-2252" fmla="*/ 1821976 h 1870361"/>
                <a:gd name="connsiteX10-2253" fmla="*/ 1943451 w 2156327"/>
                <a:gd name="connsiteY10-2254" fmla="*/ 1777621 h 1870361"/>
                <a:gd name="connsiteX11-2255" fmla="*/ 2032162 w 2156327"/>
                <a:gd name="connsiteY11-2256" fmla="*/ 1572905 h 1870361"/>
                <a:gd name="connsiteX12-2257" fmla="*/ 2004866 w 2156327"/>
                <a:gd name="connsiteY12-2258" fmla="*/ 1313597 h 1870361"/>
                <a:gd name="connsiteX13-2259" fmla="*/ 2066280 w 2156327"/>
                <a:gd name="connsiteY13-2260" fmla="*/ 1204415 h 1870361"/>
                <a:gd name="connsiteX14-2261" fmla="*/ 2154992 w 2156327"/>
                <a:gd name="connsiteY14-2262" fmla="*/ 1037230 h 1870361"/>
                <a:gd name="connsiteX15-2263" fmla="*/ 2015103 w 2156327"/>
                <a:gd name="connsiteY15-2264" fmla="*/ 730155 h 1870361"/>
                <a:gd name="connsiteX16-2265" fmla="*/ 1905920 w 2156327"/>
                <a:gd name="connsiteY16-2266" fmla="*/ 573206 h 1870361"/>
                <a:gd name="connsiteX17-2267" fmla="*/ 1922980 w 2156327"/>
                <a:gd name="connsiteY17-2268" fmla="*/ 249072 h 1870361"/>
                <a:gd name="connsiteX18-2269" fmla="*/ 1694380 w 2156327"/>
                <a:gd name="connsiteY18-2270" fmla="*/ 27296 h 1870361"/>
                <a:gd name="connsiteX19-2271" fmla="*/ 1308830 w 2156327"/>
                <a:gd name="connsiteY19-2272" fmla="*/ 112594 h 1870361"/>
                <a:gd name="connsiteX20-2273" fmla="*/ 1042699 w 2156327"/>
                <a:gd name="connsiteY20-2274" fmla="*/ 119418 h 1870361"/>
                <a:gd name="connsiteX21-2275" fmla="*/ 790216 w 2156327"/>
                <a:gd name="connsiteY21-2276" fmla="*/ 0 h 1870361"/>
                <a:gd name="connsiteX0-2277" fmla="*/ 790216 w 2156327"/>
                <a:gd name="connsiteY0-2278" fmla="*/ 0 h 1870361"/>
                <a:gd name="connsiteX1-2279" fmla="*/ 445610 w 2156327"/>
                <a:gd name="connsiteY1-2280" fmla="*/ 269543 h 1870361"/>
                <a:gd name="connsiteX2-2281" fmla="*/ 292072 w 2156327"/>
                <a:gd name="connsiteY2-2282" fmla="*/ 580030 h 1870361"/>
                <a:gd name="connsiteX3-2283" fmla="*/ 8881 w 2156327"/>
                <a:gd name="connsiteY3-2284" fmla="*/ 887105 h 1870361"/>
                <a:gd name="connsiteX4-2285" fmla="*/ 169242 w 2156327"/>
                <a:gd name="connsiteY4-2286" fmla="*/ 1228299 h 1870361"/>
                <a:gd name="connsiteX5-2287" fmla="*/ 449022 w 2156327"/>
                <a:gd name="connsiteY5-2288" fmla="*/ 1439839 h 1870361"/>
                <a:gd name="connsiteX6-2289" fmla="*/ 483141 w 2156327"/>
                <a:gd name="connsiteY6-2290" fmla="*/ 1702558 h 1870361"/>
                <a:gd name="connsiteX7-2291" fmla="*/ 728801 w 2156327"/>
                <a:gd name="connsiteY7-2292" fmla="*/ 1869743 h 1870361"/>
                <a:gd name="connsiteX8-2293" fmla="*/ 1124586 w 2156327"/>
                <a:gd name="connsiteY8-2294" fmla="*/ 1760561 h 1870361"/>
                <a:gd name="connsiteX9-2295" fmla="*/ 1612493 w 2156327"/>
                <a:gd name="connsiteY9-2296" fmla="*/ 1821976 h 1870361"/>
                <a:gd name="connsiteX10-2297" fmla="*/ 1943451 w 2156327"/>
                <a:gd name="connsiteY10-2298" fmla="*/ 1777621 h 1870361"/>
                <a:gd name="connsiteX11-2299" fmla="*/ 2032162 w 2156327"/>
                <a:gd name="connsiteY11-2300" fmla="*/ 1572905 h 1870361"/>
                <a:gd name="connsiteX12-2301" fmla="*/ 2004866 w 2156327"/>
                <a:gd name="connsiteY12-2302" fmla="*/ 1313597 h 1870361"/>
                <a:gd name="connsiteX13-2303" fmla="*/ 2066280 w 2156327"/>
                <a:gd name="connsiteY13-2304" fmla="*/ 1204415 h 1870361"/>
                <a:gd name="connsiteX14-2305" fmla="*/ 2154992 w 2156327"/>
                <a:gd name="connsiteY14-2306" fmla="*/ 1037230 h 1870361"/>
                <a:gd name="connsiteX15-2307" fmla="*/ 2015103 w 2156327"/>
                <a:gd name="connsiteY15-2308" fmla="*/ 730155 h 1870361"/>
                <a:gd name="connsiteX16-2309" fmla="*/ 1905920 w 2156327"/>
                <a:gd name="connsiteY16-2310" fmla="*/ 573206 h 1870361"/>
                <a:gd name="connsiteX17-2311" fmla="*/ 1922980 w 2156327"/>
                <a:gd name="connsiteY17-2312" fmla="*/ 249072 h 1870361"/>
                <a:gd name="connsiteX18-2313" fmla="*/ 1694380 w 2156327"/>
                <a:gd name="connsiteY18-2314" fmla="*/ 27296 h 1870361"/>
                <a:gd name="connsiteX19-2315" fmla="*/ 1308830 w 2156327"/>
                <a:gd name="connsiteY19-2316" fmla="*/ 112594 h 1870361"/>
                <a:gd name="connsiteX20-2317" fmla="*/ 1042699 w 2156327"/>
                <a:gd name="connsiteY20-2318" fmla="*/ 119418 h 1870361"/>
                <a:gd name="connsiteX21-2319" fmla="*/ 790216 w 2156327"/>
                <a:gd name="connsiteY21-2320" fmla="*/ 0 h 1870361"/>
                <a:gd name="connsiteX0-2321" fmla="*/ 790216 w 2156327"/>
                <a:gd name="connsiteY0-2322" fmla="*/ 0 h 1870361"/>
                <a:gd name="connsiteX1-2323" fmla="*/ 445610 w 2156327"/>
                <a:gd name="connsiteY1-2324" fmla="*/ 269543 h 1870361"/>
                <a:gd name="connsiteX2-2325" fmla="*/ 292072 w 2156327"/>
                <a:gd name="connsiteY2-2326" fmla="*/ 580030 h 1870361"/>
                <a:gd name="connsiteX3-2327" fmla="*/ 8881 w 2156327"/>
                <a:gd name="connsiteY3-2328" fmla="*/ 887105 h 1870361"/>
                <a:gd name="connsiteX4-2329" fmla="*/ 169242 w 2156327"/>
                <a:gd name="connsiteY4-2330" fmla="*/ 1228299 h 1870361"/>
                <a:gd name="connsiteX5-2331" fmla="*/ 449022 w 2156327"/>
                <a:gd name="connsiteY5-2332" fmla="*/ 1439839 h 1870361"/>
                <a:gd name="connsiteX6-2333" fmla="*/ 483141 w 2156327"/>
                <a:gd name="connsiteY6-2334" fmla="*/ 1702558 h 1870361"/>
                <a:gd name="connsiteX7-2335" fmla="*/ 728801 w 2156327"/>
                <a:gd name="connsiteY7-2336" fmla="*/ 1869743 h 1870361"/>
                <a:gd name="connsiteX8-2337" fmla="*/ 1124586 w 2156327"/>
                <a:gd name="connsiteY8-2338" fmla="*/ 1760561 h 1870361"/>
                <a:gd name="connsiteX9-2339" fmla="*/ 1612493 w 2156327"/>
                <a:gd name="connsiteY9-2340" fmla="*/ 1821976 h 1870361"/>
                <a:gd name="connsiteX10-2341" fmla="*/ 1943451 w 2156327"/>
                <a:gd name="connsiteY10-2342" fmla="*/ 1777621 h 1870361"/>
                <a:gd name="connsiteX11-2343" fmla="*/ 2032162 w 2156327"/>
                <a:gd name="connsiteY11-2344" fmla="*/ 1572905 h 1870361"/>
                <a:gd name="connsiteX12-2345" fmla="*/ 2004866 w 2156327"/>
                <a:gd name="connsiteY12-2346" fmla="*/ 1313597 h 1870361"/>
                <a:gd name="connsiteX13-2347" fmla="*/ 2066280 w 2156327"/>
                <a:gd name="connsiteY13-2348" fmla="*/ 1204415 h 1870361"/>
                <a:gd name="connsiteX14-2349" fmla="*/ 2154992 w 2156327"/>
                <a:gd name="connsiteY14-2350" fmla="*/ 1037230 h 1870361"/>
                <a:gd name="connsiteX15-2351" fmla="*/ 2015103 w 2156327"/>
                <a:gd name="connsiteY15-2352" fmla="*/ 730155 h 1870361"/>
                <a:gd name="connsiteX16-2353" fmla="*/ 1905920 w 2156327"/>
                <a:gd name="connsiteY16-2354" fmla="*/ 573206 h 1870361"/>
                <a:gd name="connsiteX17-2355" fmla="*/ 1922980 w 2156327"/>
                <a:gd name="connsiteY17-2356" fmla="*/ 249072 h 1870361"/>
                <a:gd name="connsiteX18-2357" fmla="*/ 1694380 w 2156327"/>
                <a:gd name="connsiteY18-2358" fmla="*/ 27296 h 1870361"/>
                <a:gd name="connsiteX19-2359" fmla="*/ 1308830 w 2156327"/>
                <a:gd name="connsiteY19-2360" fmla="*/ 112594 h 1870361"/>
                <a:gd name="connsiteX20-2361" fmla="*/ 1042699 w 2156327"/>
                <a:gd name="connsiteY20-2362" fmla="*/ 119418 h 1870361"/>
                <a:gd name="connsiteX21-2363" fmla="*/ 790216 w 2156327"/>
                <a:gd name="connsiteY21-2364" fmla="*/ 0 h 1870361"/>
                <a:gd name="connsiteX0-2365" fmla="*/ 790216 w 2156327"/>
                <a:gd name="connsiteY0-2366" fmla="*/ 0 h 1870361"/>
                <a:gd name="connsiteX1-2367" fmla="*/ 445610 w 2156327"/>
                <a:gd name="connsiteY1-2368" fmla="*/ 269543 h 1870361"/>
                <a:gd name="connsiteX2-2369" fmla="*/ 292072 w 2156327"/>
                <a:gd name="connsiteY2-2370" fmla="*/ 580030 h 1870361"/>
                <a:gd name="connsiteX3-2371" fmla="*/ 8881 w 2156327"/>
                <a:gd name="connsiteY3-2372" fmla="*/ 887105 h 1870361"/>
                <a:gd name="connsiteX4-2373" fmla="*/ 169242 w 2156327"/>
                <a:gd name="connsiteY4-2374" fmla="*/ 1228299 h 1870361"/>
                <a:gd name="connsiteX5-2375" fmla="*/ 449022 w 2156327"/>
                <a:gd name="connsiteY5-2376" fmla="*/ 1439839 h 1870361"/>
                <a:gd name="connsiteX6-2377" fmla="*/ 483141 w 2156327"/>
                <a:gd name="connsiteY6-2378" fmla="*/ 1702558 h 1870361"/>
                <a:gd name="connsiteX7-2379" fmla="*/ 728801 w 2156327"/>
                <a:gd name="connsiteY7-2380" fmla="*/ 1869743 h 1870361"/>
                <a:gd name="connsiteX8-2381" fmla="*/ 1124586 w 2156327"/>
                <a:gd name="connsiteY8-2382" fmla="*/ 1760561 h 1870361"/>
                <a:gd name="connsiteX9-2383" fmla="*/ 1612493 w 2156327"/>
                <a:gd name="connsiteY9-2384" fmla="*/ 1821976 h 1870361"/>
                <a:gd name="connsiteX10-2385" fmla="*/ 1943451 w 2156327"/>
                <a:gd name="connsiteY10-2386" fmla="*/ 1777621 h 1870361"/>
                <a:gd name="connsiteX11-2387" fmla="*/ 2032162 w 2156327"/>
                <a:gd name="connsiteY11-2388" fmla="*/ 1572905 h 1870361"/>
                <a:gd name="connsiteX12-2389" fmla="*/ 2004866 w 2156327"/>
                <a:gd name="connsiteY12-2390" fmla="*/ 1313597 h 1870361"/>
                <a:gd name="connsiteX13-2391" fmla="*/ 2066280 w 2156327"/>
                <a:gd name="connsiteY13-2392" fmla="*/ 1204415 h 1870361"/>
                <a:gd name="connsiteX14-2393" fmla="*/ 2154992 w 2156327"/>
                <a:gd name="connsiteY14-2394" fmla="*/ 1037230 h 1870361"/>
                <a:gd name="connsiteX15-2395" fmla="*/ 2015103 w 2156327"/>
                <a:gd name="connsiteY15-2396" fmla="*/ 730155 h 1870361"/>
                <a:gd name="connsiteX16-2397" fmla="*/ 1905920 w 2156327"/>
                <a:gd name="connsiteY16-2398" fmla="*/ 573206 h 1870361"/>
                <a:gd name="connsiteX17-2399" fmla="*/ 1922980 w 2156327"/>
                <a:gd name="connsiteY17-2400" fmla="*/ 249072 h 1870361"/>
                <a:gd name="connsiteX18-2401" fmla="*/ 1694380 w 2156327"/>
                <a:gd name="connsiteY18-2402" fmla="*/ 27296 h 1870361"/>
                <a:gd name="connsiteX19-2403" fmla="*/ 1308830 w 2156327"/>
                <a:gd name="connsiteY19-2404" fmla="*/ 112594 h 1870361"/>
                <a:gd name="connsiteX20-2405" fmla="*/ 1042699 w 2156327"/>
                <a:gd name="connsiteY20-2406" fmla="*/ 119418 h 1870361"/>
                <a:gd name="connsiteX21-2407" fmla="*/ 790216 w 2156327"/>
                <a:gd name="connsiteY21-2408" fmla="*/ 0 h 1870361"/>
                <a:gd name="connsiteX0-2409" fmla="*/ 790216 w 2156327"/>
                <a:gd name="connsiteY0-2410" fmla="*/ 0 h 1878660"/>
                <a:gd name="connsiteX1-2411" fmla="*/ 445610 w 2156327"/>
                <a:gd name="connsiteY1-2412" fmla="*/ 269543 h 1878660"/>
                <a:gd name="connsiteX2-2413" fmla="*/ 292072 w 2156327"/>
                <a:gd name="connsiteY2-2414" fmla="*/ 580030 h 1878660"/>
                <a:gd name="connsiteX3-2415" fmla="*/ 8881 w 2156327"/>
                <a:gd name="connsiteY3-2416" fmla="*/ 887105 h 1878660"/>
                <a:gd name="connsiteX4-2417" fmla="*/ 169242 w 2156327"/>
                <a:gd name="connsiteY4-2418" fmla="*/ 1228299 h 1878660"/>
                <a:gd name="connsiteX5-2419" fmla="*/ 449022 w 2156327"/>
                <a:gd name="connsiteY5-2420" fmla="*/ 1439839 h 1878660"/>
                <a:gd name="connsiteX6-2421" fmla="*/ 483141 w 2156327"/>
                <a:gd name="connsiteY6-2422" fmla="*/ 1702558 h 1878660"/>
                <a:gd name="connsiteX7-2423" fmla="*/ 728801 w 2156327"/>
                <a:gd name="connsiteY7-2424" fmla="*/ 1869743 h 1878660"/>
                <a:gd name="connsiteX8-2425" fmla="*/ 1124586 w 2156327"/>
                <a:gd name="connsiteY8-2426" fmla="*/ 1760561 h 1878660"/>
                <a:gd name="connsiteX9-2427" fmla="*/ 1612493 w 2156327"/>
                <a:gd name="connsiteY9-2428" fmla="*/ 1821976 h 1878660"/>
                <a:gd name="connsiteX10-2429" fmla="*/ 1943451 w 2156327"/>
                <a:gd name="connsiteY10-2430" fmla="*/ 1777621 h 1878660"/>
                <a:gd name="connsiteX11-2431" fmla="*/ 2032162 w 2156327"/>
                <a:gd name="connsiteY11-2432" fmla="*/ 1572905 h 1878660"/>
                <a:gd name="connsiteX12-2433" fmla="*/ 2004866 w 2156327"/>
                <a:gd name="connsiteY12-2434" fmla="*/ 1313597 h 1878660"/>
                <a:gd name="connsiteX13-2435" fmla="*/ 2066280 w 2156327"/>
                <a:gd name="connsiteY13-2436" fmla="*/ 1204415 h 1878660"/>
                <a:gd name="connsiteX14-2437" fmla="*/ 2154992 w 2156327"/>
                <a:gd name="connsiteY14-2438" fmla="*/ 1037230 h 1878660"/>
                <a:gd name="connsiteX15-2439" fmla="*/ 2015103 w 2156327"/>
                <a:gd name="connsiteY15-2440" fmla="*/ 730155 h 1878660"/>
                <a:gd name="connsiteX16-2441" fmla="*/ 1905920 w 2156327"/>
                <a:gd name="connsiteY16-2442" fmla="*/ 573206 h 1878660"/>
                <a:gd name="connsiteX17-2443" fmla="*/ 1922980 w 2156327"/>
                <a:gd name="connsiteY17-2444" fmla="*/ 249072 h 1878660"/>
                <a:gd name="connsiteX18-2445" fmla="*/ 1694380 w 2156327"/>
                <a:gd name="connsiteY18-2446" fmla="*/ 27296 h 1878660"/>
                <a:gd name="connsiteX19-2447" fmla="*/ 1308830 w 2156327"/>
                <a:gd name="connsiteY19-2448" fmla="*/ 112594 h 1878660"/>
                <a:gd name="connsiteX20-2449" fmla="*/ 1042699 w 2156327"/>
                <a:gd name="connsiteY20-2450" fmla="*/ 119418 h 1878660"/>
                <a:gd name="connsiteX21-2451" fmla="*/ 790216 w 2156327"/>
                <a:gd name="connsiteY21-2452" fmla="*/ 0 h 1878660"/>
                <a:gd name="connsiteX0-2453" fmla="*/ 790216 w 2156327"/>
                <a:gd name="connsiteY0-2454" fmla="*/ 0 h 1865682"/>
                <a:gd name="connsiteX1-2455" fmla="*/ 445610 w 2156327"/>
                <a:gd name="connsiteY1-2456" fmla="*/ 269543 h 1865682"/>
                <a:gd name="connsiteX2-2457" fmla="*/ 292072 w 2156327"/>
                <a:gd name="connsiteY2-2458" fmla="*/ 580030 h 1865682"/>
                <a:gd name="connsiteX3-2459" fmla="*/ 8881 w 2156327"/>
                <a:gd name="connsiteY3-2460" fmla="*/ 887105 h 1865682"/>
                <a:gd name="connsiteX4-2461" fmla="*/ 169242 w 2156327"/>
                <a:gd name="connsiteY4-2462" fmla="*/ 1228299 h 1865682"/>
                <a:gd name="connsiteX5-2463" fmla="*/ 449022 w 2156327"/>
                <a:gd name="connsiteY5-2464" fmla="*/ 1439839 h 1865682"/>
                <a:gd name="connsiteX6-2465" fmla="*/ 483141 w 2156327"/>
                <a:gd name="connsiteY6-2466" fmla="*/ 1702558 h 1865682"/>
                <a:gd name="connsiteX7-2467" fmla="*/ 749272 w 2156327"/>
                <a:gd name="connsiteY7-2468" fmla="*/ 1856096 h 1865682"/>
                <a:gd name="connsiteX8-2469" fmla="*/ 1124586 w 2156327"/>
                <a:gd name="connsiteY8-2470" fmla="*/ 1760561 h 1865682"/>
                <a:gd name="connsiteX9-2471" fmla="*/ 1612493 w 2156327"/>
                <a:gd name="connsiteY9-2472" fmla="*/ 1821976 h 1865682"/>
                <a:gd name="connsiteX10-2473" fmla="*/ 1943451 w 2156327"/>
                <a:gd name="connsiteY10-2474" fmla="*/ 1777621 h 1865682"/>
                <a:gd name="connsiteX11-2475" fmla="*/ 2032162 w 2156327"/>
                <a:gd name="connsiteY11-2476" fmla="*/ 1572905 h 1865682"/>
                <a:gd name="connsiteX12-2477" fmla="*/ 2004866 w 2156327"/>
                <a:gd name="connsiteY12-2478" fmla="*/ 1313597 h 1865682"/>
                <a:gd name="connsiteX13-2479" fmla="*/ 2066280 w 2156327"/>
                <a:gd name="connsiteY13-2480" fmla="*/ 1204415 h 1865682"/>
                <a:gd name="connsiteX14-2481" fmla="*/ 2154992 w 2156327"/>
                <a:gd name="connsiteY14-2482" fmla="*/ 1037230 h 1865682"/>
                <a:gd name="connsiteX15-2483" fmla="*/ 2015103 w 2156327"/>
                <a:gd name="connsiteY15-2484" fmla="*/ 730155 h 1865682"/>
                <a:gd name="connsiteX16-2485" fmla="*/ 1905920 w 2156327"/>
                <a:gd name="connsiteY16-2486" fmla="*/ 573206 h 1865682"/>
                <a:gd name="connsiteX17-2487" fmla="*/ 1922980 w 2156327"/>
                <a:gd name="connsiteY17-2488" fmla="*/ 249072 h 1865682"/>
                <a:gd name="connsiteX18-2489" fmla="*/ 1694380 w 2156327"/>
                <a:gd name="connsiteY18-2490" fmla="*/ 27296 h 1865682"/>
                <a:gd name="connsiteX19-2491" fmla="*/ 1308830 w 2156327"/>
                <a:gd name="connsiteY19-2492" fmla="*/ 112594 h 1865682"/>
                <a:gd name="connsiteX20-2493" fmla="*/ 1042699 w 2156327"/>
                <a:gd name="connsiteY20-2494" fmla="*/ 119418 h 1865682"/>
                <a:gd name="connsiteX21-2495" fmla="*/ 790216 w 2156327"/>
                <a:gd name="connsiteY21-2496" fmla="*/ 0 h 1865682"/>
                <a:gd name="connsiteX0-2497" fmla="*/ 790216 w 2156327"/>
                <a:gd name="connsiteY0-2498" fmla="*/ 0 h 1865682"/>
                <a:gd name="connsiteX1-2499" fmla="*/ 445610 w 2156327"/>
                <a:gd name="connsiteY1-2500" fmla="*/ 269543 h 1865682"/>
                <a:gd name="connsiteX2-2501" fmla="*/ 292072 w 2156327"/>
                <a:gd name="connsiteY2-2502" fmla="*/ 580030 h 1865682"/>
                <a:gd name="connsiteX3-2503" fmla="*/ 8881 w 2156327"/>
                <a:gd name="connsiteY3-2504" fmla="*/ 887105 h 1865682"/>
                <a:gd name="connsiteX4-2505" fmla="*/ 169242 w 2156327"/>
                <a:gd name="connsiteY4-2506" fmla="*/ 1228299 h 1865682"/>
                <a:gd name="connsiteX5-2507" fmla="*/ 449022 w 2156327"/>
                <a:gd name="connsiteY5-2508" fmla="*/ 1439839 h 1865682"/>
                <a:gd name="connsiteX6-2509" fmla="*/ 483141 w 2156327"/>
                <a:gd name="connsiteY6-2510" fmla="*/ 1702558 h 1865682"/>
                <a:gd name="connsiteX7-2511" fmla="*/ 749272 w 2156327"/>
                <a:gd name="connsiteY7-2512" fmla="*/ 1856096 h 1865682"/>
                <a:gd name="connsiteX8-2513" fmla="*/ 1124586 w 2156327"/>
                <a:gd name="connsiteY8-2514" fmla="*/ 1760561 h 1865682"/>
                <a:gd name="connsiteX9-2515" fmla="*/ 1612493 w 2156327"/>
                <a:gd name="connsiteY9-2516" fmla="*/ 1821976 h 1865682"/>
                <a:gd name="connsiteX10-2517" fmla="*/ 1943451 w 2156327"/>
                <a:gd name="connsiteY10-2518" fmla="*/ 1777621 h 1865682"/>
                <a:gd name="connsiteX11-2519" fmla="*/ 2032162 w 2156327"/>
                <a:gd name="connsiteY11-2520" fmla="*/ 1572905 h 1865682"/>
                <a:gd name="connsiteX12-2521" fmla="*/ 2004866 w 2156327"/>
                <a:gd name="connsiteY12-2522" fmla="*/ 1313597 h 1865682"/>
                <a:gd name="connsiteX13-2523" fmla="*/ 2066280 w 2156327"/>
                <a:gd name="connsiteY13-2524" fmla="*/ 1204415 h 1865682"/>
                <a:gd name="connsiteX14-2525" fmla="*/ 2154992 w 2156327"/>
                <a:gd name="connsiteY14-2526" fmla="*/ 1037230 h 1865682"/>
                <a:gd name="connsiteX15-2527" fmla="*/ 2015103 w 2156327"/>
                <a:gd name="connsiteY15-2528" fmla="*/ 730155 h 1865682"/>
                <a:gd name="connsiteX16-2529" fmla="*/ 1905920 w 2156327"/>
                <a:gd name="connsiteY16-2530" fmla="*/ 573206 h 1865682"/>
                <a:gd name="connsiteX17-2531" fmla="*/ 1922980 w 2156327"/>
                <a:gd name="connsiteY17-2532" fmla="*/ 249072 h 1865682"/>
                <a:gd name="connsiteX18-2533" fmla="*/ 1694380 w 2156327"/>
                <a:gd name="connsiteY18-2534" fmla="*/ 27296 h 1865682"/>
                <a:gd name="connsiteX19-2535" fmla="*/ 1308830 w 2156327"/>
                <a:gd name="connsiteY19-2536" fmla="*/ 112594 h 1865682"/>
                <a:gd name="connsiteX20-2537" fmla="*/ 1042699 w 2156327"/>
                <a:gd name="connsiteY20-2538" fmla="*/ 119418 h 1865682"/>
                <a:gd name="connsiteX21-2539" fmla="*/ 790216 w 2156327"/>
                <a:gd name="connsiteY21-2540" fmla="*/ 0 h 1865682"/>
                <a:gd name="connsiteX0-2541" fmla="*/ 790216 w 2156327"/>
                <a:gd name="connsiteY0-2542" fmla="*/ 0 h 1865682"/>
                <a:gd name="connsiteX1-2543" fmla="*/ 445610 w 2156327"/>
                <a:gd name="connsiteY1-2544" fmla="*/ 269543 h 1865682"/>
                <a:gd name="connsiteX2-2545" fmla="*/ 292072 w 2156327"/>
                <a:gd name="connsiteY2-2546" fmla="*/ 580030 h 1865682"/>
                <a:gd name="connsiteX3-2547" fmla="*/ 8881 w 2156327"/>
                <a:gd name="connsiteY3-2548" fmla="*/ 887105 h 1865682"/>
                <a:gd name="connsiteX4-2549" fmla="*/ 169242 w 2156327"/>
                <a:gd name="connsiteY4-2550" fmla="*/ 1228299 h 1865682"/>
                <a:gd name="connsiteX5-2551" fmla="*/ 449022 w 2156327"/>
                <a:gd name="connsiteY5-2552" fmla="*/ 1439839 h 1865682"/>
                <a:gd name="connsiteX6-2553" fmla="*/ 483141 w 2156327"/>
                <a:gd name="connsiteY6-2554" fmla="*/ 1702558 h 1865682"/>
                <a:gd name="connsiteX7-2555" fmla="*/ 749272 w 2156327"/>
                <a:gd name="connsiteY7-2556" fmla="*/ 1856096 h 1865682"/>
                <a:gd name="connsiteX8-2557" fmla="*/ 1124586 w 2156327"/>
                <a:gd name="connsiteY8-2558" fmla="*/ 1760561 h 1865682"/>
                <a:gd name="connsiteX9-2559" fmla="*/ 1622729 w 2156327"/>
                <a:gd name="connsiteY9-2560" fmla="*/ 1818564 h 1865682"/>
                <a:gd name="connsiteX10-2561" fmla="*/ 1943451 w 2156327"/>
                <a:gd name="connsiteY10-2562" fmla="*/ 1777621 h 1865682"/>
                <a:gd name="connsiteX11-2563" fmla="*/ 2032162 w 2156327"/>
                <a:gd name="connsiteY11-2564" fmla="*/ 1572905 h 1865682"/>
                <a:gd name="connsiteX12-2565" fmla="*/ 2004866 w 2156327"/>
                <a:gd name="connsiteY12-2566" fmla="*/ 1313597 h 1865682"/>
                <a:gd name="connsiteX13-2567" fmla="*/ 2066280 w 2156327"/>
                <a:gd name="connsiteY13-2568" fmla="*/ 1204415 h 1865682"/>
                <a:gd name="connsiteX14-2569" fmla="*/ 2154992 w 2156327"/>
                <a:gd name="connsiteY14-2570" fmla="*/ 1037230 h 1865682"/>
                <a:gd name="connsiteX15-2571" fmla="*/ 2015103 w 2156327"/>
                <a:gd name="connsiteY15-2572" fmla="*/ 730155 h 1865682"/>
                <a:gd name="connsiteX16-2573" fmla="*/ 1905920 w 2156327"/>
                <a:gd name="connsiteY16-2574" fmla="*/ 573206 h 1865682"/>
                <a:gd name="connsiteX17-2575" fmla="*/ 1922980 w 2156327"/>
                <a:gd name="connsiteY17-2576" fmla="*/ 249072 h 1865682"/>
                <a:gd name="connsiteX18-2577" fmla="*/ 1694380 w 2156327"/>
                <a:gd name="connsiteY18-2578" fmla="*/ 27296 h 1865682"/>
                <a:gd name="connsiteX19-2579" fmla="*/ 1308830 w 2156327"/>
                <a:gd name="connsiteY19-2580" fmla="*/ 112594 h 1865682"/>
                <a:gd name="connsiteX20-2581" fmla="*/ 1042699 w 2156327"/>
                <a:gd name="connsiteY20-2582" fmla="*/ 119418 h 1865682"/>
                <a:gd name="connsiteX21-2583" fmla="*/ 790216 w 2156327"/>
                <a:gd name="connsiteY21-2584" fmla="*/ 0 h 1865682"/>
                <a:gd name="connsiteX0-2585" fmla="*/ 790216 w 2156327"/>
                <a:gd name="connsiteY0-2586" fmla="*/ 0 h 1865682"/>
                <a:gd name="connsiteX1-2587" fmla="*/ 445610 w 2156327"/>
                <a:gd name="connsiteY1-2588" fmla="*/ 269543 h 1865682"/>
                <a:gd name="connsiteX2-2589" fmla="*/ 292072 w 2156327"/>
                <a:gd name="connsiteY2-2590" fmla="*/ 580030 h 1865682"/>
                <a:gd name="connsiteX3-2591" fmla="*/ 8881 w 2156327"/>
                <a:gd name="connsiteY3-2592" fmla="*/ 887105 h 1865682"/>
                <a:gd name="connsiteX4-2593" fmla="*/ 169242 w 2156327"/>
                <a:gd name="connsiteY4-2594" fmla="*/ 1228299 h 1865682"/>
                <a:gd name="connsiteX5-2595" fmla="*/ 449022 w 2156327"/>
                <a:gd name="connsiteY5-2596" fmla="*/ 1439839 h 1865682"/>
                <a:gd name="connsiteX6-2597" fmla="*/ 483141 w 2156327"/>
                <a:gd name="connsiteY6-2598" fmla="*/ 1702558 h 1865682"/>
                <a:gd name="connsiteX7-2599" fmla="*/ 749272 w 2156327"/>
                <a:gd name="connsiteY7-2600" fmla="*/ 1856096 h 1865682"/>
                <a:gd name="connsiteX8-2601" fmla="*/ 1124586 w 2156327"/>
                <a:gd name="connsiteY8-2602" fmla="*/ 1760561 h 1865682"/>
                <a:gd name="connsiteX9-2603" fmla="*/ 1622729 w 2156327"/>
                <a:gd name="connsiteY9-2604" fmla="*/ 1818564 h 1865682"/>
                <a:gd name="connsiteX10-2605" fmla="*/ 1943451 w 2156327"/>
                <a:gd name="connsiteY10-2606" fmla="*/ 1777621 h 1865682"/>
                <a:gd name="connsiteX11-2607" fmla="*/ 2032162 w 2156327"/>
                <a:gd name="connsiteY11-2608" fmla="*/ 1572905 h 1865682"/>
                <a:gd name="connsiteX12-2609" fmla="*/ 2004866 w 2156327"/>
                <a:gd name="connsiteY12-2610" fmla="*/ 1313597 h 1865682"/>
                <a:gd name="connsiteX13-2611" fmla="*/ 2066280 w 2156327"/>
                <a:gd name="connsiteY13-2612" fmla="*/ 1204415 h 1865682"/>
                <a:gd name="connsiteX14-2613" fmla="*/ 2154992 w 2156327"/>
                <a:gd name="connsiteY14-2614" fmla="*/ 1037230 h 1865682"/>
                <a:gd name="connsiteX15-2615" fmla="*/ 2015103 w 2156327"/>
                <a:gd name="connsiteY15-2616" fmla="*/ 730155 h 1865682"/>
                <a:gd name="connsiteX16-2617" fmla="*/ 1905920 w 2156327"/>
                <a:gd name="connsiteY16-2618" fmla="*/ 573206 h 1865682"/>
                <a:gd name="connsiteX17-2619" fmla="*/ 1922980 w 2156327"/>
                <a:gd name="connsiteY17-2620" fmla="*/ 249072 h 1865682"/>
                <a:gd name="connsiteX18-2621" fmla="*/ 1694380 w 2156327"/>
                <a:gd name="connsiteY18-2622" fmla="*/ 27296 h 1865682"/>
                <a:gd name="connsiteX19-2623" fmla="*/ 1329301 w 2156327"/>
                <a:gd name="connsiteY19-2624" fmla="*/ 109182 h 1865682"/>
                <a:gd name="connsiteX20-2625" fmla="*/ 1042699 w 2156327"/>
                <a:gd name="connsiteY20-2626" fmla="*/ 119418 h 1865682"/>
                <a:gd name="connsiteX21-2627" fmla="*/ 790216 w 2156327"/>
                <a:gd name="connsiteY21-2628" fmla="*/ 0 h 1865682"/>
                <a:gd name="connsiteX0-2629" fmla="*/ 790216 w 2156327"/>
                <a:gd name="connsiteY0-2630" fmla="*/ 0 h 1865682"/>
                <a:gd name="connsiteX1-2631" fmla="*/ 445610 w 2156327"/>
                <a:gd name="connsiteY1-2632" fmla="*/ 269543 h 1865682"/>
                <a:gd name="connsiteX2-2633" fmla="*/ 292072 w 2156327"/>
                <a:gd name="connsiteY2-2634" fmla="*/ 580030 h 1865682"/>
                <a:gd name="connsiteX3-2635" fmla="*/ 8881 w 2156327"/>
                <a:gd name="connsiteY3-2636" fmla="*/ 887105 h 1865682"/>
                <a:gd name="connsiteX4-2637" fmla="*/ 169242 w 2156327"/>
                <a:gd name="connsiteY4-2638" fmla="*/ 1228299 h 1865682"/>
                <a:gd name="connsiteX5-2639" fmla="*/ 449022 w 2156327"/>
                <a:gd name="connsiteY5-2640" fmla="*/ 1439839 h 1865682"/>
                <a:gd name="connsiteX6-2641" fmla="*/ 483141 w 2156327"/>
                <a:gd name="connsiteY6-2642" fmla="*/ 1702558 h 1865682"/>
                <a:gd name="connsiteX7-2643" fmla="*/ 749272 w 2156327"/>
                <a:gd name="connsiteY7-2644" fmla="*/ 1856096 h 1865682"/>
                <a:gd name="connsiteX8-2645" fmla="*/ 1124586 w 2156327"/>
                <a:gd name="connsiteY8-2646" fmla="*/ 1760561 h 1865682"/>
                <a:gd name="connsiteX9-2647" fmla="*/ 1622729 w 2156327"/>
                <a:gd name="connsiteY9-2648" fmla="*/ 1818564 h 1865682"/>
                <a:gd name="connsiteX10-2649" fmla="*/ 1943451 w 2156327"/>
                <a:gd name="connsiteY10-2650" fmla="*/ 1777621 h 1865682"/>
                <a:gd name="connsiteX11-2651" fmla="*/ 2032162 w 2156327"/>
                <a:gd name="connsiteY11-2652" fmla="*/ 1572905 h 1865682"/>
                <a:gd name="connsiteX12-2653" fmla="*/ 2004866 w 2156327"/>
                <a:gd name="connsiteY12-2654" fmla="*/ 1313597 h 1865682"/>
                <a:gd name="connsiteX13-2655" fmla="*/ 2066280 w 2156327"/>
                <a:gd name="connsiteY13-2656" fmla="*/ 1204415 h 1865682"/>
                <a:gd name="connsiteX14-2657" fmla="*/ 2154992 w 2156327"/>
                <a:gd name="connsiteY14-2658" fmla="*/ 1037230 h 1865682"/>
                <a:gd name="connsiteX15-2659" fmla="*/ 2015103 w 2156327"/>
                <a:gd name="connsiteY15-2660" fmla="*/ 730155 h 1865682"/>
                <a:gd name="connsiteX16-2661" fmla="*/ 1905920 w 2156327"/>
                <a:gd name="connsiteY16-2662" fmla="*/ 573206 h 1865682"/>
                <a:gd name="connsiteX17-2663" fmla="*/ 1922980 w 2156327"/>
                <a:gd name="connsiteY17-2664" fmla="*/ 249072 h 1865682"/>
                <a:gd name="connsiteX18-2665" fmla="*/ 1680732 w 2156327"/>
                <a:gd name="connsiteY18-2666" fmla="*/ 30708 h 1865682"/>
                <a:gd name="connsiteX19-2667" fmla="*/ 1329301 w 2156327"/>
                <a:gd name="connsiteY19-2668" fmla="*/ 109182 h 1865682"/>
                <a:gd name="connsiteX20-2669" fmla="*/ 1042699 w 2156327"/>
                <a:gd name="connsiteY20-2670" fmla="*/ 119418 h 1865682"/>
                <a:gd name="connsiteX21-2671" fmla="*/ 790216 w 2156327"/>
                <a:gd name="connsiteY21-2672" fmla="*/ 0 h 1865682"/>
                <a:gd name="connsiteX0-2673" fmla="*/ 790216 w 2156327"/>
                <a:gd name="connsiteY0-2674" fmla="*/ 0 h 1865682"/>
                <a:gd name="connsiteX1-2675" fmla="*/ 445610 w 2156327"/>
                <a:gd name="connsiteY1-2676" fmla="*/ 269543 h 1865682"/>
                <a:gd name="connsiteX2-2677" fmla="*/ 292072 w 2156327"/>
                <a:gd name="connsiteY2-2678" fmla="*/ 580030 h 1865682"/>
                <a:gd name="connsiteX3-2679" fmla="*/ 8881 w 2156327"/>
                <a:gd name="connsiteY3-2680" fmla="*/ 887105 h 1865682"/>
                <a:gd name="connsiteX4-2681" fmla="*/ 169242 w 2156327"/>
                <a:gd name="connsiteY4-2682" fmla="*/ 1228299 h 1865682"/>
                <a:gd name="connsiteX5-2683" fmla="*/ 449022 w 2156327"/>
                <a:gd name="connsiteY5-2684" fmla="*/ 1439839 h 1865682"/>
                <a:gd name="connsiteX6-2685" fmla="*/ 483141 w 2156327"/>
                <a:gd name="connsiteY6-2686" fmla="*/ 1702558 h 1865682"/>
                <a:gd name="connsiteX7-2687" fmla="*/ 749272 w 2156327"/>
                <a:gd name="connsiteY7-2688" fmla="*/ 1856096 h 1865682"/>
                <a:gd name="connsiteX8-2689" fmla="*/ 1124586 w 2156327"/>
                <a:gd name="connsiteY8-2690" fmla="*/ 1760561 h 1865682"/>
                <a:gd name="connsiteX9-2691" fmla="*/ 1622729 w 2156327"/>
                <a:gd name="connsiteY9-2692" fmla="*/ 1818564 h 1865682"/>
                <a:gd name="connsiteX10-2693" fmla="*/ 1943451 w 2156327"/>
                <a:gd name="connsiteY10-2694" fmla="*/ 1777621 h 1865682"/>
                <a:gd name="connsiteX11-2695" fmla="*/ 2032162 w 2156327"/>
                <a:gd name="connsiteY11-2696" fmla="*/ 1572905 h 1865682"/>
                <a:gd name="connsiteX12-2697" fmla="*/ 2004866 w 2156327"/>
                <a:gd name="connsiteY12-2698" fmla="*/ 1313597 h 1865682"/>
                <a:gd name="connsiteX13-2699" fmla="*/ 2066280 w 2156327"/>
                <a:gd name="connsiteY13-2700" fmla="*/ 1204415 h 1865682"/>
                <a:gd name="connsiteX14-2701" fmla="*/ 2154992 w 2156327"/>
                <a:gd name="connsiteY14-2702" fmla="*/ 1037230 h 1865682"/>
                <a:gd name="connsiteX15-2703" fmla="*/ 2015103 w 2156327"/>
                <a:gd name="connsiteY15-2704" fmla="*/ 730155 h 1865682"/>
                <a:gd name="connsiteX16-2705" fmla="*/ 1905920 w 2156327"/>
                <a:gd name="connsiteY16-2706" fmla="*/ 573206 h 1865682"/>
                <a:gd name="connsiteX17-2707" fmla="*/ 1922980 w 2156327"/>
                <a:gd name="connsiteY17-2708" fmla="*/ 249072 h 1865682"/>
                <a:gd name="connsiteX18-2709" fmla="*/ 1680732 w 2156327"/>
                <a:gd name="connsiteY18-2710" fmla="*/ 30708 h 1865682"/>
                <a:gd name="connsiteX19-2711" fmla="*/ 1329301 w 2156327"/>
                <a:gd name="connsiteY19-2712" fmla="*/ 109182 h 1865682"/>
                <a:gd name="connsiteX20-2713" fmla="*/ 1042699 w 2156327"/>
                <a:gd name="connsiteY20-2714" fmla="*/ 119418 h 1865682"/>
                <a:gd name="connsiteX21-2715" fmla="*/ 790216 w 2156327"/>
                <a:gd name="connsiteY21-2716" fmla="*/ 0 h 1865682"/>
                <a:gd name="connsiteX0-2717" fmla="*/ 790216 w 2156327"/>
                <a:gd name="connsiteY0-2718" fmla="*/ 0 h 1865682"/>
                <a:gd name="connsiteX1-2719" fmla="*/ 445610 w 2156327"/>
                <a:gd name="connsiteY1-2720" fmla="*/ 269543 h 1865682"/>
                <a:gd name="connsiteX2-2721" fmla="*/ 292072 w 2156327"/>
                <a:gd name="connsiteY2-2722" fmla="*/ 580030 h 1865682"/>
                <a:gd name="connsiteX3-2723" fmla="*/ 8881 w 2156327"/>
                <a:gd name="connsiteY3-2724" fmla="*/ 887105 h 1865682"/>
                <a:gd name="connsiteX4-2725" fmla="*/ 169242 w 2156327"/>
                <a:gd name="connsiteY4-2726" fmla="*/ 1228299 h 1865682"/>
                <a:gd name="connsiteX5-2727" fmla="*/ 449022 w 2156327"/>
                <a:gd name="connsiteY5-2728" fmla="*/ 1439839 h 1865682"/>
                <a:gd name="connsiteX6-2729" fmla="*/ 483141 w 2156327"/>
                <a:gd name="connsiteY6-2730" fmla="*/ 1702558 h 1865682"/>
                <a:gd name="connsiteX7-2731" fmla="*/ 749272 w 2156327"/>
                <a:gd name="connsiteY7-2732" fmla="*/ 1856096 h 1865682"/>
                <a:gd name="connsiteX8-2733" fmla="*/ 1124586 w 2156327"/>
                <a:gd name="connsiteY8-2734" fmla="*/ 1760561 h 1865682"/>
                <a:gd name="connsiteX9-2735" fmla="*/ 1622729 w 2156327"/>
                <a:gd name="connsiteY9-2736" fmla="*/ 1818564 h 1865682"/>
                <a:gd name="connsiteX10-2737" fmla="*/ 1943451 w 2156327"/>
                <a:gd name="connsiteY10-2738" fmla="*/ 1777621 h 1865682"/>
                <a:gd name="connsiteX11-2739" fmla="*/ 2032162 w 2156327"/>
                <a:gd name="connsiteY11-2740" fmla="*/ 1572905 h 1865682"/>
                <a:gd name="connsiteX12-2741" fmla="*/ 2004866 w 2156327"/>
                <a:gd name="connsiteY12-2742" fmla="*/ 1313597 h 1865682"/>
                <a:gd name="connsiteX13-2743" fmla="*/ 2066280 w 2156327"/>
                <a:gd name="connsiteY13-2744" fmla="*/ 1204415 h 1865682"/>
                <a:gd name="connsiteX14-2745" fmla="*/ 2154992 w 2156327"/>
                <a:gd name="connsiteY14-2746" fmla="*/ 1037230 h 1865682"/>
                <a:gd name="connsiteX15-2747" fmla="*/ 2015103 w 2156327"/>
                <a:gd name="connsiteY15-2748" fmla="*/ 730155 h 1865682"/>
                <a:gd name="connsiteX16-2749" fmla="*/ 1905920 w 2156327"/>
                <a:gd name="connsiteY16-2750" fmla="*/ 573206 h 1865682"/>
                <a:gd name="connsiteX17-2751" fmla="*/ 1922980 w 2156327"/>
                <a:gd name="connsiteY17-2752" fmla="*/ 249072 h 1865682"/>
                <a:gd name="connsiteX18-2753" fmla="*/ 1680732 w 2156327"/>
                <a:gd name="connsiteY18-2754" fmla="*/ 30708 h 1865682"/>
                <a:gd name="connsiteX19-2755" fmla="*/ 1329301 w 2156327"/>
                <a:gd name="connsiteY19-2756" fmla="*/ 109182 h 1865682"/>
                <a:gd name="connsiteX20-2757" fmla="*/ 1042699 w 2156327"/>
                <a:gd name="connsiteY20-2758" fmla="*/ 119418 h 1865682"/>
                <a:gd name="connsiteX21-2759" fmla="*/ 790216 w 2156327"/>
                <a:gd name="connsiteY21-2760" fmla="*/ 0 h 1865682"/>
                <a:gd name="connsiteX0-2761" fmla="*/ 790216 w 2156327"/>
                <a:gd name="connsiteY0-2762" fmla="*/ 0 h 1865682"/>
                <a:gd name="connsiteX1-2763" fmla="*/ 445610 w 2156327"/>
                <a:gd name="connsiteY1-2764" fmla="*/ 269543 h 1865682"/>
                <a:gd name="connsiteX2-2765" fmla="*/ 292072 w 2156327"/>
                <a:gd name="connsiteY2-2766" fmla="*/ 580030 h 1865682"/>
                <a:gd name="connsiteX3-2767" fmla="*/ 8881 w 2156327"/>
                <a:gd name="connsiteY3-2768" fmla="*/ 887105 h 1865682"/>
                <a:gd name="connsiteX4-2769" fmla="*/ 169242 w 2156327"/>
                <a:gd name="connsiteY4-2770" fmla="*/ 1228299 h 1865682"/>
                <a:gd name="connsiteX5-2771" fmla="*/ 449022 w 2156327"/>
                <a:gd name="connsiteY5-2772" fmla="*/ 1439839 h 1865682"/>
                <a:gd name="connsiteX6-2773" fmla="*/ 483141 w 2156327"/>
                <a:gd name="connsiteY6-2774" fmla="*/ 1702558 h 1865682"/>
                <a:gd name="connsiteX7-2775" fmla="*/ 749272 w 2156327"/>
                <a:gd name="connsiteY7-2776" fmla="*/ 1856096 h 1865682"/>
                <a:gd name="connsiteX8-2777" fmla="*/ 1124586 w 2156327"/>
                <a:gd name="connsiteY8-2778" fmla="*/ 1760561 h 1865682"/>
                <a:gd name="connsiteX9-2779" fmla="*/ 1622729 w 2156327"/>
                <a:gd name="connsiteY9-2780" fmla="*/ 1818564 h 1865682"/>
                <a:gd name="connsiteX10-2781" fmla="*/ 1943451 w 2156327"/>
                <a:gd name="connsiteY10-2782" fmla="*/ 1777621 h 1865682"/>
                <a:gd name="connsiteX11-2783" fmla="*/ 2032162 w 2156327"/>
                <a:gd name="connsiteY11-2784" fmla="*/ 1572905 h 1865682"/>
                <a:gd name="connsiteX12-2785" fmla="*/ 2004866 w 2156327"/>
                <a:gd name="connsiteY12-2786" fmla="*/ 1313597 h 1865682"/>
                <a:gd name="connsiteX13-2787" fmla="*/ 2066280 w 2156327"/>
                <a:gd name="connsiteY13-2788" fmla="*/ 1204415 h 1865682"/>
                <a:gd name="connsiteX14-2789" fmla="*/ 2154992 w 2156327"/>
                <a:gd name="connsiteY14-2790" fmla="*/ 1037230 h 1865682"/>
                <a:gd name="connsiteX15-2791" fmla="*/ 2015103 w 2156327"/>
                <a:gd name="connsiteY15-2792" fmla="*/ 730155 h 1865682"/>
                <a:gd name="connsiteX16-2793" fmla="*/ 1905920 w 2156327"/>
                <a:gd name="connsiteY16-2794" fmla="*/ 573206 h 1865682"/>
                <a:gd name="connsiteX17-2795" fmla="*/ 1922980 w 2156327"/>
                <a:gd name="connsiteY17-2796" fmla="*/ 249072 h 1865682"/>
                <a:gd name="connsiteX18-2797" fmla="*/ 1680732 w 2156327"/>
                <a:gd name="connsiteY18-2798" fmla="*/ 30708 h 1865682"/>
                <a:gd name="connsiteX19-2799" fmla="*/ 1329301 w 2156327"/>
                <a:gd name="connsiteY19-2800" fmla="*/ 109182 h 1865682"/>
                <a:gd name="connsiteX20-2801" fmla="*/ 1042699 w 2156327"/>
                <a:gd name="connsiteY20-2802" fmla="*/ 119418 h 1865682"/>
                <a:gd name="connsiteX21-2803" fmla="*/ 790216 w 2156327"/>
                <a:gd name="connsiteY21-2804" fmla="*/ 0 h 1865682"/>
                <a:gd name="connsiteX0-2805" fmla="*/ 790216 w 2156327"/>
                <a:gd name="connsiteY0-2806" fmla="*/ 0 h 1865682"/>
                <a:gd name="connsiteX1-2807" fmla="*/ 445610 w 2156327"/>
                <a:gd name="connsiteY1-2808" fmla="*/ 269543 h 1865682"/>
                <a:gd name="connsiteX2-2809" fmla="*/ 292072 w 2156327"/>
                <a:gd name="connsiteY2-2810" fmla="*/ 580030 h 1865682"/>
                <a:gd name="connsiteX3-2811" fmla="*/ 8881 w 2156327"/>
                <a:gd name="connsiteY3-2812" fmla="*/ 887105 h 1865682"/>
                <a:gd name="connsiteX4-2813" fmla="*/ 169242 w 2156327"/>
                <a:gd name="connsiteY4-2814" fmla="*/ 1228299 h 1865682"/>
                <a:gd name="connsiteX5-2815" fmla="*/ 449022 w 2156327"/>
                <a:gd name="connsiteY5-2816" fmla="*/ 1439839 h 1865682"/>
                <a:gd name="connsiteX6-2817" fmla="*/ 483141 w 2156327"/>
                <a:gd name="connsiteY6-2818" fmla="*/ 1702558 h 1865682"/>
                <a:gd name="connsiteX7-2819" fmla="*/ 749272 w 2156327"/>
                <a:gd name="connsiteY7-2820" fmla="*/ 1856096 h 1865682"/>
                <a:gd name="connsiteX8-2821" fmla="*/ 1124586 w 2156327"/>
                <a:gd name="connsiteY8-2822" fmla="*/ 1760561 h 1865682"/>
                <a:gd name="connsiteX9-2823" fmla="*/ 1622729 w 2156327"/>
                <a:gd name="connsiteY9-2824" fmla="*/ 1818564 h 1865682"/>
                <a:gd name="connsiteX10-2825" fmla="*/ 1943451 w 2156327"/>
                <a:gd name="connsiteY10-2826" fmla="*/ 1777621 h 1865682"/>
                <a:gd name="connsiteX11-2827" fmla="*/ 2032162 w 2156327"/>
                <a:gd name="connsiteY11-2828" fmla="*/ 1572905 h 1865682"/>
                <a:gd name="connsiteX12-2829" fmla="*/ 2004866 w 2156327"/>
                <a:gd name="connsiteY12-2830" fmla="*/ 1313597 h 1865682"/>
                <a:gd name="connsiteX13-2831" fmla="*/ 2066280 w 2156327"/>
                <a:gd name="connsiteY13-2832" fmla="*/ 1204415 h 1865682"/>
                <a:gd name="connsiteX14-2833" fmla="*/ 2154992 w 2156327"/>
                <a:gd name="connsiteY14-2834" fmla="*/ 1037230 h 1865682"/>
                <a:gd name="connsiteX15-2835" fmla="*/ 2015103 w 2156327"/>
                <a:gd name="connsiteY15-2836" fmla="*/ 730155 h 1865682"/>
                <a:gd name="connsiteX16-2837" fmla="*/ 1905920 w 2156327"/>
                <a:gd name="connsiteY16-2838" fmla="*/ 573206 h 1865682"/>
                <a:gd name="connsiteX17-2839" fmla="*/ 1922980 w 2156327"/>
                <a:gd name="connsiteY17-2840" fmla="*/ 249072 h 1865682"/>
                <a:gd name="connsiteX18-2841" fmla="*/ 1680732 w 2156327"/>
                <a:gd name="connsiteY18-2842" fmla="*/ 30708 h 1865682"/>
                <a:gd name="connsiteX19-2843" fmla="*/ 1329301 w 2156327"/>
                <a:gd name="connsiteY19-2844" fmla="*/ 109182 h 1865682"/>
                <a:gd name="connsiteX20-2845" fmla="*/ 1042699 w 2156327"/>
                <a:gd name="connsiteY20-2846" fmla="*/ 119418 h 1865682"/>
                <a:gd name="connsiteX21-2847" fmla="*/ 790216 w 2156327"/>
                <a:gd name="connsiteY21-2848" fmla="*/ 0 h 1865682"/>
                <a:gd name="connsiteX0-2849" fmla="*/ 790216 w 2156327"/>
                <a:gd name="connsiteY0-2850" fmla="*/ 0 h 1865682"/>
                <a:gd name="connsiteX1-2851" fmla="*/ 452434 w 2156327"/>
                <a:gd name="connsiteY1-2852" fmla="*/ 269543 h 1865682"/>
                <a:gd name="connsiteX2-2853" fmla="*/ 292072 w 2156327"/>
                <a:gd name="connsiteY2-2854" fmla="*/ 580030 h 1865682"/>
                <a:gd name="connsiteX3-2855" fmla="*/ 8881 w 2156327"/>
                <a:gd name="connsiteY3-2856" fmla="*/ 887105 h 1865682"/>
                <a:gd name="connsiteX4-2857" fmla="*/ 169242 w 2156327"/>
                <a:gd name="connsiteY4-2858" fmla="*/ 1228299 h 1865682"/>
                <a:gd name="connsiteX5-2859" fmla="*/ 449022 w 2156327"/>
                <a:gd name="connsiteY5-2860" fmla="*/ 1439839 h 1865682"/>
                <a:gd name="connsiteX6-2861" fmla="*/ 483141 w 2156327"/>
                <a:gd name="connsiteY6-2862" fmla="*/ 1702558 h 1865682"/>
                <a:gd name="connsiteX7-2863" fmla="*/ 749272 w 2156327"/>
                <a:gd name="connsiteY7-2864" fmla="*/ 1856096 h 1865682"/>
                <a:gd name="connsiteX8-2865" fmla="*/ 1124586 w 2156327"/>
                <a:gd name="connsiteY8-2866" fmla="*/ 1760561 h 1865682"/>
                <a:gd name="connsiteX9-2867" fmla="*/ 1622729 w 2156327"/>
                <a:gd name="connsiteY9-2868" fmla="*/ 1818564 h 1865682"/>
                <a:gd name="connsiteX10-2869" fmla="*/ 1943451 w 2156327"/>
                <a:gd name="connsiteY10-2870" fmla="*/ 1777621 h 1865682"/>
                <a:gd name="connsiteX11-2871" fmla="*/ 2032162 w 2156327"/>
                <a:gd name="connsiteY11-2872" fmla="*/ 1572905 h 1865682"/>
                <a:gd name="connsiteX12-2873" fmla="*/ 2004866 w 2156327"/>
                <a:gd name="connsiteY12-2874" fmla="*/ 1313597 h 1865682"/>
                <a:gd name="connsiteX13-2875" fmla="*/ 2066280 w 2156327"/>
                <a:gd name="connsiteY13-2876" fmla="*/ 1204415 h 1865682"/>
                <a:gd name="connsiteX14-2877" fmla="*/ 2154992 w 2156327"/>
                <a:gd name="connsiteY14-2878" fmla="*/ 1037230 h 1865682"/>
                <a:gd name="connsiteX15-2879" fmla="*/ 2015103 w 2156327"/>
                <a:gd name="connsiteY15-2880" fmla="*/ 730155 h 1865682"/>
                <a:gd name="connsiteX16-2881" fmla="*/ 1905920 w 2156327"/>
                <a:gd name="connsiteY16-2882" fmla="*/ 573206 h 1865682"/>
                <a:gd name="connsiteX17-2883" fmla="*/ 1922980 w 2156327"/>
                <a:gd name="connsiteY17-2884" fmla="*/ 249072 h 1865682"/>
                <a:gd name="connsiteX18-2885" fmla="*/ 1680732 w 2156327"/>
                <a:gd name="connsiteY18-2886" fmla="*/ 30708 h 1865682"/>
                <a:gd name="connsiteX19-2887" fmla="*/ 1329301 w 2156327"/>
                <a:gd name="connsiteY19-2888" fmla="*/ 109182 h 1865682"/>
                <a:gd name="connsiteX20-2889" fmla="*/ 1042699 w 2156327"/>
                <a:gd name="connsiteY20-2890" fmla="*/ 119418 h 1865682"/>
                <a:gd name="connsiteX21-2891" fmla="*/ 790216 w 2156327"/>
                <a:gd name="connsiteY21-2892" fmla="*/ 0 h 1865682"/>
                <a:gd name="connsiteX0-2893" fmla="*/ 779980 w 2156327"/>
                <a:gd name="connsiteY0-2894" fmla="*/ 0 h 1855446"/>
                <a:gd name="connsiteX1-2895" fmla="*/ 452434 w 2156327"/>
                <a:gd name="connsiteY1-2896" fmla="*/ 259307 h 1855446"/>
                <a:gd name="connsiteX2-2897" fmla="*/ 292072 w 2156327"/>
                <a:gd name="connsiteY2-2898" fmla="*/ 569794 h 1855446"/>
                <a:gd name="connsiteX3-2899" fmla="*/ 8881 w 2156327"/>
                <a:gd name="connsiteY3-2900" fmla="*/ 876869 h 1855446"/>
                <a:gd name="connsiteX4-2901" fmla="*/ 169242 w 2156327"/>
                <a:gd name="connsiteY4-2902" fmla="*/ 1218063 h 1855446"/>
                <a:gd name="connsiteX5-2903" fmla="*/ 449022 w 2156327"/>
                <a:gd name="connsiteY5-2904" fmla="*/ 1429603 h 1855446"/>
                <a:gd name="connsiteX6-2905" fmla="*/ 483141 w 2156327"/>
                <a:gd name="connsiteY6-2906" fmla="*/ 1692322 h 1855446"/>
                <a:gd name="connsiteX7-2907" fmla="*/ 749272 w 2156327"/>
                <a:gd name="connsiteY7-2908" fmla="*/ 1845860 h 1855446"/>
                <a:gd name="connsiteX8-2909" fmla="*/ 1124586 w 2156327"/>
                <a:gd name="connsiteY8-2910" fmla="*/ 1750325 h 1855446"/>
                <a:gd name="connsiteX9-2911" fmla="*/ 1622729 w 2156327"/>
                <a:gd name="connsiteY9-2912" fmla="*/ 1808328 h 1855446"/>
                <a:gd name="connsiteX10-2913" fmla="*/ 1943451 w 2156327"/>
                <a:gd name="connsiteY10-2914" fmla="*/ 1767385 h 1855446"/>
                <a:gd name="connsiteX11-2915" fmla="*/ 2032162 w 2156327"/>
                <a:gd name="connsiteY11-2916" fmla="*/ 1562669 h 1855446"/>
                <a:gd name="connsiteX12-2917" fmla="*/ 2004866 w 2156327"/>
                <a:gd name="connsiteY12-2918" fmla="*/ 1303361 h 1855446"/>
                <a:gd name="connsiteX13-2919" fmla="*/ 2066280 w 2156327"/>
                <a:gd name="connsiteY13-2920" fmla="*/ 1194179 h 1855446"/>
                <a:gd name="connsiteX14-2921" fmla="*/ 2154992 w 2156327"/>
                <a:gd name="connsiteY14-2922" fmla="*/ 1026994 h 1855446"/>
                <a:gd name="connsiteX15-2923" fmla="*/ 2015103 w 2156327"/>
                <a:gd name="connsiteY15-2924" fmla="*/ 719919 h 1855446"/>
                <a:gd name="connsiteX16-2925" fmla="*/ 1905920 w 2156327"/>
                <a:gd name="connsiteY16-2926" fmla="*/ 562970 h 1855446"/>
                <a:gd name="connsiteX17-2927" fmla="*/ 1922980 w 2156327"/>
                <a:gd name="connsiteY17-2928" fmla="*/ 238836 h 1855446"/>
                <a:gd name="connsiteX18-2929" fmla="*/ 1680732 w 2156327"/>
                <a:gd name="connsiteY18-2930" fmla="*/ 20472 h 1855446"/>
                <a:gd name="connsiteX19-2931" fmla="*/ 1329301 w 2156327"/>
                <a:gd name="connsiteY19-2932" fmla="*/ 98946 h 1855446"/>
                <a:gd name="connsiteX20-2933" fmla="*/ 1042699 w 2156327"/>
                <a:gd name="connsiteY20-2934" fmla="*/ 109182 h 1855446"/>
                <a:gd name="connsiteX21-2935" fmla="*/ 779980 w 2156327"/>
                <a:gd name="connsiteY21-2936" fmla="*/ 0 h 1855446"/>
                <a:gd name="connsiteX0-2937" fmla="*/ 779980 w 2156327"/>
                <a:gd name="connsiteY0-2938" fmla="*/ 37505 h 1892951"/>
                <a:gd name="connsiteX1-2939" fmla="*/ 452434 w 2156327"/>
                <a:gd name="connsiteY1-2940" fmla="*/ 296812 h 1892951"/>
                <a:gd name="connsiteX2-2941" fmla="*/ 292072 w 2156327"/>
                <a:gd name="connsiteY2-2942" fmla="*/ 607299 h 1892951"/>
                <a:gd name="connsiteX3-2943" fmla="*/ 8881 w 2156327"/>
                <a:gd name="connsiteY3-2944" fmla="*/ 914374 h 1892951"/>
                <a:gd name="connsiteX4-2945" fmla="*/ 169242 w 2156327"/>
                <a:gd name="connsiteY4-2946" fmla="*/ 1255568 h 1892951"/>
                <a:gd name="connsiteX5-2947" fmla="*/ 449022 w 2156327"/>
                <a:gd name="connsiteY5-2948" fmla="*/ 1467108 h 1892951"/>
                <a:gd name="connsiteX6-2949" fmla="*/ 483141 w 2156327"/>
                <a:gd name="connsiteY6-2950" fmla="*/ 1729827 h 1892951"/>
                <a:gd name="connsiteX7-2951" fmla="*/ 749272 w 2156327"/>
                <a:gd name="connsiteY7-2952" fmla="*/ 1883365 h 1892951"/>
                <a:gd name="connsiteX8-2953" fmla="*/ 1124586 w 2156327"/>
                <a:gd name="connsiteY8-2954" fmla="*/ 1787830 h 1892951"/>
                <a:gd name="connsiteX9-2955" fmla="*/ 1622729 w 2156327"/>
                <a:gd name="connsiteY9-2956" fmla="*/ 1845833 h 1892951"/>
                <a:gd name="connsiteX10-2957" fmla="*/ 1943451 w 2156327"/>
                <a:gd name="connsiteY10-2958" fmla="*/ 1804890 h 1892951"/>
                <a:gd name="connsiteX11-2959" fmla="*/ 2032162 w 2156327"/>
                <a:gd name="connsiteY11-2960" fmla="*/ 1600174 h 1892951"/>
                <a:gd name="connsiteX12-2961" fmla="*/ 2004866 w 2156327"/>
                <a:gd name="connsiteY12-2962" fmla="*/ 1340866 h 1892951"/>
                <a:gd name="connsiteX13-2963" fmla="*/ 2066280 w 2156327"/>
                <a:gd name="connsiteY13-2964" fmla="*/ 1231684 h 1892951"/>
                <a:gd name="connsiteX14-2965" fmla="*/ 2154992 w 2156327"/>
                <a:gd name="connsiteY14-2966" fmla="*/ 1064499 h 1892951"/>
                <a:gd name="connsiteX15-2967" fmla="*/ 2015103 w 2156327"/>
                <a:gd name="connsiteY15-2968" fmla="*/ 757424 h 1892951"/>
                <a:gd name="connsiteX16-2969" fmla="*/ 1905920 w 2156327"/>
                <a:gd name="connsiteY16-2970" fmla="*/ 600475 h 1892951"/>
                <a:gd name="connsiteX17-2971" fmla="*/ 1922980 w 2156327"/>
                <a:gd name="connsiteY17-2972" fmla="*/ 276341 h 1892951"/>
                <a:gd name="connsiteX18-2973" fmla="*/ 1692348 w 2156327"/>
                <a:gd name="connsiteY18-2974" fmla="*/ 920 h 1892951"/>
                <a:gd name="connsiteX19-2975" fmla="*/ 1329301 w 2156327"/>
                <a:gd name="connsiteY19-2976" fmla="*/ 136451 h 1892951"/>
                <a:gd name="connsiteX20-2977" fmla="*/ 1042699 w 2156327"/>
                <a:gd name="connsiteY20-2978" fmla="*/ 146687 h 1892951"/>
                <a:gd name="connsiteX21-2979" fmla="*/ 779980 w 2156327"/>
                <a:gd name="connsiteY21-2980" fmla="*/ 37505 h 1892951"/>
                <a:gd name="connsiteX0-2981" fmla="*/ 779980 w 2156327"/>
                <a:gd name="connsiteY0-2982" fmla="*/ 38166 h 1893612"/>
                <a:gd name="connsiteX1-2983" fmla="*/ 452434 w 2156327"/>
                <a:gd name="connsiteY1-2984" fmla="*/ 297473 h 1893612"/>
                <a:gd name="connsiteX2-2985" fmla="*/ 292072 w 2156327"/>
                <a:gd name="connsiteY2-2986" fmla="*/ 607960 h 1893612"/>
                <a:gd name="connsiteX3-2987" fmla="*/ 8881 w 2156327"/>
                <a:gd name="connsiteY3-2988" fmla="*/ 915035 h 1893612"/>
                <a:gd name="connsiteX4-2989" fmla="*/ 169242 w 2156327"/>
                <a:gd name="connsiteY4-2990" fmla="*/ 1256229 h 1893612"/>
                <a:gd name="connsiteX5-2991" fmla="*/ 449022 w 2156327"/>
                <a:gd name="connsiteY5-2992" fmla="*/ 1467769 h 1893612"/>
                <a:gd name="connsiteX6-2993" fmla="*/ 483141 w 2156327"/>
                <a:gd name="connsiteY6-2994" fmla="*/ 1730488 h 1893612"/>
                <a:gd name="connsiteX7-2995" fmla="*/ 749272 w 2156327"/>
                <a:gd name="connsiteY7-2996" fmla="*/ 1884026 h 1893612"/>
                <a:gd name="connsiteX8-2997" fmla="*/ 1124586 w 2156327"/>
                <a:gd name="connsiteY8-2998" fmla="*/ 1788491 h 1893612"/>
                <a:gd name="connsiteX9-2999" fmla="*/ 1622729 w 2156327"/>
                <a:gd name="connsiteY9-3000" fmla="*/ 1846494 h 1893612"/>
                <a:gd name="connsiteX10-3001" fmla="*/ 1943451 w 2156327"/>
                <a:gd name="connsiteY10-3002" fmla="*/ 1805551 h 1893612"/>
                <a:gd name="connsiteX11-3003" fmla="*/ 2032162 w 2156327"/>
                <a:gd name="connsiteY11-3004" fmla="*/ 1600835 h 1893612"/>
                <a:gd name="connsiteX12-3005" fmla="*/ 2004866 w 2156327"/>
                <a:gd name="connsiteY12-3006" fmla="*/ 1341527 h 1893612"/>
                <a:gd name="connsiteX13-3007" fmla="*/ 2066280 w 2156327"/>
                <a:gd name="connsiteY13-3008" fmla="*/ 1232345 h 1893612"/>
                <a:gd name="connsiteX14-3009" fmla="*/ 2154992 w 2156327"/>
                <a:gd name="connsiteY14-3010" fmla="*/ 1065160 h 1893612"/>
                <a:gd name="connsiteX15-3011" fmla="*/ 2015103 w 2156327"/>
                <a:gd name="connsiteY15-3012" fmla="*/ 758085 h 1893612"/>
                <a:gd name="connsiteX16-3013" fmla="*/ 1905920 w 2156327"/>
                <a:gd name="connsiteY16-3014" fmla="*/ 601136 h 1893612"/>
                <a:gd name="connsiteX17-3015" fmla="*/ 1922980 w 2156327"/>
                <a:gd name="connsiteY17-3016" fmla="*/ 277002 h 1893612"/>
                <a:gd name="connsiteX18-3017" fmla="*/ 1692348 w 2156327"/>
                <a:gd name="connsiteY18-3018" fmla="*/ 1581 h 1893612"/>
                <a:gd name="connsiteX19-3019" fmla="*/ 1360275 w 2156327"/>
                <a:gd name="connsiteY19-3020" fmla="*/ 92279 h 1893612"/>
                <a:gd name="connsiteX20-3021" fmla="*/ 1042699 w 2156327"/>
                <a:gd name="connsiteY20-3022" fmla="*/ 147348 h 1893612"/>
                <a:gd name="connsiteX21-3023" fmla="*/ 779980 w 2156327"/>
                <a:gd name="connsiteY21-3024" fmla="*/ 38166 h 1893612"/>
                <a:gd name="connsiteX0-3025" fmla="*/ 779980 w 2156327"/>
                <a:gd name="connsiteY0-3026" fmla="*/ 38166 h 1893612"/>
                <a:gd name="connsiteX1-3027" fmla="*/ 452434 w 2156327"/>
                <a:gd name="connsiteY1-3028" fmla="*/ 297473 h 1893612"/>
                <a:gd name="connsiteX2-3029" fmla="*/ 292072 w 2156327"/>
                <a:gd name="connsiteY2-3030" fmla="*/ 607960 h 1893612"/>
                <a:gd name="connsiteX3-3031" fmla="*/ 8881 w 2156327"/>
                <a:gd name="connsiteY3-3032" fmla="*/ 915035 h 1893612"/>
                <a:gd name="connsiteX4-3033" fmla="*/ 169242 w 2156327"/>
                <a:gd name="connsiteY4-3034" fmla="*/ 1256229 h 1893612"/>
                <a:gd name="connsiteX5-3035" fmla="*/ 449022 w 2156327"/>
                <a:gd name="connsiteY5-3036" fmla="*/ 1467769 h 1893612"/>
                <a:gd name="connsiteX6-3037" fmla="*/ 483141 w 2156327"/>
                <a:gd name="connsiteY6-3038" fmla="*/ 1730488 h 1893612"/>
                <a:gd name="connsiteX7-3039" fmla="*/ 749272 w 2156327"/>
                <a:gd name="connsiteY7-3040" fmla="*/ 1884026 h 1893612"/>
                <a:gd name="connsiteX8-3041" fmla="*/ 1124586 w 2156327"/>
                <a:gd name="connsiteY8-3042" fmla="*/ 1788491 h 1893612"/>
                <a:gd name="connsiteX9-3043" fmla="*/ 1622729 w 2156327"/>
                <a:gd name="connsiteY9-3044" fmla="*/ 1846494 h 1893612"/>
                <a:gd name="connsiteX10-3045" fmla="*/ 1943451 w 2156327"/>
                <a:gd name="connsiteY10-3046" fmla="*/ 1805551 h 1893612"/>
                <a:gd name="connsiteX11-3047" fmla="*/ 2032162 w 2156327"/>
                <a:gd name="connsiteY11-3048" fmla="*/ 1600835 h 1893612"/>
                <a:gd name="connsiteX12-3049" fmla="*/ 2004866 w 2156327"/>
                <a:gd name="connsiteY12-3050" fmla="*/ 1341527 h 1893612"/>
                <a:gd name="connsiteX13-3051" fmla="*/ 2066280 w 2156327"/>
                <a:gd name="connsiteY13-3052" fmla="*/ 1232345 h 1893612"/>
                <a:gd name="connsiteX14-3053" fmla="*/ 2154992 w 2156327"/>
                <a:gd name="connsiteY14-3054" fmla="*/ 1065160 h 1893612"/>
                <a:gd name="connsiteX15-3055" fmla="*/ 2015103 w 2156327"/>
                <a:gd name="connsiteY15-3056" fmla="*/ 758085 h 1893612"/>
                <a:gd name="connsiteX16-3057" fmla="*/ 1905920 w 2156327"/>
                <a:gd name="connsiteY16-3058" fmla="*/ 601136 h 1893612"/>
                <a:gd name="connsiteX17-3059" fmla="*/ 1922980 w 2156327"/>
                <a:gd name="connsiteY17-3060" fmla="*/ 277002 h 1893612"/>
                <a:gd name="connsiteX18-3061" fmla="*/ 1692348 w 2156327"/>
                <a:gd name="connsiteY18-3062" fmla="*/ 1581 h 1893612"/>
                <a:gd name="connsiteX19-3063" fmla="*/ 1360275 w 2156327"/>
                <a:gd name="connsiteY19-3064" fmla="*/ 92279 h 1893612"/>
                <a:gd name="connsiteX20-3065" fmla="*/ 1073673 w 2156327"/>
                <a:gd name="connsiteY20-3066" fmla="*/ 126970 h 1893612"/>
                <a:gd name="connsiteX21-3067" fmla="*/ 779980 w 2156327"/>
                <a:gd name="connsiteY21-3068" fmla="*/ 38166 h 1893612"/>
                <a:gd name="connsiteX0-3069" fmla="*/ 779980 w 2156327"/>
                <a:gd name="connsiteY0-3070" fmla="*/ 38166 h 1893612"/>
                <a:gd name="connsiteX1-3071" fmla="*/ 452434 w 2156327"/>
                <a:gd name="connsiteY1-3072" fmla="*/ 297473 h 1893612"/>
                <a:gd name="connsiteX2-3073" fmla="*/ 292072 w 2156327"/>
                <a:gd name="connsiteY2-3074" fmla="*/ 607960 h 1893612"/>
                <a:gd name="connsiteX3-3075" fmla="*/ 8881 w 2156327"/>
                <a:gd name="connsiteY3-3076" fmla="*/ 915035 h 1893612"/>
                <a:gd name="connsiteX4-3077" fmla="*/ 169242 w 2156327"/>
                <a:gd name="connsiteY4-3078" fmla="*/ 1256229 h 1893612"/>
                <a:gd name="connsiteX5-3079" fmla="*/ 449022 w 2156327"/>
                <a:gd name="connsiteY5-3080" fmla="*/ 1467769 h 1893612"/>
                <a:gd name="connsiteX6-3081" fmla="*/ 483141 w 2156327"/>
                <a:gd name="connsiteY6-3082" fmla="*/ 1730488 h 1893612"/>
                <a:gd name="connsiteX7-3083" fmla="*/ 749272 w 2156327"/>
                <a:gd name="connsiteY7-3084" fmla="*/ 1884026 h 1893612"/>
                <a:gd name="connsiteX8-3085" fmla="*/ 1124586 w 2156327"/>
                <a:gd name="connsiteY8-3086" fmla="*/ 1788491 h 1893612"/>
                <a:gd name="connsiteX9-3087" fmla="*/ 1622729 w 2156327"/>
                <a:gd name="connsiteY9-3088" fmla="*/ 1846494 h 1893612"/>
                <a:gd name="connsiteX10-3089" fmla="*/ 1943451 w 2156327"/>
                <a:gd name="connsiteY10-3090" fmla="*/ 1805551 h 1893612"/>
                <a:gd name="connsiteX11-3091" fmla="*/ 2032162 w 2156327"/>
                <a:gd name="connsiteY11-3092" fmla="*/ 1600835 h 1893612"/>
                <a:gd name="connsiteX12-3093" fmla="*/ 2004866 w 2156327"/>
                <a:gd name="connsiteY12-3094" fmla="*/ 1341527 h 1893612"/>
                <a:gd name="connsiteX13-3095" fmla="*/ 2066280 w 2156327"/>
                <a:gd name="connsiteY13-3096" fmla="*/ 1232345 h 1893612"/>
                <a:gd name="connsiteX14-3097" fmla="*/ 2154992 w 2156327"/>
                <a:gd name="connsiteY14-3098" fmla="*/ 1065160 h 1893612"/>
                <a:gd name="connsiteX15-3099" fmla="*/ 2015103 w 2156327"/>
                <a:gd name="connsiteY15-3100" fmla="*/ 758085 h 1893612"/>
                <a:gd name="connsiteX16-3101" fmla="*/ 1905920 w 2156327"/>
                <a:gd name="connsiteY16-3102" fmla="*/ 601136 h 1893612"/>
                <a:gd name="connsiteX17-3103" fmla="*/ 1922980 w 2156327"/>
                <a:gd name="connsiteY17-3104" fmla="*/ 277002 h 1893612"/>
                <a:gd name="connsiteX18-3105" fmla="*/ 1692348 w 2156327"/>
                <a:gd name="connsiteY18-3106" fmla="*/ 1581 h 1893612"/>
                <a:gd name="connsiteX19-3107" fmla="*/ 1360275 w 2156327"/>
                <a:gd name="connsiteY19-3108" fmla="*/ 92279 h 1893612"/>
                <a:gd name="connsiteX20-3109" fmla="*/ 1073673 w 2156327"/>
                <a:gd name="connsiteY20-3110" fmla="*/ 126970 h 1893612"/>
                <a:gd name="connsiteX21-3111" fmla="*/ 779980 w 2156327"/>
                <a:gd name="connsiteY21-3112" fmla="*/ 38166 h 1893612"/>
                <a:gd name="connsiteX0-3113" fmla="*/ 764492 w 2156327"/>
                <a:gd name="connsiteY0-3114" fmla="*/ 62619 h 1893612"/>
                <a:gd name="connsiteX1-3115" fmla="*/ 452434 w 2156327"/>
                <a:gd name="connsiteY1-3116" fmla="*/ 297473 h 1893612"/>
                <a:gd name="connsiteX2-3117" fmla="*/ 292072 w 2156327"/>
                <a:gd name="connsiteY2-3118" fmla="*/ 607960 h 1893612"/>
                <a:gd name="connsiteX3-3119" fmla="*/ 8881 w 2156327"/>
                <a:gd name="connsiteY3-3120" fmla="*/ 915035 h 1893612"/>
                <a:gd name="connsiteX4-3121" fmla="*/ 169242 w 2156327"/>
                <a:gd name="connsiteY4-3122" fmla="*/ 1256229 h 1893612"/>
                <a:gd name="connsiteX5-3123" fmla="*/ 449022 w 2156327"/>
                <a:gd name="connsiteY5-3124" fmla="*/ 1467769 h 1893612"/>
                <a:gd name="connsiteX6-3125" fmla="*/ 483141 w 2156327"/>
                <a:gd name="connsiteY6-3126" fmla="*/ 1730488 h 1893612"/>
                <a:gd name="connsiteX7-3127" fmla="*/ 749272 w 2156327"/>
                <a:gd name="connsiteY7-3128" fmla="*/ 1884026 h 1893612"/>
                <a:gd name="connsiteX8-3129" fmla="*/ 1124586 w 2156327"/>
                <a:gd name="connsiteY8-3130" fmla="*/ 1788491 h 1893612"/>
                <a:gd name="connsiteX9-3131" fmla="*/ 1622729 w 2156327"/>
                <a:gd name="connsiteY9-3132" fmla="*/ 1846494 h 1893612"/>
                <a:gd name="connsiteX10-3133" fmla="*/ 1943451 w 2156327"/>
                <a:gd name="connsiteY10-3134" fmla="*/ 1805551 h 1893612"/>
                <a:gd name="connsiteX11-3135" fmla="*/ 2032162 w 2156327"/>
                <a:gd name="connsiteY11-3136" fmla="*/ 1600835 h 1893612"/>
                <a:gd name="connsiteX12-3137" fmla="*/ 2004866 w 2156327"/>
                <a:gd name="connsiteY12-3138" fmla="*/ 1341527 h 1893612"/>
                <a:gd name="connsiteX13-3139" fmla="*/ 2066280 w 2156327"/>
                <a:gd name="connsiteY13-3140" fmla="*/ 1232345 h 1893612"/>
                <a:gd name="connsiteX14-3141" fmla="*/ 2154992 w 2156327"/>
                <a:gd name="connsiteY14-3142" fmla="*/ 1065160 h 1893612"/>
                <a:gd name="connsiteX15-3143" fmla="*/ 2015103 w 2156327"/>
                <a:gd name="connsiteY15-3144" fmla="*/ 758085 h 1893612"/>
                <a:gd name="connsiteX16-3145" fmla="*/ 1905920 w 2156327"/>
                <a:gd name="connsiteY16-3146" fmla="*/ 601136 h 1893612"/>
                <a:gd name="connsiteX17-3147" fmla="*/ 1922980 w 2156327"/>
                <a:gd name="connsiteY17-3148" fmla="*/ 277002 h 1893612"/>
                <a:gd name="connsiteX18-3149" fmla="*/ 1692348 w 2156327"/>
                <a:gd name="connsiteY18-3150" fmla="*/ 1581 h 1893612"/>
                <a:gd name="connsiteX19-3151" fmla="*/ 1360275 w 2156327"/>
                <a:gd name="connsiteY19-3152" fmla="*/ 92279 h 1893612"/>
                <a:gd name="connsiteX20-3153" fmla="*/ 1073673 w 2156327"/>
                <a:gd name="connsiteY20-3154" fmla="*/ 126970 h 1893612"/>
                <a:gd name="connsiteX21-3155" fmla="*/ 764492 w 2156327"/>
                <a:gd name="connsiteY21-3156" fmla="*/ 62619 h 1893612"/>
                <a:gd name="connsiteX0-3157" fmla="*/ 764492 w 2156327"/>
                <a:gd name="connsiteY0-3158" fmla="*/ 62619 h 1893612"/>
                <a:gd name="connsiteX1-3159" fmla="*/ 452434 w 2156327"/>
                <a:gd name="connsiteY1-3160" fmla="*/ 301549 h 1893612"/>
                <a:gd name="connsiteX2-3161" fmla="*/ 292072 w 2156327"/>
                <a:gd name="connsiteY2-3162" fmla="*/ 607960 h 1893612"/>
                <a:gd name="connsiteX3-3163" fmla="*/ 8881 w 2156327"/>
                <a:gd name="connsiteY3-3164" fmla="*/ 915035 h 1893612"/>
                <a:gd name="connsiteX4-3165" fmla="*/ 169242 w 2156327"/>
                <a:gd name="connsiteY4-3166" fmla="*/ 1256229 h 1893612"/>
                <a:gd name="connsiteX5-3167" fmla="*/ 449022 w 2156327"/>
                <a:gd name="connsiteY5-3168" fmla="*/ 1467769 h 1893612"/>
                <a:gd name="connsiteX6-3169" fmla="*/ 483141 w 2156327"/>
                <a:gd name="connsiteY6-3170" fmla="*/ 1730488 h 1893612"/>
                <a:gd name="connsiteX7-3171" fmla="*/ 749272 w 2156327"/>
                <a:gd name="connsiteY7-3172" fmla="*/ 1884026 h 1893612"/>
                <a:gd name="connsiteX8-3173" fmla="*/ 1124586 w 2156327"/>
                <a:gd name="connsiteY8-3174" fmla="*/ 1788491 h 1893612"/>
                <a:gd name="connsiteX9-3175" fmla="*/ 1622729 w 2156327"/>
                <a:gd name="connsiteY9-3176" fmla="*/ 1846494 h 1893612"/>
                <a:gd name="connsiteX10-3177" fmla="*/ 1943451 w 2156327"/>
                <a:gd name="connsiteY10-3178" fmla="*/ 1805551 h 1893612"/>
                <a:gd name="connsiteX11-3179" fmla="*/ 2032162 w 2156327"/>
                <a:gd name="connsiteY11-3180" fmla="*/ 1600835 h 1893612"/>
                <a:gd name="connsiteX12-3181" fmla="*/ 2004866 w 2156327"/>
                <a:gd name="connsiteY12-3182" fmla="*/ 1341527 h 1893612"/>
                <a:gd name="connsiteX13-3183" fmla="*/ 2066280 w 2156327"/>
                <a:gd name="connsiteY13-3184" fmla="*/ 1232345 h 1893612"/>
                <a:gd name="connsiteX14-3185" fmla="*/ 2154992 w 2156327"/>
                <a:gd name="connsiteY14-3186" fmla="*/ 1065160 h 1893612"/>
                <a:gd name="connsiteX15-3187" fmla="*/ 2015103 w 2156327"/>
                <a:gd name="connsiteY15-3188" fmla="*/ 758085 h 1893612"/>
                <a:gd name="connsiteX16-3189" fmla="*/ 1905920 w 2156327"/>
                <a:gd name="connsiteY16-3190" fmla="*/ 601136 h 1893612"/>
                <a:gd name="connsiteX17-3191" fmla="*/ 1922980 w 2156327"/>
                <a:gd name="connsiteY17-3192" fmla="*/ 277002 h 1893612"/>
                <a:gd name="connsiteX18-3193" fmla="*/ 1692348 w 2156327"/>
                <a:gd name="connsiteY18-3194" fmla="*/ 1581 h 1893612"/>
                <a:gd name="connsiteX19-3195" fmla="*/ 1360275 w 2156327"/>
                <a:gd name="connsiteY19-3196" fmla="*/ 92279 h 1893612"/>
                <a:gd name="connsiteX20-3197" fmla="*/ 1073673 w 2156327"/>
                <a:gd name="connsiteY20-3198" fmla="*/ 126970 h 1893612"/>
                <a:gd name="connsiteX21-3199" fmla="*/ 764492 w 2156327"/>
                <a:gd name="connsiteY21-3200" fmla="*/ 62619 h 1893612"/>
                <a:gd name="connsiteX0-3201" fmla="*/ 764492 w 2156327"/>
                <a:gd name="connsiteY0-3202" fmla="*/ 62619 h 1893612"/>
                <a:gd name="connsiteX1-3203" fmla="*/ 452434 w 2156327"/>
                <a:gd name="connsiteY1-3204" fmla="*/ 301549 h 1893612"/>
                <a:gd name="connsiteX2-3205" fmla="*/ 292072 w 2156327"/>
                <a:gd name="connsiteY2-3206" fmla="*/ 607960 h 1893612"/>
                <a:gd name="connsiteX3-3207" fmla="*/ 8881 w 2156327"/>
                <a:gd name="connsiteY3-3208" fmla="*/ 915035 h 1893612"/>
                <a:gd name="connsiteX4-3209" fmla="*/ 169242 w 2156327"/>
                <a:gd name="connsiteY4-3210" fmla="*/ 1256229 h 1893612"/>
                <a:gd name="connsiteX5-3211" fmla="*/ 449022 w 2156327"/>
                <a:gd name="connsiteY5-3212" fmla="*/ 1467769 h 1893612"/>
                <a:gd name="connsiteX6-3213" fmla="*/ 483141 w 2156327"/>
                <a:gd name="connsiteY6-3214" fmla="*/ 1730488 h 1893612"/>
                <a:gd name="connsiteX7-3215" fmla="*/ 749272 w 2156327"/>
                <a:gd name="connsiteY7-3216" fmla="*/ 1884026 h 1893612"/>
                <a:gd name="connsiteX8-3217" fmla="*/ 1124586 w 2156327"/>
                <a:gd name="connsiteY8-3218" fmla="*/ 1788491 h 1893612"/>
                <a:gd name="connsiteX9-3219" fmla="*/ 1622729 w 2156327"/>
                <a:gd name="connsiteY9-3220" fmla="*/ 1846494 h 1893612"/>
                <a:gd name="connsiteX10-3221" fmla="*/ 1943451 w 2156327"/>
                <a:gd name="connsiteY10-3222" fmla="*/ 1805551 h 1893612"/>
                <a:gd name="connsiteX11-3223" fmla="*/ 2032162 w 2156327"/>
                <a:gd name="connsiteY11-3224" fmla="*/ 1600835 h 1893612"/>
                <a:gd name="connsiteX12-3225" fmla="*/ 2004866 w 2156327"/>
                <a:gd name="connsiteY12-3226" fmla="*/ 1341527 h 1893612"/>
                <a:gd name="connsiteX13-3227" fmla="*/ 2066280 w 2156327"/>
                <a:gd name="connsiteY13-3228" fmla="*/ 1232345 h 1893612"/>
                <a:gd name="connsiteX14-3229" fmla="*/ 2154992 w 2156327"/>
                <a:gd name="connsiteY14-3230" fmla="*/ 1065160 h 1893612"/>
                <a:gd name="connsiteX15-3231" fmla="*/ 2015103 w 2156327"/>
                <a:gd name="connsiteY15-3232" fmla="*/ 758085 h 1893612"/>
                <a:gd name="connsiteX16-3233" fmla="*/ 1905920 w 2156327"/>
                <a:gd name="connsiteY16-3234" fmla="*/ 601136 h 1893612"/>
                <a:gd name="connsiteX17-3235" fmla="*/ 1922980 w 2156327"/>
                <a:gd name="connsiteY17-3236" fmla="*/ 277002 h 1893612"/>
                <a:gd name="connsiteX18-3237" fmla="*/ 1692348 w 2156327"/>
                <a:gd name="connsiteY18-3238" fmla="*/ 1581 h 1893612"/>
                <a:gd name="connsiteX19-3239" fmla="*/ 1360275 w 2156327"/>
                <a:gd name="connsiteY19-3240" fmla="*/ 92279 h 1893612"/>
                <a:gd name="connsiteX20-3241" fmla="*/ 1073673 w 2156327"/>
                <a:gd name="connsiteY20-3242" fmla="*/ 126970 h 1893612"/>
                <a:gd name="connsiteX21-3243" fmla="*/ 764492 w 2156327"/>
                <a:gd name="connsiteY21-3244" fmla="*/ 62619 h 1893612"/>
                <a:gd name="connsiteX0-3245" fmla="*/ 746382 w 2138217"/>
                <a:gd name="connsiteY0-3246" fmla="*/ 62619 h 1893612"/>
                <a:gd name="connsiteX1-3247" fmla="*/ 434324 w 2138217"/>
                <a:gd name="connsiteY1-3248" fmla="*/ 301549 h 1893612"/>
                <a:gd name="connsiteX2-3249" fmla="*/ 273962 w 2138217"/>
                <a:gd name="connsiteY2-3250" fmla="*/ 607960 h 1893612"/>
                <a:gd name="connsiteX3-3251" fmla="*/ 14002 w 2138217"/>
                <a:gd name="connsiteY3-3252" fmla="*/ 890582 h 1893612"/>
                <a:gd name="connsiteX4-3253" fmla="*/ 151132 w 2138217"/>
                <a:gd name="connsiteY4-3254" fmla="*/ 1256229 h 1893612"/>
                <a:gd name="connsiteX5-3255" fmla="*/ 430912 w 2138217"/>
                <a:gd name="connsiteY5-3256" fmla="*/ 1467769 h 1893612"/>
                <a:gd name="connsiteX6-3257" fmla="*/ 465031 w 2138217"/>
                <a:gd name="connsiteY6-3258" fmla="*/ 1730488 h 1893612"/>
                <a:gd name="connsiteX7-3259" fmla="*/ 731162 w 2138217"/>
                <a:gd name="connsiteY7-3260" fmla="*/ 1884026 h 1893612"/>
                <a:gd name="connsiteX8-3261" fmla="*/ 1106476 w 2138217"/>
                <a:gd name="connsiteY8-3262" fmla="*/ 1788491 h 1893612"/>
                <a:gd name="connsiteX9-3263" fmla="*/ 1604619 w 2138217"/>
                <a:gd name="connsiteY9-3264" fmla="*/ 1846494 h 1893612"/>
                <a:gd name="connsiteX10-3265" fmla="*/ 1925341 w 2138217"/>
                <a:gd name="connsiteY10-3266" fmla="*/ 1805551 h 1893612"/>
                <a:gd name="connsiteX11-3267" fmla="*/ 2014052 w 2138217"/>
                <a:gd name="connsiteY11-3268" fmla="*/ 1600835 h 1893612"/>
                <a:gd name="connsiteX12-3269" fmla="*/ 1986756 w 2138217"/>
                <a:gd name="connsiteY12-3270" fmla="*/ 1341527 h 1893612"/>
                <a:gd name="connsiteX13-3271" fmla="*/ 2048170 w 2138217"/>
                <a:gd name="connsiteY13-3272" fmla="*/ 1232345 h 1893612"/>
                <a:gd name="connsiteX14-3273" fmla="*/ 2136882 w 2138217"/>
                <a:gd name="connsiteY14-3274" fmla="*/ 1065160 h 1893612"/>
                <a:gd name="connsiteX15-3275" fmla="*/ 1996993 w 2138217"/>
                <a:gd name="connsiteY15-3276" fmla="*/ 758085 h 1893612"/>
                <a:gd name="connsiteX16-3277" fmla="*/ 1887810 w 2138217"/>
                <a:gd name="connsiteY16-3278" fmla="*/ 601136 h 1893612"/>
                <a:gd name="connsiteX17-3279" fmla="*/ 1904870 w 2138217"/>
                <a:gd name="connsiteY17-3280" fmla="*/ 277002 h 1893612"/>
                <a:gd name="connsiteX18-3281" fmla="*/ 1674238 w 2138217"/>
                <a:gd name="connsiteY18-3282" fmla="*/ 1581 h 1893612"/>
                <a:gd name="connsiteX19-3283" fmla="*/ 1342165 w 2138217"/>
                <a:gd name="connsiteY19-3284" fmla="*/ 92279 h 1893612"/>
                <a:gd name="connsiteX20-3285" fmla="*/ 1055563 w 2138217"/>
                <a:gd name="connsiteY20-3286" fmla="*/ 126970 h 1893612"/>
                <a:gd name="connsiteX21-3287" fmla="*/ 746382 w 2138217"/>
                <a:gd name="connsiteY21-3288" fmla="*/ 62619 h 1893612"/>
                <a:gd name="connsiteX0-3289" fmla="*/ 741262 w 2133097"/>
                <a:gd name="connsiteY0-3290" fmla="*/ 62619 h 1893612"/>
                <a:gd name="connsiteX1-3291" fmla="*/ 429204 w 2133097"/>
                <a:gd name="connsiteY1-3292" fmla="*/ 301549 h 1893612"/>
                <a:gd name="connsiteX2-3293" fmla="*/ 268842 w 2133097"/>
                <a:gd name="connsiteY2-3294" fmla="*/ 607960 h 1893612"/>
                <a:gd name="connsiteX3-3295" fmla="*/ 8882 w 2133097"/>
                <a:gd name="connsiteY3-3296" fmla="*/ 890582 h 1893612"/>
                <a:gd name="connsiteX4-3297" fmla="*/ 169242 w 2133097"/>
                <a:gd name="connsiteY4-3298" fmla="*/ 1239927 h 1893612"/>
                <a:gd name="connsiteX5-3299" fmla="*/ 425792 w 2133097"/>
                <a:gd name="connsiteY5-3300" fmla="*/ 1467769 h 1893612"/>
                <a:gd name="connsiteX6-3301" fmla="*/ 459911 w 2133097"/>
                <a:gd name="connsiteY6-3302" fmla="*/ 1730488 h 1893612"/>
                <a:gd name="connsiteX7-3303" fmla="*/ 726042 w 2133097"/>
                <a:gd name="connsiteY7-3304" fmla="*/ 1884026 h 1893612"/>
                <a:gd name="connsiteX8-3305" fmla="*/ 1101356 w 2133097"/>
                <a:gd name="connsiteY8-3306" fmla="*/ 1788491 h 1893612"/>
                <a:gd name="connsiteX9-3307" fmla="*/ 1599499 w 2133097"/>
                <a:gd name="connsiteY9-3308" fmla="*/ 1846494 h 1893612"/>
                <a:gd name="connsiteX10-3309" fmla="*/ 1920221 w 2133097"/>
                <a:gd name="connsiteY10-3310" fmla="*/ 1805551 h 1893612"/>
                <a:gd name="connsiteX11-3311" fmla="*/ 2008932 w 2133097"/>
                <a:gd name="connsiteY11-3312" fmla="*/ 1600835 h 1893612"/>
                <a:gd name="connsiteX12-3313" fmla="*/ 1981636 w 2133097"/>
                <a:gd name="connsiteY12-3314" fmla="*/ 1341527 h 1893612"/>
                <a:gd name="connsiteX13-3315" fmla="*/ 2043050 w 2133097"/>
                <a:gd name="connsiteY13-3316" fmla="*/ 1232345 h 1893612"/>
                <a:gd name="connsiteX14-3317" fmla="*/ 2131762 w 2133097"/>
                <a:gd name="connsiteY14-3318" fmla="*/ 1065160 h 1893612"/>
                <a:gd name="connsiteX15-3319" fmla="*/ 1991873 w 2133097"/>
                <a:gd name="connsiteY15-3320" fmla="*/ 758085 h 1893612"/>
                <a:gd name="connsiteX16-3321" fmla="*/ 1882690 w 2133097"/>
                <a:gd name="connsiteY16-3322" fmla="*/ 601136 h 1893612"/>
                <a:gd name="connsiteX17-3323" fmla="*/ 1899750 w 2133097"/>
                <a:gd name="connsiteY17-3324" fmla="*/ 277002 h 1893612"/>
                <a:gd name="connsiteX18-3325" fmla="*/ 1669118 w 2133097"/>
                <a:gd name="connsiteY18-3326" fmla="*/ 1581 h 1893612"/>
                <a:gd name="connsiteX19-3327" fmla="*/ 1337045 w 2133097"/>
                <a:gd name="connsiteY19-3328" fmla="*/ 92279 h 1893612"/>
                <a:gd name="connsiteX20-3329" fmla="*/ 1050443 w 2133097"/>
                <a:gd name="connsiteY20-3330" fmla="*/ 126970 h 1893612"/>
                <a:gd name="connsiteX21-3331" fmla="*/ 741262 w 2133097"/>
                <a:gd name="connsiteY21-3332" fmla="*/ 62619 h 1893612"/>
                <a:gd name="connsiteX0-3333" fmla="*/ 753158 w 2144993"/>
                <a:gd name="connsiteY0-3334" fmla="*/ 62619 h 1893612"/>
                <a:gd name="connsiteX1-3335" fmla="*/ 441100 w 2144993"/>
                <a:gd name="connsiteY1-3336" fmla="*/ 301549 h 1893612"/>
                <a:gd name="connsiteX2-3337" fmla="*/ 280738 w 2144993"/>
                <a:gd name="connsiteY2-3338" fmla="*/ 607960 h 1893612"/>
                <a:gd name="connsiteX3-3339" fmla="*/ 20778 w 2144993"/>
                <a:gd name="connsiteY3-3340" fmla="*/ 890582 h 1893612"/>
                <a:gd name="connsiteX4-3341" fmla="*/ 181138 w 2144993"/>
                <a:gd name="connsiteY4-3342" fmla="*/ 1239927 h 1893612"/>
                <a:gd name="connsiteX5-3343" fmla="*/ 437688 w 2144993"/>
                <a:gd name="connsiteY5-3344" fmla="*/ 1467769 h 1893612"/>
                <a:gd name="connsiteX6-3345" fmla="*/ 471807 w 2144993"/>
                <a:gd name="connsiteY6-3346" fmla="*/ 1730488 h 1893612"/>
                <a:gd name="connsiteX7-3347" fmla="*/ 737938 w 2144993"/>
                <a:gd name="connsiteY7-3348" fmla="*/ 1884026 h 1893612"/>
                <a:gd name="connsiteX8-3349" fmla="*/ 1113252 w 2144993"/>
                <a:gd name="connsiteY8-3350" fmla="*/ 1788491 h 1893612"/>
                <a:gd name="connsiteX9-3351" fmla="*/ 1611395 w 2144993"/>
                <a:gd name="connsiteY9-3352" fmla="*/ 1846494 h 1893612"/>
                <a:gd name="connsiteX10-3353" fmla="*/ 1932117 w 2144993"/>
                <a:gd name="connsiteY10-3354" fmla="*/ 1805551 h 1893612"/>
                <a:gd name="connsiteX11-3355" fmla="*/ 2020828 w 2144993"/>
                <a:gd name="connsiteY11-3356" fmla="*/ 1600835 h 1893612"/>
                <a:gd name="connsiteX12-3357" fmla="*/ 1993532 w 2144993"/>
                <a:gd name="connsiteY12-3358" fmla="*/ 1341527 h 1893612"/>
                <a:gd name="connsiteX13-3359" fmla="*/ 2054946 w 2144993"/>
                <a:gd name="connsiteY13-3360" fmla="*/ 1232345 h 1893612"/>
                <a:gd name="connsiteX14-3361" fmla="*/ 2143658 w 2144993"/>
                <a:gd name="connsiteY14-3362" fmla="*/ 1065160 h 1893612"/>
                <a:gd name="connsiteX15-3363" fmla="*/ 2003769 w 2144993"/>
                <a:gd name="connsiteY15-3364" fmla="*/ 758085 h 1893612"/>
                <a:gd name="connsiteX16-3365" fmla="*/ 1894586 w 2144993"/>
                <a:gd name="connsiteY16-3366" fmla="*/ 601136 h 1893612"/>
                <a:gd name="connsiteX17-3367" fmla="*/ 1911646 w 2144993"/>
                <a:gd name="connsiteY17-3368" fmla="*/ 277002 h 1893612"/>
                <a:gd name="connsiteX18-3369" fmla="*/ 1681014 w 2144993"/>
                <a:gd name="connsiteY18-3370" fmla="*/ 1581 h 1893612"/>
                <a:gd name="connsiteX19-3371" fmla="*/ 1348941 w 2144993"/>
                <a:gd name="connsiteY19-3372" fmla="*/ 92279 h 1893612"/>
                <a:gd name="connsiteX20-3373" fmla="*/ 1062339 w 2144993"/>
                <a:gd name="connsiteY20-3374" fmla="*/ 126970 h 1893612"/>
                <a:gd name="connsiteX21-3375" fmla="*/ 753158 w 2144993"/>
                <a:gd name="connsiteY21-3376" fmla="*/ 62619 h 1893612"/>
                <a:gd name="connsiteX0-3377" fmla="*/ 753158 w 2144993"/>
                <a:gd name="connsiteY0-3378" fmla="*/ 62619 h 1893612"/>
                <a:gd name="connsiteX1-3379" fmla="*/ 441100 w 2144993"/>
                <a:gd name="connsiteY1-3380" fmla="*/ 301549 h 1893612"/>
                <a:gd name="connsiteX2-3381" fmla="*/ 280738 w 2144993"/>
                <a:gd name="connsiteY2-3382" fmla="*/ 607960 h 1893612"/>
                <a:gd name="connsiteX3-3383" fmla="*/ 20778 w 2144993"/>
                <a:gd name="connsiteY3-3384" fmla="*/ 890582 h 1893612"/>
                <a:gd name="connsiteX4-3385" fmla="*/ 181138 w 2144993"/>
                <a:gd name="connsiteY4-3386" fmla="*/ 1239927 h 1893612"/>
                <a:gd name="connsiteX5-3387" fmla="*/ 453175 w 2144993"/>
                <a:gd name="connsiteY5-3388" fmla="*/ 1492223 h 1893612"/>
                <a:gd name="connsiteX6-3389" fmla="*/ 471807 w 2144993"/>
                <a:gd name="connsiteY6-3390" fmla="*/ 1730488 h 1893612"/>
                <a:gd name="connsiteX7-3391" fmla="*/ 737938 w 2144993"/>
                <a:gd name="connsiteY7-3392" fmla="*/ 1884026 h 1893612"/>
                <a:gd name="connsiteX8-3393" fmla="*/ 1113252 w 2144993"/>
                <a:gd name="connsiteY8-3394" fmla="*/ 1788491 h 1893612"/>
                <a:gd name="connsiteX9-3395" fmla="*/ 1611395 w 2144993"/>
                <a:gd name="connsiteY9-3396" fmla="*/ 1846494 h 1893612"/>
                <a:gd name="connsiteX10-3397" fmla="*/ 1932117 w 2144993"/>
                <a:gd name="connsiteY10-3398" fmla="*/ 1805551 h 1893612"/>
                <a:gd name="connsiteX11-3399" fmla="*/ 2020828 w 2144993"/>
                <a:gd name="connsiteY11-3400" fmla="*/ 1600835 h 1893612"/>
                <a:gd name="connsiteX12-3401" fmla="*/ 1993532 w 2144993"/>
                <a:gd name="connsiteY12-3402" fmla="*/ 1341527 h 1893612"/>
                <a:gd name="connsiteX13-3403" fmla="*/ 2054946 w 2144993"/>
                <a:gd name="connsiteY13-3404" fmla="*/ 1232345 h 1893612"/>
                <a:gd name="connsiteX14-3405" fmla="*/ 2143658 w 2144993"/>
                <a:gd name="connsiteY14-3406" fmla="*/ 1065160 h 1893612"/>
                <a:gd name="connsiteX15-3407" fmla="*/ 2003769 w 2144993"/>
                <a:gd name="connsiteY15-3408" fmla="*/ 758085 h 1893612"/>
                <a:gd name="connsiteX16-3409" fmla="*/ 1894586 w 2144993"/>
                <a:gd name="connsiteY16-3410" fmla="*/ 601136 h 1893612"/>
                <a:gd name="connsiteX17-3411" fmla="*/ 1911646 w 2144993"/>
                <a:gd name="connsiteY17-3412" fmla="*/ 277002 h 1893612"/>
                <a:gd name="connsiteX18-3413" fmla="*/ 1681014 w 2144993"/>
                <a:gd name="connsiteY18-3414" fmla="*/ 1581 h 1893612"/>
                <a:gd name="connsiteX19-3415" fmla="*/ 1348941 w 2144993"/>
                <a:gd name="connsiteY19-3416" fmla="*/ 92279 h 1893612"/>
                <a:gd name="connsiteX20-3417" fmla="*/ 1062339 w 2144993"/>
                <a:gd name="connsiteY20-3418" fmla="*/ 126970 h 1893612"/>
                <a:gd name="connsiteX21-3419" fmla="*/ 753158 w 2144993"/>
                <a:gd name="connsiteY21-3420" fmla="*/ 62619 h 1893612"/>
                <a:gd name="connsiteX0-3421" fmla="*/ 753158 w 2144993"/>
                <a:gd name="connsiteY0-3422" fmla="*/ 62619 h 1893612"/>
                <a:gd name="connsiteX1-3423" fmla="*/ 441100 w 2144993"/>
                <a:gd name="connsiteY1-3424" fmla="*/ 301549 h 1893612"/>
                <a:gd name="connsiteX2-3425" fmla="*/ 280738 w 2144993"/>
                <a:gd name="connsiteY2-3426" fmla="*/ 607960 h 1893612"/>
                <a:gd name="connsiteX3-3427" fmla="*/ 20778 w 2144993"/>
                <a:gd name="connsiteY3-3428" fmla="*/ 890582 h 1893612"/>
                <a:gd name="connsiteX4-3429" fmla="*/ 181138 w 2144993"/>
                <a:gd name="connsiteY4-3430" fmla="*/ 1239927 h 1893612"/>
                <a:gd name="connsiteX5-3431" fmla="*/ 453175 w 2144993"/>
                <a:gd name="connsiteY5-3432" fmla="*/ 1492223 h 1893612"/>
                <a:gd name="connsiteX6-3433" fmla="*/ 471807 w 2144993"/>
                <a:gd name="connsiteY6-3434" fmla="*/ 1730488 h 1893612"/>
                <a:gd name="connsiteX7-3435" fmla="*/ 737938 w 2144993"/>
                <a:gd name="connsiteY7-3436" fmla="*/ 1884026 h 1893612"/>
                <a:gd name="connsiteX8-3437" fmla="*/ 1113252 w 2144993"/>
                <a:gd name="connsiteY8-3438" fmla="*/ 1788491 h 1893612"/>
                <a:gd name="connsiteX9-3439" fmla="*/ 1611395 w 2144993"/>
                <a:gd name="connsiteY9-3440" fmla="*/ 1846494 h 1893612"/>
                <a:gd name="connsiteX10-3441" fmla="*/ 1932117 w 2144993"/>
                <a:gd name="connsiteY10-3442" fmla="*/ 1805551 h 1893612"/>
                <a:gd name="connsiteX11-3443" fmla="*/ 2020828 w 2144993"/>
                <a:gd name="connsiteY11-3444" fmla="*/ 1600835 h 1893612"/>
                <a:gd name="connsiteX12-3445" fmla="*/ 1993532 w 2144993"/>
                <a:gd name="connsiteY12-3446" fmla="*/ 1341527 h 1893612"/>
                <a:gd name="connsiteX13-3447" fmla="*/ 2054946 w 2144993"/>
                <a:gd name="connsiteY13-3448" fmla="*/ 1232345 h 1893612"/>
                <a:gd name="connsiteX14-3449" fmla="*/ 2143658 w 2144993"/>
                <a:gd name="connsiteY14-3450" fmla="*/ 1065160 h 1893612"/>
                <a:gd name="connsiteX15-3451" fmla="*/ 2003769 w 2144993"/>
                <a:gd name="connsiteY15-3452" fmla="*/ 758085 h 1893612"/>
                <a:gd name="connsiteX16-3453" fmla="*/ 1894586 w 2144993"/>
                <a:gd name="connsiteY16-3454" fmla="*/ 601136 h 1893612"/>
                <a:gd name="connsiteX17-3455" fmla="*/ 1911646 w 2144993"/>
                <a:gd name="connsiteY17-3456" fmla="*/ 277002 h 1893612"/>
                <a:gd name="connsiteX18-3457" fmla="*/ 1681014 w 2144993"/>
                <a:gd name="connsiteY18-3458" fmla="*/ 1581 h 1893612"/>
                <a:gd name="connsiteX19-3459" fmla="*/ 1348941 w 2144993"/>
                <a:gd name="connsiteY19-3460" fmla="*/ 92279 h 1893612"/>
                <a:gd name="connsiteX20-3461" fmla="*/ 1062339 w 2144993"/>
                <a:gd name="connsiteY20-3462" fmla="*/ 126970 h 1893612"/>
                <a:gd name="connsiteX21-3463" fmla="*/ 753158 w 2144993"/>
                <a:gd name="connsiteY21-3464" fmla="*/ 62619 h 1893612"/>
                <a:gd name="connsiteX0-3465" fmla="*/ 753158 w 2144993"/>
                <a:gd name="connsiteY0-3466" fmla="*/ 62619 h 1952641"/>
                <a:gd name="connsiteX1-3467" fmla="*/ 441100 w 2144993"/>
                <a:gd name="connsiteY1-3468" fmla="*/ 301549 h 1952641"/>
                <a:gd name="connsiteX2-3469" fmla="*/ 280738 w 2144993"/>
                <a:gd name="connsiteY2-3470" fmla="*/ 607960 h 1952641"/>
                <a:gd name="connsiteX3-3471" fmla="*/ 20778 w 2144993"/>
                <a:gd name="connsiteY3-3472" fmla="*/ 890582 h 1952641"/>
                <a:gd name="connsiteX4-3473" fmla="*/ 181138 w 2144993"/>
                <a:gd name="connsiteY4-3474" fmla="*/ 1239927 h 1952641"/>
                <a:gd name="connsiteX5-3475" fmla="*/ 453175 w 2144993"/>
                <a:gd name="connsiteY5-3476" fmla="*/ 1492223 h 1952641"/>
                <a:gd name="connsiteX6-3477" fmla="*/ 471807 w 2144993"/>
                <a:gd name="connsiteY6-3478" fmla="*/ 1730488 h 1952641"/>
                <a:gd name="connsiteX7-3479" fmla="*/ 737938 w 2144993"/>
                <a:gd name="connsiteY7-3480" fmla="*/ 1884026 h 1952641"/>
                <a:gd name="connsiteX8-3481" fmla="*/ 1113252 w 2144993"/>
                <a:gd name="connsiteY8-3482" fmla="*/ 1788491 h 1952641"/>
                <a:gd name="connsiteX9-3483" fmla="*/ 1665599 w 2144993"/>
                <a:gd name="connsiteY9-3484" fmla="*/ 1952458 h 1952641"/>
                <a:gd name="connsiteX10-3485" fmla="*/ 1932117 w 2144993"/>
                <a:gd name="connsiteY10-3486" fmla="*/ 1805551 h 1952641"/>
                <a:gd name="connsiteX11-3487" fmla="*/ 2020828 w 2144993"/>
                <a:gd name="connsiteY11-3488" fmla="*/ 1600835 h 1952641"/>
                <a:gd name="connsiteX12-3489" fmla="*/ 1993532 w 2144993"/>
                <a:gd name="connsiteY12-3490" fmla="*/ 1341527 h 1952641"/>
                <a:gd name="connsiteX13-3491" fmla="*/ 2054946 w 2144993"/>
                <a:gd name="connsiteY13-3492" fmla="*/ 1232345 h 1952641"/>
                <a:gd name="connsiteX14-3493" fmla="*/ 2143658 w 2144993"/>
                <a:gd name="connsiteY14-3494" fmla="*/ 1065160 h 1952641"/>
                <a:gd name="connsiteX15-3495" fmla="*/ 2003769 w 2144993"/>
                <a:gd name="connsiteY15-3496" fmla="*/ 758085 h 1952641"/>
                <a:gd name="connsiteX16-3497" fmla="*/ 1894586 w 2144993"/>
                <a:gd name="connsiteY16-3498" fmla="*/ 601136 h 1952641"/>
                <a:gd name="connsiteX17-3499" fmla="*/ 1911646 w 2144993"/>
                <a:gd name="connsiteY17-3500" fmla="*/ 277002 h 1952641"/>
                <a:gd name="connsiteX18-3501" fmla="*/ 1681014 w 2144993"/>
                <a:gd name="connsiteY18-3502" fmla="*/ 1581 h 1952641"/>
                <a:gd name="connsiteX19-3503" fmla="*/ 1348941 w 2144993"/>
                <a:gd name="connsiteY19-3504" fmla="*/ 92279 h 1952641"/>
                <a:gd name="connsiteX20-3505" fmla="*/ 1062339 w 2144993"/>
                <a:gd name="connsiteY20-3506" fmla="*/ 126970 h 1952641"/>
                <a:gd name="connsiteX21-3507" fmla="*/ 753158 w 2144993"/>
                <a:gd name="connsiteY21-3508" fmla="*/ 62619 h 1952641"/>
                <a:gd name="connsiteX0-3509" fmla="*/ 753158 w 2144993"/>
                <a:gd name="connsiteY0-3510" fmla="*/ 62619 h 1953180"/>
                <a:gd name="connsiteX1-3511" fmla="*/ 441100 w 2144993"/>
                <a:gd name="connsiteY1-3512" fmla="*/ 301549 h 1953180"/>
                <a:gd name="connsiteX2-3513" fmla="*/ 280738 w 2144993"/>
                <a:gd name="connsiteY2-3514" fmla="*/ 607960 h 1953180"/>
                <a:gd name="connsiteX3-3515" fmla="*/ 20778 w 2144993"/>
                <a:gd name="connsiteY3-3516" fmla="*/ 890582 h 1953180"/>
                <a:gd name="connsiteX4-3517" fmla="*/ 181138 w 2144993"/>
                <a:gd name="connsiteY4-3518" fmla="*/ 1239927 h 1953180"/>
                <a:gd name="connsiteX5-3519" fmla="*/ 453175 w 2144993"/>
                <a:gd name="connsiteY5-3520" fmla="*/ 1492223 h 1953180"/>
                <a:gd name="connsiteX6-3521" fmla="*/ 471807 w 2144993"/>
                <a:gd name="connsiteY6-3522" fmla="*/ 1730488 h 1953180"/>
                <a:gd name="connsiteX7-3523" fmla="*/ 737938 w 2144993"/>
                <a:gd name="connsiteY7-3524" fmla="*/ 1884026 h 1953180"/>
                <a:gd name="connsiteX8-3525" fmla="*/ 1113252 w 2144993"/>
                <a:gd name="connsiteY8-3526" fmla="*/ 1788491 h 1953180"/>
                <a:gd name="connsiteX9-3527" fmla="*/ 1665599 w 2144993"/>
                <a:gd name="connsiteY9-3528" fmla="*/ 1952458 h 1953180"/>
                <a:gd name="connsiteX10-3529" fmla="*/ 1959220 w 2144993"/>
                <a:gd name="connsiteY10-3530" fmla="*/ 1870760 h 1953180"/>
                <a:gd name="connsiteX11-3531" fmla="*/ 2020828 w 2144993"/>
                <a:gd name="connsiteY11-3532" fmla="*/ 1600835 h 1953180"/>
                <a:gd name="connsiteX12-3533" fmla="*/ 1993532 w 2144993"/>
                <a:gd name="connsiteY12-3534" fmla="*/ 1341527 h 1953180"/>
                <a:gd name="connsiteX13-3535" fmla="*/ 2054946 w 2144993"/>
                <a:gd name="connsiteY13-3536" fmla="*/ 1232345 h 1953180"/>
                <a:gd name="connsiteX14-3537" fmla="*/ 2143658 w 2144993"/>
                <a:gd name="connsiteY14-3538" fmla="*/ 1065160 h 1953180"/>
                <a:gd name="connsiteX15-3539" fmla="*/ 2003769 w 2144993"/>
                <a:gd name="connsiteY15-3540" fmla="*/ 758085 h 1953180"/>
                <a:gd name="connsiteX16-3541" fmla="*/ 1894586 w 2144993"/>
                <a:gd name="connsiteY16-3542" fmla="*/ 601136 h 1953180"/>
                <a:gd name="connsiteX17-3543" fmla="*/ 1911646 w 2144993"/>
                <a:gd name="connsiteY17-3544" fmla="*/ 277002 h 1953180"/>
                <a:gd name="connsiteX18-3545" fmla="*/ 1681014 w 2144993"/>
                <a:gd name="connsiteY18-3546" fmla="*/ 1581 h 1953180"/>
                <a:gd name="connsiteX19-3547" fmla="*/ 1348941 w 2144993"/>
                <a:gd name="connsiteY19-3548" fmla="*/ 92279 h 1953180"/>
                <a:gd name="connsiteX20-3549" fmla="*/ 1062339 w 2144993"/>
                <a:gd name="connsiteY20-3550" fmla="*/ 126970 h 1953180"/>
                <a:gd name="connsiteX21-3551" fmla="*/ 753158 w 2144993"/>
                <a:gd name="connsiteY21-3552" fmla="*/ 62619 h 1953180"/>
                <a:gd name="connsiteX0-3553" fmla="*/ 753158 w 2144993"/>
                <a:gd name="connsiteY0-3554" fmla="*/ 62619 h 1953078"/>
                <a:gd name="connsiteX1-3555" fmla="*/ 441100 w 2144993"/>
                <a:gd name="connsiteY1-3556" fmla="*/ 301549 h 1953078"/>
                <a:gd name="connsiteX2-3557" fmla="*/ 280738 w 2144993"/>
                <a:gd name="connsiteY2-3558" fmla="*/ 607960 h 1953078"/>
                <a:gd name="connsiteX3-3559" fmla="*/ 20778 w 2144993"/>
                <a:gd name="connsiteY3-3560" fmla="*/ 890582 h 1953078"/>
                <a:gd name="connsiteX4-3561" fmla="*/ 181138 w 2144993"/>
                <a:gd name="connsiteY4-3562" fmla="*/ 1239927 h 1953078"/>
                <a:gd name="connsiteX5-3563" fmla="*/ 453175 w 2144993"/>
                <a:gd name="connsiteY5-3564" fmla="*/ 1492223 h 1953078"/>
                <a:gd name="connsiteX6-3565" fmla="*/ 471807 w 2144993"/>
                <a:gd name="connsiteY6-3566" fmla="*/ 1730488 h 1953078"/>
                <a:gd name="connsiteX7-3567" fmla="*/ 737938 w 2144993"/>
                <a:gd name="connsiteY7-3568" fmla="*/ 1884026 h 1953078"/>
                <a:gd name="connsiteX8-3569" fmla="*/ 1113252 w 2144993"/>
                <a:gd name="connsiteY8-3570" fmla="*/ 1788491 h 1953078"/>
                <a:gd name="connsiteX9-3571" fmla="*/ 1665599 w 2144993"/>
                <a:gd name="connsiteY9-3572" fmla="*/ 1952458 h 1953078"/>
                <a:gd name="connsiteX10-3573" fmla="*/ 1959220 w 2144993"/>
                <a:gd name="connsiteY10-3574" fmla="*/ 1870760 h 1953078"/>
                <a:gd name="connsiteX11-3575" fmla="*/ 2020828 w 2144993"/>
                <a:gd name="connsiteY11-3576" fmla="*/ 1600835 h 1953078"/>
                <a:gd name="connsiteX12-3577" fmla="*/ 1993532 w 2144993"/>
                <a:gd name="connsiteY12-3578" fmla="*/ 1341527 h 1953078"/>
                <a:gd name="connsiteX13-3579" fmla="*/ 2054946 w 2144993"/>
                <a:gd name="connsiteY13-3580" fmla="*/ 1232345 h 1953078"/>
                <a:gd name="connsiteX14-3581" fmla="*/ 2143658 w 2144993"/>
                <a:gd name="connsiteY14-3582" fmla="*/ 1065160 h 1953078"/>
                <a:gd name="connsiteX15-3583" fmla="*/ 2003769 w 2144993"/>
                <a:gd name="connsiteY15-3584" fmla="*/ 758085 h 1953078"/>
                <a:gd name="connsiteX16-3585" fmla="*/ 1894586 w 2144993"/>
                <a:gd name="connsiteY16-3586" fmla="*/ 601136 h 1953078"/>
                <a:gd name="connsiteX17-3587" fmla="*/ 1911646 w 2144993"/>
                <a:gd name="connsiteY17-3588" fmla="*/ 277002 h 1953078"/>
                <a:gd name="connsiteX18-3589" fmla="*/ 1681014 w 2144993"/>
                <a:gd name="connsiteY18-3590" fmla="*/ 1581 h 1953078"/>
                <a:gd name="connsiteX19-3591" fmla="*/ 1348941 w 2144993"/>
                <a:gd name="connsiteY19-3592" fmla="*/ 92279 h 1953078"/>
                <a:gd name="connsiteX20-3593" fmla="*/ 1062339 w 2144993"/>
                <a:gd name="connsiteY20-3594" fmla="*/ 126970 h 1953078"/>
                <a:gd name="connsiteX21-3595" fmla="*/ 753158 w 2144993"/>
                <a:gd name="connsiteY21-3596" fmla="*/ 62619 h 1953078"/>
                <a:gd name="connsiteX0-3597" fmla="*/ 753158 w 2144993"/>
                <a:gd name="connsiteY0-3598" fmla="*/ 62619 h 1953078"/>
                <a:gd name="connsiteX1-3599" fmla="*/ 441100 w 2144993"/>
                <a:gd name="connsiteY1-3600" fmla="*/ 301549 h 1953078"/>
                <a:gd name="connsiteX2-3601" fmla="*/ 280738 w 2144993"/>
                <a:gd name="connsiteY2-3602" fmla="*/ 607960 h 1953078"/>
                <a:gd name="connsiteX3-3603" fmla="*/ 20778 w 2144993"/>
                <a:gd name="connsiteY3-3604" fmla="*/ 890582 h 1953078"/>
                <a:gd name="connsiteX4-3605" fmla="*/ 181138 w 2144993"/>
                <a:gd name="connsiteY4-3606" fmla="*/ 1239927 h 1953078"/>
                <a:gd name="connsiteX5-3607" fmla="*/ 453175 w 2144993"/>
                <a:gd name="connsiteY5-3608" fmla="*/ 1492223 h 1953078"/>
                <a:gd name="connsiteX6-3609" fmla="*/ 471807 w 2144993"/>
                <a:gd name="connsiteY6-3610" fmla="*/ 1730488 h 1953078"/>
                <a:gd name="connsiteX7-3611" fmla="*/ 737938 w 2144993"/>
                <a:gd name="connsiteY7-3612" fmla="*/ 1884026 h 1953078"/>
                <a:gd name="connsiteX8-3613" fmla="*/ 1113252 w 2144993"/>
                <a:gd name="connsiteY8-3614" fmla="*/ 1788491 h 1953078"/>
                <a:gd name="connsiteX9-3615" fmla="*/ 1665599 w 2144993"/>
                <a:gd name="connsiteY9-3616" fmla="*/ 1952458 h 1953078"/>
                <a:gd name="connsiteX10-3617" fmla="*/ 1959220 w 2144993"/>
                <a:gd name="connsiteY10-3618" fmla="*/ 1870760 h 1953078"/>
                <a:gd name="connsiteX11-3619" fmla="*/ 2020828 w 2144993"/>
                <a:gd name="connsiteY11-3620" fmla="*/ 1600835 h 1953078"/>
                <a:gd name="connsiteX12-3621" fmla="*/ 1993532 w 2144993"/>
                <a:gd name="connsiteY12-3622" fmla="*/ 1341527 h 1953078"/>
                <a:gd name="connsiteX13-3623" fmla="*/ 2054946 w 2144993"/>
                <a:gd name="connsiteY13-3624" fmla="*/ 1232345 h 1953078"/>
                <a:gd name="connsiteX14-3625" fmla="*/ 2143658 w 2144993"/>
                <a:gd name="connsiteY14-3626" fmla="*/ 1065160 h 1953078"/>
                <a:gd name="connsiteX15-3627" fmla="*/ 2003769 w 2144993"/>
                <a:gd name="connsiteY15-3628" fmla="*/ 758085 h 1953078"/>
                <a:gd name="connsiteX16-3629" fmla="*/ 1894586 w 2144993"/>
                <a:gd name="connsiteY16-3630" fmla="*/ 601136 h 1953078"/>
                <a:gd name="connsiteX17-3631" fmla="*/ 1911646 w 2144993"/>
                <a:gd name="connsiteY17-3632" fmla="*/ 277002 h 1953078"/>
                <a:gd name="connsiteX18-3633" fmla="*/ 1681014 w 2144993"/>
                <a:gd name="connsiteY18-3634" fmla="*/ 1581 h 1953078"/>
                <a:gd name="connsiteX19-3635" fmla="*/ 1348941 w 2144993"/>
                <a:gd name="connsiteY19-3636" fmla="*/ 92279 h 1953078"/>
                <a:gd name="connsiteX20-3637" fmla="*/ 1062339 w 2144993"/>
                <a:gd name="connsiteY20-3638" fmla="*/ 126970 h 1953078"/>
                <a:gd name="connsiteX21-3639" fmla="*/ 753158 w 2144993"/>
                <a:gd name="connsiteY21-3640" fmla="*/ 62619 h 1953078"/>
                <a:gd name="connsiteX0-3641" fmla="*/ 753158 w 2144993"/>
                <a:gd name="connsiteY0-3642" fmla="*/ 62619 h 1953078"/>
                <a:gd name="connsiteX1-3643" fmla="*/ 441100 w 2144993"/>
                <a:gd name="connsiteY1-3644" fmla="*/ 301549 h 1953078"/>
                <a:gd name="connsiteX2-3645" fmla="*/ 280738 w 2144993"/>
                <a:gd name="connsiteY2-3646" fmla="*/ 607960 h 1953078"/>
                <a:gd name="connsiteX3-3647" fmla="*/ 20778 w 2144993"/>
                <a:gd name="connsiteY3-3648" fmla="*/ 890582 h 1953078"/>
                <a:gd name="connsiteX4-3649" fmla="*/ 181138 w 2144993"/>
                <a:gd name="connsiteY4-3650" fmla="*/ 1239927 h 1953078"/>
                <a:gd name="connsiteX5-3651" fmla="*/ 453175 w 2144993"/>
                <a:gd name="connsiteY5-3652" fmla="*/ 1492223 h 1953078"/>
                <a:gd name="connsiteX6-3653" fmla="*/ 471807 w 2144993"/>
                <a:gd name="connsiteY6-3654" fmla="*/ 1730488 h 1953078"/>
                <a:gd name="connsiteX7-3655" fmla="*/ 737938 w 2144993"/>
                <a:gd name="connsiteY7-3656" fmla="*/ 1884026 h 1953078"/>
                <a:gd name="connsiteX8-3657" fmla="*/ 1113252 w 2144993"/>
                <a:gd name="connsiteY8-3658" fmla="*/ 1788491 h 1953078"/>
                <a:gd name="connsiteX9-3659" fmla="*/ 1665599 w 2144993"/>
                <a:gd name="connsiteY9-3660" fmla="*/ 1952458 h 1953078"/>
                <a:gd name="connsiteX10-3661" fmla="*/ 1959220 w 2144993"/>
                <a:gd name="connsiteY10-3662" fmla="*/ 1870760 h 1953078"/>
                <a:gd name="connsiteX11-3663" fmla="*/ 2020828 w 2144993"/>
                <a:gd name="connsiteY11-3664" fmla="*/ 1600835 h 1953078"/>
                <a:gd name="connsiteX12-3665" fmla="*/ 1993532 w 2144993"/>
                <a:gd name="connsiteY12-3666" fmla="*/ 1341527 h 1953078"/>
                <a:gd name="connsiteX13-3667" fmla="*/ 2054946 w 2144993"/>
                <a:gd name="connsiteY13-3668" fmla="*/ 1232345 h 1953078"/>
                <a:gd name="connsiteX14-3669" fmla="*/ 2143658 w 2144993"/>
                <a:gd name="connsiteY14-3670" fmla="*/ 1065160 h 1953078"/>
                <a:gd name="connsiteX15-3671" fmla="*/ 2003769 w 2144993"/>
                <a:gd name="connsiteY15-3672" fmla="*/ 758085 h 1953078"/>
                <a:gd name="connsiteX16-3673" fmla="*/ 1894586 w 2144993"/>
                <a:gd name="connsiteY16-3674" fmla="*/ 601136 h 1953078"/>
                <a:gd name="connsiteX17-3675" fmla="*/ 1911646 w 2144993"/>
                <a:gd name="connsiteY17-3676" fmla="*/ 277002 h 1953078"/>
                <a:gd name="connsiteX18-3677" fmla="*/ 1681014 w 2144993"/>
                <a:gd name="connsiteY18-3678" fmla="*/ 1581 h 1953078"/>
                <a:gd name="connsiteX19-3679" fmla="*/ 1348941 w 2144993"/>
                <a:gd name="connsiteY19-3680" fmla="*/ 92279 h 1953078"/>
                <a:gd name="connsiteX20-3681" fmla="*/ 1062339 w 2144993"/>
                <a:gd name="connsiteY20-3682" fmla="*/ 126970 h 1953078"/>
                <a:gd name="connsiteX21-3683" fmla="*/ 753158 w 2144993"/>
                <a:gd name="connsiteY21-3684" fmla="*/ 62619 h 1953078"/>
                <a:gd name="connsiteX0-3685" fmla="*/ 753158 w 2144993"/>
                <a:gd name="connsiteY0-3686" fmla="*/ 62619 h 1953078"/>
                <a:gd name="connsiteX1-3687" fmla="*/ 441100 w 2144993"/>
                <a:gd name="connsiteY1-3688" fmla="*/ 301549 h 1953078"/>
                <a:gd name="connsiteX2-3689" fmla="*/ 280738 w 2144993"/>
                <a:gd name="connsiteY2-3690" fmla="*/ 607960 h 1953078"/>
                <a:gd name="connsiteX3-3691" fmla="*/ 20778 w 2144993"/>
                <a:gd name="connsiteY3-3692" fmla="*/ 890582 h 1953078"/>
                <a:gd name="connsiteX4-3693" fmla="*/ 181138 w 2144993"/>
                <a:gd name="connsiteY4-3694" fmla="*/ 1239927 h 1953078"/>
                <a:gd name="connsiteX5-3695" fmla="*/ 453175 w 2144993"/>
                <a:gd name="connsiteY5-3696" fmla="*/ 1492223 h 1953078"/>
                <a:gd name="connsiteX6-3697" fmla="*/ 471807 w 2144993"/>
                <a:gd name="connsiteY6-3698" fmla="*/ 1730488 h 1953078"/>
                <a:gd name="connsiteX7-3699" fmla="*/ 737938 w 2144993"/>
                <a:gd name="connsiteY7-3700" fmla="*/ 1884026 h 1953078"/>
                <a:gd name="connsiteX8-3701" fmla="*/ 1113252 w 2144993"/>
                <a:gd name="connsiteY8-3702" fmla="*/ 1788491 h 1953078"/>
                <a:gd name="connsiteX9-3703" fmla="*/ 1665599 w 2144993"/>
                <a:gd name="connsiteY9-3704" fmla="*/ 1952458 h 1953078"/>
                <a:gd name="connsiteX10-3705" fmla="*/ 1959220 w 2144993"/>
                <a:gd name="connsiteY10-3706" fmla="*/ 1870760 h 1953078"/>
                <a:gd name="connsiteX11-3707" fmla="*/ 2020828 w 2144993"/>
                <a:gd name="connsiteY11-3708" fmla="*/ 1600835 h 1953078"/>
                <a:gd name="connsiteX12-3709" fmla="*/ 1993532 w 2144993"/>
                <a:gd name="connsiteY12-3710" fmla="*/ 1341527 h 1953078"/>
                <a:gd name="connsiteX13-3711" fmla="*/ 2054946 w 2144993"/>
                <a:gd name="connsiteY13-3712" fmla="*/ 1232345 h 1953078"/>
                <a:gd name="connsiteX14-3713" fmla="*/ 2143658 w 2144993"/>
                <a:gd name="connsiteY14-3714" fmla="*/ 1065160 h 1953078"/>
                <a:gd name="connsiteX15-3715" fmla="*/ 2003769 w 2144993"/>
                <a:gd name="connsiteY15-3716" fmla="*/ 758085 h 1953078"/>
                <a:gd name="connsiteX16-3717" fmla="*/ 1894586 w 2144993"/>
                <a:gd name="connsiteY16-3718" fmla="*/ 601136 h 1953078"/>
                <a:gd name="connsiteX17-3719" fmla="*/ 1911646 w 2144993"/>
                <a:gd name="connsiteY17-3720" fmla="*/ 277002 h 1953078"/>
                <a:gd name="connsiteX18-3721" fmla="*/ 1681014 w 2144993"/>
                <a:gd name="connsiteY18-3722" fmla="*/ 1581 h 1953078"/>
                <a:gd name="connsiteX19-3723" fmla="*/ 1348941 w 2144993"/>
                <a:gd name="connsiteY19-3724" fmla="*/ 92279 h 1953078"/>
                <a:gd name="connsiteX20-3725" fmla="*/ 1062339 w 2144993"/>
                <a:gd name="connsiteY20-3726" fmla="*/ 126970 h 1953078"/>
                <a:gd name="connsiteX21-3727" fmla="*/ 753158 w 2144993"/>
                <a:gd name="connsiteY21-3728" fmla="*/ 62619 h 1953078"/>
                <a:gd name="connsiteX0-3729" fmla="*/ 753158 w 2144993"/>
                <a:gd name="connsiteY0-3730" fmla="*/ 62619 h 1934967"/>
                <a:gd name="connsiteX1-3731" fmla="*/ 441100 w 2144993"/>
                <a:gd name="connsiteY1-3732" fmla="*/ 301549 h 1934967"/>
                <a:gd name="connsiteX2-3733" fmla="*/ 280738 w 2144993"/>
                <a:gd name="connsiteY2-3734" fmla="*/ 607960 h 1934967"/>
                <a:gd name="connsiteX3-3735" fmla="*/ 20778 w 2144993"/>
                <a:gd name="connsiteY3-3736" fmla="*/ 890582 h 1934967"/>
                <a:gd name="connsiteX4-3737" fmla="*/ 181138 w 2144993"/>
                <a:gd name="connsiteY4-3738" fmla="*/ 1239927 h 1934967"/>
                <a:gd name="connsiteX5-3739" fmla="*/ 453175 w 2144993"/>
                <a:gd name="connsiteY5-3740" fmla="*/ 1492223 h 1934967"/>
                <a:gd name="connsiteX6-3741" fmla="*/ 471807 w 2144993"/>
                <a:gd name="connsiteY6-3742" fmla="*/ 1730488 h 1934967"/>
                <a:gd name="connsiteX7-3743" fmla="*/ 737938 w 2144993"/>
                <a:gd name="connsiteY7-3744" fmla="*/ 1884026 h 1934967"/>
                <a:gd name="connsiteX8-3745" fmla="*/ 1113252 w 2144993"/>
                <a:gd name="connsiteY8-3746" fmla="*/ 1788491 h 1934967"/>
                <a:gd name="connsiteX9-3747" fmla="*/ 1692826 w 2144993"/>
                <a:gd name="connsiteY9-3748" fmla="*/ 1933352 h 1934967"/>
                <a:gd name="connsiteX10-3749" fmla="*/ 1959220 w 2144993"/>
                <a:gd name="connsiteY10-3750" fmla="*/ 1870760 h 1934967"/>
                <a:gd name="connsiteX11-3751" fmla="*/ 2020828 w 2144993"/>
                <a:gd name="connsiteY11-3752" fmla="*/ 1600835 h 1934967"/>
                <a:gd name="connsiteX12-3753" fmla="*/ 1993532 w 2144993"/>
                <a:gd name="connsiteY12-3754" fmla="*/ 1341527 h 1934967"/>
                <a:gd name="connsiteX13-3755" fmla="*/ 2054946 w 2144993"/>
                <a:gd name="connsiteY13-3756" fmla="*/ 1232345 h 1934967"/>
                <a:gd name="connsiteX14-3757" fmla="*/ 2143658 w 2144993"/>
                <a:gd name="connsiteY14-3758" fmla="*/ 1065160 h 1934967"/>
                <a:gd name="connsiteX15-3759" fmla="*/ 2003769 w 2144993"/>
                <a:gd name="connsiteY15-3760" fmla="*/ 758085 h 1934967"/>
                <a:gd name="connsiteX16-3761" fmla="*/ 1894586 w 2144993"/>
                <a:gd name="connsiteY16-3762" fmla="*/ 601136 h 1934967"/>
                <a:gd name="connsiteX17-3763" fmla="*/ 1911646 w 2144993"/>
                <a:gd name="connsiteY17-3764" fmla="*/ 277002 h 1934967"/>
                <a:gd name="connsiteX18-3765" fmla="*/ 1681014 w 2144993"/>
                <a:gd name="connsiteY18-3766" fmla="*/ 1581 h 1934967"/>
                <a:gd name="connsiteX19-3767" fmla="*/ 1348941 w 2144993"/>
                <a:gd name="connsiteY19-3768" fmla="*/ 92279 h 1934967"/>
                <a:gd name="connsiteX20-3769" fmla="*/ 1062339 w 2144993"/>
                <a:gd name="connsiteY20-3770" fmla="*/ 126970 h 1934967"/>
                <a:gd name="connsiteX21-3771" fmla="*/ 753158 w 2144993"/>
                <a:gd name="connsiteY21-3772" fmla="*/ 62619 h 1934967"/>
                <a:gd name="connsiteX0-3773" fmla="*/ 753158 w 2144993"/>
                <a:gd name="connsiteY0-3774" fmla="*/ 62619 h 1940213"/>
                <a:gd name="connsiteX1-3775" fmla="*/ 441100 w 2144993"/>
                <a:gd name="connsiteY1-3776" fmla="*/ 301549 h 1940213"/>
                <a:gd name="connsiteX2-3777" fmla="*/ 280738 w 2144993"/>
                <a:gd name="connsiteY2-3778" fmla="*/ 607960 h 1940213"/>
                <a:gd name="connsiteX3-3779" fmla="*/ 20778 w 2144993"/>
                <a:gd name="connsiteY3-3780" fmla="*/ 890582 h 1940213"/>
                <a:gd name="connsiteX4-3781" fmla="*/ 181138 w 2144993"/>
                <a:gd name="connsiteY4-3782" fmla="*/ 1239927 h 1940213"/>
                <a:gd name="connsiteX5-3783" fmla="*/ 453175 w 2144993"/>
                <a:gd name="connsiteY5-3784" fmla="*/ 1492223 h 1940213"/>
                <a:gd name="connsiteX6-3785" fmla="*/ 471807 w 2144993"/>
                <a:gd name="connsiteY6-3786" fmla="*/ 1730488 h 1940213"/>
                <a:gd name="connsiteX7-3787" fmla="*/ 737938 w 2144993"/>
                <a:gd name="connsiteY7-3788" fmla="*/ 1884026 h 1940213"/>
                <a:gd name="connsiteX8-3789" fmla="*/ 1113252 w 2144993"/>
                <a:gd name="connsiteY8-3790" fmla="*/ 1788491 h 1940213"/>
                <a:gd name="connsiteX9-3791" fmla="*/ 1692826 w 2144993"/>
                <a:gd name="connsiteY9-3792" fmla="*/ 1933352 h 1940213"/>
                <a:gd name="connsiteX10-3793" fmla="*/ 1959220 w 2144993"/>
                <a:gd name="connsiteY10-3794" fmla="*/ 1870760 h 1940213"/>
                <a:gd name="connsiteX11-3795" fmla="*/ 2020828 w 2144993"/>
                <a:gd name="connsiteY11-3796" fmla="*/ 1600835 h 1940213"/>
                <a:gd name="connsiteX12-3797" fmla="*/ 1993532 w 2144993"/>
                <a:gd name="connsiteY12-3798" fmla="*/ 1341527 h 1940213"/>
                <a:gd name="connsiteX13-3799" fmla="*/ 2054946 w 2144993"/>
                <a:gd name="connsiteY13-3800" fmla="*/ 1232345 h 1940213"/>
                <a:gd name="connsiteX14-3801" fmla="*/ 2143658 w 2144993"/>
                <a:gd name="connsiteY14-3802" fmla="*/ 1065160 h 1940213"/>
                <a:gd name="connsiteX15-3803" fmla="*/ 2003769 w 2144993"/>
                <a:gd name="connsiteY15-3804" fmla="*/ 758085 h 1940213"/>
                <a:gd name="connsiteX16-3805" fmla="*/ 1894586 w 2144993"/>
                <a:gd name="connsiteY16-3806" fmla="*/ 601136 h 1940213"/>
                <a:gd name="connsiteX17-3807" fmla="*/ 1911646 w 2144993"/>
                <a:gd name="connsiteY17-3808" fmla="*/ 277002 h 1940213"/>
                <a:gd name="connsiteX18-3809" fmla="*/ 1681014 w 2144993"/>
                <a:gd name="connsiteY18-3810" fmla="*/ 1581 h 1940213"/>
                <a:gd name="connsiteX19-3811" fmla="*/ 1348941 w 2144993"/>
                <a:gd name="connsiteY19-3812" fmla="*/ 92279 h 1940213"/>
                <a:gd name="connsiteX20-3813" fmla="*/ 1062339 w 2144993"/>
                <a:gd name="connsiteY20-3814" fmla="*/ 126970 h 1940213"/>
                <a:gd name="connsiteX21-3815" fmla="*/ 753158 w 2144993"/>
                <a:gd name="connsiteY21-3816" fmla="*/ 62619 h 1940213"/>
                <a:gd name="connsiteX0-3817" fmla="*/ 753158 w 2144993"/>
                <a:gd name="connsiteY0-3818" fmla="*/ 62619 h 1940213"/>
                <a:gd name="connsiteX1-3819" fmla="*/ 441100 w 2144993"/>
                <a:gd name="connsiteY1-3820" fmla="*/ 301549 h 1940213"/>
                <a:gd name="connsiteX2-3821" fmla="*/ 280738 w 2144993"/>
                <a:gd name="connsiteY2-3822" fmla="*/ 607960 h 1940213"/>
                <a:gd name="connsiteX3-3823" fmla="*/ 20778 w 2144993"/>
                <a:gd name="connsiteY3-3824" fmla="*/ 890582 h 1940213"/>
                <a:gd name="connsiteX4-3825" fmla="*/ 181138 w 2144993"/>
                <a:gd name="connsiteY4-3826" fmla="*/ 1239927 h 1940213"/>
                <a:gd name="connsiteX5-3827" fmla="*/ 453175 w 2144993"/>
                <a:gd name="connsiteY5-3828" fmla="*/ 1492223 h 1940213"/>
                <a:gd name="connsiteX6-3829" fmla="*/ 471807 w 2144993"/>
                <a:gd name="connsiteY6-3830" fmla="*/ 1730488 h 1940213"/>
                <a:gd name="connsiteX7-3831" fmla="*/ 737938 w 2144993"/>
                <a:gd name="connsiteY7-3832" fmla="*/ 1884026 h 1940213"/>
                <a:gd name="connsiteX8-3833" fmla="*/ 1113252 w 2144993"/>
                <a:gd name="connsiteY8-3834" fmla="*/ 1788491 h 1940213"/>
                <a:gd name="connsiteX9-3835" fmla="*/ 1692826 w 2144993"/>
                <a:gd name="connsiteY9-3836" fmla="*/ 1933352 h 1940213"/>
                <a:gd name="connsiteX10-3837" fmla="*/ 1959220 w 2144993"/>
                <a:gd name="connsiteY10-3838" fmla="*/ 1870760 h 1940213"/>
                <a:gd name="connsiteX11-3839" fmla="*/ 2020828 w 2144993"/>
                <a:gd name="connsiteY11-3840" fmla="*/ 1600835 h 1940213"/>
                <a:gd name="connsiteX12-3841" fmla="*/ 1993532 w 2144993"/>
                <a:gd name="connsiteY12-3842" fmla="*/ 1341527 h 1940213"/>
                <a:gd name="connsiteX13-3843" fmla="*/ 2054946 w 2144993"/>
                <a:gd name="connsiteY13-3844" fmla="*/ 1232345 h 1940213"/>
                <a:gd name="connsiteX14-3845" fmla="*/ 2143658 w 2144993"/>
                <a:gd name="connsiteY14-3846" fmla="*/ 1065160 h 1940213"/>
                <a:gd name="connsiteX15-3847" fmla="*/ 2003769 w 2144993"/>
                <a:gd name="connsiteY15-3848" fmla="*/ 758085 h 1940213"/>
                <a:gd name="connsiteX16-3849" fmla="*/ 1894586 w 2144993"/>
                <a:gd name="connsiteY16-3850" fmla="*/ 601136 h 1940213"/>
                <a:gd name="connsiteX17-3851" fmla="*/ 1911646 w 2144993"/>
                <a:gd name="connsiteY17-3852" fmla="*/ 277002 h 1940213"/>
                <a:gd name="connsiteX18-3853" fmla="*/ 1681014 w 2144993"/>
                <a:gd name="connsiteY18-3854" fmla="*/ 1581 h 1940213"/>
                <a:gd name="connsiteX19-3855" fmla="*/ 1348941 w 2144993"/>
                <a:gd name="connsiteY19-3856" fmla="*/ 92279 h 1940213"/>
                <a:gd name="connsiteX20-3857" fmla="*/ 1062339 w 2144993"/>
                <a:gd name="connsiteY20-3858" fmla="*/ 126970 h 1940213"/>
                <a:gd name="connsiteX21-3859" fmla="*/ 753158 w 2144993"/>
                <a:gd name="connsiteY21-3860" fmla="*/ 62619 h 1940213"/>
                <a:gd name="connsiteX0-3861" fmla="*/ 753158 w 2144993"/>
                <a:gd name="connsiteY0-3862" fmla="*/ 62619 h 1917706"/>
                <a:gd name="connsiteX1-3863" fmla="*/ 441100 w 2144993"/>
                <a:gd name="connsiteY1-3864" fmla="*/ 301549 h 1917706"/>
                <a:gd name="connsiteX2-3865" fmla="*/ 280738 w 2144993"/>
                <a:gd name="connsiteY2-3866" fmla="*/ 607960 h 1917706"/>
                <a:gd name="connsiteX3-3867" fmla="*/ 20778 w 2144993"/>
                <a:gd name="connsiteY3-3868" fmla="*/ 890582 h 1917706"/>
                <a:gd name="connsiteX4-3869" fmla="*/ 181138 w 2144993"/>
                <a:gd name="connsiteY4-3870" fmla="*/ 1239927 h 1917706"/>
                <a:gd name="connsiteX5-3871" fmla="*/ 453175 w 2144993"/>
                <a:gd name="connsiteY5-3872" fmla="*/ 1492223 h 1917706"/>
                <a:gd name="connsiteX6-3873" fmla="*/ 471807 w 2144993"/>
                <a:gd name="connsiteY6-3874" fmla="*/ 1730488 h 1917706"/>
                <a:gd name="connsiteX7-3875" fmla="*/ 737938 w 2144993"/>
                <a:gd name="connsiteY7-3876" fmla="*/ 1884026 h 1917706"/>
                <a:gd name="connsiteX8-3877" fmla="*/ 1113252 w 2144993"/>
                <a:gd name="connsiteY8-3878" fmla="*/ 1788491 h 1917706"/>
                <a:gd name="connsiteX9-3879" fmla="*/ 1650473 w 2144993"/>
                <a:gd name="connsiteY9-3880" fmla="*/ 1901508 h 1917706"/>
                <a:gd name="connsiteX10-3881" fmla="*/ 1959220 w 2144993"/>
                <a:gd name="connsiteY10-3882" fmla="*/ 1870760 h 1917706"/>
                <a:gd name="connsiteX11-3883" fmla="*/ 2020828 w 2144993"/>
                <a:gd name="connsiteY11-3884" fmla="*/ 1600835 h 1917706"/>
                <a:gd name="connsiteX12-3885" fmla="*/ 1993532 w 2144993"/>
                <a:gd name="connsiteY12-3886" fmla="*/ 1341527 h 1917706"/>
                <a:gd name="connsiteX13-3887" fmla="*/ 2054946 w 2144993"/>
                <a:gd name="connsiteY13-3888" fmla="*/ 1232345 h 1917706"/>
                <a:gd name="connsiteX14-3889" fmla="*/ 2143658 w 2144993"/>
                <a:gd name="connsiteY14-3890" fmla="*/ 1065160 h 1917706"/>
                <a:gd name="connsiteX15-3891" fmla="*/ 2003769 w 2144993"/>
                <a:gd name="connsiteY15-3892" fmla="*/ 758085 h 1917706"/>
                <a:gd name="connsiteX16-3893" fmla="*/ 1894586 w 2144993"/>
                <a:gd name="connsiteY16-3894" fmla="*/ 601136 h 1917706"/>
                <a:gd name="connsiteX17-3895" fmla="*/ 1911646 w 2144993"/>
                <a:gd name="connsiteY17-3896" fmla="*/ 277002 h 1917706"/>
                <a:gd name="connsiteX18-3897" fmla="*/ 1681014 w 2144993"/>
                <a:gd name="connsiteY18-3898" fmla="*/ 1581 h 1917706"/>
                <a:gd name="connsiteX19-3899" fmla="*/ 1348941 w 2144993"/>
                <a:gd name="connsiteY19-3900" fmla="*/ 92279 h 1917706"/>
                <a:gd name="connsiteX20-3901" fmla="*/ 1062339 w 2144993"/>
                <a:gd name="connsiteY20-3902" fmla="*/ 126970 h 1917706"/>
                <a:gd name="connsiteX21-3903" fmla="*/ 753158 w 2144993"/>
                <a:gd name="connsiteY21-3904" fmla="*/ 62619 h 1917706"/>
                <a:gd name="connsiteX0-3905" fmla="*/ 753158 w 2144993"/>
                <a:gd name="connsiteY0-3906" fmla="*/ 62619 h 1917706"/>
                <a:gd name="connsiteX1-3907" fmla="*/ 441100 w 2144993"/>
                <a:gd name="connsiteY1-3908" fmla="*/ 301549 h 1917706"/>
                <a:gd name="connsiteX2-3909" fmla="*/ 280738 w 2144993"/>
                <a:gd name="connsiteY2-3910" fmla="*/ 607960 h 1917706"/>
                <a:gd name="connsiteX3-3911" fmla="*/ 20778 w 2144993"/>
                <a:gd name="connsiteY3-3912" fmla="*/ 890582 h 1917706"/>
                <a:gd name="connsiteX4-3913" fmla="*/ 181138 w 2144993"/>
                <a:gd name="connsiteY4-3914" fmla="*/ 1239927 h 1917706"/>
                <a:gd name="connsiteX5-3915" fmla="*/ 453175 w 2144993"/>
                <a:gd name="connsiteY5-3916" fmla="*/ 1492223 h 1917706"/>
                <a:gd name="connsiteX6-3917" fmla="*/ 471807 w 2144993"/>
                <a:gd name="connsiteY6-3918" fmla="*/ 1730488 h 1917706"/>
                <a:gd name="connsiteX7-3919" fmla="*/ 737938 w 2144993"/>
                <a:gd name="connsiteY7-3920" fmla="*/ 1884026 h 1917706"/>
                <a:gd name="connsiteX8-3921" fmla="*/ 1113252 w 2144993"/>
                <a:gd name="connsiteY8-3922" fmla="*/ 1788491 h 1917706"/>
                <a:gd name="connsiteX9-3923" fmla="*/ 1650473 w 2144993"/>
                <a:gd name="connsiteY9-3924" fmla="*/ 1901508 h 1917706"/>
                <a:gd name="connsiteX10-3925" fmla="*/ 1959220 w 2144993"/>
                <a:gd name="connsiteY10-3926" fmla="*/ 1870760 h 1917706"/>
                <a:gd name="connsiteX11-3927" fmla="*/ 2020828 w 2144993"/>
                <a:gd name="connsiteY11-3928" fmla="*/ 1600835 h 1917706"/>
                <a:gd name="connsiteX12-3929" fmla="*/ 1993532 w 2144993"/>
                <a:gd name="connsiteY12-3930" fmla="*/ 1341527 h 1917706"/>
                <a:gd name="connsiteX13-3931" fmla="*/ 2054946 w 2144993"/>
                <a:gd name="connsiteY13-3932" fmla="*/ 1232345 h 1917706"/>
                <a:gd name="connsiteX14-3933" fmla="*/ 2143658 w 2144993"/>
                <a:gd name="connsiteY14-3934" fmla="*/ 1065160 h 1917706"/>
                <a:gd name="connsiteX15-3935" fmla="*/ 2003769 w 2144993"/>
                <a:gd name="connsiteY15-3936" fmla="*/ 758085 h 1917706"/>
                <a:gd name="connsiteX16-3937" fmla="*/ 1894586 w 2144993"/>
                <a:gd name="connsiteY16-3938" fmla="*/ 601136 h 1917706"/>
                <a:gd name="connsiteX17-3939" fmla="*/ 1911646 w 2144993"/>
                <a:gd name="connsiteY17-3940" fmla="*/ 277002 h 1917706"/>
                <a:gd name="connsiteX18-3941" fmla="*/ 1681014 w 2144993"/>
                <a:gd name="connsiteY18-3942" fmla="*/ 1581 h 1917706"/>
                <a:gd name="connsiteX19-3943" fmla="*/ 1348941 w 2144993"/>
                <a:gd name="connsiteY19-3944" fmla="*/ 92279 h 1917706"/>
                <a:gd name="connsiteX20-3945" fmla="*/ 1062339 w 2144993"/>
                <a:gd name="connsiteY20-3946" fmla="*/ 126970 h 1917706"/>
                <a:gd name="connsiteX21-3947" fmla="*/ 753158 w 2144993"/>
                <a:gd name="connsiteY21-3948" fmla="*/ 62619 h 1917706"/>
                <a:gd name="connsiteX0-3949" fmla="*/ 753158 w 2144993"/>
                <a:gd name="connsiteY0-3950" fmla="*/ 62619 h 1917706"/>
                <a:gd name="connsiteX1-3951" fmla="*/ 441100 w 2144993"/>
                <a:gd name="connsiteY1-3952" fmla="*/ 301549 h 1917706"/>
                <a:gd name="connsiteX2-3953" fmla="*/ 280738 w 2144993"/>
                <a:gd name="connsiteY2-3954" fmla="*/ 607960 h 1917706"/>
                <a:gd name="connsiteX3-3955" fmla="*/ 20778 w 2144993"/>
                <a:gd name="connsiteY3-3956" fmla="*/ 890582 h 1917706"/>
                <a:gd name="connsiteX4-3957" fmla="*/ 181138 w 2144993"/>
                <a:gd name="connsiteY4-3958" fmla="*/ 1239927 h 1917706"/>
                <a:gd name="connsiteX5-3959" fmla="*/ 453175 w 2144993"/>
                <a:gd name="connsiteY5-3960" fmla="*/ 1492223 h 1917706"/>
                <a:gd name="connsiteX6-3961" fmla="*/ 471807 w 2144993"/>
                <a:gd name="connsiteY6-3962" fmla="*/ 1730488 h 1917706"/>
                <a:gd name="connsiteX7-3963" fmla="*/ 737938 w 2144993"/>
                <a:gd name="connsiteY7-3964" fmla="*/ 1884026 h 1917706"/>
                <a:gd name="connsiteX8-3965" fmla="*/ 1113252 w 2144993"/>
                <a:gd name="connsiteY8-3966" fmla="*/ 1788491 h 1917706"/>
                <a:gd name="connsiteX9-3967" fmla="*/ 1650473 w 2144993"/>
                <a:gd name="connsiteY9-3968" fmla="*/ 1901508 h 1917706"/>
                <a:gd name="connsiteX10-3969" fmla="*/ 1959220 w 2144993"/>
                <a:gd name="connsiteY10-3970" fmla="*/ 1870760 h 1917706"/>
                <a:gd name="connsiteX11-3971" fmla="*/ 2020828 w 2144993"/>
                <a:gd name="connsiteY11-3972" fmla="*/ 1600835 h 1917706"/>
                <a:gd name="connsiteX12-3973" fmla="*/ 1993532 w 2144993"/>
                <a:gd name="connsiteY12-3974" fmla="*/ 1341527 h 1917706"/>
                <a:gd name="connsiteX13-3975" fmla="*/ 2054946 w 2144993"/>
                <a:gd name="connsiteY13-3976" fmla="*/ 1232345 h 1917706"/>
                <a:gd name="connsiteX14-3977" fmla="*/ 2143658 w 2144993"/>
                <a:gd name="connsiteY14-3978" fmla="*/ 1065160 h 1917706"/>
                <a:gd name="connsiteX15-3979" fmla="*/ 2003769 w 2144993"/>
                <a:gd name="connsiteY15-3980" fmla="*/ 758085 h 1917706"/>
                <a:gd name="connsiteX16-3981" fmla="*/ 1894586 w 2144993"/>
                <a:gd name="connsiteY16-3982" fmla="*/ 601136 h 1917706"/>
                <a:gd name="connsiteX17-3983" fmla="*/ 1911646 w 2144993"/>
                <a:gd name="connsiteY17-3984" fmla="*/ 277002 h 1917706"/>
                <a:gd name="connsiteX18-3985" fmla="*/ 1681014 w 2144993"/>
                <a:gd name="connsiteY18-3986" fmla="*/ 1581 h 1917706"/>
                <a:gd name="connsiteX19-3987" fmla="*/ 1348941 w 2144993"/>
                <a:gd name="connsiteY19-3988" fmla="*/ 92279 h 1917706"/>
                <a:gd name="connsiteX20-3989" fmla="*/ 1062339 w 2144993"/>
                <a:gd name="connsiteY20-3990" fmla="*/ 126970 h 1917706"/>
                <a:gd name="connsiteX21-3991" fmla="*/ 753158 w 2144993"/>
                <a:gd name="connsiteY21-3992" fmla="*/ 62619 h 1917706"/>
                <a:gd name="connsiteX0-3993" fmla="*/ 753158 w 2144993"/>
                <a:gd name="connsiteY0-3994" fmla="*/ 62619 h 1917706"/>
                <a:gd name="connsiteX1-3995" fmla="*/ 441100 w 2144993"/>
                <a:gd name="connsiteY1-3996" fmla="*/ 301549 h 1917706"/>
                <a:gd name="connsiteX2-3997" fmla="*/ 280738 w 2144993"/>
                <a:gd name="connsiteY2-3998" fmla="*/ 607960 h 1917706"/>
                <a:gd name="connsiteX3-3999" fmla="*/ 20778 w 2144993"/>
                <a:gd name="connsiteY3-4000" fmla="*/ 890582 h 1917706"/>
                <a:gd name="connsiteX4-4001" fmla="*/ 181138 w 2144993"/>
                <a:gd name="connsiteY4-4002" fmla="*/ 1239927 h 1917706"/>
                <a:gd name="connsiteX5-4003" fmla="*/ 453175 w 2144993"/>
                <a:gd name="connsiteY5-4004" fmla="*/ 1492223 h 1917706"/>
                <a:gd name="connsiteX6-4005" fmla="*/ 471807 w 2144993"/>
                <a:gd name="connsiteY6-4006" fmla="*/ 1730488 h 1917706"/>
                <a:gd name="connsiteX7-4007" fmla="*/ 737938 w 2144993"/>
                <a:gd name="connsiteY7-4008" fmla="*/ 1884026 h 1917706"/>
                <a:gd name="connsiteX8-4009" fmla="*/ 1113252 w 2144993"/>
                <a:gd name="connsiteY8-4010" fmla="*/ 1788491 h 1917706"/>
                <a:gd name="connsiteX9-4011" fmla="*/ 1650473 w 2144993"/>
                <a:gd name="connsiteY9-4012" fmla="*/ 1901508 h 1917706"/>
                <a:gd name="connsiteX10-4013" fmla="*/ 1959220 w 2144993"/>
                <a:gd name="connsiteY10-4014" fmla="*/ 1870760 h 1917706"/>
                <a:gd name="connsiteX11-4015" fmla="*/ 2020828 w 2144993"/>
                <a:gd name="connsiteY11-4016" fmla="*/ 1600835 h 1917706"/>
                <a:gd name="connsiteX12-4017" fmla="*/ 1993532 w 2144993"/>
                <a:gd name="connsiteY12-4018" fmla="*/ 1341527 h 1917706"/>
                <a:gd name="connsiteX13-4019" fmla="*/ 2054946 w 2144993"/>
                <a:gd name="connsiteY13-4020" fmla="*/ 1232345 h 1917706"/>
                <a:gd name="connsiteX14-4021" fmla="*/ 2143658 w 2144993"/>
                <a:gd name="connsiteY14-4022" fmla="*/ 1065160 h 1917706"/>
                <a:gd name="connsiteX15-4023" fmla="*/ 2003769 w 2144993"/>
                <a:gd name="connsiteY15-4024" fmla="*/ 758085 h 1917706"/>
                <a:gd name="connsiteX16-4025" fmla="*/ 1894586 w 2144993"/>
                <a:gd name="connsiteY16-4026" fmla="*/ 601136 h 1917706"/>
                <a:gd name="connsiteX17-4027" fmla="*/ 1911646 w 2144993"/>
                <a:gd name="connsiteY17-4028" fmla="*/ 277002 h 1917706"/>
                <a:gd name="connsiteX18-4029" fmla="*/ 1681014 w 2144993"/>
                <a:gd name="connsiteY18-4030" fmla="*/ 1581 h 1917706"/>
                <a:gd name="connsiteX19-4031" fmla="*/ 1348941 w 2144993"/>
                <a:gd name="connsiteY19-4032" fmla="*/ 92279 h 1917706"/>
                <a:gd name="connsiteX20-4033" fmla="*/ 1062339 w 2144993"/>
                <a:gd name="connsiteY20-4034" fmla="*/ 126970 h 1917706"/>
                <a:gd name="connsiteX21-4035" fmla="*/ 753158 w 2144993"/>
                <a:gd name="connsiteY21-4036" fmla="*/ 62619 h 1917706"/>
                <a:gd name="connsiteX0-4037" fmla="*/ 753158 w 2144993"/>
                <a:gd name="connsiteY0-4038" fmla="*/ 62619 h 1917706"/>
                <a:gd name="connsiteX1-4039" fmla="*/ 441100 w 2144993"/>
                <a:gd name="connsiteY1-4040" fmla="*/ 301549 h 1917706"/>
                <a:gd name="connsiteX2-4041" fmla="*/ 280738 w 2144993"/>
                <a:gd name="connsiteY2-4042" fmla="*/ 607960 h 1917706"/>
                <a:gd name="connsiteX3-4043" fmla="*/ 20778 w 2144993"/>
                <a:gd name="connsiteY3-4044" fmla="*/ 890582 h 1917706"/>
                <a:gd name="connsiteX4-4045" fmla="*/ 181138 w 2144993"/>
                <a:gd name="connsiteY4-4046" fmla="*/ 1239927 h 1917706"/>
                <a:gd name="connsiteX5-4047" fmla="*/ 453175 w 2144993"/>
                <a:gd name="connsiteY5-4048" fmla="*/ 1492223 h 1917706"/>
                <a:gd name="connsiteX6-4049" fmla="*/ 471807 w 2144993"/>
                <a:gd name="connsiteY6-4050" fmla="*/ 1730488 h 1917706"/>
                <a:gd name="connsiteX7-4051" fmla="*/ 737938 w 2144993"/>
                <a:gd name="connsiteY7-4052" fmla="*/ 1884026 h 1917706"/>
                <a:gd name="connsiteX8-4053" fmla="*/ 1113252 w 2144993"/>
                <a:gd name="connsiteY8-4054" fmla="*/ 1788491 h 1917706"/>
                <a:gd name="connsiteX9-4055" fmla="*/ 1650473 w 2144993"/>
                <a:gd name="connsiteY9-4056" fmla="*/ 1901508 h 1917706"/>
                <a:gd name="connsiteX10-4057" fmla="*/ 1959220 w 2144993"/>
                <a:gd name="connsiteY10-4058" fmla="*/ 1870760 h 1917706"/>
                <a:gd name="connsiteX11-4059" fmla="*/ 2020828 w 2144993"/>
                <a:gd name="connsiteY11-4060" fmla="*/ 1600835 h 1917706"/>
                <a:gd name="connsiteX12-4061" fmla="*/ 1993532 w 2144993"/>
                <a:gd name="connsiteY12-4062" fmla="*/ 1341527 h 1917706"/>
                <a:gd name="connsiteX13-4063" fmla="*/ 2054946 w 2144993"/>
                <a:gd name="connsiteY13-4064" fmla="*/ 1232345 h 1917706"/>
                <a:gd name="connsiteX14-4065" fmla="*/ 2143658 w 2144993"/>
                <a:gd name="connsiteY14-4066" fmla="*/ 1065160 h 1917706"/>
                <a:gd name="connsiteX15-4067" fmla="*/ 2003769 w 2144993"/>
                <a:gd name="connsiteY15-4068" fmla="*/ 758085 h 1917706"/>
                <a:gd name="connsiteX16-4069" fmla="*/ 1894586 w 2144993"/>
                <a:gd name="connsiteY16-4070" fmla="*/ 601136 h 1917706"/>
                <a:gd name="connsiteX17-4071" fmla="*/ 1911646 w 2144993"/>
                <a:gd name="connsiteY17-4072" fmla="*/ 277002 h 1917706"/>
                <a:gd name="connsiteX18-4073" fmla="*/ 1681014 w 2144993"/>
                <a:gd name="connsiteY18-4074" fmla="*/ 1581 h 1917706"/>
                <a:gd name="connsiteX19-4075" fmla="*/ 1348941 w 2144993"/>
                <a:gd name="connsiteY19-4076" fmla="*/ 92279 h 1917706"/>
                <a:gd name="connsiteX20-4077" fmla="*/ 1062339 w 2144993"/>
                <a:gd name="connsiteY20-4078" fmla="*/ 126970 h 1917706"/>
                <a:gd name="connsiteX21-4079" fmla="*/ 753158 w 2144993"/>
                <a:gd name="connsiteY21-4080" fmla="*/ 62619 h 1917706"/>
                <a:gd name="connsiteX0-4081" fmla="*/ 753159 w 2144994"/>
                <a:gd name="connsiteY0-4082" fmla="*/ 62619 h 1917706"/>
                <a:gd name="connsiteX1-4083" fmla="*/ 441101 w 2144994"/>
                <a:gd name="connsiteY1-4084" fmla="*/ 301549 h 1917706"/>
                <a:gd name="connsiteX2-4085" fmla="*/ 280739 w 2144994"/>
                <a:gd name="connsiteY2-4086" fmla="*/ 607960 h 1917706"/>
                <a:gd name="connsiteX3-4087" fmla="*/ 20779 w 2144994"/>
                <a:gd name="connsiteY3-4088" fmla="*/ 890582 h 1917706"/>
                <a:gd name="connsiteX4-4089" fmla="*/ 181139 w 2144994"/>
                <a:gd name="connsiteY4-4090" fmla="*/ 1239927 h 1917706"/>
                <a:gd name="connsiteX5-4091" fmla="*/ 453176 w 2144994"/>
                <a:gd name="connsiteY5-4092" fmla="*/ 1492223 h 1917706"/>
                <a:gd name="connsiteX6-4093" fmla="*/ 471808 w 2144994"/>
                <a:gd name="connsiteY6-4094" fmla="*/ 1730488 h 1917706"/>
                <a:gd name="connsiteX7-4095" fmla="*/ 737939 w 2144994"/>
                <a:gd name="connsiteY7-4096" fmla="*/ 1884026 h 1917706"/>
                <a:gd name="connsiteX8-4097" fmla="*/ 1113253 w 2144994"/>
                <a:gd name="connsiteY8-4098" fmla="*/ 1788491 h 1917706"/>
                <a:gd name="connsiteX9-4099" fmla="*/ 1650474 w 2144994"/>
                <a:gd name="connsiteY9-4100" fmla="*/ 1901508 h 1917706"/>
                <a:gd name="connsiteX10-4101" fmla="*/ 1959221 w 2144994"/>
                <a:gd name="connsiteY10-4102" fmla="*/ 1870760 h 1917706"/>
                <a:gd name="connsiteX11-4103" fmla="*/ 2020829 w 2144994"/>
                <a:gd name="connsiteY11-4104" fmla="*/ 1600835 h 1917706"/>
                <a:gd name="connsiteX12-4105" fmla="*/ 1993533 w 2144994"/>
                <a:gd name="connsiteY12-4106" fmla="*/ 1341527 h 1917706"/>
                <a:gd name="connsiteX13-4107" fmla="*/ 2054947 w 2144994"/>
                <a:gd name="connsiteY13-4108" fmla="*/ 1232345 h 1917706"/>
                <a:gd name="connsiteX14-4109" fmla="*/ 2143659 w 2144994"/>
                <a:gd name="connsiteY14-4110" fmla="*/ 1065160 h 1917706"/>
                <a:gd name="connsiteX15-4111" fmla="*/ 2003770 w 2144994"/>
                <a:gd name="connsiteY15-4112" fmla="*/ 758085 h 1917706"/>
                <a:gd name="connsiteX16-4113" fmla="*/ 1894587 w 2144994"/>
                <a:gd name="connsiteY16-4114" fmla="*/ 601136 h 1917706"/>
                <a:gd name="connsiteX17-4115" fmla="*/ 1911647 w 2144994"/>
                <a:gd name="connsiteY17-4116" fmla="*/ 277002 h 1917706"/>
                <a:gd name="connsiteX18-4117" fmla="*/ 1681015 w 2144994"/>
                <a:gd name="connsiteY18-4118" fmla="*/ 1581 h 1917706"/>
                <a:gd name="connsiteX19-4119" fmla="*/ 1348942 w 2144994"/>
                <a:gd name="connsiteY19-4120" fmla="*/ 92279 h 1917706"/>
                <a:gd name="connsiteX20-4121" fmla="*/ 1062340 w 2144994"/>
                <a:gd name="connsiteY20-4122" fmla="*/ 126970 h 1917706"/>
                <a:gd name="connsiteX21-4123" fmla="*/ 753159 w 2144994"/>
                <a:gd name="connsiteY21-4124" fmla="*/ 62619 h 1917706"/>
                <a:gd name="connsiteX0-4125" fmla="*/ 753159 w 2144994"/>
                <a:gd name="connsiteY0-4126" fmla="*/ 62619 h 1917706"/>
                <a:gd name="connsiteX1-4127" fmla="*/ 441101 w 2144994"/>
                <a:gd name="connsiteY1-4128" fmla="*/ 301549 h 1917706"/>
                <a:gd name="connsiteX2-4129" fmla="*/ 280739 w 2144994"/>
                <a:gd name="connsiteY2-4130" fmla="*/ 607960 h 1917706"/>
                <a:gd name="connsiteX3-4131" fmla="*/ 20779 w 2144994"/>
                <a:gd name="connsiteY3-4132" fmla="*/ 890582 h 1917706"/>
                <a:gd name="connsiteX4-4133" fmla="*/ 181139 w 2144994"/>
                <a:gd name="connsiteY4-4134" fmla="*/ 1239927 h 1917706"/>
                <a:gd name="connsiteX5-4135" fmla="*/ 453176 w 2144994"/>
                <a:gd name="connsiteY5-4136" fmla="*/ 1492223 h 1917706"/>
                <a:gd name="connsiteX6-4137" fmla="*/ 471808 w 2144994"/>
                <a:gd name="connsiteY6-4138" fmla="*/ 1730488 h 1917706"/>
                <a:gd name="connsiteX7-4139" fmla="*/ 737939 w 2144994"/>
                <a:gd name="connsiteY7-4140" fmla="*/ 1884026 h 1917706"/>
                <a:gd name="connsiteX8-4141" fmla="*/ 1113253 w 2144994"/>
                <a:gd name="connsiteY8-4142" fmla="*/ 1788491 h 1917706"/>
                <a:gd name="connsiteX9-4143" fmla="*/ 1650474 w 2144994"/>
                <a:gd name="connsiteY9-4144" fmla="*/ 1901508 h 1917706"/>
                <a:gd name="connsiteX10-4145" fmla="*/ 1959221 w 2144994"/>
                <a:gd name="connsiteY10-4146" fmla="*/ 1870760 h 1917706"/>
                <a:gd name="connsiteX11-4147" fmla="*/ 2020829 w 2144994"/>
                <a:gd name="connsiteY11-4148" fmla="*/ 1600835 h 1917706"/>
                <a:gd name="connsiteX12-4149" fmla="*/ 1993533 w 2144994"/>
                <a:gd name="connsiteY12-4150" fmla="*/ 1341527 h 1917706"/>
                <a:gd name="connsiteX13-4151" fmla="*/ 2054947 w 2144994"/>
                <a:gd name="connsiteY13-4152" fmla="*/ 1232345 h 1917706"/>
                <a:gd name="connsiteX14-4153" fmla="*/ 2143659 w 2144994"/>
                <a:gd name="connsiteY14-4154" fmla="*/ 1065160 h 1917706"/>
                <a:gd name="connsiteX15-4155" fmla="*/ 2003770 w 2144994"/>
                <a:gd name="connsiteY15-4156" fmla="*/ 758085 h 1917706"/>
                <a:gd name="connsiteX16-4157" fmla="*/ 1894587 w 2144994"/>
                <a:gd name="connsiteY16-4158" fmla="*/ 601136 h 1917706"/>
                <a:gd name="connsiteX17-4159" fmla="*/ 1911647 w 2144994"/>
                <a:gd name="connsiteY17-4160" fmla="*/ 277002 h 1917706"/>
                <a:gd name="connsiteX18-4161" fmla="*/ 1681015 w 2144994"/>
                <a:gd name="connsiteY18-4162" fmla="*/ 1581 h 1917706"/>
                <a:gd name="connsiteX19-4163" fmla="*/ 1348942 w 2144994"/>
                <a:gd name="connsiteY19-4164" fmla="*/ 92279 h 1917706"/>
                <a:gd name="connsiteX20-4165" fmla="*/ 1062340 w 2144994"/>
                <a:gd name="connsiteY20-4166" fmla="*/ 126970 h 1917706"/>
                <a:gd name="connsiteX21-4167" fmla="*/ 753159 w 2144994"/>
                <a:gd name="connsiteY21-4168" fmla="*/ 62619 h 1917706"/>
                <a:gd name="connsiteX0-4169" fmla="*/ 759343 w 2151178"/>
                <a:gd name="connsiteY0-4170" fmla="*/ 62619 h 1917706"/>
                <a:gd name="connsiteX1-4171" fmla="*/ 447285 w 2151178"/>
                <a:gd name="connsiteY1-4172" fmla="*/ 301549 h 1917706"/>
                <a:gd name="connsiteX2-4173" fmla="*/ 286923 w 2151178"/>
                <a:gd name="connsiteY2-4174" fmla="*/ 607960 h 1917706"/>
                <a:gd name="connsiteX3-4175" fmla="*/ 17887 w 2151178"/>
                <a:gd name="connsiteY3-4176" fmla="*/ 881028 h 1917706"/>
                <a:gd name="connsiteX4-4177" fmla="*/ 187323 w 2151178"/>
                <a:gd name="connsiteY4-4178" fmla="*/ 1239927 h 1917706"/>
                <a:gd name="connsiteX5-4179" fmla="*/ 459360 w 2151178"/>
                <a:gd name="connsiteY5-4180" fmla="*/ 1492223 h 1917706"/>
                <a:gd name="connsiteX6-4181" fmla="*/ 477992 w 2151178"/>
                <a:gd name="connsiteY6-4182" fmla="*/ 1730488 h 1917706"/>
                <a:gd name="connsiteX7-4183" fmla="*/ 744123 w 2151178"/>
                <a:gd name="connsiteY7-4184" fmla="*/ 1884026 h 1917706"/>
                <a:gd name="connsiteX8-4185" fmla="*/ 1119437 w 2151178"/>
                <a:gd name="connsiteY8-4186" fmla="*/ 1788491 h 1917706"/>
                <a:gd name="connsiteX9-4187" fmla="*/ 1656658 w 2151178"/>
                <a:gd name="connsiteY9-4188" fmla="*/ 1901508 h 1917706"/>
                <a:gd name="connsiteX10-4189" fmla="*/ 1965405 w 2151178"/>
                <a:gd name="connsiteY10-4190" fmla="*/ 1870760 h 1917706"/>
                <a:gd name="connsiteX11-4191" fmla="*/ 2027013 w 2151178"/>
                <a:gd name="connsiteY11-4192" fmla="*/ 1600835 h 1917706"/>
                <a:gd name="connsiteX12-4193" fmla="*/ 1999717 w 2151178"/>
                <a:gd name="connsiteY12-4194" fmla="*/ 1341527 h 1917706"/>
                <a:gd name="connsiteX13-4195" fmla="*/ 2061131 w 2151178"/>
                <a:gd name="connsiteY13-4196" fmla="*/ 1232345 h 1917706"/>
                <a:gd name="connsiteX14-4197" fmla="*/ 2149843 w 2151178"/>
                <a:gd name="connsiteY14-4198" fmla="*/ 1065160 h 1917706"/>
                <a:gd name="connsiteX15-4199" fmla="*/ 2009954 w 2151178"/>
                <a:gd name="connsiteY15-4200" fmla="*/ 758085 h 1917706"/>
                <a:gd name="connsiteX16-4201" fmla="*/ 1900771 w 2151178"/>
                <a:gd name="connsiteY16-4202" fmla="*/ 601136 h 1917706"/>
                <a:gd name="connsiteX17-4203" fmla="*/ 1917831 w 2151178"/>
                <a:gd name="connsiteY17-4204" fmla="*/ 277002 h 1917706"/>
                <a:gd name="connsiteX18-4205" fmla="*/ 1687199 w 2151178"/>
                <a:gd name="connsiteY18-4206" fmla="*/ 1581 h 1917706"/>
                <a:gd name="connsiteX19-4207" fmla="*/ 1355126 w 2151178"/>
                <a:gd name="connsiteY19-4208" fmla="*/ 92279 h 1917706"/>
                <a:gd name="connsiteX20-4209" fmla="*/ 1068524 w 2151178"/>
                <a:gd name="connsiteY20-4210" fmla="*/ 126970 h 1917706"/>
                <a:gd name="connsiteX21-4211" fmla="*/ 759343 w 2151178"/>
                <a:gd name="connsiteY21-4212" fmla="*/ 62619 h 19177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1219" y="connsiteY21-1220"/>
                </a:cxn>
              </a:cxnLst>
              <a:rect l="l" t="t" r="r" b="b"/>
              <a:pathLst>
                <a:path w="2151178" h="1917706">
                  <a:moveTo>
                    <a:pt x="759343" y="62619"/>
                  </a:moveTo>
                  <a:cubicBezTo>
                    <a:pt x="547802" y="106973"/>
                    <a:pt x="505288" y="219663"/>
                    <a:pt x="447285" y="301549"/>
                  </a:cubicBezTo>
                  <a:cubicBezTo>
                    <a:pt x="414353" y="415945"/>
                    <a:pt x="423401" y="436225"/>
                    <a:pt x="286923" y="607960"/>
                  </a:cubicBezTo>
                  <a:cubicBezTo>
                    <a:pt x="192526" y="710318"/>
                    <a:pt x="82282" y="721349"/>
                    <a:pt x="17887" y="881028"/>
                  </a:cubicBezTo>
                  <a:cubicBezTo>
                    <a:pt x="-311" y="928795"/>
                    <a:pt x="-53400" y="1035495"/>
                    <a:pt x="187323" y="1239927"/>
                  </a:cubicBezTo>
                  <a:cubicBezTo>
                    <a:pt x="365881" y="1372992"/>
                    <a:pt x="396807" y="1331861"/>
                    <a:pt x="459360" y="1492223"/>
                  </a:cubicBezTo>
                  <a:cubicBezTo>
                    <a:pt x="481888" y="1652208"/>
                    <a:pt x="463207" y="1630405"/>
                    <a:pt x="477992" y="1730488"/>
                  </a:cubicBezTo>
                  <a:cubicBezTo>
                    <a:pt x="501876" y="1788490"/>
                    <a:pt x="559878" y="1931794"/>
                    <a:pt x="744123" y="1884026"/>
                  </a:cubicBezTo>
                  <a:cubicBezTo>
                    <a:pt x="876051" y="1847632"/>
                    <a:pt x="959937" y="1789174"/>
                    <a:pt x="1119437" y="1788491"/>
                  </a:cubicBezTo>
                  <a:cubicBezTo>
                    <a:pt x="1397333" y="1830409"/>
                    <a:pt x="1496744" y="1865958"/>
                    <a:pt x="1656658" y="1901508"/>
                  </a:cubicBezTo>
                  <a:cubicBezTo>
                    <a:pt x="1809467" y="1918795"/>
                    <a:pt x="1880883" y="1937198"/>
                    <a:pt x="1965405" y="1870760"/>
                  </a:cubicBezTo>
                  <a:cubicBezTo>
                    <a:pt x="2049565" y="1792285"/>
                    <a:pt x="2014503" y="1689546"/>
                    <a:pt x="2027013" y="1600835"/>
                  </a:cubicBezTo>
                  <a:cubicBezTo>
                    <a:pt x="2017914" y="1480279"/>
                    <a:pt x="2005404" y="1445023"/>
                    <a:pt x="1999717" y="1341527"/>
                  </a:cubicBezTo>
                  <a:cubicBezTo>
                    <a:pt x="2007678" y="1276700"/>
                    <a:pt x="2037816" y="1268170"/>
                    <a:pt x="2061131" y="1232345"/>
                  </a:cubicBezTo>
                  <a:cubicBezTo>
                    <a:pt x="2084446" y="1196520"/>
                    <a:pt x="2160647" y="1140791"/>
                    <a:pt x="2149843" y="1065160"/>
                  </a:cubicBezTo>
                  <a:cubicBezTo>
                    <a:pt x="2154392" y="979861"/>
                    <a:pt x="2155531" y="908211"/>
                    <a:pt x="2009954" y="758085"/>
                  </a:cubicBezTo>
                  <a:cubicBezTo>
                    <a:pt x="1908733" y="685298"/>
                    <a:pt x="1916694" y="687571"/>
                    <a:pt x="1900771" y="601136"/>
                  </a:cubicBezTo>
                  <a:lnTo>
                    <a:pt x="1917831" y="277002"/>
                  </a:lnTo>
                  <a:cubicBezTo>
                    <a:pt x="1907595" y="181468"/>
                    <a:pt x="1837324" y="42524"/>
                    <a:pt x="1687199" y="1581"/>
                  </a:cubicBezTo>
                  <a:cubicBezTo>
                    <a:pt x="1578017" y="-9792"/>
                    <a:pt x="1488192" y="42237"/>
                    <a:pt x="1355126" y="92279"/>
                  </a:cubicBezTo>
                  <a:cubicBezTo>
                    <a:pt x="1280064" y="115026"/>
                    <a:pt x="1240935" y="132389"/>
                    <a:pt x="1068524" y="126970"/>
                  </a:cubicBezTo>
                  <a:cubicBezTo>
                    <a:pt x="912509" y="78748"/>
                    <a:pt x="903783" y="70580"/>
                    <a:pt x="759343" y="62619"/>
                  </a:cubicBezTo>
                  <a:close/>
                </a:path>
              </a:pathLst>
            </a:cu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5" name="组合 84"/>
          <p:cNvGrpSpPr/>
          <p:nvPr/>
        </p:nvGrpSpPr>
        <p:grpSpPr>
          <a:xfrm>
            <a:off x="2008586" y="2275519"/>
            <a:ext cx="3149570" cy="1558531"/>
            <a:chOff x="2008586" y="1753774"/>
            <a:chExt cx="3149570" cy="1558531"/>
          </a:xfrm>
        </p:grpSpPr>
        <p:grpSp>
          <p:nvGrpSpPr>
            <p:cNvPr id="68" name="组合 67"/>
            <p:cNvGrpSpPr/>
            <p:nvPr/>
          </p:nvGrpSpPr>
          <p:grpSpPr>
            <a:xfrm>
              <a:off x="2008586" y="1753774"/>
              <a:ext cx="3149570" cy="1558531"/>
              <a:chOff x="3047994" y="1953069"/>
              <a:chExt cx="6096012" cy="3016544"/>
            </a:xfrm>
          </p:grpSpPr>
          <p:pic>
            <p:nvPicPr>
              <p:cNvPr id="65" name="图片 64"/>
              <p:cNvPicPr>
                <a:picLocks noChangeAspect="1"/>
              </p:cNvPicPr>
              <p:nvPr/>
            </p:nvPicPr>
            <p:blipFill rotWithShape="1">
              <a:blip r:embed="rId1">
                <a:extLst>
                  <a:ext uri="{28A0092B-C50C-407E-A947-70E740481C1C}">
                    <a14:useLocalDpi xmlns:a14="http://schemas.microsoft.com/office/drawing/2010/main" val="0"/>
                  </a:ext>
                </a:extLst>
              </a:blip>
              <a:srcRect t="25789" b="24727"/>
              <a:stretch>
                <a:fillRect/>
              </a:stretch>
            </p:blipFill>
            <p:spPr>
              <a:xfrm>
                <a:off x="3047994" y="1953069"/>
                <a:ext cx="6096012" cy="3016544"/>
              </a:xfrm>
              <a:prstGeom prst="rect">
                <a:avLst/>
              </a:prstGeom>
            </p:spPr>
          </p:pic>
          <p:sp>
            <p:nvSpPr>
              <p:cNvPr id="66" name="矩形 65"/>
              <p:cNvSpPr/>
              <p:nvPr/>
            </p:nvSpPr>
            <p:spPr>
              <a:xfrm>
                <a:off x="4003040" y="3677183"/>
                <a:ext cx="4185919" cy="91257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2517772" y="2597500"/>
              <a:ext cx="2236510" cy="584775"/>
            </a:xfrm>
            <a:prstGeom prst="rect">
              <a:avLst/>
            </a:prstGeom>
          </p:spPr>
          <p:txBody>
            <a:bodyPr wrap="none">
              <a:spAutoFit/>
            </a:bodyPr>
            <a:lstStyle/>
            <a:p>
              <a:r>
                <a:rPr lang="zh-CN" altLang="en-US" sz="3200" dirty="0">
                  <a:solidFill>
                    <a:srgbClr val="7CC9C4"/>
                  </a:solidFill>
                  <a:latin typeface="华康少女文字W5(P)" panose="040F0500000000000000" pitchFamily="82" charset="-122"/>
                  <a:ea typeface="华康少女文字W5(P)" panose="040F0500000000000000" pitchFamily="82" charset="-122"/>
                </a:rPr>
                <a:t>夏令营概述</a:t>
              </a:r>
              <a:endParaRPr lang="zh-CN" altLang="en-US" sz="3200" dirty="0">
                <a:solidFill>
                  <a:srgbClr val="7CC9C4"/>
                </a:solidFill>
                <a:latin typeface="华康少女文字W5(P)" panose="040F0500000000000000" pitchFamily="82" charset="-122"/>
                <a:ea typeface="华康少女文字W5(P)" panose="040F0500000000000000" pitchFamily="82" charset="-122"/>
              </a:endParaRPr>
            </a:p>
          </p:txBody>
        </p:sp>
      </p:grpSp>
      <p:sp>
        <p:nvSpPr>
          <p:cNvPr id="2" name="矩形 1"/>
          <p:cNvSpPr/>
          <p:nvPr/>
        </p:nvSpPr>
        <p:spPr>
          <a:xfrm>
            <a:off x="5095738" y="742335"/>
            <a:ext cx="1980029" cy="1015663"/>
          </a:xfrm>
          <a:prstGeom prst="rect">
            <a:avLst/>
          </a:prstGeom>
        </p:spPr>
        <p:txBody>
          <a:bodyPr vert="horz" wrap="none">
            <a:spAutoFit/>
          </a:bodyPr>
          <a:lstStyle/>
          <a:p>
            <a:pPr algn="ctr"/>
            <a:r>
              <a:rPr lang="zh-CN" altLang="en-US" sz="6000" b="1" dirty="0">
                <a:solidFill>
                  <a:schemeClr val="bg1"/>
                </a:solidFill>
                <a:latin typeface="华康少女文字W5(P)" panose="040F0500000000000000" pitchFamily="82" charset="-122"/>
                <a:ea typeface="华康少女文字W5(P)" panose="040F0500000000000000" pitchFamily="82" charset="-122"/>
              </a:rPr>
              <a:t>目 录</a:t>
            </a:r>
            <a:endParaRPr lang="zh-CN" altLang="en-US" sz="6000" b="1" dirty="0">
              <a:solidFill>
                <a:schemeClr val="bg1"/>
              </a:solidFill>
              <a:latin typeface="华康少女文字W5(P)" panose="040F0500000000000000" pitchFamily="82" charset="-122"/>
              <a:ea typeface="华康少女文字W5(P)" panose="040F0500000000000000" pitchFamily="82" charset="-122"/>
            </a:endParaRPr>
          </a:p>
        </p:txBody>
      </p:sp>
      <p:grpSp>
        <p:nvGrpSpPr>
          <p:cNvPr id="84" name="组合 83"/>
          <p:cNvGrpSpPr/>
          <p:nvPr/>
        </p:nvGrpSpPr>
        <p:grpSpPr>
          <a:xfrm>
            <a:off x="7041883" y="2275519"/>
            <a:ext cx="3149570" cy="1558531"/>
            <a:chOff x="7041883" y="1753774"/>
            <a:chExt cx="3149570" cy="1558531"/>
          </a:xfrm>
        </p:grpSpPr>
        <p:grpSp>
          <p:nvGrpSpPr>
            <p:cNvPr id="69" name="组合 68"/>
            <p:cNvGrpSpPr/>
            <p:nvPr/>
          </p:nvGrpSpPr>
          <p:grpSpPr>
            <a:xfrm>
              <a:off x="7041883" y="1753774"/>
              <a:ext cx="3149570" cy="1558531"/>
              <a:chOff x="3047994" y="1953070"/>
              <a:chExt cx="6096012" cy="3016545"/>
            </a:xfrm>
          </p:grpSpPr>
          <p:pic>
            <p:nvPicPr>
              <p:cNvPr id="70" name="图片 69"/>
              <p:cNvPicPr>
                <a:picLocks noChangeAspect="1"/>
              </p:cNvPicPr>
              <p:nvPr/>
            </p:nvPicPr>
            <p:blipFill rotWithShape="1">
              <a:blip r:embed="rId1">
                <a:extLst>
                  <a:ext uri="{28A0092B-C50C-407E-A947-70E740481C1C}">
                    <a14:useLocalDpi xmlns:a14="http://schemas.microsoft.com/office/drawing/2010/main" val="0"/>
                  </a:ext>
                </a:extLst>
              </a:blip>
              <a:srcRect t="25789" b="24727"/>
              <a:stretch>
                <a:fillRect/>
              </a:stretch>
            </p:blipFill>
            <p:spPr>
              <a:xfrm>
                <a:off x="3047994" y="1953070"/>
                <a:ext cx="6096012" cy="3016545"/>
              </a:xfrm>
              <a:prstGeom prst="rect">
                <a:avLst/>
              </a:prstGeom>
            </p:spPr>
          </p:pic>
          <p:sp>
            <p:nvSpPr>
              <p:cNvPr id="71" name="矩形 70"/>
              <p:cNvSpPr/>
              <p:nvPr/>
            </p:nvSpPr>
            <p:spPr>
              <a:xfrm>
                <a:off x="4003040" y="3677183"/>
                <a:ext cx="4185920" cy="91257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矩形 43"/>
            <p:cNvSpPr/>
            <p:nvPr/>
          </p:nvSpPr>
          <p:spPr>
            <a:xfrm>
              <a:off x="7698176" y="2582667"/>
              <a:ext cx="1826141" cy="584775"/>
            </a:xfrm>
            <a:prstGeom prst="rect">
              <a:avLst/>
            </a:prstGeom>
          </p:spPr>
          <p:txBody>
            <a:bodyPr wrap="none">
              <a:spAutoFit/>
            </a:bodyPr>
            <a:lstStyle/>
            <a:p>
              <a:r>
                <a:rPr lang="zh-CN" altLang="en-US" sz="3200" dirty="0">
                  <a:solidFill>
                    <a:srgbClr val="7CC9C4"/>
                  </a:solidFill>
                  <a:latin typeface="华康少女文字W5(P)" panose="040F0500000000000000" pitchFamily="82" charset="-122"/>
                  <a:ea typeface="华康少女文字W5(P)" panose="040F0500000000000000" pitchFamily="82" charset="-122"/>
                </a:rPr>
                <a:t>注意事项</a:t>
              </a:r>
              <a:endParaRPr lang="zh-CN" altLang="en-US" sz="3200" dirty="0">
                <a:solidFill>
                  <a:srgbClr val="7CC9C4"/>
                </a:solidFill>
                <a:latin typeface="华康少女文字W5(P)" panose="040F0500000000000000" pitchFamily="82" charset="-122"/>
                <a:ea typeface="华康少女文字W5(P)" panose="040F0500000000000000" pitchFamily="82" charset="-122"/>
              </a:endParaRPr>
            </a:p>
          </p:txBody>
        </p:sp>
      </p:grpSp>
      <p:grpSp>
        <p:nvGrpSpPr>
          <p:cNvPr id="83" name="组合 82"/>
          <p:cNvGrpSpPr/>
          <p:nvPr/>
        </p:nvGrpSpPr>
        <p:grpSpPr>
          <a:xfrm>
            <a:off x="7041883" y="3857682"/>
            <a:ext cx="3149570" cy="1558531"/>
            <a:chOff x="7041883" y="3623220"/>
            <a:chExt cx="3149570" cy="1558531"/>
          </a:xfrm>
        </p:grpSpPr>
        <p:grpSp>
          <p:nvGrpSpPr>
            <p:cNvPr id="72" name="组合 71"/>
            <p:cNvGrpSpPr/>
            <p:nvPr/>
          </p:nvGrpSpPr>
          <p:grpSpPr>
            <a:xfrm>
              <a:off x="7041883" y="3623220"/>
              <a:ext cx="3149570" cy="1558531"/>
              <a:chOff x="3047994" y="1953070"/>
              <a:chExt cx="6096012" cy="3016545"/>
            </a:xfrm>
          </p:grpSpPr>
          <p:pic>
            <p:nvPicPr>
              <p:cNvPr id="73" name="图片 72"/>
              <p:cNvPicPr>
                <a:picLocks noChangeAspect="1"/>
              </p:cNvPicPr>
              <p:nvPr/>
            </p:nvPicPr>
            <p:blipFill rotWithShape="1">
              <a:blip r:embed="rId1">
                <a:extLst>
                  <a:ext uri="{28A0092B-C50C-407E-A947-70E740481C1C}">
                    <a14:useLocalDpi xmlns:a14="http://schemas.microsoft.com/office/drawing/2010/main" val="0"/>
                  </a:ext>
                </a:extLst>
              </a:blip>
              <a:srcRect t="25789" b="24727"/>
              <a:stretch>
                <a:fillRect/>
              </a:stretch>
            </p:blipFill>
            <p:spPr>
              <a:xfrm>
                <a:off x="3047994" y="1953070"/>
                <a:ext cx="6096012" cy="3016545"/>
              </a:xfrm>
              <a:prstGeom prst="rect">
                <a:avLst/>
              </a:prstGeom>
            </p:spPr>
          </p:pic>
          <p:sp>
            <p:nvSpPr>
              <p:cNvPr id="74" name="矩形 73"/>
              <p:cNvSpPr/>
              <p:nvPr/>
            </p:nvSpPr>
            <p:spPr>
              <a:xfrm>
                <a:off x="4003040" y="3677183"/>
                <a:ext cx="4185920" cy="91257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矩形 45"/>
            <p:cNvSpPr/>
            <p:nvPr/>
          </p:nvSpPr>
          <p:spPr>
            <a:xfrm>
              <a:off x="7698176" y="4466739"/>
              <a:ext cx="1826141" cy="584775"/>
            </a:xfrm>
            <a:prstGeom prst="rect">
              <a:avLst/>
            </a:prstGeom>
          </p:spPr>
          <p:txBody>
            <a:bodyPr wrap="none">
              <a:spAutoFit/>
            </a:bodyPr>
            <a:lstStyle/>
            <a:p>
              <a:r>
                <a:rPr lang="zh-CN" altLang="en-US" sz="3200" dirty="0">
                  <a:solidFill>
                    <a:srgbClr val="7CC9C4"/>
                  </a:solidFill>
                  <a:latin typeface="华康少女文字W5(P)" panose="040F0500000000000000" pitchFamily="82" charset="-122"/>
                  <a:ea typeface="华康少女文字W5(P)" panose="040F0500000000000000" pitchFamily="82" charset="-122"/>
                </a:rPr>
                <a:t>安全保障</a:t>
              </a:r>
              <a:endParaRPr lang="zh-CN" altLang="en-US" sz="3200" dirty="0">
                <a:solidFill>
                  <a:srgbClr val="7CC9C4"/>
                </a:solidFill>
                <a:latin typeface="华康少女文字W5(P)" panose="040F0500000000000000" pitchFamily="82" charset="-122"/>
                <a:ea typeface="华康少女文字W5(P)" panose="040F0500000000000000" pitchFamily="82" charset="-122"/>
              </a:endParaRPr>
            </a:p>
          </p:txBody>
        </p:sp>
      </p:grpSp>
      <p:grpSp>
        <p:nvGrpSpPr>
          <p:cNvPr id="82" name="组合 81"/>
          <p:cNvGrpSpPr/>
          <p:nvPr/>
        </p:nvGrpSpPr>
        <p:grpSpPr>
          <a:xfrm>
            <a:off x="2008585" y="3857682"/>
            <a:ext cx="3149570" cy="1558531"/>
            <a:chOff x="2008585" y="3623220"/>
            <a:chExt cx="3149570" cy="1558531"/>
          </a:xfrm>
        </p:grpSpPr>
        <p:grpSp>
          <p:nvGrpSpPr>
            <p:cNvPr id="75" name="组合 74"/>
            <p:cNvGrpSpPr/>
            <p:nvPr/>
          </p:nvGrpSpPr>
          <p:grpSpPr>
            <a:xfrm>
              <a:off x="2008585" y="3623220"/>
              <a:ext cx="3149570" cy="1558531"/>
              <a:chOff x="3047994" y="1953070"/>
              <a:chExt cx="6096012" cy="3016545"/>
            </a:xfrm>
          </p:grpSpPr>
          <p:pic>
            <p:nvPicPr>
              <p:cNvPr id="76" name="图片 75"/>
              <p:cNvPicPr>
                <a:picLocks noChangeAspect="1"/>
              </p:cNvPicPr>
              <p:nvPr/>
            </p:nvPicPr>
            <p:blipFill rotWithShape="1">
              <a:blip r:embed="rId1">
                <a:extLst>
                  <a:ext uri="{28A0092B-C50C-407E-A947-70E740481C1C}">
                    <a14:useLocalDpi xmlns:a14="http://schemas.microsoft.com/office/drawing/2010/main" val="0"/>
                  </a:ext>
                </a:extLst>
              </a:blip>
              <a:srcRect t="25789" b="24727"/>
              <a:stretch>
                <a:fillRect/>
              </a:stretch>
            </p:blipFill>
            <p:spPr>
              <a:xfrm>
                <a:off x="3047994" y="1953070"/>
                <a:ext cx="6096012" cy="3016545"/>
              </a:xfrm>
              <a:prstGeom prst="rect">
                <a:avLst/>
              </a:prstGeom>
            </p:spPr>
          </p:pic>
          <p:sp>
            <p:nvSpPr>
              <p:cNvPr id="77" name="矩形 76"/>
              <p:cNvSpPr/>
              <p:nvPr/>
            </p:nvSpPr>
            <p:spPr>
              <a:xfrm>
                <a:off x="4003040" y="3677183"/>
                <a:ext cx="4185920" cy="91257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矩形 47"/>
            <p:cNvSpPr/>
            <p:nvPr/>
          </p:nvSpPr>
          <p:spPr>
            <a:xfrm>
              <a:off x="2664878" y="4477161"/>
              <a:ext cx="1826141" cy="584775"/>
            </a:xfrm>
            <a:prstGeom prst="rect">
              <a:avLst/>
            </a:prstGeom>
          </p:spPr>
          <p:txBody>
            <a:bodyPr wrap="none">
              <a:spAutoFit/>
            </a:bodyPr>
            <a:lstStyle/>
            <a:p>
              <a:r>
                <a:rPr lang="zh-CN" altLang="en-US" sz="3200" dirty="0">
                  <a:solidFill>
                    <a:srgbClr val="7CC9C4"/>
                  </a:solidFill>
                  <a:latin typeface="华康少女文字W5(P)" panose="040F0500000000000000" pitchFamily="82" charset="-122"/>
                  <a:ea typeface="华康少女文字W5(P)" panose="040F0500000000000000" pitchFamily="82" charset="-122"/>
                </a:rPr>
                <a:t>日程安排</a:t>
              </a:r>
              <a:endParaRPr lang="zh-CN" altLang="en-US" sz="3200" dirty="0">
                <a:solidFill>
                  <a:srgbClr val="7CC9C4"/>
                </a:solidFill>
                <a:latin typeface="华康少女文字W5(P)" panose="040F0500000000000000" pitchFamily="82" charset="-122"/>
                <a:ea typeface="华康少女文字W5(P)" panose="040F0500000000000000" pitchFamily="82"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
                                        </p:tgtEl>
                                        <p:attrNameLst>
                                          <p:attrName>ppt_y</p:attrName>
                                        </p:attrNameLst>
                                      </p:cBhvr>
                                      <p:tavLst>
                                        <p:tav tm="0">
                                          <p:val>
                                            <p:strVal val="#ppt_y"/>
                                          </p:val>
                                        </p:tav>
                                        <p:tav tm="100000">
                                          <p:val>
                                            <p:strVal val="#ppt_y"/>
                                          </p:val>
                                        </p:tav>
                                      </p:tavLst>
                                    </p:anim>
                                    <p:anim calcmode="lin" valueType="num">
                                      <p:cBhvr>
                                        <p:cTn id="1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
                                        </p:tgtEl>
                                      </p:cBhvr>
                                    </p:animEffect>
                                  </p:childTnLst>
                                </p:cTn>
                              </p:par>
                            </p:childTnLst>
                          </p:cTn>
                        </p:par>
                        <p:par>
                          <p:cTn id="18" fill="hold">
                            <p:stCondLst>
                              <p:cond delay="1100"/>
                            </p:stCondLst>
                            <p:childTnLst>
                              <p:par>
                                <p:cTn id="19" presetID="14" presetClass="entr" presetSubtype="10" fill="hold" nodeType="after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randombar(horizontal)">
                                      <p:cBhvr>
                                        <p:cTn id="21" dur="500"/>
                                        <p:tgtEl>
                                          <p:spTgt spid="85"/>
                                        </p:tgtEl>
                                      </p:cBhvr>
                                    </p:animEffect>
                                  </p:childTnLst>
                                </p:cTn>
                              </p:par>
                            </p:childTnLst>
                          </p:cTn>
                        </p:par>
                        <p:par>
                          <p:cTn id="22" fill="hold">
                            <p:stCondLst>
                              <p:cond delay="1600"/>
                            </p:stCondLst>
                            <p:childTnLst>
                              <p:par>
                                <p:cTn id="23" presetID="14" presetClass="entr" presetSubtype="10" fill="hold" nodeType="afterEffect">
                                  <p:stCondLst>
                                    <p:cond delay="0"/>
                                  </p:stCondLst>
                                  <p:childTnLst>
                                    <p:set>
                                      <p:cBhvr>
                                        <p:cTn id="24" dur="1" fill="hold">
                                          <p:stCondLst>
                                            <p:cond delay="0"/>
                                          </p:stCondLst>
                                        </p:cTn>
                                        <p:tgtEl>
                                          <p:spTgt spid="84"/>
                                        </p:tgtEl>
                                        <p:attrNameLst>
                                          <p:attrName>style.visibility</p:attrName>
                                        </p:attrNameLst>
                                      </p:cBhvr>
                                      <p:to>
                                        <p:strVal val="visible"/>
                                      </p:to>
                                    </p:set>
                                    <p:animEffect transition="in" filter="randombar(horizontal)">
                                      <p:cBhvr>
                                        <p:cTn id="25" dur="500"/>
                                        <p:tgtEl>
                                          <p:spTgt spid="84"/>
                                        </p:tgtEl>
                                      </p:cBhvr>
                                    </p:animEffect>
                                  </p:childTnLst>
                                </p:cTn>
                              </p:par>
                            </p:childTnLst>
                          </p:cTn>
                        </p:par>
                        <p:par>
                          <p:cTn id="26" fill="hold">
                            <p:stCondLst>
                              <p:cond delay="2100"/>
                            </p:stCondLst>
                            <p:childTnLst>
                              <p:par>
                                <p:cTn id="27" presetID="14" presetClass="entr" presetSubtype="10" fill="hold" nodeType="afterEffect">
                                  <p:stCondLst>
                                    <p:cond delay="0"/>
                                  </p:stCondLst>
                                  <p:childTnLst>
                                    <p:set>
                                      <p:cBhvr>
                                        <p:cTn id="28" dur="1" fill="hold">
                                          <p:stCondLst>
                                            <p:cond delay="0"/>
                                          </p:stCondLst>
                                        </p:cTn>
                                        <p:tgtEl>
                                          <p:spTgt spid="82"/>
                                        </p:tgtEl>
                                        <p:attrNameLst>
                                          <p:attrName>style.visibility</p:attrName>
                                        </p:attrNameLst>
                                      </p:cBhvr>
                                      <p:to>
                                        <p:strVal val="visible"/>
                                      </p:to>
                                    </p:set>
                                    <p:animEffect transition="in" filter="randombar(horizontal)">
                                      <p:cBhvr>
                                        <p:cTn id="29" dur="500"/>
                                        <p:tgtEl>
                                          <p:spTgt spid="82"/>
                                        </p:tgtEl>
                                      </p:cBhvr>
                                    </p:animEffect>
                                  </p:childTnLst>
                                </p:cTn>
                              </p:par>
                            </p:childTnLst>
                          </p:cTn>
                        </p:par>
                        <p:par>
                          <p:cTn id="30" fill="hold">
                            <p:stCondLst>
                              <p:cond delay="2600"/>
                            </p:stCondLst>
                            <p:childTnLst>
                              <p:par>
                                <p:cTn id="31" presetID="14" presetClass="entr" presetSubtype="10" fill="hold" nodeType="afterEffect">
                                  <p:stCondLst>
                                    <p:cond delay="0"/>
                                  </p:stCondLst>
                                  <p:childTnLst>
                                    <p:set>
                                      <p:cBhvr>
                                        <p:cTn id="32" dur="1" fill="hold">
                                          <p:stCondLst>
                                            <p:cond delay="0"/>
                                          </p:stCondLst>
                                        </p:cTn>
                                        <p:tgtEl>
                                          <p:spTgt spid="83"/>
                                        </p:tgtEl>
                                        <p:attrNameLst>
                                          <p:attrName>style.visibility</p:attrName>
                                        </p:attrNameLst>
                                      </p:cBhvr>
                                      <p:to>
                                        <p:strVal val="visible"/>
                                      </p:to>
                                    </p:set>
                                    <p:animEffect transition="in" filter="randombar(horizontal)">
                                      <p:cBhvr>
                                        <p:cTn id="3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t="55556" r="55277"/>
          <a:stretch>
            <a:fillRect/>
          </a:stretch>
        </p:blipFill>
        <p:spPr>
          <a:xfrm>
            <a:off x="7355274" y="3024204"/>
            <a:ext cx="2285060" cy="3048000"/>
          </a:xfrm>
          <a:custGeom>
            <a:avLst/>
            <a:gdLst>
              <a:gd name="connsiteX0" fmla="*/ 0 w 2285060"/>
              <a:gd name="connsiteY0" fmla="*/ 0 h 3048000"/>
              <a:gd name="connsiteX1" fmla="*/ 1776093 w 2285060"/>
              <a:gd name="connsiteY1" fmla="*/ 0 h 3048000"/>
              <a:gd name="connsiteX2" fmla="*/ 1809917 w 2285060"/>
              <a:gd name="connsiteY2" fmla="*/ 29415 h 3048000"/>
              <a:gd name="connsiteX3" fmla="*/ 2173691 w 2285060"/>
              <a:gd name="connsiteY3" fmla="*/ 146539 h 3048000"/>
              <a:gd name="connsiteX4" fmla="*/ 2285060 w 2285060"/>
              <a:gd name="connsiteY4" fmla="*/ 134705 h 3048000"/>
              <a:gd name="connsiteX5" fmla="*/ 2285060 w 2285060"/>
              <a:gd name="connsiteY5" fmla="*/ 3048000 h 3048000"/>
              <a:gd name="connsiteX6" fmla="*/ 0 w 2285060"/>
              <a:gd name="connsiteY6" fmla="*/ 3048000 h 30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5060" h="3048000">
                <a:moveTo>
                  <a:pt x="0" y="0"/>
                </a:moveTo>
                <a:lnTo>
                  <a:pt x="1776093" y="0"/>
                </a:lnTo>
                <a:lnTo>
                  <a:pt x="1809917" y="29415"/>
                </a:lnTo>
                <a:cubicBezTo>
                  <a:pt x="1913758" y="103361"/>
                  <a:pt x="2038941" y="146539"/>
                  <a:pt x="2173691" y="146539"/>
                </a:cubicBezTo>
                <a:lnTo>
                  <a:pt x="2285060" y="134705"/>
                </a:lnTo>
                <a:lnTo>
                  <a:pt x="2285060" y="3048000"/>
                </a:lnTo>
                <a:lnTo>
                  <a:pt x="0" y="3048000"/>
                </a:lnTo>
                <a:close/>
              </a:path>
            </a:pathLst>
          </a:custGeom>
        </p:spPr>
      </p:pic>
      <p:grpSp>
        <p:nvGrpSpPr>
          <p:cNvPr id="11" name="组合 10"/>
          <p:cNvGrpSpPr/>
          <p:nvPr/>
        </p:nvGrpSpPr>
        <p:grpSpPr>
          <a:xfrm rot="20557322" flipH="1">
            <a:off x="2181562" y="186260"/>
            <a:ext cx="5639366" cy="5675888"/>
            <a:chOff x="5199185" y="-508000"/>
            <a:chExt cx="6637215" cy="6680200"/>
          </a:xfrm>
        </p:grpSpPr>
        <p:sp>
          <p:nvSpPr>
            <p:cNvPr id="10" name="椭圆 9"/>
            <p:cNvSpPr/>
            <p:nvPr/>
          </p:nvSpPr>
          <p:spPr>
            <a:xfrm>
              <a:off x="5991367" y="894090"/>
              <a:ext cx="5463857" cy="5023651"/>
            </a:xfrm>
            <a:custGeom>
              <a:avLst/>
              <a:gdLst>
                <a:gd name="connsiteX0" fmla="*/ 0 w 3998794"/>
                <a:gd name="connsiteY0" fmla="*/ 1999397 h 3998794"/>
                <a:gd name="connsiteX1" fmla="*/ 1999397 w 3998794"/>
                <a:gd name="connsiteY1" fmla="*/ 0 h 3998794"/>
                <a:gd name="connsiteX2" fmla="*/ 3998794 w 3998794"/>
                <a:gd name="connsiteY2" fmla="*/ 1999397 h 3998794"/>
                <a:gd name="connsiteX3" fmla="*/ 1999397 w 3998794"/>
                <a:gd name="connsiteY3" fmla="*/ 3998794 h 3998794"/>
                <a:gd name="connsiteX4" fmla="*/ 0 w 3998794"/>
                <a:gd name="connsiteY4" fmla="*/ 1999397 h 3998794"/>
                <a:gd name="connsiteX0-1" fmla="*/ 0 w 4666009"/>
                <a:gd name="connsiteY0-2" fmla="*/ 2085229 h 4084626"/>
                <a:gd name="connsiteX1-3" fmla="*/ 1999397 w 4666009"/>
                <a:gd name="connsiteY1-4" fmla="*/ 85832 h 4084626"/>
                <a:gd name="connsiteX2-5" fmla="*/ 4572000 w 4666009"/>
                <a:gd name="connsiteY2-6" fmla="*/ 536208 h 4084626"/>
                <a:gd name="connsiteX3-7" fmla="*/ 3998794 w 4666009"/>
                <a:gd name="connsiteY3-8" fmla="*/ 2085229 h 4084626"/>
                <a:gd name="connsiteX4-9" fmla="*/ 1999397 w 4666009"/>
                <a:gd name="connsiteY4-10" fmla="*/ 4084626 h 4084626"/>
                <a:gd name="connsiteX5" fmla="*/ 0 w 4666009"/>
                <a:gd name="connsiteY5" fmla="*/ 2085229 h 4084626"/>
                <a:gd name="connsiteX0-11" fmla="*/ 0 w 4666009"/>
                <a:gd name="connsiteY0-12" fmla="*/ 2047004 h 4046401"/>
                <a:gd name="connsiteX1-13" fmla="*/ 1999397 w 4666009"/>
                <a:gd name="connsiteY1-14" fmla="*/ 47607 h 4046401"/>
                <a:gd name="connsiteX2-15" fmla="*/ 4572000 w 4666009"/>
                <a:gd name="connsiteY2-16" fmla="*/ 497983 h 4046401"/>
                <a:gd name="connsiteX3-17" fmla="*/ 3998794 w 4666009"/>
                <a:gd name="connsiteY3-18" fmla="*/ 2047004 h 4046401"/>
                <a:gd name="connsiteX4-19" fmla="*/ 1999397 w 4666009"/>
                <a:gd name="connsiteY4-20" fmla="*/ 4046401 h 4046401"/>
                <a:gd name="connsiteX5-21" fmla="*/ 0 w 4666009"/>
                <a:gd name="connsiteY5-22" fmla="*/ 2047004 h 4046401"/>
                <a:gd name="connsiteX0-23" fmla="*/ 0 w 5498773"/>
                <a:gd name="connsiteY0-24" fmla="*/ 2047004 h 4059955"/>
                <a:gd name="connsiteX1-25" fmla="*/ 1999397 w 5498773"/>
                <a:gd name="connsiteY1-26" fmla="*/ 47607 h 4059955"/>
                <a:gd name="connsiteX2-27" fmla="*/ 4572000 w 5498773"/>
                <a:gd name="connsiteY2-28" fmla="*/ 497983 h 4059955"/>
                <a:gd name="connsiteX3-29" fmla="*/ 5445456 w 5498773"/>
                <a:gd name="connsiteY3-30" fmla="*/ 2824926 h 4059955"/>
                <a:gd name="connsiteX4-31" fmla="*/ 1999397 w 5498773"/>
                <a:gd name="connsiteY4-32" fmla="*/ 4046401 h 4059955"/>
                <a:gd name="connsiteX5-33" fmla="*/ 0 w 5498773"/>
                <a:gd name="connsiteY5-34" fmla="*/ 2047004 h 4059955"/>
                <a:gd name="connsiteX0-35" fmla="*/ 0 w 5449819"/>
                <a:gd name="connsiteY0-36" fmla="*/ 2047004 h 4499901"/>
                <a:gd name="connsiteX1-37" fmla="*/ 1999397 w 5449819"/>
                <a:gd name="connsiteY1-38" fmla="*/ 47607 h 4499901"/>
                <a:gd name="connsiteX2-39" fmla="*/ 4572000 w 5449819"/>
                <a:gd name="connsiteY2-40" fmla="*/ 497983 h 4499901"/>
                <a:gd name="connsiteX3-41" fmla="*/ 5445456 w 5449819"/>
                <a:gd name="connsiteY3-42" fmla="*/ 2824926 h 4499901"/>
                <a:gd name="connsiteX4-43" fmla="*/ 4572000 w 5449819"/>
                <a:gd name="connsiteY4-44" fmla="*/ 4414890 h 4499901"/>
                <a:gd name="connsiteX5-45" fmla="*/ 1999397 w 5449819"/>
                <a:gd name="connsiteY5-46" fmla="*/ 4046401 h 4499901"/>
                <a:gd name="connsiteX6" fmla="*/ 0 w 5449819"/>
                <a:gd name="connsiteY6" fmla="*/ 2047004 h 4499901"/>
                <a:gd name="connsiteX0-47" fmla="*/ 0 w 5449819"/>
                <a:gd name="connsiteY0-48" fmla="*/ 2047004 h 4482005"/>
                <a:gd name="connsiteX1-49" fmla="*/ 1999397 w 5449819"/>
                <a:gd name="connsiteY1-50" fmla="*/ 47607 h 4482005"/>
                <a:gd name="connsiteX2-51" fmla="*/ 4572000 w 5449819"/>
                <a:gd name="connsiteY2-52" fmla="*/ 497983 h 4482005"/>
                <a:gd name="connsiteX3-53" fmla="*/ 5445456 w 5449819"/>
                <a:gd name="connsiteY3-54" fmla="*/ 2824926 h 4482005"/>
                <a:gd name="connsiteX4-55" fmla="*/ 4572000 w 5449819"/>
                <a:gd name="connsiteY4-56" fmla="*/ 4414890 h 4482005"/>
                <a:gd name="connsiteX5-57" fmla="*/ 2688609 w 5449819"/>
                <a:gd name="connsiteY5-58" fmla="*/ 4073696 h 4482005"/>
                <a:gd name="connsiteX6-59" fmla="*/ 1999397 w 5449819"/>
                <a:gd name="connsiteY6-60" fmla="*/ 4046401 h 4482005"/>
                <a:gd name="connsiteX7" fmla="*/ 0 w 5449819"/>
                <a:gd name="connsiteY7" fmla="*/ 2047004 h 4482005"/>
                <a:gd name="connsiteX0-61" fmla="*/ 0 w 5449819"/>
                <a:gd name="connsiteY0-62" fmla="*/ 2047004 h 4482005"/>
                <a:gd name="connsiteX1-63" fmla="*/ 1999397 w 5449819"/>
                <a:gd name="connsiteY1-64" fmla="*/ 47607 h 4482005"/>
                <a:gd name="connsiteX2-65" fmla="*/ 4572000 w 5449819"/>
                <a:gd name="connsiteY2-66" fmla="*/ 497983 h 4482005"/>
                <a:gd name="connsiteX3-67" fmla="*/ 5445456 w 5449819"/>
                <a:gd name="connsiteY3-68" fmla="*/ 2824926 h 4482005"/>
                <a:gd name="connsiteX4-69" fmla="*/ 4572000 w 5449819"/>
                <a:gd name="connsiteY4-70" fmla="*/ 4414890 h 4482005"/>
                <a:gd name="connsiteX5-71" fmla="*/ 2688609 w 5449819"/>
                <a:gd name="connsiteY5-72" fmla="*/ 4073696 h 4482005"/>
                <a:gd name="connsiteX6-73" fmla="*/ 1999397 w 5449819"/>
                <a:gd name="connsiteY6-74" fmla="*/ 4046401 h 4482005"/>
                <a:gd name="connsiteX7-75" fmla="*/ 0 w 5449819"/>
                <a:gd name="connsiteY7-76" fmla="*/ 2047004 h 4482005"/>
                <a:gd name="connsiteX0-77" fmla="*/ 0 w 5449819"/>
                <a:gd name="connsiteY0-78" fmla="*/ 2047004 h 4482005"/>
                <a:gd name="connsiteX1-79" fmla="*/ 1999397 w 5449819"/>
                <a:gd name="connsiteY1-80" fmla="*/ 47607 h 4482005"/>
                <a:gd name="connsiteX2-81" fmla="*/ 4572000 w 5449819"/>
                <a:gd name="connsiteY2-82" fmla="*/ 497983 h 4482005"/>
                <a:gd name="connsiteX3-83" fmla="*/ 5445456 w 5449819"/>
                <a:gd name="connsiteY3-84" fmla="*/ 2824926 h 4482005"/>
                <a:gd name="connsiteX4-85" fmla="*/ 4572000 w 5449819"/>
                <a:gd name="connsiteY4-86" fmla="*/ 4414890 h 4482005"/>
                <a:gd name="connsiteX5-87" fmla="*/ 2688609 w 5449819"/>
                <a:gd name="connsiteY5-88" fmla="*/ 4073696 h 4482005"/>
                <a:gd name="connsiteX6-89" fmla="*/ 1999397 w 5449819"/>
                <a:gd name="connsiteY6-90" fmla="*/ 4046401 h 4482005"/>
                <a:gd name="connsiteX7-91" fmla="*/ 0 w 5449819"/>
                <a:gd name="connsiteY7-92" fmla="*/ 2047004 h 4482005"/>
                <a:gd name="connsiteX0-93" fmla="*/ 0 w 5449819"/>
                <a:gd name="connsiteY0-94" fmla="*/ 2047004 h 4495882"/>
                <a:gd name="connsiteX1-95" fmla="*/ 1999397 w 5449819"/>
                <a:gd name="connsiteY1-96" fmla="*/ 47607 h 4495882"/>
                <a:gd name="connsiteX2-97" fmla="*/ 4572000 w 5449819"/>
                <a:gd name="connsiteY2-98" fmla="*/ 497983 h 4495882"/>
                <a:gd name="connsiteX3-99" fmla="*/ 5445456 w 5449819"/>
                <a:gd name="connsiteY3-100" fmla="*/ 2824926 h 4495882"/>
                <a:gd name="connsiteX4-101" fmla="*/ 4572000 w 5449819"/>
                <a:gd name="connsiteY4-102" fmla="*/ 4414890 h 4495882"/>
                <a:gd name="connsiteX5-103" fmla="*/ 3234519 w 5449819"/>
                <a:gd name="connsiteY5-104" fmla="*/ 4196526 h 4495882"/>
                <a:gd name="connsiteX6-105" fmla="*/ 1999397 w 5449819"/>
                <a:gd name="connsiteY6-106" fmla="*/ 4046401 h 4495882"/>
                <a:gd name="connsiteX7-107" fmla="*/ 0 w 5449819"/>
                <a:gd name="connsiteY7-108" fmla="*/ 2047004 h 4495882"/>
                <a:gd name="connsiteX0-109" fmla="*/ 0 w 5449819"/>
                <a:gd name="connsiteY0-110" fmla="*/ 2047004 h 4495882"/>
                <a:gd name="connsiteX1-111" fmla="*/ 1999397 w 5449819"/>
                <a:gd name="connsiteY1-112" fmla="*/ 47607 h 4495882"/>
                <a:gd name="connsiteX2-113" fmla="*/ 4572000 w 5449819"/>
                <a:gd name="connsiteY2-114" fmla="*/ 497983 h 4495882"/>
                <a:gd name="connsiteX3-115" fmla="*/ 5445456 w 5449819"/>
                <a:gd name="connsiteY3-116" fmla="*/ 2824926 h 4495882"/>
                <a:gd name="connsiteX4-117" fmla="*/ 4572000 w 5449819"/>
                <a:gd name="connsiteY4-118" fmla="*/ 4414890 h 4495882"/>
                <a:gd name="connsiteX5-119" fmla="*/ 3234519 w 5449819"/>
                <a:gd name="connsiteY5-120" fmla="*/ 4196526 h 4495882"/>
                <a:gd name="connsiteX6-121" fmla="*/ 1999397 w 5449819"/>
                <a:gd name="connsiteY6-122" fmla="*/ 4046401 h 4495882"/>
                <a:gd name="connsiteX7-123" fmla="*/ 0 w 5449819"/>
                <a:gd name="connsiteY7-124" fmla="*/ 2047004 h 4495882"/>
                <a:gd name="connsiteX0-125" fmla="*/ 0 w 5449819"/>
                <a:gd name="connsiteY0-126" fmla="*/ 2047004 h 4495882"/>
                <a:gd name="connsiteX1-127" fmla="*/ 1999397 w 5449819"/>
                <a:gd name="connsiteY1-128" fmla="*/ 47607 h 4495882"/>
                <a:gd name="connsiteX2-129" fmla="*/ 4572000 w 5449819"/>
                <a:gd name="connsiteY2-130" fmla="*/ 497983 h 4495882"/>
                <a:gd name="connsiteX3-131" fmla="*/ 5445456 w 5449819"/>
                <a:gd name="connsiteY3-132" fmla="*/ 2824926 h 4495882"/>
                <a:gd name="connsiteX4-133" fmla="*/ 4572000 w 5449819"/>
                <a:gd name="connsiteY4-134" fmla="*/ 4414890 h 4495882"/>
                <a:gd name="connsiteX5-135" fmla="*/ 3234519 w 5449819"/>
                <a:gd name="connsiteY5-136" fmla="*/ 4196526 h 4495882"/>
                <a:gd name="connsiteX6-137" fmla="*/ 1999397 w 5449819"/>
                <a:gd name="connsiteY6-138" fmla="*/ 4046401 h 4495882"/>
                <a:gd name="connsiteX7-139" fmla="*/ 0 w 5449819"/>
                <a:gd name="connsiteY7-140" fmla="*/ 2047004 h 4495882"/>
                <a:gd name="connsiteX0-141" fmla="*/ 0 w 5449819"/>
                <a:gd name="connsiteY0-142" fmla="*/ 2047004 h 4495882"/>
                <a:gd name="connsiteX1-143" fmla="*/ 1999397 w 5449819"/>
                <a:gd name="connsiteY1-144" fmla="*/ 47607 h 4495882"/>
                <a:gd name="connsiteX2-145" fmla="*/ 4572000 w 5449819"/>
                <a:gd name="connsiteY2-146" fmla="*/ 497983 h 4495882"/>
                <a:gd name="connsiteX3-147" fmla="*/ 5445456 w 5449819"/>
                <a:gd name="connsiteY3-148" fmla="*/ 2824926 h 4495882"/>
                <a:gd name="connsiteX4-149" fmla="*/ 4572000 w 5449819"/>
                <a:gd name="connsiteY4-150" fmla="*/ 4414890 h 4495882"/>
                <a:gd name="connsiteX5-151" fmla="*/ 3234519 w 5449819"/>
                <a:gd name="connsiteY5-152" fmla="*/ 4196526 h 4495882"/>
                <a:gd name="connsiteX6-153" fmla="*/ 1999397 w 5449819"/>
                <a:gd name="connsiteY6-154" fmla="*/ 4046401 h 4495882"/>
                <a:gd name="connsiteX7-155" fmla="*/ 0 w 5449819"/>
                <a:gd name="connsiteY7-156" fmla="*/ 2047004 h 4495882"/>
                <a:gd name="connsiteX0-157" fmla="*/ 0 w 5449819"/>
                <a:gd name="connsiteY0-158" fmla="*/ 2047004 h 4580202"/>
                <a:gd name="connsiteX1-159" fmla="*/ 1999397 w 5449819"/>
                <a:gd name="connsiteY1-160" fmla="*/ 47607 h 4580202"/>
                <a:gd name="connsiteX2-161" fmla="*/ 4572000 w 5449819"/>
                <a:gd name="connsiteY2-162" fmla="*/ 497983 h 4580202"/>
                <a:gd name="connsiteX3-163" fmla="*/ 5445456 w 5449819"/>
                <a:gd name="connsiteY3-164" fmla="*/ 2824926 h 4580202"/>
                <a:gd name="connsiteX4-165" fmla="*/ 4653886 w 5449819"/>
                <a:gd name="connsiteY4-166" fmla="*/ 4510424 h 4580202"/>
                <a:gd name="connsiteX5-167" fmla="*/ 3234519 w 5449819"/>
                <a:gd name="connsiteY5-168" fmla="*/ 4196526 h 4580202"/>
                <a:gd name="connsiteX6-169" fmla="*/ 1999397 w 5449819"/>
                <a:gd name="connsiteY6-170" fmla="*/ 4046401 h 4580202"/>
                <a:gd name="connsiteX7-171" fmla="*/ 0 w 5449819"/>
                <a:gd name="connsiteY7-172" fmla="*/ 2047004 h 4580202"/>
                <a:gd name="connsiteX0-173" fmla="*/ 0 w 5449819"/>
                <a:gd name="connsiteY0-174" fmla="*/ 2047004 h 5023651"/>
                <a:gd name="connsiteX1-175" fmla="*/ 1999397 w 5449819"/>
                <a:gd name="connsiteY1-176" fmla="*/ 47607 h 5023651"/>
                <a:gd name="connsiteX2-177" fmla="*/ 4572000 w 5449819"/>
                <a:gd name="connsiteY2-178" fmla="*/ 497983 h 5023651"/>
                <a:gd name="connsiteX3-179" fmla="*/ 5445456 w 5449819"/>
                <a:gd name="connsiteY3-180" fmla="*/ 2824926 h 5023651"/>
                <a:gd name="connsiteX4-181" fmla="*/ 4653886 w 5449819"/>
                <a:gd name="connsiteY4-182" fmla="*/ 4510424 h 5023651"/>
                <a:gd name="connsiteX5-183" fmla="*/ 3383542 w 5449819"/>
                <a:gd name="connsiteY5-184" fmla="*/ 5017183 h 5023651"/>
                <a:gd name="connsiteX6-185" fmla="*/ 3234519 w 5449819"/>
                <a:gd name="connsiteY6-186" fmla="*/ 4196526 h 5023651"/>
                <a:gd name="connsiteX7-187" fmla="*/ 1999397 w 5449819"/>
                <a:gd name="connsiteY7-188" fmla="*/ 4046401 h 5023651"/>
                <a:gd name="connsiteX8" fmla="*/ 0 w 5449819"/>
                <a:gd name="connsiteY8" fmla="*/ 2047004 h 5023651"/>
                <a:gd name="connsiteX0-189" fmla="*/ 0 w 5449819"/>
                <a:gd name="connsiteY0-190" fmla="*/ 2047004 h 5023651"/>
                <a:gd name="connsiteX1-191" fmla="*/ 1999397 w 5449819"/>
                <a:gd name="connsiteY1-192" fmla="*/ 47607 h 5023651"/>
                <a:gd name="connsiteX2-193" fmla="*/ 4572000 w 5449819"/>
                <a:gd name="connsiteY2-194" fmla="*/ 497983 h 5023651"/>
                <a:gd name="connsiteX3-195" fmla="*/ 5445456 w 5449819"/>
                <a:gd name="connsiteY3-196" fmla="*/ 2824926 h 5023651"/>
                <a:gd name="connsiteX4-197" fmla="*/ 4653886 w 5449819"/>
                <a:gd name="connsiteY4-198" fmla="*/ 4510424 h 5023651"/>
                <a:gd name="connsiteX5-199" fmla="*/ 3383542 w 5449819"/>
                <a:gd name="connsiteY5-200" fmla="*/ 5017183 h 5023651"/>
                <a:gd name="connsiteX6-201" fmla="*/ 3234519 w 5449819"/>
                <a:gd name="connsiteY6-202" fmla="*/ 4196526 h 5023651"/>
                <a:gd name="connsiteX7-203" fmla="*/ 1999397 w 5449819"/>
                <a:gd name="connsiteY7-204" fmla="*/ 4046401 h 5023651"/>
                <a:gd name="connsiteX8-205" fmla="*/ 0 w 5449819"/>
                <a:gd name="connsiteY8-206" fmla="*/ 2047004 h 5023651"/>
                <a:gd name="connsiteX0-207" fmla="*/ 0 w 5449819"/>
                <a:gd name="connsiteY0-208" fmla="*/ 2047004 h 5023651"/>
                <a:gd name="connsiteX1-209" fmla="*/ 1999397 w 5449819"/>
                <a:gd name="connsiteY1-210" fmla="*/ 47607 h 5023651"/>
                <a:gd name="connsiteX2-211" fmla="*/ 4572000 w 5449819"/>
                <a:gd name="connsiteY2-212" fmla="*/ 497983 h 5023651"/>
                <a:gd name="connsiteX3-213" fmla="*/ 5445456 w 5449819"/>
                <a:gd name="connsiteY3-214" fmla="*/ 2824926 h 5023651"/>
                <a:gd name="connsiteX4-215" fmla="*/ 4653886 w 5449819"/>
                <a:gd name="connsiteY4-216" fmla="*/ 4510424 h 5023651"/>
                <a:gd name="connsiteX5-217" fmla="*/ 3383542 w 5449819"/>
                <a:gd name="connsiteY5-218" fmla="*/ 5017183 h 5023651"/>
                <a:gd name="connsiteX6-219" fmla="*/ 3234519 w 5449819"/>
                <a:gd name="connsiteY6-220" fmla="*/ 4196526 h 5023651"/>
                <a:gd name="connsiteX7-221" fmla="*/ 1999397 w 5449819"/>
                <a:gd name="connsiteY7-222" fmla="*/ 4046401 h 5023651"/>
                <a:gd name="connsiteX8-223" fmla="*/ 0 w 5449819"/>
                <a:gd name="connsiteY8-224" fmla="*/ 2047004 h 5023651"/>
                <a:gd name="connsiteX0-225" fmla="*/ 0 w 5449819"/>
                <a:gd name="connsiteY0-226" fmla="*/ 2047004 h 5023651"/>
                <a:gd name="connsiteX1-227" fmla="*/ 1999397 w 5449819"/>
                <a:gd name="connsiteY1-228" fmla="*/ 47607 h 5023651"/>
                <a:gd name="connsiteX2-229" fmla="*/ 4572000 w 5449819"/>
                <a:gd name="connsiteY2-230" fmla="*/ 497983 h 5023651"/>
                <a:gd name="connsiteX3-231" fmla="*/ 5445456 w 5449819"/>
                <a:gd name="connsiteY3-232" fmla="*/ 2824926 h 5023651"/>
                <a:gd name="connsiteX4-233" fmla="*/ 4653886 w 5449819"/>
                <a:gd name="connsiteY4-234" fmla="*/ 4510424 h 5023651"/>
                <a:gd name="connsiteX5-235" fmla="*/ 3383542 w 5449819"/>
                <a:gd name="connsiteY5-236" fmla="*/ 5017183 h 5023651"/>
                <a:gd name="connsiteX6-237" fmla="*/ 3234519 w 5449819"/>
                <a:gd name="connsiteY6-238" fmla="*/ 4196526 h 5023651"/>
                <a:gd name="connsiteX7-239" fmla="*/ 1999397 w 5449819"/>
                <a:gd name="connsiteY7-240" fmla="*/ 4046401 h 5023651"/>
                <a:gd name="connsiteX8-241" fmla="*/ 0 w 5449819"/>
                <a:gd name="connsiteY8-242" fmla="*/ 2047004 h 5023651"/>
                <a:gd name="connsiteX0-243" fmla="*/ 0 w 5449819"/>
                <a:gd name="connsiteY0-244" fmla="*/ 2047004 h 5023651"/>
                <a:gd name="connsiteX1-245" fmla="*/ 1999397 w 5449819"/>
                <a:gd name="connsiteY1-246" fmla="*/ 47607 h 5023651"/>
                <a:gd name="connsiteX2-247" fmla="*/ 4572000 w 5449819"/>
                <a:gd name="connsiteY2-248" fmla="*/ 497983 h 5023651"/>
                <a:gd name="connsiteX3-249" fmla="*/ 5445456 w 5449819"/>
                <a:gd name="connsiteY3-250" fmla="*/ 2824926 h 5023651"/>
                <a:gd name="connsiteX4-251" fmla="*/ 4653886 w 5449819"/>
                <a:gd name="connsiteY4-252" fmla="*/ 4510424 h 5023651"/>
                <a:gd name="connsiteX5-253" fmla="*/ 3383542 w 5449819"/>
                <a:gd name="connsiteY5-254" fmla="*/ 5017183 h 5023651"/>
                <a:gd name="connsiteX6-255" fmla="*/ 3234519 w 5449819"/>
                <a:gd name="connsiteY6-256" fmla="*/ 4196526 h 5023651"/>
                <a:gd name="connsiteX7-257" fmla="*/ 1999397 w 5449819"/>
                <a:gd name="connsiteY7-258" fmla="*/ 4046401 h 5023651"/>
                <a:gd name="connsiteX8-259" fmla="*/ 0 w 5449819"/>
                <a:gd name="connsiteY8-260" fmla="*/ 2047004 h 5023651"/>
                <a:gd name="connsiteX0-261" fmla="*/ 0 w 5463857"/>
                <a:gd name="connsiteY0-262" fmla="*/ 2047004 h 5023651"/>
                <a:gd name="connsiteX1-263" fmla="*/ 1999397 w 5463857"/>
                <a:gd name="connsiteY1-264" fmla="*/ 47607 h 5023651"/>
                <a:gd name="connsiteX2-265" fmla="*/ 4572000 w 5463857"/>
                <a:gd name="connsiteY2-266" fmla="*/ 497983 h 5023651"/>
                <a:gd name="connsiteX3-267" fmla="*/ 5445456 w 5463857"/>
                <a:gd name="connsiteY3-268" fmla="*/ 2824926 h 5023651"/>
                <a:gd name="connsiteX4-269" fmla="*/ 4653886 w 5463857"/>
                <a:gd name="connsiteY4-270" fmla="*/ 4510424 h 5023651"/>
                <a:gd name="connsiteX5-271" fmla="*/ 3383542 w 5463857"/>
                <a:gd name="connsiteY5-272" fmla="*/ 5017183 h 5023651"/>
                <a:gd name="connsiteX6-273" fmla="*/ 3234519 w 5463857"/>
                <a:gd name="connsiteY6-274" fmla="*/ 4196526 h 5023651"/>
                <a:gd name="connsiteX7-275" fmla="*/ 1999397 w 5463857"/>
                <a:gd name="connsiteY7-276" fmla="*/ 4046401 h 5023651"/>
                <a:gd name="connsiteX8-277" fmla="*/ 0 w 5463857"/>
                <a:gd name="connsiteY8-278" fmla="*/ 2047004 h 5023651"/>
                <a:gd name="connsiteX0-279" fmla="*/ 0 w 5463857"/>
                <a:gd name="connsiteY0-280" fmla="*/ 2047004 h 5023651"/>
                <a:gd name="connsiteX1-281" fmla="*/ 1999397 w 5463857"/>
                <a:gd name="connsiteY1-282" fmla="*/ 47607 h 5023651"/>
                <a:gd name="connsiteX2-283" fmla="*/ 4572000 w 5463857"/>
                <a:gd name="connsiteY2-284" fmla="*/ 497983 h 5023651"/>
                <a:gd name="connsiteX3-285" fmla="*/ 5445456 w 5463857"/>
                <a:gd name="connsiteY3-286" fmla="*/ 2824926 h 5023651"/>
                <a:gd name="connsiteX4-287" fmla="*/ 4653886 w 5463857"/>
                <a:gd name="connsiteY4-288" fmla="*/ 4510424 h 5023651"/>
                <a:gd name="connsiteX5-289" fmla="*/ 3383542 w 5463857"/>
                <a:gd name="connsiteY5-290" fmla="*/ 5017183 h 5023651"/>
                <a:gd name="connsiteX6-291" fmla="*/ 3234519 w 5463857"/>
                <a:gd name="connsiteY6-292" fmla="*/ 4196526 h 5023651"/>
                <a:gd name="connsiteX7-293" fmla="*/ 1999397 w 5463857"/>
                <a:gd name="connsiteY7-294" fmla="*/ 4046401 h 5023651"/>
                <a:gd name="connsiteX8-295" fmla="*/ 0 w 5463857"/>
                <a:gd name="connsiteY8-296" fmla="*/ 2047004 h 50236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59" y="connsiteY6-60"/>
                </a:cxn>
                <a:cxn ang="0">
                  <a:pos x="connsiteX7-75" y="connsiteY7-76"/>
                </a:cxn>
                <a:cxn ang="0">
                  <a:pos x="connsiteX8-205" y="connsiteY8-206"/>
                </a:cxn>
              </a:cxnLst>
              <a:rect l="l" t="t" r="r" b="b"/>
              <a:pathLst>
                <a:path w="5463857" h="5023651">
                  <a:moveTo>
                    <a:pt x="0" y="2047004"/>
                  </a:moveTo>
                  <a:cubicBezTo>
                    <a:pt x="0" y="942768"/>
                    <a:pt x="1196453" y="210243"/>
                    <a:pt x="1999397" y="47607"/>
                  </a:cubicBezTo>
                  <a:cubicBezTo>
                    <a:pt x="2802341" y="-115029"/>
                    <a:pt x="4238767" y="164750"/>
                    <a:pt x="4572000" y="497983"/>
                  </a:cubicBezTo>
                  <a:cubicBezTo>
                    <a:pt x="5460405" y="1157787"/>
                    <a:pt x="5506871" y="2310860"/>
                    <a:pt x="5445456" y="2824926"/>
                  </a:cubicBezTo>
                  <a:cubicBezTo>
                    <a:pt x="5384041" y="3338992"/>
                    <a:pt x="5198649" y="4018268"/>
                    <a:pt x="4653886" y="4510424"/>
                  </a:cubicBezTo>
                  <a:cubicBezTo>
                    <a:pt x="4435694" y="4795752"/>
                    <a:pt x="3620103" y="5069499"/>
                    <a:pt x="3383542" y="5017183"/>
                  </a:cubicBezTo>
                  <a:cubicBezTo>
                    <a:pt x="4375418" y="4429158"/>
                    <a:pt x="3590670" y="4278274"/>
                    <a:pt x="3234519" y="4196526"/>
                  </a:cubicBezTo>
                  <a:cubicBezTo>
                    <a:pt x="2878368" y="4114778"/>
                    <a:pt x="2579426" y="4036166"/>
                    <a:pt x="1999397" y="4046401"/>
                  </a:cubicBezTo>
                  <a:cubicBezTo>
                    <a:pt x="1460311" y="3688147"/>
                    <a:pt x="354842" y="3970105"/>
                    <a:pt x="0" y="20470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11078" t="2490" r="-667" b="30332"/>
            <a:stretch>
              <a:fillRect/>
            </a:stretch>
          </p:blipFill>
          <p:spPr>
            <a:xfrm>
              <a:off x="5199185" y="-508000"/>
              <a:ext cx="6637215" cy="6680200"/>
            </a:xfrm>
            <a:custGeom>
              <a:avLst/>
              <a:gdLst>
                <a:gd name="connsiteX0" fmla="*/ 0 w 6637215"/>
                <a:gd name="connsiteY0" fmla="*/ 0 h 6680200"/>
                <a:gd name="connsiteX1" fmla="*/ 6637215 w 6637215"/>
                <a:gd name="connsiteY1" fmla="*/ 0 h 6680200"/>
                <a:gd name="connsiteX2" fmla="*/ 6637215 w 6637215"/>
                <a:gd name="connsiteY2" fmla="*/ 6680200 h 6680200"/>
                <a:gd name="connsiteX3" fmla="*/ 2819147 w 6637215"/>
                <a:gd name="connsiteY3" fmla="*/ 6680200 h 6680200"/>
                <a:gd name="connsiteX4" fmla="*/ 2771027 w 6637215"/>
                <a:gd name="connsiteY4" fmla="*/ 6548727 h 6680200"/>
                <a:gd name="connsiteX5" fmla="*/ 325315 w 6637215"/>
                <a:gd name="connsiteY5" fmla="*/ 4927600 h 6680200"/>
                <a:gd name="connsiteX6" fmla="*/ 53929 w 6637215"/>
                <a:gd name="connsiteY6" fmla="*/ 4941304 h 6680200"/>
                <a:gd name="connsiteX7" fmla="*/ 0 w 6637215"/>
                <a:gd name="connsiteY7" fmla="*/ 4949535 h 668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7215" h="6680200">
                  <a:moveTo>
                    <a:pt x="0" y="0"/>
                  </a:moveTo>
                  <a:lnTo>
                    <a:pt x="6637215" y="0"/>
                  </a:lnTo>
                  <a:lnTo>
                    <a:pt x="6637215" y="6680200"/>
                  </a:lnTo>
                  <a:lnTo>
                    <a:pt x="2819147" y="6680200"/>
                  </a:lnTo>
                  <a:lnTo>
                    <a:pt x="2771027" y="6548727"/>
                  </a:lnTo>
                  <a:cubicBezTo>
                    <a:pt x="2368082" y="5596059"/>
                    <a:pt x="1424762" y="4927600"/>
                    <a:pt x="325315" y="4927600"/>
                  </a:cubicBezTo>
                  <a:cubicBezTo>
                    <a:pt x="233695" y="4927600"/>
                    <a:pt x="143158" y="4932242"/>
                    <a:pt x="53929" y="4941304"/>
                  </a:cubicBezTo>
                  <a:lnTo>
                    <a:pt x="0" y="4949535"/>
                  </a:lnTo>
                  <a:close/>
                </a:path>
              </a:pathLst>
            </a:custGeom>
          </p:spPr>
        </p:pic>
      </p:grpSp>
      <p:sp>
        <p:nvSpPr>
          <p:cNvPr id="14" name="矩形 13"/>
          <p:cNvSpPr/>
          <p:nvPr/>
        </p:nvSpPr>
        <p:spPr>
          <a:xfrm>
            <a:off x="3494913" y="2459504"/>
            <a:ext cx="2492990" cy="1938992"/>
          </a:xfrm>
          <a:prstGeom prst="rect">
            <a:avLst/>
          </a:prstGeom>
        </p:spPr>
        <p:txBody>
          <a:bodyPr vert="horz" wrap="none">
            <a:spAutoFit/>
          </a:bodyPr>
          <a:lstStyle/>
          <a:p>
            <a:pPr algn="ctr"/>
            <a:r>
              <a:rPr lang="zh-CN" altLang="en-US" sz="6000" b="1" dirty="0">
                <a:solidFill>
                  <a:srgbClr val="51B7B0"/>
                </a:solidFill>
                <a:latin typeface="华康少女文字W5(P)" panose="040F0500000000000000" pitchFamily="82" charset="-122"/>
                <a:ea typeface="华康少女文字W5(P)" panose="040F0500000000000000" pitchFamily="82" charset="-122"/>
              </a:rPr>
              <a:t>夏令营</a:t>
            </a:r>
            <a:endParaRPr lang="en-US" altLang="zh-CN" sz="6000" b="1" dirty="0">
              <a:solidFill>
                <a:srgbClr val="51B7B0"/>
              </a:solidFill>
              <a:latin typeface="华康少女文字W5(P)" panose="040F0500000000000000" pitchFamily="82" charset="-122"/>
              <a:ea typeface="华康少女文字W5(P)" panose="040F0500000000000000" pitchFamily="82" charset="-122"/>
            </a:endParaRPr>
          </a:p>
          <a:p>
            <a:pPr algn="ctr"/>
            <a:r>
              <a:rPr lang="zh-CN" altLang="en-US" sz="6000" b="1" dirty="0">
                <a:solidFill>
                  <a:srgbClr val="51B7B0"/>
                </a:solidFill>
                <a:latin typeface="华康少女文字W5(P)" panose="040F0500000000000000" pitchFamily="82" charset="-122"/>
                <a:ea typeface="华康少女文字W5(P)" panose="040F0500000000000000" pitchFamily="82" charset="-122"/>
              </a:rPr>
              <a:t>概述</a:t>
            </a:r>
            <a:endParaRPr lang="zh-CN" altLang="en-US" sz="6000" b="1" dirty="0">
              <a:solidFill>
                <a:srgbClr val="51B7B0"/>
              </a:solidFill>
              <a:latin typeface="华康少女文字W5(P)" panose="040F0500000000000000" pitchFamily="82" charset="-122"/>
              <a:ea typeface="华康少女文字W5(P)" panose="040F0500000000000000" pitchFamily="82" charset="-122"/>
            </a:endParaRPr>
          </a:p>
        </p:txBody>
      </p:sp>
      <p:sp>
        <p:nvSpPr>
          <p:cNvPr id="15" name="矩形 14"/>
          <p:cNvSpPr/>
          <p:nvPr/>
        </p:nvSpPr>
        <p:spPr>
          <a:xfrm>
            <a:off x="4263553" y="1251334"/>
            <a:ext cx="955711" cy="1323439"/>
          </a:xfrm>
          <a:prstGeom prst="rect">
            <a:avLst/>
          </a:prstGeom>
        </p:spPr>
        <p:txBody>
          <a:bodyPr vert="horz" wrap="none">
            <a:spAutoFit/>
          </a:bodyPr>
          <a:lstStyle/>
          <a:p>
            <a:r>
              <a:rPr lang="en-US" altLang="zh-CN" sz="8000" b="1" dirty="0">
                <a:solidFill>
                  <a:srgbClr val="51B7B0"/>
                </a:solidFill>
                <a:latin typeface="华康少女文字W5(P)" panose="040F0500000000000000" pitchFamily="82" charset="-122"/>
                <a:ea typeface="华康少女文字W5(P)" panose="040F0500000000000000" pitchFamily="82" charset="-122"/>
              </a:rPr>
              <a:t>2</a:t>
            </a:r>
            <a:endParaRPr lang="zh-CN" altLang="en-US" sz="8000" b="1" dirty="0">
              <a:solidFill>
                <a:srgbClr val="51B7B0"/>
              </a:solidFill>
              <a:latin typeface="华康少女文字W5(P)" panose="040F0500000000000000" pitchFamily="82" charset="-122"/>
              <a:ea typeface="华康少女文字W5(P)" panose="040F0500000000000000" pitchFamily="8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5"/>
                                        </p:tgtEl>
                                        <p:attrNameLst>
                                          <p:attrName>ppt_y</p:attrName>
                                        </p:attrNameLst>
                                      </p:cBhvr>
                                      <p:tavLst>
                                        <p:tav tm="0">
                                          <p:val>
                                            <p:strVal val="#ppt_y"/>
                                          </p:val>
                                        </p:tav>
                                        <p:tav tm="100000">
                                          <p:val>
                                            <p:strVal val="#ppt_y"/>
                                          </p:val>
                                        </p:tav>
                                      </p:tavLst>
                                    </p:anim>
                                    <p:anim calcmode="lin" valueType="num">
                                      <p:cBhvr>
                                        <p:cTn id="19"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5"/>
                                        </p:tgtEl>
                                      </p:cBhvr>
                                    </p:animEffect>
                                  </p:childTnLst>
                                </p:cTn>
                              </p:par>
                            </p:childTnLst>
                          </p:cTn>
                        </p:par>
                        <p:par>
                          <p:cTn id="22" fill="hold">
                            <p:stCondLst>
                              <p:cond delay="1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4"/>
                                        </p:tgtEl>
                                        <p:attrNameLst>
                                          <p:attrName>ppt_y</p:attrName>
                                        </p:attrNameLst>
                                      </p:cBhvr>
                                      <p:tavLst>
                                        <p:tav tm="0">
                                          <p:val>
                                            <p:strVal val="#ppt_y"/>
                                          </p:val>
                                        </p:tav>
                                        <p:tav tm="100000">
                                          <p:val>
                                            <p:strVal val="#ppt_y"/>
                                          </p:val>
                                        </p:tav>
                                      </p:tavLst>
                                    </p:anim>
                                    <p:anim calcmode="lin" valueType="num">
                                      <p:cBhvr>
                                        <p:cTn id="27"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t="10567"/>
          <a:stretch>
            <a:fillRect/>
          </a:stretch>
        </p:blipFill>
        <p:spPr>
          <a:xfrm rot="5400000">
            <a:off x="6624738" y="617765"/>
            <a:ext cx="3620053" cy="5189363"/>
          </a:xfrm>
          <a:prstGeom prst="rect">
            <a:avLst/>
          </a:prstGeom>
        </p:spPr>
      </p:pic>
      <p:pic>
        <p:nvPicPr>
          <p:cNvPr id="4" name="图片 3"/>
          <p:cNvPicPr>
            <a:picLocks noChangeAspect="1"/>
          </p:cNvPicPr>
          <p:nvPr/>
        </p:nvPicPr>
        <p:blipFill rotWithShape="1">
          <a:blip r:embed="rId1">
            <a:extLst>
              <a:ext uri="{28A0092B-C50C-407E-A947-70E740481C1C}">
                <a14:useLocalDpi xmlns:a14="http://schemas.microsoft.com/office/drawing/2010/main" val="0"/>
              </a:ext>
            </a:extLst>
          </a:blip>
          <a:srcRect l="22870" t="-1404" r="38166" b="89494"/>
          <a:stretch>
            <a:fillRect/>
          </a:stretch>
        </p:blipFill>
        <p:spPr>
          <a:xfrm>
            <a:off x="9005980" y="1627865"/>
            <a:ext cx="1293963" cy="633980"/>
          </a:xfrm>
          <a:prstGeom prst="rect">
            <a:avLst/>
          </a:prstGeom>
        </p:spPr>
      </p:pic>
      <p:sp>
        <p:nvSpPr>
          <p:cNvPr id="6" name="矩形 5"/>
          <p:cNvSpPr/>
          <p:nvPr/>
        </p:nvSpPr>
        <p:spPr>
          <a:xfrm>
            <a:off x="6111557" y="2561671"/>
            <a:ext cx="4473054" cy="2126095"/>
          </a:xfrm>
          <a:prstGeom prst="rect">
            <a:avLst/>
          </a:prstGeom>
        </p:spPr>
        <p:txBody>
          <a:bodyPr vert="horz" wrap="square">
            <a:spAutoFit/>
          </a:bodyPr>
          <a:lstStyle/>
          <a:p>
            <a:pPr>
              <a:lnSpc>
                <a:spcPct val="120000"/>
              </a:lnSpc>
            </a:pPr>
            <a:r>
              <a:rPr lang="zh-CN" altLang="en-US" sz="1400" dirty="0">
                <a:solidFill>
                  <a:srgbClr val="0B4C29"/>
                </a:solidFill>
                <a:latin typeface="华康少女文字W5(P)" panose="040F0500000000000000" pitchFamily="82" charset="-122"/>
                <a:ea typeface="华康少女文字W5(P)" panose="040F0500000000000000" pitchFamily="82" charset="-122"/>
              </a:rPr>
              <a:t>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a:t>
            </a:r>
            <a:endParaRPr lang="zh-CN" altLang="en-US" sz="1400" dirty="0">
              <a:solidFill>
                <a:srgbClr val="0B4C29"/>
              </a:solidFill>
              <a:latin typeface="华康少女文字W5(P)" panose="040F0500000000000000" pitchFamily="82" charset="-122"/>
              <a:ea typeface="华康少女文字W5(P)" panose="040F0500000000000000" pitchFamily="82" charset="-122"/>
            </a:endParaRPr>
          </a:p>
        </p:txBody>
      </p:sp>
      <p:sp>
        <p:nvSpPr>
          <p:cNvPr id="7" name="矩形 6"/>
          <p:cNvSpPr/>
          <p:nvPr/>
        </p:nvSpPr>
        <p:spPr>
          <a:xfrm>
            <a:off x="6111557" y="1823556"/>
            <a:ext cx="2323207" cy="604461"/>
          </a:xfrm>
          <a:prstGeom prst="rect">
            <a:avLst/>
          </a:prstGeom>
        </p:spPr>
        <p:txBody>
          <a:bodyPr vert="horz" wrap="square">
            <a:spAutoFit/>
          </a:bodyPr>
          <a:lstStyle/>
          <a:p>
            <a:pPr>
              <a:lnSpc>
                <a:spcPct val="120000"/>
              </a:lnSpc>
            </a:pPr>
            <a:r>
              <a:rPr lang="zh-CN" altLang="en-US" sz="3200" dirty="0">
                <a:solidFill>
                  <a:srgbClr val="7CC9C4"/>
                </a:solidFill>
                <a:latin typeface="华康少女文字W5(P)" panose="040F0500000000000000" pitchFamily="82" charset="-122"/>
                <a:ea typeface="华康少女文字W5(P)" panose="040F0500000000000000" pitchFamily="82" charset="-122"/>
              </a:rPr>
              <a:t>夏令营概述</a:t>
            </a:r>
            <a:endParaRPr lang="en-US" altLang="zh-CN" sz="3200" dirty="0">
              <a:solidFill>
                <a:srgbClr val="7CC9C4"/>
              </a:solidFill>
              <a:latin typeface="华康少女文字W5(P)" panose="040F0500000000000000" pitchFamily="82" charset="-122"/>
              <a:ea typeface="华康少女文字W5(P)" panose="040F0500000000000000" pitchFamily="82" charset="-122"/>
            </a:endParaRPr>
          </a:p>
        </p:txBody>
      </p:sp>
      <p:sp>
        <p:nvSpPr>
          <p:cNvPr id="9" name="圆角矩形 14"/>
          <p:cNvSpPr/>
          <p:nvPr/>
        </p:nvSpPr>
        <p:spPr>
          <a:xfrm rot="20611310">
            <a:off x="865604" y="1480026"/>
            <a:ext cx="4195542" cy="3404462"/>
          </a:xfrm>
          <a:custGeom>
            <a:avLst/>
            <a:gdLst>
              <a:gd name="connsiteX0" fmla="*/ 0 w 3904643"/>
              <a:gd name="connsiteY0" fmla="*/ 232590 h 2781183"/>
              <a:gd name="connsiteX1" fmla="*/ 232590 w 3904643"/>
              <a:gd name="connsiteY1" fmla="*/ 0 h 2781183"/>
              <a:gd name="connsiteX2" fmla="*/ 3672053 w 3904643"/>
              <a:gd name="connsiteY2" fmla="*/ 0 h 2781183"/>
              <a:gd name="connsiteX3" fmla="*/ 3904643 w 3904643"/>
              <a:gd name="connsiteY3" fmla="*/ 232590 h 2781183"/>
              <a:gd name="connsiteX4" fmla="*/ 3904643 w 3904643"/>
              <a:gd name="connsiteY4" fmla="*/ 2548593 h 2781183"/>
              <a:gd name="connsiteX5" fmla="*/ 3672053 w 3904643"/>
              <a:gd name="connsiteY5" fmla="*/ 2781183 h 2781183"/>
              <a:gd name="connsiteX6" fmla="*/ 232590 w 3904643"/>
              <a:gd name="connsiteY6" fmla="*/ 2781183 h 2781183"/>
              <a:gd name="connsiteX7" fmla="*/ 0 w 3904643"/>
              <a:gd name="connsiteY7" fmla="*/ 2548593 h 2781183"/>
              <a:gd name="connsiteX8" fmla="*/ 0 w 3904643"/>
              <a:gd name="connsiteY8" fmla="*/ 232590 h 2781183"/>
              <a:gd name="connsiteX0-1" fmla="*/ 0 w 3904643"/>
              <a:gd name="connsiteY0-2" fmla="*/ 534000 h 3082593"/>
              <a:gd name="connsiteX1-3" fmla="*/ 186808 w 3904643"/>
              <a:gd name="connsiteY1-4" fmla="*/ 0 h 3082593"/>
              <a:gd name="connsiteX2-5" fmla="*/ 3672053 w 3904643"/>
              <a:gd name="connsiteY2-6" fmla="*/ 301410 h 3082593"/>
              <a:gd name="connsiteX3-7" fmla="*/ 3904643 w 3904643"/>
              <a:gd name="connsiteY3-8" fmla="*/ 534000 h 3082593"/>
              <a:gd name="connsiteX4-9" fmla="*/ 3904643 w 3904643"/>
              <a:gd name="connsiteY4-10" fmla="*/ 2850003 h 3082593"/>
              <a:gd name="connsiteX5-11" fmla="*/ 3672053 w 3904643"/>
              <a:gd name="connsiteY5-12" fmla="*/ 3082593 h 3082593"/>
              <a:gd name="connsiteX6-13" fmla="*/ 232590 w 3904643"/>
              <a:gd name="connsiteY6-14" fmla="*/ 3082593 h 3082593"/>
              <a:gd name="connsiteX7-15" fmla="*/ 0 w 3904643"/>
              <a:gd name="connsiteY7-16" fmla="*/ 2850003 h 3082593"/>
              <a:gd name="connsiteX8-17" fmla="*/ 0 w 3904643"/>
              <a:gd name="connsiteY8-18" fmla="*/ 534000 h 3082593"/>
              <a:gd name="connsiteX0-19" fmla="*/ 0 w 3904643"/>
              <a:gd name="connsiteY0-20" fmla="*/ 534000 h 3082593"/>
              <a:gd name="connsiteX1-21" fmla="*/ 186808 w 3904643"/>
              <a:gd name="connsiteY1-22" fmla="*/ 0 h 3082593"/>
              <a:gd name="connsiteX2-23" fmla="*/ 3672053 w 3904643"/>
              <a:gd name="connsiteY2-24" fmla="*/ 301410 h 3082593"/>
              <a:gd name="connsiteX3-25" fmla="*/ 3904643 w 3904643"/>
              <a:gd name="connsiteY3-26" fmla="*/ 534000 h 3082593"/>
              <a:gd name="connsiteX4-27" fmla="*/ 3904643 w 3904643"/>
              <a:gd name="connsiteY4-28" fmla="*/ 2850003 h 3082593"/>
              <a:gd name="connsiteX5-29" fmla="*/ 3672053 w 3904643"/>
              <a:gd name="connsiteY5-30" fmla="*/ 3082593 h 3082593"/>
              <a:gd name="connsiteX6-31" fmla="*/ 232590 w 3904643"/>
              <a:gd name="connsiteY6-32" fmla="*/ 3082593 h 3082593"/>
              <a:gd name="connsiteX7-33" fmla="*/ 0 w 3904643"/>
              <a:gd name="connsiteY7-34" fmla="*/ 2850003 h 3082593"/>
              <a:gd name="connsiteX8-35" fmla="*/ 0 w 3904643"/>
              <a:gd name="connsiteY8-36" fmla="*/ 534000 h 3082593"/>
              <a:gd name="connsiteX0-37" fmla="*/ 0 w 3904643"/>
              <a:gd name="connsiteY0-38" fmla="*/ 595670 h 3144263"/>
              <a:gd name="connsiteX1-39" fmla="*/ 186808 w 3904643"/>
              <a:gd name="connsiteY1-40" fmla="*/ 61670 h 3144263"/>
              <a:gd name="connsiteX2-41" fmla="*/ 1274493 w 3904643"/>
              <a:gd name="connsiteY2-42" fmla="*/ 29726 h 3144263"/>
              <a:gd name="connsiteX3-43" fmla="*/ 3672053 w 3904643"/>
              <a:gd name="connsiteY3-44" fmla="*/ 363080 h 3144263"/>
              <a:gd name="connsiteX4-45" fmla="*/ 3904643 w 3904643"/>
              <a:gd name="connsiteY4-46" fmla="*/ 595670 h 3144263"/>
              <a:gd name="connsiteX5-47" fmla="*/ 3904643 w 3904643"/>
              <a:gd name="connsiteY5-48" fmla="*/ 2911673 h 3144263"/>
              <a:gd name="connsiteX6-49" fmla="*/ 3672053 w 3904643"/>
              <a:gd name="connsiteY6-50" fmla="*/ 3144263 h 3144263"/>
              <a:gd name="connsiteX7-51" fmla="*/ 232590 w 3904643"/>
              <a:gd name="connsiteY7-52" fmla="*/ 3144263 h 3144263"/>
              <a:gd name="connsiteX8-53" fmla="*/ 0 w 3904643"/>
              <a:gd name="connsiteY8-54" fmla="*/ 2911673 h 3144263"/>
              <a:gd name="connsiteX9" fmla="*/ 0 w 3904643"/>
              <a:gd name="connsiteY9" fmla="*/ 595670 h 3144263"/>
              <a:gd name="connsiteX0-55" fmla="*/ 0 w 3904643"/>
              <a:gd name="connsiteY0-56" fmla="*/ 579790 h 3128383"/>
              <a:gd name="connsiteX1-57" fmla="*/ 252401 w 3904643"/>
              <a:gd name="connsiteY1-58" fmla="*/ 128164 h 3128383"/>
              <a:gd name="connsiteX2-59" fmla="*/ 1274493 w 3904643"/>
              <a:gd name="connsiteY2-60" fmla="*/ 13846 h 3128383"/>
              <a:gd name="connsiteX3-61" fmla="*/ 3672053 w 3904643"/>
              <a:gd name="connsiteY3-62" fmla="*/ 347200 h 3128383"/>
              <a:gd name="connsiteX4-63" fmla="*/ 3904643 w 3904643"/>
              <a:gd name="connsiteY4-64" fmla="*/ 579790 h 3128383"/>
              <a:gd name="connsiteX5-65" fmla="*/ 3904643 w 3904643"/>
              <a:gd name="connsiteY5-66" fmla="*/ 2895793 h 3128383"/>
              <a:gd name="connsiteX6-67" fmla="*/ 3672053 w 3904643"/>
              <a:gd name="connsiteY6-68" fmla="*/ 3128383 h 3128383"/>
              <a:gd name="connsiteX7-69" fmla="*/ 232590 w 3904643"/>
              <a:gd name="connsiteY7-70" fmla="*/ 3128383 h 3128383"/>
              <a:gd name="connsiteX8-71" fmla="*/ 0 w 3904643"/>
              <a:gd name="connsiteY8-72" fmla="*/ 2895793 h 3128383"/>
              <a:gd name="connsiteX9-73" fmla="*/ 0 w 3904643"/>
              <a:gd name="connsiteY9-74" fmla="*/ 579790 h 3128383"/>
              <a:gd name="connsiteX0-75" fmla="*/ 0 w 3904643"/>
              <a:gd name="connsiteY0-76" fmla="*/ 579790 h 3128383"/>
              <a:gd name="connsiteX1-77" fmla="*/ 252401 w 3904643"/>
              <a:gd name="connsiteY1-78" fmla="*/ 128164 h 3128383"/>
              <a:gd name="connsiteX2-79" fmla="*/ 1274493 w 3904643"/>
              <a:gd name="connsiteY2-80" fmla="*/ 13846 h 3128383"/>
              <a:gd name="connsiteX3-81" fmla="*/ 2118247 w 3904643"/>
              <a:gd name="connsiteY3-82" fmla="*/ 263428 h 3128383"/>
              <a:gd name="connsiteX4-83" fmla="*/ 3672053 w 3904643"/>
              <a:gd name="connsiteY4-84" fmla="*/ 347200 h 3128383"/>
              <a:gd name="connsiteX5-85" fmla="*/ 3904643 w 3904643"/>
              <a:gd name="connsiteY5-86" fmla="*/ 579790 h 3128383"/>
              <a:gd name="connsiteX6-87" fmla="*/ 3904643 w 3904643"/>
              <a:gd name="connsiteY6-88" fmla="*/ 2895793 h 3128383"/>
              <a:gd name="connsiteX7-89" fmla="*/ 3672053 w 3904643"/>
              <a:gd name="connsiteY7-90" fmla="*/ 3128383 h 3128383"/>
              <a:gd name="connsiteX8-91" fmla="*/ 232590 w 3904643"/>
              <a:gd name="connsiteY8-92" fmla="*/ 3128383 h 3128383"/>
              <a:gd name="connsiteX9-93" fmla="*/ 0 w 3904643"/>
              <a:gd name="connsiteY9-94" fmla="*/ 2895793 h 3128383"/>
              <a:gd name="connsiteX10" fmla="*/ 0 w 3904643"/>
              <a:gd name="connsiteY10" fmla="*/ 579790 h 3128383"/>
              <a:gd name="connsiteX0-95" fmla="*/ 0 w 3904643"/>
              <a:gd name="connsiteY0-96" fmla="*/ 579790 h 3128383"/>
              <a:gd name="connsiteX1-97" fmla="*/ 252401 w 3904643"/>
              <a:gd name="connsiteY1-98" fmla="*/ 128164 h 3128383"/>
              <a:gd name="connsiteX2-99" fmla="*/ 1274493 w 3904643"/>
              <a:gd name="connsiteY2-100" fmla="*/ 13846 h 3128383"/>
              <a:gd name="connsiteX3-101" fmla="*/ 2118247 w 3904643"/>
              <a:gd name="connsiteY3-102" fmla="*/ 263428 h 3128383"/>
              <a:gd name="connsiteX4-103" fmla="*/ 3355849 w 3904643"/>
              <a:gd name="connsiteY4-104" fmla="*/ 199692 h 3128383"/>
              <a:gd name="connsiteX5-105" fmla="*/ 3904643 w 3904643"/>
              <a:gd name="connsiteY5-106" fmla="*/ 579790 h 3128383"/>
              <a:gd name="connsiteX6-107" fmla="*/ 3904643 w 3904643"/>
              <a:gd name="connsiteY6-108" fmla="*/ 2895793 h 3128383"/>
              <a:gd name="connsiteX7-109" fmla="*/ 3672053 w 3904643"/>
              <a:gd name="connsiteY7-110" fmla="*/ 3128383 h 3128383"/>
              <a:gd name="connsiteX8-111" fmla="*/ 232590 w 3904643"/>
              <a:gd name="connsiteY8-112" fmla="*/ 3128383 h 3128383"/>
              <a:gd name="connsiteX9-113" fmla="*/ 0 w 3904643"/>
              <a:gd name="connsiteY9-114" fmla="*/ 2895793 h 3128383"/>
              <a:gd name="connsiteX10-115" fmla="*/ 0 w 3904643"/>
              <a:gd name="connsiteY10-116" fmla="*/ 579790 h 3128383"/>
              <a:gd name="connsiteX0-117" fmla="*/ 0 w 3904643"/>
              <a:gd name="connsiteY0-118" fmla="*/ 579790 h 3128383"/>
              <a:gd name="connsiteX1-119" fmla="*/ 252401 w 3904643"/>
              <a:gd name="connsiteY1-120" fmla="*/ 128164 h 3128383"/>
              <a:gd name="connsiteX2-121" fmla="*/ 1274493 w 3904643"/>
              <a:gd name="connsiteY2-122" fmla="*/ 13846 h 3128383"/>
              <a:gd name="connsiteX3-123" fmla="*/ 2118247 w 3904643"/>
              <a:gd name="connsiteY3-124" fmla="*/ 263428 h 3128383"/>
              <a:gd name="connsiteX4-125" fmla="*/ 3355849 w 3904643"/>
              <a:gd name="connsiteY4-126" fmla="*/ 199692 h 3128383"/>
              <a:gd name="connsiteX5-127" fmla="*/ 3733722 w 3904643"/>
              <a:gd name="connsiteY5-128" fmla="*/ 610195 h 3128383"/>
              <a:gd name="connsiteX6-129" fmla="*/ 3904643 w 3904643"/>
              <a:gd name="connsiteY6-130" fmla="*/ 2895793 h 3128383"/>
              <a:gd name="connsiteX7-131" fmla="*/ 3672053 w 3904643"/>
              <a:gd name="connsiteY7-132" fmla="*/ 3128383 h 3128383"/>
              <a:gd name="connsiteX8-133" fmla="*/ 232590 w 3904643"/>
              <a:gd name="connsiteY8-134" fmla="*/ 3128383 h 3128383"/>
              <a:gd name="connsiteX9-135" fmla="*/ 0 w 3904643"/>
              <a:gd name="connsiteY9-136" fmla="*/ 2895793 h 3128383"/>
              <a:gd name="connsiteX10-137" fmla="*/ 0 w 3904643"/>
              <a:gd name="connsiteY10-138" fmla="*/ 579790 h 3128383"/>
              <a:gd name="connsiteX0-139" fmla="*/ 0 w 3934956"/>
              <a:gd name="connsiteY0-140" fmla="*/ 579790 h 3128383"/>
              <a:gd name="connsiteX1-141" fmla="*/ 252401 w 3934956"/>
              <a:gd name="connsiteY1-142" fmla="*/ 128164 h 3128383"/>
              <a:gd name="connsiteX2-143" fmla="*/ 1274493 w 3934956"/>
              <a:gd name="connsiteY2-144" fmla="*/ 13846 h 3128383"/>
              <a:gd name="connsiteX3-145" fmla="*/ 2118247 w 3934956"/>
              <a:gd name="connsiteY3-146" fmla="*/ 263428 h 3128383"/>
              <a:gd name="connsiteX4-147" fmla="*/ 3355849 w 3934956"/>
              <a:gd name="connsiteY4-148" fmla="*/ 199692 h 3128383"/>
              <a:gd name="connsiteX5-149" fmla="*/ 3733722 w 3934956"/>
              <a:gd name="connsiteY5-150" fmla="*/ 610195 h 3128383"/>
              <a:gd name="connsiteX6-151" fmla="*/ 3934956 w 3934956"/>
              <a:gd name="connsiteY6-152" fmla="*/ 1268595 h 3128383"/>
              <a:gd name="connsiteX7-153" fmla="*/ 3904643 w 3934956"/>
              <a:gd name="connsiteY7-154" fmla="*/ 2895793 h 3128383"/>
              <a:gd name="connsiteX8-155" fmla="*/ 3672053 w 3934956"/>
              <a:gd name="connsiteY8-156" fmla="*/ 3128383 h 3128383"/>
              <a:gd name="connsiteX9-157" fmla="*/ 232590 w 3934956"/>
              <a:gd name="connsiteY9-158" fmla="*/ 3128383 h 3128383"/>
              <a:gd name="connsiteX10-159" fmla="*/ 0 w 3934956"/>
              <a:gd name="connsiteY10-160" fmla="*/ 2895793 h 3128383"/>
              <a:gd name="connsiteX11" fmla="*/ 0 w 3934956"/>
              <a:gd name="connsiteY11" fmla="*/ 579790 h 3128383"/>
              <a:gd name="connsiteX0-161" fmla="*/ 0 w 3934956"/>
              <a:gd name="connsiteY0-162" fmla="*/ 579790 h 3128383"/>
              <a:gd name="connsiteX1-163" fmla="*/ 252401 w 3934956"/>
              <a:gd name="connsiteY1-164" fmla="*/ 128164 h 3128383"/>
              <a:gd name="connsiteX2-165" fmla="*/ 1274493 w 3934956"/>
              <a:gd name="connsiteY2-166" fmla="*/ 13846 h 3128383"/>
              <a:gd name="connsiteX3-167" fmla="*/ 2118247 w 3934956"/>
              <a:gd name="connsiteY3-168" fmla="*/ 263428 h 3128383"/>
              <a:gd name="connsiteX4-169" fmla="*/ 3355849 w 3934956"/>
              <a:gd name="connsiteY4-170" fmla="*/ 199692 h 3128383"/>
              <a:gd name="connsiteX5-171" fmla="*/ 3733722 w 3934956"/>
              <a:gd name="connsiteY5-172" fmla="*/ 610195 h 3128383"/>
              <a:gd name="connsiteX6-173" fmla="*/ 3934956 w 3934956"/>
              <a:gd name="connsiteY6-174" fmla="*/ 1268595 h 3128383"/>
              <a:gd name="connsiteX7-175" fmla="*/ 3741762 w 3934956"/>
              <a:gd name="connsiteY7-176" fmla="*/ 2165014 h 3128383"/>
              <a:gd name="connsiteX8-177" fmla="*/ 3904643 w 3934956"/>
              <a:gd name="connsiteY8-178" fmla="*/ 2895793 h 3128383"/>
              <a:gd name="connsiteX9-179" fmla="*/ 3672053 w 3934956"/>
              <a:gd name="connsiteY9-180" fmla="*/ 3128383 h 3128383"/>
              <a:gd name="connsiteX10-181" fmla="*/ 232590 w 3934956"/>
              <a:gd name="connsiteY10-182" fmla="*/ 3128383 h 3128383"/>
              <a:gd name="connsiteX11-183" fmla="*/ 0 w 3934956"/>
              <a:gd name="connsiteY11-184" fmla="*/ 2895793 h 3128383"/>
              <a:gd name="connsiteX12" fmla="*/ 0 w 3934956"/>
              <a:gd name="connsiteY12" fmla="*/ 579790 h 3128383"/>
              <a:gd name="connsiteX0-185" fmla="*/ 0 w 3934956"/>
              <a:gd name="connsiteY0-186" fmla="*/ 579790 h 3128383"/>
              <a:gd name="connsiteX1-187" fmla="*/ 252401 w 3934956"/>
              <a:gd name="connsiteY1-188" fmla="*/ 128164 h 3128383"/>
              <a:gd name="connsiteX2-189" fmla="*/ 1274493 w 3934956"/>
              <a:gd name="connsiteY2-190" fmla="*/ 13846 h 3128383"/>
              <a:gd name="connsiteX3-191" fmla="*/ 2118247 w 3934956"/>
              <a:gd name="connsiteY3-192" fmla="*/ 263428 h 3128383"/>
              <a:gd name="connsiteX4-193" fmla="*/ 3355849 w 3934956"/>
              <a:gd name="connsiteY4-194" fmla="*/ 199692 h 3128383"/>
              <a:gd name="connsiteX5-195" fmla="*/ 3733722 w 3934956"/>
              <a:gd name="connsiteY5-196" fmla="*/ 610195 h 3128383"/>
              <a:gd name="connsiteX6-197" fmla="*/ 3934956 w 3934956"/>
              <a:gd name="connsiteY6-198" fmla="*/ 1268595 h 3128383"/>
              <a:gd name="connsiteX7-199" fmla="*/ 3741762 w 3934956"/>
              <a:gd name="connsiteY7-200" fmla="*/ 2165014 h 3128383"/>
              <a:gd name="connsiteX8-201" fmla="*/ 3904643 w 3934956"/>
              <a:gd name="connsiteY8-202" fmla="*/ 2895793 h 3128383"/>
              <a:gd name="connsiteX9-203" fmla="*/ 3672053 w 3934956"/>
              <a:gd name="connsiteY9-204" fmla="*/ 3128383 h 3128383"/>
              <a:gd name="connsiteX10-205" fmla="*/ 3215586 w 3934956"/>
              <a:gd name="connsiteY10-206" fmla="*/ 3061890 h 3128383"/>
              <a:gd name="connsiteX11-207" fmla="*/ 232590 w 3934956"/>
              <a:gd name="connsiteY11-208" fmla="*/ 3128383 h 3128383"/>
              <a:gd name="connsiteX12-209" fmla="*/ 0 w 3934956"/>
              <a:gd name="connsiteY12-210" fmla="*/ 2895793 h 3128383"/>
              <a:gd name="connsiteX13" fmla="*/ 0 w 3934956"/>
              <a:gd name="connsiteY13" fmla="*/ 579790 h 3128383"/>
              <a:gd name="connsiteX0-211" fmla="*/ 0 w 3934956"/>
              <a:gd name="connsiteY0-212" fmla="*/ 579790 h 3211691"/>
              <a:gd name="connsiteX1-213" fmla="*/ 252401 w 3934956"/>
              <a:gd name="connsiteY1-214" fmla="*/ 128164 h 3211691"/>
              <a:gd name="connsiteX2-215" fmla="*/ 1274493 w 3934956"/>
              <a:gd name="connsiteY2-216" fmla="*/ 13846 h 3211691"/>
              <a:gd name="connsiteX3-217" fmla="*/ 2118247 w 3934956"/>
              <a:gd name="connsiteY3-218" fmla="*/ 263428 h 3211691"/>
              <a:gd name="connsiteX4-219" fmla="*/ 3355849 w 3934956"/>
              <a:gd name="connsiteY4-220" fmla="*/ 199692 h 3211691"/>
              <a:gd name="connsiteX5-221" fmla="*/ 3733722 w 3934956"/>
              <a:gd name="connsiteY5-222" fmla="*/ 610195 h 3211691"/>
              <a:gd name="connsiteX6-223" fmla="*/ 3934956 w 3934956"/>
              <a:gd name="connsiteY6-224" fmla="*/ 1268595 h 3211691"/>
              <a:gd name="connsiteX7-225" fmla="*/ 3741762 w 3934956"/>
              <a:gd name="connsiteY7-226" fmla="*/ 2165014 h 3211691"/>
              <a:gd name="connsiteX8-227" fmla="*/ 3904643 w 3934956"/>
              <a:gd name="connsiteY8-228" fmla="*/ 2895793 h 3211691"/>
              <a:gd name="connsiteX9-229" fmla="*/ 3672053 w 3934956"/>
              <a:gd name="connsiteY9-230" fmla="*/ 3128383 h 3211691"/>
              <a:gd name="connsiteX10-231" fmla="*/ 3215586 w 3934956"/>
              <a:gd name="connsiteY10-232" fmla="*/ 3061890 h 3211691"/>
              <a:gd name="connsiteX11-233" fmla="*/ 1866871 w 3934956"/>
              <a:gd name="connsiteY11-234" fmla="*/ 3211691 h 3211691"/>
              <a:gd name="connsiteX12-235" fmla="*/ 232590 w 3934956"/>
              <a:gd name="connsiteY12-236" fmla="*/ 3128383 h 3211691"/>
              <a:gd name="connsiteX13-237" fmla="*/ 0 w 3934956"/>
              <a:gd name="connsiteY13-238" fmla="*/ 2895793 h 3211691"/>
              <a:gd name="connsiteX14" fmla="*/ 0 w 3934956"/>
              <a:gd name="connsiteY14" fmla="*/ 579790 h 3211691"/>
              <a:gd name="connsiteX0-239" fmla="*/ 0 w 3934956"/>
              <a:gd name="connsiteY0-240" fmla="*/ 579790 h 3211691"/>
              <a:gd name="connsiteX1-241" fmla="*/ 252401 w 3934956"/>
              <a:gd name="connsiteY1-242" fmla="*/ 128164 h 3211691"/>
              <a:gd name="connsiteX2-243" fmla="*/ 1274493 w 3934956"/>
              <a:gd name="connsiteY2-244" fmla="*/ 13846 h 3211691"/>
              <a:gd name="connsiteX3-245" fmla="*/ 2118247 w 3934956"/>
              <a:gd name="connsiteY3-246" fmla="*/ 263428 h 3211691"/>
              <a:gd name="connsiteX4-247" fmla="*/ 3355849 w 3934956"/>
              <a:gd name="connsiteY4-248" fmla="*/ 199692 h 3211691"/>
              <a:gd name="connsiteX5-249" fmla="*/ 3733722 w 3934956"/>
              <a:gd name="connsiteY5-250" fmla="*/ 610195 h 3211691"/>
              <a:gd name="connsiteX6-251" fmla="*/ 3934956 w 3934956"/>
              <a:gd name="connsiteY6-252" fmla="*/ 1268595 h 3211691"/>
              <a:gd name="connsiteX7-253" fmla="*/ 3741762 w 3934956"/>
              <a:gd name="connsiteY7-254" fmla="*/ 2165014 h 3211691"/>
              <a:gd name="connsiteX8-255" fmla="*/ 3904643 w 3934956"/>
              <a:gd name="connsiteY8-256" fmla="*/ 2895793 h 3211691"/>
              <a:gd name="connsiteX9-257" fmla="*/ 3672053 w 3934956"/>
              <a:gd name="connsiteY9-258" fmla="*/ 3128383 h 3211691"/>
              <a:gd name="connsiteX10-259" fmla="*/ 3215586 w 3934956"/>
              <a:gd name="connsiteY10-260" fmla="*/ 3061890 h 3211691"/>
              <a:gd name="connsiteX11-261" fmla="*/ 1866871 w 3934956"/>
              <a:gd name="connsiteY11-262" fmla="*/ 3211691 h 3211691"/>
              <a:gd name="connsiteX12-263" fmla="*/ 985481 w 3934956"/>
              <a:gd name="connsiteY12-264" fmla="*/ 3058928 h 3211691"/>
              <a:gd name="connsiteX13-265" fmla="*/ 232590 w 3934956"/>
              <a:gd name="connsiteY13-266" fmla="*/ 3128383 h 3211691"/>
              <a:gd name="connsiteX14-267" fmla="*/ 0 w 3934956"/>
              <a:gd name="connsiteY14-268" fmla="*/ 2895793 h 3211691"/>
              <a:gd name="connsiteX15" fmla="*/ 0 w 3934956"/>
              <a:gd name="connsiteY15" fmla="*/ 579790 h 3211691"/>
              <a:gd name="connsiteX0-269" fmla="*/ 454 w 3935410"/>
              <a:gd name="connsiteY0-270" fmla="*/ 579790 h 3211691"/>
              <a:gd name="connsiteX1-271" fmla="*/ 252855 w 3935410"/>
              <a:gd name="connsiteY1-272" fmla="*/ 128164 h 3211691"/>
              <a:gd name="connsiteX2-273" fmla="*/ 1274947 w 3935410"/>
              <a:gd name="connsiteY2-274" fmla="*/ 13846 h 3211691"/>
              <a:gd name="connsiteX3-275" fmla="*/ 2118701 w 3935410"/>
              <a:gd name="connsiteY3-276" fmla="*/ 263428 h 3211691"/>
              <a:gd name="connsiteX4-277" fmla="*/ 3356303 w 3935410"/>
              <a:gd name="connsiteY4-278" fmla="*/ 199692 h 3211691"/>
              <a:gd name="connsiteX5-279" fmla="*/ 3734176 w 3935410"/>
              <a:gd name="connsiteY5-280" fmla="*/ 610195 h 3211691"/>
              <a:gd name="connsiteX6-281" fmla="*/ 3935410 w 3935410"/>
              <a:gd name="connsiteY6-282" fmla="*/ 1268595 h 3211691"/>
              <a:gd name="connsiteX7-283" fmla="*/ 3742216 w 3935410"/>
              <a:gd name="connsiteY7-284" fmla="*/ 2165014 h 3211691"/>
              <a:gd name="connsiteX8-285" fmla="*/ 3905097 w 3935410"/>
              <a:gd name="connsiteY8-286" fmla="*/ 2895793 h 3211691"/>
              <a:gd name="connsiteX9-287" fmla="*/ 3672507 w 3935410"/>
              <a:gd name="connsiteY9-288" fmla="*/ 3128383 h 3211691"/>
              <a:gd name="connsiteX10-289" fmla="*/ 3216040 w 3935410"/>
              <a:gd name="connsiteY10-290" fmla="*/ 3061890 h 3211691"/>
              <a:gd name="connsiteX11-291" fmla="*/ 1867325 w 3935410"/>
              <a:gd name="connsiteY11-292" fmla="*/ 3211691 h 3211691"/>
              <a:gd name="connsiteX12-293" fmla="*/ 985935 w 3935410"/>
              <a:gd name="connsiteY12-294" fmla="*/ 3058928 h 3211691"/>
              <a:gd name="connsiteX13-295" fmla="*/ 233044 w 3935410"/>
              <a:gd name="connsiteY13-296" fmla="*/ 3128383 h 3211691"/>
              <a:gd name="connsiteX14-297" fmla="*/ 454 w 3935410"/>
              <a:gd name="connsiteY14-298" fmla="*/ 2895793 h 3211691"/>
              <a:gd name="connsiteX15-299" fmla="*/ 100707 w 3935410"/>
              <a:gd name="connsiteY15-300" fmla="*/ 2554189 h 3211691"/>
              <a:gd name="connsiteX16" fmla="*/ 454 w 3935410"/>
              <a:gd name="connsiteY16" fmla="*/ 579790 h 3211691"/>
              <a:gd name="connsiteX0-301" fmla="*/ 70526 w 4005482"/>
              <a:gd name="connsiteY0-302" fmla="*/ 579790 h 3211691"/>
              <a:gd name="connsiteX1-303" fmla="*/ 322927 w 4005482"/>
              <a:gd name="connsiteY1-304" fmla="*/ 128164 h 3211691"/>
              <a:gd name="connsiteX2-305" fmla="*/ 1345019 w 4005482"/>
              <a:gd name="connsiteY2-306" fmla="*/ 13846 h 3211691"/>
              <a:gd name="connsiteX3-307" fmla="*/ 2188773 w 4005482"/>
              <a:gd name="connsiteY3-308" fmla="*/ 263428 h 3211691"/>
              <a:gd name="connsiteX4-309" fmla="*/ 3426375 w 4005482"/>
              <a:gd name="connsiteY4-310" fmla="*/ 199692 h 3211691"/>
              <a:gd name="connsiteX5-311" fmla="*/ 3804248 w 4005482"/>
              <a:gd name="connsiteY5-312" fmla="*/ 610195 h 3211691"/>
              <a:gd name="connsiteX6-313" fmla="*/ 4005482 w 4005482"/>
              <a:gd name="connsiteY6-314" fmla="*/ 1268595 h 3211691"/>
              <a:gd name="connsiteX7-315" fmla="*/ 3812288 w 4005482"/>
              <a:gd name="connsiteY7-316" fmla="*/ 2165014 h 3211691"/>
              <a:gd name="connsiteX8-317" fmla="*/ 3975169 w 4005482"/>
              <a:gd name="connsiteY8-318" fmla="*/ 2895793 h 3211691"/>
              <a:gd name="connsiteX9-319" fmla="*/ 3742579 w 4005482"/>
              <a:gd name="connsiteY9-320" fmla="*/ 3128383 h 3211691"/>
              <a:gd name="connsiteX10-321" fmla="*/ 3286112 w 4005482"/>
              <a:gd name="connsiteY10-322" fmla="*/ 3061890 h 3211691"/>
              <a:gd name="connsiteX11-323" fmla="*/ 1937397 w 4005482"/>
              <a:gd name="connsiteY11-324" fmla="*/ 3211691 h 3211691"/>
              <a:gd name="connsiteX12-325" fmla="*/ 1056007 w 4005482"/>
              <a:gd name="connsiteY12-326" fmla="*/ 3058928 h 3211691"/>
              <a:gd name="connsiteX13-327" fmla="*/ 303116 w 4005482"/>
              <a:gd name="connsiteY13-328" fmla="*/ 3128383 h 3211691"/>
              <a:gd name="connsiteX14-329" fmla="*/ 70526 w 4005482"/>
              <a:gd name="connsiteY14-330" fmla="*/ 2895793 h 3211691"/>
              <a:gd name="connsiteX15-331" fmla="*/ 170779 w 4005482"/>
              <a:gd name="connsiteY15-332" fmla="*/ 2554189 h 3211691"/>
              <a:gd name="connsiteX16-333" fmla="*/ 0 w 4005482"/>
              <a:gd name="connsiteY16-334" fmla="*/ 1550108 h 3211691"/>
              <a:gd name="connsiteX17" fmla="*/ 70526 w 4005482"/>
              <a:gd name="connsiteY17" fmla="*/ 579790 h 3211691"/>
              <a:gd name="connsiteX0-335" fmla="*/ 70526 w 4005482"/>
              <a:gd name="connsiteY0-336" fmla="*/ 579790 h 3211691"/>
              <a:gd name="connsiteX1-337" fmla="*/ 322927 w 4005482"/>
              <a:gd name="connsiteY1-338" fmla="*/ 128164 h 3211691"/>
              <a:gd name="connsiteX2-339" fmla="*/ 1345019 w 4005482"/>
              <a:gd name="connsiteY2-340" fmla="*/ 13846 h 3211691"/>
              <a:gd name="connsiteX3-341" fmla="*/ 2188773 w 4005482"/>
              <a:gd name="connsiteY3-342" fmla="*/ 263428 h 3211691"/>
              <a:gd name="connsiteX4-343" fmla="*/ 3426375 w 4005482"/>
              <a:gd name="connsiteY4-344" fmla="*/ 199692 h 3211691"/>
              <a:gd name="connsiteX5-345" fmla="*/ 3804248 w 4005482"/>
              <a:gd name="connsiteY5-346" fmla="*/ 610195 h 3211691"/>
              <a:gd name="connsiteX6-347" fmla="*/ 4005482 w 4005482"/>
              <a:gd name="connsiteY6-348" fmla="*/ 1268595 h 3211691"/>
              <a:gd name="connsiteX7-349" fmla="*/ 3812288 w 4005482"/>
              <a:gd name="connsiteY7-350" fmla="*/ 2165014 h 3211691"/>
              <a:gd name="connsiteX8-351" fmla="*/ 3975169 w 4005482"/>
              <a:gd name="connsiteY8-352" fmla="*/ 2895793 h 3211691"/>
              <a:gd name="connsiteX9-353" fmla="*/ 3742579 w 4005482"/>
              <a:gd name="connsiteY9-354" fmla="*/ 3128383 h 3211691"/>
              <a:gd name="connsiteX10-355" fmla="*/ 3286112 w 4005482"/>
              <a:gd name="connsiteY10-356" fmla="*/ 3061890 h 3211691"/>
              <a:gd name="connsiteX11-357" fmla="*/ 1937397 w 4005482"/>
              <a:gd name="connsiteY11-358" fmla="*/ 3211691 h 3211691"/>
              <a:gd name="connsiteX12-359" fmla="*/ 1056007 w 4005482"/>
              <a:gd name="connsiteY12-360" fmla="*/ 3058928 h 3211691"/>
              <a:gd name="connsiteX13-361" fmla="*/ 303116 w 4005482"/>
              <a:gd name="connsiteY13-362" fmla="*/ 3128383 h 3211691"/>
              <a:gd name="connsiteX14-363" fmla="*/ 70526 w 4005482"/>
              <a:gd name="connsiteY14-364" fmla="*/ 2895793 h 3211691"/>
              <a:gd name="connsiteX15-365" fmla="*/ 170779 w 4005482"/>
              <a:gd name="connsiteY15-366" fmla="*/ 2554189 h 3211691"/>
              <a:gd name="connsiteX16-367" fmla="*/ 0 w 4005482"/>
              <a:gd name="connsiteY16-368" fmla="*/ 1550108 h 3211691"/>
              <a:gd name="connsiteX17-369" fmla="*/ 70526 w 4005482"/>
              <a:gd name="connsiteY17-370" fmla="*/ 579790 h 3211691"/>
              <a:gd name="connsiteX0-371" fmla="*/ 70526 w 4005482"/>
              <a:gd name="connsiteY0-372" fmla="*/ 579790 h 3211691"/>
              <a:gd name="connsiteX1-373" fmla="*/ 322927 w 4005482"/>
              <a:gd name="connsiteY1-374" fmla="*/ 128164 h 3211691"/>
              <a:gd name="connsiteX2-375" fmla="*/ 1345019 w 4005482"/>
              <a:gd name="connsiteY2-376" fmla="*/ 13846 h 3211691"/>
              <a:gd name="connsiteX3-377" fmla="*/ 2188773 w 4005482"/>
              <a:gd name="connsiteY3-378" fmla="*/ 263428 h 3211691"/>
              <a:gd name="connsiteX4-379" fmla="*/ 3426375 w 4005482"/>
              <a:gd name="connsiteY4-380" fmla="*/ 199692 h 3211691"/>
              <a:gd name="connsiteX5-381" fmla="*/ 3804248 w 4005482"/>
              <a:gd name="connsiteY5-382" fmla="*/ 610195 h 3211691"/>
              <a:gd name="connsiteX6-383" fmla="*/ 4005482 w 4005482"/>
              <a:gd name="connsiteY6-384" fmla="*/ 1268595 h 3211691"/>
              <a:gd name="connsiteX7-385" fmla="*/ 3812288 w 4005482"/>
              <a:gd name="connsiteY7-386" fmla="*/ 2165014 h 3211691"/>
              <a:gd name="connsiteX8-387" fmla="*/ 3975169 w 4005482"/>
              <a:gd name="connsiteY8-388" fmla="*/ 2895793 h 3211691"/>
              <a:gd name="connsiteX9-389" fmla="*/ 3742579 w 4005482"/>
              <a:gd name="connsiteY9-390" fmla="*/ 3128383 h 3211691"/>
              <a:gd name="connsiteX10-391" fmla="*/ 3286112 w 4005482"/>
              <a:gd name="connsiteY10-392" fmla="*/ 3061890 h 3211691"/>
              <a:gd name="connsiteX11-393" fmla="*/ 1937397 w 4005482"/>
              <a:gd name="connsiteY11-394" fmla="*/ 3211691 h 3211691"/>
              <a:gd name="connsiteX12-395" fmla="*/ 1056007 w 4005482"/>
              <a:gd name="connsiteY12-396" fmla="*/ 3058928 h 3211691"/>
              <a:gd name="connsiteX13-397" fmla="*/ 303116 w 4005482"/>
              <a:gd name="connsiteY13-398" fmla="*/ 3128383 h 3211691"/>
              <a:gd name="connsiteX14-399" fmla="*/ 70526 w 4005482"/>
              <a:gd name="connsiteY14-400" fmla="*/ 2895793 h 3211691"/>
              <a:gd name="connsiteX15-401" fmla="*/ 170779 w 4005482"/>
              <a:gd name="connsiteY15-402" fmla="*/ 2554189 h 3211691"/>
              <a:gd name="connsiteX16-403" fmla="*/ 0 w 4005482"/>
              <a:gd name="connsiteY16-404" fmla="*/ 1550108 h 3211691"/>
              <a:gd name="connsiteX17-405" fmla="*/ 70526 w 4005482"/>
              <a:gd name="connsiteY17-406" fmla="*/ 579790 h 3211691"/>
              <a:gd name="connsiteX0-407" fmla="*/ 70526 w 4005482"/>
              <a:gd name="connsiteY0-408" fmla="*/ 579790 h 3211691"/>
              <a:gd name="connsiteX1-409" fmla="*/ 322927 w 4005482"/>
              <a:gd name="connsiteY1-410" fmla="*/ 128164 h 3211691"/>
              <a:gd name="connsiteX2-411" fmla="*/ 1345019 w 4005482"/>
              <a:gd name="connsiteY2-412" fmla="*/ 13846 h 3211691"/>
              <a:gd name="connsiteX3-413" fmla="*/ 2188773 w 4005482"/>
              <a:gd name="connsiteY3-414" fmla="*/ 263428 h 3211691"/>
              <a:gd name="connsiteX4-415" fmla="*/ 3426375 w 4005482"/>
              <a:gd name="connsiteY4-416" fmla="*/ 199692 h 3211691"/>
              <a:gd name="connsiteX5-417" fmla="*/ 3804248 w 4005482"/>
              <a:gd name="connsiteY5-418" fmla="*/ 610195 h 3211691"/>
              <a:gd name="connsiteX6-419" fmla="*/ 4005482 w 4005482"/>
              <a:gd name="connsiteY6-420" fmla="*/ 1268595 h 3211691"/>
              <a:gd name="connsiteX7-421" fmla="*/ 3812288 w 4005482"/>
              <a:gd name="connsiteY7-422" fmla="*/ 2165014 h 3211691"/>
              <a:gd name="connsiteX8-423" fmla="*/ 3975169 w 4005482"/>
              <a:gd name="connsiteY8-424" fmla="*/ 2895793 h 3211691"/>
              <a:gd name="connsiteX9-425" fmla="*/ 3742579 w 4005482"/>
              <a:gd name="connsiteY9-426" fmla="*/ 3128383 h 3211691"/>
              <a:gd name="connsiteX10-427" fmla="*/ 3286112 w 4005482"/>
              <a:gd name="connsiteY10-428" fmla="*/ 3061890 h 3211691"/>
              <a:gd name="connsiteX11-429" fmla="*/ 1937397 w 4005482"/>
              <a:gd name="connsiteY11-430" fmla="*/ 3211691 h 3211691"/>
              <a:gd name="connsiteX12-431" fmla="*/ 1056007 w 4005482"/>
              <a:gd name="connsiteY12-432" fmla="*/ 3058928 h 3211691"/>
              <a:gd name="connsiteX13-433" fmla="*/ 303116 w 4005482"/>
              <a:gd name="connsiteY13-434" fmla="*/ 3128383 h 3211691"/>
              <a:gd name="connsiteX14-435" fmla="*/ 70526 w 4005482"/>
              <a:gd name="connsiteY14-436" fmla="*/ 2895793 h 3211691"/>
              <a:gd name="connsiteX15-437" fmla="*/ 134896 w 4005482"/>
              <a:gd name="connsiteY15-438" fmla="*/ 2462612 h 3211691"/>
              <a:gd name="connsiteX16-439" fmla="*/ 0 w 4005482"/>
              <a:gd name="connsiteY16-440" fmla="*/ 1550108 h 3211691"/>
              <a:gd name="connsiteX17-441" fmla="*/ 70526 w 4005482"/>
              <a:gd name="connsiteY17-442" fmla="*/ 579790 h 3211691"/>
              <a:gd name="connsiteX0-443" fmla="*/ 70526 w 4005482"/>
              <a:gd name="connsiteY0-444" fmla="*/ 579790 h 3211691"/>
              <a:gd name="connsiteX1-445" fmla="*/ 322927 w 4005482"/>
              <a:gd name="connsiteY1-446" fmla="*/ 128164 h 3211691"/>
              <a:gd name="connsiteX2-447" fmla="*/ 1345019 w 4005482"/>
              <a:gd name="connsiteY2-448" fmla="*/ 13846 h 3211691"/>
              <a:gd name="connsiteX3-449" fmla="*/ 2188773 w 4005482"/>
              <a:gd name="connsiteY3-450" fmla="*/ 263428 h 3211691"/>
              <a:gd name="connsiteX4-451" fmla="*/ 3426375 w 4005482"/>
              <a:gd name="connsiteY4-452" fmla="*/ 199692 h 3211691"/>
              <a:gd name="connsiteX5-453" fmla="*/ 3804248 w 4005482"/>
              <a:gd name="connsiteY5-454" fmla="*/ 610195 h 3211691"/>
              <a:gd name="connsiteX6-455" fmla="*/ 4005482 w 4005482"/>
              <a:gd name="connsiteY6-456" fmla="*/ 1268595 h 3211691"/>
              <a:gd name="connsiteX7-457" fmla="*/ 3812288 w 4005482"/>
              <a:gd name="connsiteY7-458" fmla="*/ 2165014 h 3211691"/>
              <a:gd name="connsiteX8-459" fmla="*/ 3975169 w 4005482"/>
              <a:gd name="connsiteY8-460" fmla="*/ 2895793 h 3211691"/>
              <a:gd name="connsiteX9-461" fmla="*/ 3742579 w 4005482"/>
              <a:gd name="connsiteY9-462" fmla="*/ 3128383 h 3211691"/>
              <a:gd name="connsiteX10-463" fmla="*/ 3286112 w 4005482"/>
              <a:gd name="connsiteY10-464" fmla="*/ 3061890 h 3211691"/>
              <a:gd name="connsiteX11-465" fmla="*/ 1937397 w 4005482"/>
              <a:gd name="connsiteY11-466" fmla="*/ 3211691 h 3211691"/>
              <a:gd name="connsiteX12-467" fmla="*/ 1056007 w 4005482"/>
              <a:gd name="connsiteY12-468" fmla="*/ 3058928 h 3211691"/>
              <a:gd name="connsiteX13-469" fmla="*/ 429644 w 4005482"/>
              <a:gd name="connsiteY13-470" fmla="*/ 3156815 h 3211691"/>
              <a:gd name="connsiteX14-471" fmla="*/ 70526 w 4005482"/>
              <a:gd name="connsiteY14-472" fmla="*/ 2895793 h 3211691"/>
              <a:gd name="connsiteX15-473" fmla="*/ 134896 w 4005482"/>
              <a:gd name="connsiteY15-474" fmla="*/ 2462612 h 3211691"/>
              <a:gd name="connsiteX16-475" fmla="*/ 0 w 4005482"/>
              <a:gd name="connsiteY16-476" fmla="*/ 1550108 h 3211691"/>
              <a:gd name="connsiteX17-477" fmla="*/ 70526 w 4005482"/>
              <a:gd name="connsiteY17-478" fmla="*/ 579790 h 3211691"/>
              <a:gd name="connsiteX0-479" fmla="*/ 70526 w 4005482"/>
              <a:gd name="connsiteY0-480" fmla="*/ 579790 h 3211691"/>
              <a:gd name="connsiteX1-481" fmla="*/ 322927 w 4005482"/>
              <a:gd name="connsiteY1-482" fmla="*/ 128164 h 3211691"/>
              <a:gd name="connsiteX2-483" fmla="*/ 1345019 w 4005482"/>
              <a:gd name="connsiteY2-484" fmla="*/ 13846 h 3211691"/>
              <a:gd name="connsiteX3-485" fmla="*/ 2188773 w 4005482"/>
              <a:gd name="connsiteY3-486" fmla="*/ 263428 h 3211691"/>
              <a:gd name="connsiteX4-487" fmla="*/ 3426375 w 4005482"/>
              <a:gd name="connsiteY4-488" fmla="*/ 199692 h 3211691"/>
              <a:gd name="connsiteX5-489" fmla="*/ 3804248 w 4005482"/>
              <a:gd name="connsiteY5-490" fmla="*/ 610195 h 3211691"/>
              <a:gd name="connsiteX6-491" fmla="*/ 4005482 w 4005482"/>
              <a:gd name="connsiteY6-492" fmla="*/ 1268595 h 3211691"/>
              <a:gd name="connsiteX7-493" fmla="*/ 3812288 w 4005482"/>
              <a:gd name="connsiteY7-494" fmla="*/ 2165014 h 3211691"/>
              <a:gd name="connsiteX8-495" fmla="*/ 3975169 w 4005482"/>
              <a:gd name="connsiteY8-496" fmla="*/ 2895793 h 3211691"/>
              <a:gd name="connsiteX9-497" fmla="*/ 3742579 w 4005482"/>
              <a:gd name="connsiteY9-498" fmla="*/ 3128383 h 3211691"/>
              <a:gd name="connsiteX10-499" fmla="*/ 2939031 w 4005482"/>
              <a:gd name="connsiteY10-500" fmla="*/ 3049182 h 3211691"/>
              <a:gd name="connsiteX11-501" fmla="*/ 1937397 w 4005482"/>
              <a:gd name="connsiteY11-502" fmla="*/ 3211691 h 3211691"/>
              <a:gd name="connsiteX12-503" fmla="*/ 1056007 w 4005482"/>
              <a:gd name="connsiteY12-504" fmla="*/ 3058928 h 3211691"/>
              <a:gd name="connsiteX13-505" fmla="*/ 429644 w 4005482"/>
              <a:gd name="connsiteY13-506" fmla="*/ 3156815 h 3211691"/>
              <a:gd name="connsiteX14-507" fmla="*/ 70526 w 4005482"/>
              <a:gd name="connsiteY14-508" fmla="*/ 2895793 h 3211691"/>
              <a:gd name="connsiteX15-509" fmla="*/ 134896 w 4005482"/>
              <a:gd name="connsiteY15-510" fmla="*/ 2462612 h 3211691"/>
              <a:gd name="connsiteX16-511" fmla="*/ 0 w 4005482"/>
              <a:gd name="connsiteY16-512" fmla="*/ 1550108 h 3211691"/>
              <a:gd name="connsiteX17-513" fmla="*/ 70526 w 4005482"/>
              <a:gd name="connsiteY17-514" fmla="*/ 579790 h 3211691"/>
              <a:gd name="connsiteX0-515" fmla="*/ 70526 w 4005482"/>
              <a:gd name="connsiteY0-516" fmla="*/ 579790 h 3211691"/>
              <a:gd name="connsiteX1-517" fmla="*/ 322927 w 4005482"/>
              <a:gd name="connsiteY1-518" fmla="*/ 128164 h 3211691"/>
              <a:gd name="connsiteX2-519" fmla="*/ 1345019 w 4005482"/>
              <a:gd name="connsiteY2-520" fmla="*/ 13846 h 3211691"/>
              <a:gd name="connsiteX3-521" fmla="*/ 2188773 w 4005482"/>
              <a:gd name="connsiteY3-522" fmla="*/ 263428 h 3211691"/>
              <a:gd name="connsiteX4-523" fmla="*/ 3426375 w 4005482"/>
              <a:gd name="connsiteY4-524" fmla="*/ 199692 h 3211691"/>
              <a:gd name="connsiteX5-525" fmla="*/ 3804248 w 4005482"/>
              <a:gd name="connsiteY5-526" fmla="*/ 610195 h 3211691"/>
              <a:gd name="connsiteX6-527" fmla="*/ 4005482 w 4005482"/>
              <a:gd name="connsiteY6-528" fmla="*/ 1268595 h 3211691"/>
              <a:gd name="connsiteX7-529" fmla="*/ 3812288 w 4005482"/>
              <a:gd name="connsiteY7-530" fmla="*/ 2165014 h 3211691"/>
              <a:gd name="connsiteX8-531" fmla="*/ 3975169 w 4005482"/>
              <a:gd name="connsiteY8-532" fmla="*/ 2895793 h 3211691"/>
              <a:gd name="connsiteX9-533" fmla="*/ 3681643 w 4005482"/>
              <a:gd name="connsiteY9-534" fmla="*/ 3182326 h 3211691"/>
              <a:gd name="connsiteX10-535" fmla="*/ 2939031 w 4005482"/>
              <a:gd name="connsiteY10-536" fmla="*/ 3049182 h 3211691"/>
              <a:gd name="connsiteX11-537" fmla="*/ 1937397 w 4005482"/>
              <a:gd name="connsiteY11-538" fmla="*/ 3211691 h 3211691"/>
              <a:gd name="connsiteX12-539" fmla="*/ 1056007 w 4005482"/>
              <a:gd name="connsiteY12-540" fmla="*/ 3058928 h 3211691"/>
              <a:gd name="connsiteX13-541" fmla="*/ 429644 w 4005482"/>
              <a:gd name="connsiteY13-542" fmla="*/ 3156815 h 3211691"/>
              <a:gd name="connsiteX14-543" fmla="*/ 70526 w 4005482"/>
              <a:gd name="connsiteY14-544" fmla="*/ 2895793 h 3211691"/>
              <a:gd name="connsiteX15-545" fmla="*/ 134896 w 4005482"/>
              <a:gd name="connsiteY15-546" fmla="*/ 2462612 h 3211691"/>
              <a:gd name="connsiteX16-547" fmla="*/ 0 w 4005482"/>
              <a:gd name="connsiteY16-548" fmla="*/ 1550108 h 3211691"/>
              <a:gd name="connsiteX17-549" fmla="*/ 70526 w 4005482"/>
              <a:gd name="connsiteY17-550" fmla="*/ 579790 h 3211691"/>
              <a:gd name="connsiteX0-551" fmla="*/ 70526 w 4005482"/>
              <a:gd name="connsiteY0-552" fmla="*/ 579790 h 3211691"/>
              <a:gd name="connsiteX1-553" fmla="*/ 322927 w 4005482"/>
              <a:gd name="connsiteY1-554" fmla="*/ 128164 h 3211691"/>
              <a:gd name="connsiteX2-555" fmla="*/ 1345019 w 4005482"/>
              <a:gd name="connsiteY2-556" fmla="*/ 13846 h 3211691"/>
              <a:gd name="connsiteX3-557" fmla="*/ 2247845 w 4005482"/>
              <a:gd name="connsiteY3-558" fmla="*/ 154959 h 3211691"/>
              <a:gd name="connsiteX4-559" fmla="*/ 3426375 w 4005482"/>
              <a:gd name="connsiteY4-560" fmla="*/ 199692 h 3211691"/>
              <a:gd name="connsiteX5-561" fmla="*/ 3804248 w 4005482"/>
              <a:gd name="connsiteY5-562" fmla="*/ 610195 h 3211691"/>
              <a:gd name="connsiteX6-563" fmla="*/ 4005482 w 4005482"/>
              <a:gd name="connsiteY6-564" fmla="*/ 1268595 h 3211691"/>
              <a:gd name="connsiteX7-565" fmla="*/ 3812288 w 4005482"/>
              <a:gd name="connsiteY7-566" fmla="*/ 2165014 h 3211691"/>
              <a:gd name="connsiteX8-567" fmla="*/ 3975169 w 4005482"/>
              <a:gd name="connsiteY8-568" fmla="*/ 2895793 h 3211691"/>
              <a:gd name="connsiteX9-569" fmla="*/ 3681643 w 4005482"/>
              <a:gd name="connsiteY9-570" fmla="*/ 3182326 h 3211691"/>
              <a:gd name="connsiteX10-571" fmla="*/ 2939031 w 4005482"/>
              <a:gd name="connsiteY10-572" fmla="*/ 3049182 h 3211691"/>
              <a:gd name="connsiteX11-573" fmla="*/ 1937397 w 4005482"/>
              <a:gd name="connsiteY11-574" fmla="*/ 3211691 h 3211691"/>
              <a:gd name="connsiteX12-575" fmla="*/ 1056007 w 4005482"/>
              <a:gd name="connsiteY12-576" fmla="*/ 3058928 h 3211691"/>
              <a:gd name="connsiteX13-577" fmla="*/ 429644 w 4005482"/>
              <a:gd name="connsiteY13-578" fmla="*/ 3156815 h 3211691"/>
              <a:gd name="connsiteX14-579" fmla="*/ 70526 w 4005482"/>
              <a:gd name="connsiteY14-580" fmla="*/ 2895793 h 3211691"/>
              <a:gd name="connsiteX15-581" fmla="*/ 134896 w 4005482"/>
              <a:gd name="connsiteY15-582" fmla="*/ 2462612 h 3211691"/>
              <a:gd name="connsiteX16-583" fmla="*/ 0 w 4005482"/>
              <a:gd name="connsiteY16-584" fmla="*/ 1550108 h 3211691"/>
              <a:gd name="connsiteX17-585" fmla="*/ 70526 w 4005482"/>
              <a:gd name="connsiteY17-586" fmla="*/ 579790 h 3211691"/>
              <a:gd name="connsiteX0-587" fmla="*/ 70526 w 4005482"/>
              <a:gd name="connsiteY0-588" fmla="*/ 610805 h 3242706"/>
              <a:gd name="connsiteX1-589" fmla="*/ 322927 w 4005482"/>
              <a:gd name="connsiteY1-590" fmla="*/ 159179 h 3242706"/>
              <a:gd name="connsiteX2-591" fmla="*/ 1292008 w 4005482"/>
              <a:gd name="connsiteY2-592" fmla="*/ 11189 h 3242706"/>
              <a:gd name="connsiteX3-593" fmla="*/ 2247845 w 4005482"/>
              <a:gd name="connsiteY3-594" fmla="*/ 185974 h 3242706"/>
              <a:gd name="connsiteX4-595" fmla="*/ 3426375 w 4005482"/>
              <a:gd name="connsiteY4-596" fmla="*/ 230707 h 3242706"/>
              <a:gd name="connsiteX5-597" fmla="*/ 3804248 w 4005482"/>
              <a:gd name="connsiteY5-598" fmla="*/ 641210 h 3242706"/>
              <a:gd name="connsiteX6-599" fmla="*/ 4005482 w 4005482"/>
              <a:gd name="connsiteY6-600" fmla="*/ 1299610 h 3242706"/>
              <a:gd name="connsiteX7-601" fmla="*/ 3812288 w 4005482"/>
              <a:gd name="connsiteY7-602" fmla="*/ 2196029 h 3242706"/>
              <a:gd name="connsiteX8-603" fmla="*/ 3975169 w 4005482"/>
              <a:gd name="connsiteY8-604" fmla="*/ 2926808 h 3242706"/>
              <a:gd name="connsiteX9-605" fmla="*/ 3681643 w 4005482"/>
              <a:gd name="connsiteY9-606" fmla="*/ 3213341 h 3242706"/>
              <a:gd name="connsiteX10-607" fmla="*/ 2939031 w 4005482"/>
              <a:gd name="connsiteY10-608" fmla="*/ 3080197 h 3242706"/>
              <a:gd name="connsiteX11-609" fmla="*/ 1937397 w 4005482"/>
              <a:gd name="connsiteY11-610" fmla="*/ 3242706 h 3242706"/>
              <a:gd name="connsiteX12-611" fmla="*/ 1056007 w 4005482"/>
              <a:gd name="connsiteY12-612" fmla="*/ 3089943 h 3242706"/>
              <a:gd name="connsiteX13-613" fmla="*/ 429644 w 4005482"/>
              <a:gd name="connsiteY13-614" fmla="*/ 3187830 h 3242706"/>
              <a:gd name="connsiteX14-615" fmla="*/ 70526 w 4005482"/>
              <a:gd name="connsiteY14-616" fmla="*/ 2926808 h 3242706"/>
              <a:gd name="connsiteX15-617" fmla="*/ 134896 w 4005482"/>
              <a:gd name="connsiteY15-618" fmla="*/ 2493627 h 3242706"/>
              <a:gd name="connsiteX16-619" fmla="*/ 0 w 4005482"/>
              <a:gd name="connsiteY16-620" fmla="*/ 1581123 h 3242706"/>
              <a:gd name="connsiteX17-621" fmla="*/ 70526 w 4005482"/>
              <a:gd name="connsiteY17-622" fmla="*/ 610805 h 3242706"/>
              <a:gd name="connsiteX0-623" fmla="*/ 70526 w 4005482"/>
              <a:gd name="connsiteY0-624" fmla="*/ 610805 h 3242706"/>
              <a:gd name="connsiteX1-625" fmla="*/ 322927 w 4005482"/>
              <a:gd name="connsiteY1-626" fmla="*/ 159179 h 3242706"/>
              <a:gd name="connsiteX2-627" fmla="*/ 1292008 w 4005482"/>
              <a:gd name="connsiteY2-628" fmla="*/ 11189 h 3242706"/>
              <a:gd name="connsiteX3-629" fmla="*/ 2281170 w 4005482"/>
              <a:gd name="connsiteY3-630" fmla="*/ 42902 h 3242706"/>
              <a:gd name="connsiteX4-631" fmla="*/ 3426375 w 4005482"/>
              <a:gd name="connsiteY4-632" fmla="*/ 230707 h 3242706"/>
              <a:gd name="connsiteX5-633" fmla="*/ 3804248 w 4005482"/>
              <a:gd name="connsiteY5-634" fmla="*/ 641210 h 3242706"/>
              <a:gd name="connsiteX6-635" fmla="*/ 4005482 w 4005482"/>
              <a:gd name="connsiteY6-636" fmla="*/ 1299610 h 3242706"/>
              <a:gd name="connsiteX7-637" fmla="*/ 3812288 w 4005482"/>
              <a:gd name="connsiteY7-638" fmla="*/ 2196029 h 3242706"/>
              <a:gd name="connsiteX8-639" fmla="*/ 3975169 w 4005482"/>
              <a:gd name="connsiteY8-640" fmla="*/ 2926808 h 3242706"/>
              <a:gd name="connsiteX9-641" fmla="*/ 3681643 w 4005482"/>
              <a:gd name="connsiteY9-642" fmla="*/ 3213341 h 3242706"/>
              <a:gd name="connsiteX10-643" fmla="*/ 2939031 w 4005482"/>
              <a:gd name="connsiteY10-644" fmla="*/ 3080197 h 3242706"/>
              <a:gd name="connsiteX11-645" fmla="*/ 1937397 w 4005482"/>
              <a:gd name="connsiteY11-646" fmla="*/ 3242706 h 3242706"/>
              <a:gd name="connsiteX12-647" fmla="*/ 1056007 w 4005482"/>
              <a:gd name="connsiteY12-648" fmla="*/ 3089943 h 3242706"/>
              <a:gd name="connsiteX13-649" fmla="*/ 429644 w 4005482"/>
              <a:gd name="connsiteY13-650" fmla="*/ 3187830 h 3242706"/>
              <a:gd name="connsiteX14-651" fmla="*/ 70526 w 4005482"/>
              <a:gd name="connsiteY14-652" fmla="*/ 2926808 h 3242706"/>
              <a:gd name="connsiteX15-653" fmla="*/ 134896 w 4005482"/>
              <a:gd name="connsiteY15-654" fmla="*/ 2493627 h 3242706"/>
              <a:gd name="connsiteX16-655" fmla="*/ 0 w 4005482"/>
              <a:gd name="connsiteY16-656" fmla="*/ 1581123 h 3242706"/>
              <a:gd name="connsiteX17-657" fmla="*/ 70526 w 4005482"/>
              <a:gd name="connsiteY17-658" fmla="*/ 610805 h 3242706"/>
              <a:gd name="connsiteX0-659" fmla="*/ 70526 w 4005482"/>
              <a:gd name="connsiteY0-660" fmla="*/ 610805 h 3242706"/>
              <a:gd name="connsiteX1-661" fmla="*/ 322927 w 4005482"/>
              <a:gd name="connsiteY1-662" fmla="*/ 159179 h 3242706"/>
              <a:gd name="connsiteX2-663" fmla="*/ 1292008 w 4005482"/>
              <a:gd name="connsiteY2-664" fmla="*/ 11189 h 3242706"/>
              <a:gd name="connsiteX3-665" fmla="*/ 2315190 w 4005482"/>
              <a:gd name="connsiteY3-666" fmla="*/ 79954 h 3242706"/>
              <a:gd name="connsiteX4-667" fmla="*/ 3426375 w 4005482"/>
              <a:gd name="connsiteY4-668" fmla="*/ 230707 h 3242706"/>
              <a:gd name="connsiteX5-669" fmla="*/ 3804248 w 4005482"/>
              <a:gd name="connsiteY5-670" fmla="*/ 641210 h 3242706"/>
              <a:gd name="connsiteX6-671" fmla="*/ 4005482 w 4005482"/>
              <a:gd name="connsiteY6-672" fmla="*/ 1299610 h 3242706"/>
              <a:gd name="connsiteX7-673" fmla="*/ 3812288 w 4005482"/>
              <a:gd name="connsiteY7-674" fmla="*/ 2196029 h 3242706"/>
              <a:gd name="connsiteX8-675" fmla="*/ 3975169 w 4005482"/>
              <a:gd name="connsiteY8-676" fmla="*/ 2926808 h 3242706"/>
              <a:gd name="connsiteX9-677" fmla="*/ 3681643 w 4005482"/>
              <a:gd name="connsiteY9-678" fmla="*/ 3213341 h 3242706"/>
              <a:gd name="connsiteX10-679" fmla="*/ 2939031 w 4005482"/>
              <a:gd name="connsiteY10-680" fmla="*/ 3080197 h 3242706"/>
              <a:gd name="connsiteX11-681" fmla="*/ 1937397 w 4005482"/>
              <a:gd name="connsiteY11-682" fmla="*/ 3242706 h 3242706"/>
              <a:gd name="connsiteX12-683" fmla="*/ 1056007 w 4005482"/>
              <a:gd name="connsiteY12-684" fmla="*/ 3089943 h 3242706"/>
              <a:gd name="connsiteX13-685" fmla="*/ 429644 w 4005482"/>
              <a:gd name="connsiteY13-686" fmla="*/ 3187830 h 3242706"/>
              <a:gd name="connsiteX14-687" fmla="*/ 70526 w 4005482"/>
              <a:gd name="connsiteY14-688" fmla="*/ 2926808 h 3242706"/>
              <a:gd name="connsiteX15-689" fmla="*/ 134896 w 4005482"/>
              <a:gd name="connsiteY15-690" fmla="*/ 2493627 h 3242706"/>
              <a:gd name="connsiteX16-691" fmla="*/ 0 w 4005482"/>
              <a:gd name="connsiteY16-692" fmla="*/ 1581123 h 3242706"/>
              <a:gd name="connsiteX17-693" fmla="*/ 70526 w 4005482"/>
              <a:gd name="connsiteY17-694" fmla="*/ 610805 h 3242706"/>
              <a:gd name="connsiteX0-695" fmla="*/ 70526 w 4005482"/>
              <a:gd name="connsiteY0-696" fmla="*/ 618337 h 3250238"/>
              <a:gd name="connsiteX1-697" fmla="*/ 322927 w 4005482"/>
              <a:gd name="connsiteY1-698" fmla="*/ 166711 h 3250238"/>
              <a:gd name="connsiteX2-699" fmla="*/ 1292008 w 4005482"/>
              <a:gd name="connsiteY2-700" fmla="*/ 18721 h 3250238"/>
              <a:gd name="connsiteX3-701" fmla="*/ 2315190 w 4005482"/>
              <a:gd name="connsiteY3-702" fmla="*/ 87486 h 3250238"/>
              <a:gd name="connsiteX4-703" fmla="*/ 3426375 w 4005482"/>
              <a:gd name="connsiteY4-704" fmla="*/ 238239 h 3250238"/>
              <a:gd name="connsiteX5-705" fmla="*/ 3804248 w 4005482"/>
              <a:gd name="connsiteY5-706" fmla="*/ 648742 h 3250238"/>
              <a:gd name="connsiteX6-707" fmla="*/ 4005482 w 4005482"/>
              <a:gd name="connsiteY6-708" fmla="*/ 1307142 h 3250238"/>
              <a:gd name="connsiteX7-709" fmla="*/ 3812288 w 4005482"/>
              <a:gd name="connsiteY7-710" fmla="*/ 2203561 h 3250238"/>
              <a:gd name="connsiteX8-711" fmla="*/ 3975169 w 4005482"/>
              <a:gd name="connsiteY8-712" fmla="*/ 2934340 h 3250238"/>
              <a:gd name="connsiteX9-713" fmla="*/ 3681643 w 4005482"/>
              <a:gd name="connsiteY9-714" fmla="*/ 3220873 h 3250238"/>
              <a:gd name="connsiteX10-715" fmla="*/ 2939031 w 4005482"/>
              <a:gd name="connsiteY10-716" fmla="*/ 3087729 h 3250238"/>
              <a:gd name="connsiteX11-717" fmla="*/ 1937397 w 4005482"/>
              <a:gd name="connsiteY11-718" fmla="*/ 3250238 h 3250238"/>
              <a:gd name="connsiteX12-719" fmla="*/ 1056007 w 4005482"/>
              <a:gd name="connsiteY12-720" fmla="*/ 3097475 h 3250238"/>
              <a:gd name="connsiteX13-721" fmla="*/ 429644 w 4005482"/>
              <a:gd name="connsiteY13-722" fmla="*/ 3195362 h 3250238"/>
              <a:gd name="connsiteX14-723" fmla="*/ 70526 w 4005482"/>
              <a:gd name="connsiteY14-724" fmla="*/ 2934340 h 3250238"/>
              <a:gd name="connsiteX15-725" fmla="*/ 134896 w 4005482"/>
              <a:gd name="connsiteY15-726" fmla="*/ 2501159 h 3250238"/>
              <a:gd name="connsiteX16-727" fmla="*/ 0 w 4005482"/>
              <a:gd name="connsiteY16-728" fmla="*/ 1588655 h 3250238"/>
              <a:gd name="connsiteX17-729" fmla="*/ 70526 w 4005482"/>
              <a:gd name="connsiteY17-730" fmla="*/ 618337 h 3250238"/>
              <a:gd name="connsiteX0-731" fmla="*/ 70526 w 4005482"/>
              <a:gd name="connsiteY0-732" fmla="*/ 618337 h 3250238"/>
              <a:gd name="connsiteX1-733" fmla="*/ 322927 w 4005482"/>
              <a:gd name="connsiteY1-734" fmla="*/ 166711 h 3250238"/>
              <a:gd name="connsiteX2-735" fmla="*/ 1292008 w 4005482"/>
              <a:gd name="connsiteY2-736" fmla="*/ 18721 h 3250238"/>
              <a:gd name="connsiteX3-737" fmla="*/ 2315190 w 4005482"/>
              <a:gd name="connsiteY3-738" fmla="*/ 87486 h 3250238"/>
              <a:gd name="connsiteX4-739" fmla="*/ 3426375 w 4005482"/>
              <a:gd name="connsiteY4-740" fmla="*/ 238239 h 3250238"/>
              <a:gd name="connsiteX5-741" fmla="*/ 3804248 w 4005482"/>
              <a:gd name="connsiteY5-742" fmla="*/ 648742 h 3250238"/>
              <a:gd name="connsiteX6-743" fmla="*/ 4005482 w 4005482"/>
              <a:gd name="connsiteY6-744" fmla="*/ 1307142 h 3250238"/>
              <a:gd name="connsiteX7-745" fmla="*/ 3899903 w 4005482"/>
              <a:gd name="connsiteY7-746" fmla="*/ 2211486 h 3250238"/>
              <a:gd name="connsiteX8-747" fmla="*/ 3975169 w 4005482"/>
              <a:gd name="connsiteY8-748" fmla="*/ 2934340 h 3250238"/>
              <a:gd name="connsiteX9-749" fmla="*/ 3681643 w 4005482"/>
              <a:gd name="connsiteY9-750" fmla="*/ 3220873 h 3250238"/>
              <a:gd name="connsiteX10-751" fmla="*/ 2939031 w 4005482"/>
              <a:gd name="connsiteY10-752" fmla="*/ 3087729 h 3250238"/>
              <a:gd name="connsiteX11-753" fmla="*/ 1937397 w 4005482"/>
              <a:gd name="connsiteY11-754" fmla="*/ 3250238 h 3250238"/>
              <a:gd name="connsiteX12-755" fmla="*/ 1056007 w 4005482"/>
              <a:gd name="connsiteY12-756" fmla="*/ 3097475 h 3250238"/>
              <a:gd name="connsiteX13-757" fmla="*/ 429644 w 4005482"/>
              <a:gd name="connsiteY13-758" fmla="*/ 3195362 h 3250238"/>
              <a:gd name="connsiteX14-759" fmla="*/ 70526 w 4005482"/>
              <a:gd name="connsiteY14-760" fmla="*/ 2934340 h 3250238"/>
              <a:gd name="connsiteX15-761" fmla="*/ 134896 w 4005482"/>
              <a:gd name="connsiteY15-762" fmla="*/ 2501159 h 3250238"/>
              <a:gd name="connsiteX16-763" fmla="*/ 0 w 4005482"/>
              <a:gd name="connsiteY16-764" fmla="*/ 1588655 h 3250238"/>
              <a:gd name="connsiteX17-765" fmla="*/ 70526 w 4005482"/>
              <a:gd name="connsiteY17-766" fmla="*/ 618337 h 3250238"/>
              <a:gd name="connsiteX0-767" fmla="*/ 70526 w 4005482"/>
              <a:gd name="connsiteY0-768" fmla="*/ 618337 h 3250238"/>
              <a:gd name="connsiteX1-769" fmla="*/ 322927 w 4005482"/>
              <a:gd name="connsiteY1-770" fmla="*/ 166711 h 3250238"/>
              <a:gd name="connsiteX2-771" fmla="*/ 1292008 w 4005482"/>
              <a:gd name="connsiteY2-772" fmla="*/ 18721 h 3250238"/>
              <a:gd name="connsiteX3-773" fmla="*/ 2315190 w 4005482"/>
              <a:gd name="connsiteY3-774" fmla="*/ 87486 h 3250238"/>
              <a:gd name="connsiteX4-775" fmla="*/ 3426375 w 4005482"/>
              <a:gd name="connsiteY4-776" fmla="*/ 238239 h 3250238"/>
              <a:gd name="connsiteX5-777" fmla="*/ 3804248 w 4005482"/>
              <a:gd name="connsiteY5-778" fmla="*/ 648742 h 3250238"/>
              <a:gd name="connsiteX6-779" fmla="*/ 4005482 w 4005482"/>
              <a:gd name="connsiteY6-780" fmla="*/ 1307142 h 3250238"/>
              <a:gd name="connsiteX7-781" fmla="*/ 3899903 w 4005482"/>
              <a:gd name="connsiteY7-782" fmla="*/ 2211486 h 3250238"/>
              <a:gd name="connsiteX8-783" fmla="*/ 3975169 w 4005482"/>
              <a:gd name="connsiteY8-784" fmla="*/ 2934340 h 3250238"/>
              <a:gd name="connsiteX9-785" fmla="*/ 3681643 w 4005482"/>
              <a:gd name="connsiteY9-786" fmla="*/ 3220873 h 3250238"/>
              <a:gd name="connsiteX10-787" fmla="*/ 2930174 w 4005482"/>
              <a:gd name="connsiteY10-788" fmla="*/ 3148080 h 3250238"/>
              <a:gd name="connsiteX11-789" fmla="*/ 1937397 w 4005482"/>
              <a:gd name="connsiteY11-790" fmla="*/ 3250238 h 3250238"/>
              <a:gd name="connsiteX12-791" fmla="*/ 1056007 w 4005482"/>
              <a:gd name="connsiteY12-792" fmla="*/ 3097475 h 3250238"/>
              <a:gd name="connsiteX13-793" fmla="*/ 429644 w 4005482"/>
              <a:gd name="connsiteY13-794" fmla="*/ 3195362 h 3250238"/>
              <a:gd name="connsiteX14-795" fmla="*/ 70526 w 4005482"/>
              <a:gd name="connsiteY14-796" fmla="*/ 2934340 h 3250238"/>
              <a:gd name="connsiteX15-797" fmla="*/ 134896 w 4005482"/>
              <a:gd name="connsiteY15-798" fmla="*/ 2501159 h 3250238"/>
              <a:gd name="connsiteX16-799" fmla="*/ 0 w 4005482"/>
              <a:gd name="connsiteY16-800" fmla="*/ 1588655 h 3250238"/>
              <a:gd name="connsiteX17-801" fmla="*/ 70526 w 4005482"/>
              <a:gd name="connsiteY17-802" fmla="*/ 618337 h 325023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73" y="connsiteY9-74"/>
              </a:cxn>
              <a:cxn ang="0">
                <a:pos x="connsiteX10-115" y="connsiteY10-116"/>
              </a:cxn>
              <a:cxn ang="0">
                <a:pos x="connsiteX11-183" y="connsiteY11-184"/>
              </a:cxn>
              <a:cxn ang="0">
                <a:pos x="connsiteX12-209" y="connsiteY12-210"/>
              </a:cxn>
              <a:cxn ang="0">
                <a:pos x="connsiteX13-237" y="connsiteY13-238"/>
              </a:cxn>
              <a:cxn ang="0">
                <a:pos x="connsiteX14-267" y="connsiteY14-268"/>
              </a:cxn>
              <a:cxn ang="0">
                <a:pos x="connsiteX15-299" y="connsiteY15-300"/>
              </a:cxn>
              <a:cxn ang="0">
                <a:pos x="connsiteX16-333" y="connsiteY16-334"/>
              </a:cxn>
              <a:cxn ang="0">
                <a:pos x="connsiteX17-369" y="connsiteY17-370"/>
              </a:cxn>
            </a:cxnLst>
            <a:rect l="l" t="t" r="r" b="b"/>
            <a:pathLst>
              <a:path w="4005482" h="3250238">
                <a:moveTo>
                  <a:pt x="70526" y="618337"/>
                </a:moveTo>
                <a:cubicBezTo>
                  <a:pt x="70526" y="489881"/>
                  <a:pt x="194471" y="166711"/>
                  <a:pt x="322927" y="166711"/>
                </a:cubicBezTo>
                <a:cubicBezTo>
                  <a:pt x="531730" y="99805"/>
                  <a:pt x="711134" y="-31514"/>
                  <a:pt x="1292008" y="18721"/>
                </a:cubicBezTo>
                <a:cubicBezTo>
                  <a:pt x="1608129" y="18798"/>
                  <a:pt x="1959056" y="-54171"/>
                  <a:pt x="2315190" y="87486"/>
                </a:cubicBezTo>
                <a:cubicBezTo>
                  <a:pt x="2714783" y="143045"/>
                  <a:pt x="3133789" y="163045"/>
                  <a:pt x="3426375" y="238239"/>
                </a:cubicBezTo>
                <a:cubicBezTo>
                  <a:pt x="3554831" y="238239"/>
                  <a:pt x="3804248" y="520286"/>
                  <a:pt x="3804248" y="648742"/>
                </a:cubicBezTo>
                <a:cubicBezTo>
                  <a:pt x="3815673" y="863741"/>
                  <a:pt x="3994057" y="1092143"/>
                  <a:pt x="4005482" y="1307142"/>
                </a:cubicBezTo>
                <a:cubicBezTo>
                  <a:pt x="3998989" y="1623076"/>
                  <a:pt x="3906396" y="1895552"/>
                  <a:pt x="3899903" y="2211486"/>
                </a:cubicBezTo>
                <a:lnTo>
                  <a:pt x="3975169" y="2934340"/>
                </a:lnTo>
                <a:cubicBezTo>
                  <a:pt x="3975169" y="3062796"/>
                  <a:pt x="3810099" y="3220873"/>
                  <a:pt x="3681643" y="3220873"/>
                </a:cubicBezTo>
                <a:cubicBezTo>
                  <a:pt x="3521020" y="3217195"/>
                  <a:pt x="3090797" y="3151758"/>
                  <a:pt x="2930174" y="3148080"/>
                </a:cubicBezTo>
                <a:cubicBezTo>
                  <a:pt x="2492837" y="3156653"/>
                  <a:pt x="2374734" y="3241665"/>
                  <a:pt x="1937397" y="3250238"/>
                </a:cubicBezTo>
                <a:cubicBezTo>
                  <a:pt x="1620336" y="3237415"/>
                  <a:pt x="1373068" y="3110298"/>
                  <a:pt x="1056007" y="3097475"/>
                </a:cubicBezTo>
                <a:lnTo>
                  <a:pt x="429644" y="3195362"/>
                </a:lnTo>
                <a:cubicBezTo>
                  <a:pt x="301188" y="3195362"/>
                  <a:pt x="70526" y="3062796"/>
                  <a:pt x="70526" y="2934340"/>
                </a:cubicBezTo>
                <a:cubicBezTo>
                  <a:pt x="61883" y="2841016"/>
                  <a:pt x="143539" y="2594483"/>
                  <a:pt x="134896" y="2501159"/>
                </a:cubicBezTo>
                <a:cubicBezTo>
                  <a:pt x="120146" y="2175943"/>
                  <a:pt x="108774" y="1869715"/>
                  <a:pt x="0" y="1588655"/>
                </a:cubicBezTo>
                <a:cubicBezTo>
                  <a:pt x="83861" y="1274071"/>
                  <a:pt x="47017" y="941776"/>
                  <a:pt x="70526" y="618337"/>
                </a:cubicBezTo>
                <a:close/>
              </a:path>
            </a:pathLst>
          </a:custGeom>
          <a:blipFill>
            <a:blip r:embed="rId2">
              <a:extLst>
                <a:ext uri="{28A0092B-C50C-407E-A947-70E740481C1C}">
                  <a14:useLocalDpi xmlns:a14="http://schemas.microsoft.com/office/drawing/2010/main" val="0"/>
                </a:ext>
              </a:extLst>
            </a:blip>
            <a:stretch>
              <a:fillRect/>
            </a:stretch>
          </a:blip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p:stCondLst>
                              <p:cond delay="2000"/>
                            </p:stCondLst>
                            <p:childTnLst>
                              <p:par>
                                <p:cTn id="23" presetID="22" presetClass="entr" presetSubtype="8" fill="hold" grpId="0" nodeType="afterEffect">
                                  <p:stCondLst>
                                    <p:cond delay="0"/>
                                  </p:stCondLst>
                                  <p:iterate type="lt">
                                    <p:tmPct val="4000"/>
                                  </p:iterate>
                                  <p:childTnLst>
                                    <p:set>
                                      <p:cBhvr>
                                        <p:cTn id="24" dur="1" fill="hold">
                                          <p:stCondLst>
                                            <p:cond delay="0"/>
                                          </p:stCondLst>
                                        </p:cTn>
                                        <p:tgtEl>
                                          <p:spTgt spid="6"/>
                                        </p:tgtEl>
                                        <p:attrNameLst>
                                          <p:attrName>style.visibility</p:attrName>
                                        </p:attrNameLst>
                                      </p:cBhvr>
                                      <p:to>
                                        <p:strVal val="visible"/>
                                      </p:to>
                                    </p:set>
                                    <p:animEffect transition="in" filter="wipe(left)">
                                      <p:cBhvr>
                                        <p:cTn id="25"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2757882" y="1119888"/>
            <a:ext cx="2231038" cy="1568142"/>
            <a:chOff x="2532595" y="1108102"/>
            <a:chExt cx="2231038" cy="1568142"/>
          </a:xfrm>
        </p:grpSpPr>
        <p:sp>
          <p:nvSpPr>
            <p:cNvPr id="7" name="矩形 6"/>
            <p:cNvSpPr/>
            <p:nvPr/>
          </p:nvSpPr>
          <p:spPr>
            <a:xfrm>
              <a:off x="2929507" y="1417814"/>
              <a:ext cx="877163" cy="923330"/>
            </a:xfrm>
            <a:prstGeom prst="rect">
              <a:avLst/>
            </a:prstGeom>
          </p:spPr>
          <p:txBody>
            <a:bodyPr vert="horz" wrap="none">
              <a:spAutoFit/>
            </a:bodyPr>
            <a:lstStyle/>
            <a:p>
              <a:r>
                <a:rPr lang="zh-CN" altLang="en-US" sz="5400" b="1" dirty="0">
                  <a:solidFill>
                    <a:schemeClr val="bg1"/>
                  </a:solidFill>
                  <a:latin typeface="华康少女文字W5(P)" panose="040F0500000000000000" pitchFamily="82" charset="-122"/>
                  <a:ea typeface="华康少女文字W5(P)" panose="040F0500000000000000" pitchFamily="82" charset="-122"/>
                </a:rPr>
                <a:t>能</a:t>
              </a:r>
              <a:endParaRPr lang="zh-CN" altLang="en-US" sz="5400" b="1" dirty="0">
                <a:solidFill>
                  <a:schemeClr val="bg1"/>
                </a:solidFill>
                <a:latin typeface="华康少女文字W5(P)" panose="040F0500000000000000" pitchFamily="82" charset="-122"/>
                <a:ea typeface="华康少女文字W5(P)" panose="040F0500000000000000" pitchFamily="82" charset="-122"/>
              </a:endParaRPr>
            </a:p>
          </p:txBody>
        </p:sp>
        <p:sp>
          <p:nvSpPr>
            <p:cNvPr id="20" name="íŝḷïḑé"/>
            <p:cNvSpPr/>
            <p:nvPr/>
          </p:nvSpPr>
          <p:spPr bwMode="auto">
            <a:xfrm>
              <a:off x="2532595" y="1108102"/>
              <a:ext cx="2231038" cy="1568142"/>
            </a:xfrm>
            <a:custGeom>
              <a:avLst/>
              <a:gdLst>
                <a:gd name="T0" fmla="*/ 123 w 131"/>
                <a:gd name="T1" fmla="*/ 26 h 92"/>
                <a:gd name="T2" fmla="*/ 115 w 131"/>
                <a:gd name="T3" fmla="*/ 33 h 92"/>
                <a:gd name="T4" fmla="*/ 51 w 131"/>
                <a:gd name="T5" fmla="*/ 1 h 92"/>
                <a:gd name="T6" fmla="*/ 16 w 131"/>
                <a:gd name="T7" fmla="*/ 15 h 92"/>
                <a:gd name="T8" fmla="*/ 20 w 131"/>
                <a:gd name="T9" fmla="*/ 76 h 92"/>
                <a:gd name="T10" fmla="*/ 81 w 131"/>
                <a:gd name="T11" fmla="*/ 72 h 92"/>
                <a:gd name="T12" fmla="*/ 89 w 131"/>
                <a:gd name="T13" fmla="*/ 30 h 92"/>
                <a:gd name="T14" fmla="*/ 104 w 131"/>
                <a:gd name="T15" fmla="*/ 43 h 92"/>
                <a:gd name="T16" fmla="*/ 96 w 131"/>
                <a:gd name="T17" fmla="*/ 50 h 92"/>
                <a:gd name="T18" fmla="*/ 128 w 131"/>
                <a:gd name="T19" fmla="*/ 73 h 92"/>
                <a:gd name="T20" fmla="*/ 123 w 131"/>
                <a:gd name="T21" fmla="*/ 26 h 92"/>
                <a:gd name="T22" fmla="*/ 74 w 131"/>
                <a:gd name="T23" fmla="*/ 67 h 92"/>
                <a:gd name="T24" fmla="*/ 26 w 131"/>
                <a:gd name="T25" fmla="*/ 70 h 92"/>
                <a:gd name="T26" fmla="*/ 23 w 131"/>
                <a:gd name="T27" fmla="*/ 21 h 92"/>
                <a:gd name="T28" fmla="*/ 71 w 131"/>
                <a:gd name="T29" fmla="*/ 18 h 92"/>
                <a:gd name="T30" fmla="*/ 74 w 131"/>
                <a:gd name="T31" fmla="*/ 6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1" h="92">
                  <a:moveTo>
                    <a:pt x="123" y="26"/>
                  </a:moveTo>
                  <a:cubicBezTo>
                    <a:pt x="120" y="29"/>
                    <a:pt x="118" y="31"/>
                    <a:pt x="115" y="33"/>
                  </a:cubicBezTo>
                  <a:cubicBezTo>
                    <a:pt x="101" y="17"/>
                    <a:pt x="74" y="2"/>
                    <a:pt x="51" y="1"/>
                  </a:cubicBezTo>
                  <a:cubicBezTo>
                    <a:pt x="39" y="0"/>
                    <a:pt x="25" y="5"/>
                    <a:pt x="16" y="15"/>
                  </a:cubicBezTo>
                  <a:cubicBezTo>
                    <a:pt x="0" y="33"/>
                    <a:pt x="2" y="60"/>
                    <a:pt x="20" y="76"/>
                  </a:cubicBezTo>
                  <a:cubicBezTo>
                    <a:pt x="38" y="92"/>
                    <a:pt x="65" y="90"/>
                    <a:pt x="81" y="72"/>
                  </a:cubicBezTo>
                  <a:cubicBezTo>
                    <a:pt x="91" y="60"/>
                    <a:pt x="94" y="44"/>
                    <a:pt x="89" y="30"/>
                  </a:cubicBezTo>
                  <a:cubicBezTo>
                    <a:pt x="95" y="34"/>
                    <a:pt x="100" y="38"/>
                    <a:pt x="104" y="43"/>
                  </a:cubicBezTo>
                  <a:cubicBezTo>
                    <a:pt x="102" y="45"/>
                    <a:pt x="99" y="48"/>
                    <a:pt x="96" y="50"/>
                  </a:cubicBezTo>
                  <a:cubicBezTo>
                    <a:pt x="108" y="53"/>
                    <a:pt x="119" y="61"/>
                    <a:pt x="128" y="73"/>
                  </a:cubicBezTo>
                  <a:cubicBezTo>
                    <a:pt x="131" y="59"/>
                    <a:pt x="129" y="42"/>
                    <a:pt x="123" y="26"/>
                  </a:cubicBezTo>
                  <a:close/>
                  <a:moveTo>
                    <a:pt x="74" y="67"/>
                  </a:moveTo>
                  <a:cubicBezTo>
                    <a:pt x="62" y="81"/>
                    <a:pt x="40" y="82"/>
                    <a:pt x="26" y="70"/>
                  </a:cubicBezTo>
                  <a:cubicBezTo>
                    <a:pt x="11" y="57"/>
                    <a:pt x="10" y="35"/>
                    <a:pt x="23" y="21"/>
                  </a:cubicBezTo>
                  <a:cubicBezTo>
                    <a:pt x="35" y="7"/>
                    <a:pt x="57" y="5"/>
                    <a:pt x="71" y="18"/>
                  </a:cubicBezTo>
                  <a:cubicBezTo>
                    <a:pt x="86" y="31"/>
                    <a:pt x="87" y="52"/>
                    <a:pt x="74" y="67"/>
                  </a:cubicBezTo>
                  <a:close/>
                </a:path>
              </a:pathLst>
            </a:custGeom>
            <a:solidFill>
              <a:srgbClr val="E0E016"/>
            </a:solidFill>
            <a:ln>
              <a:noFill/>
            </a:ln>
          </p:spPr>
          <p:txBody>
            <a:bodyPr anchor="ctr"/>
            <a:lstStyle/>
            <a:p>
              <a:pPr algn="ctr"/>
            </a:p>
          </p:txBody>
        </p:sp>
      </p:grpSp>
      <p:grpSp>
        <p:nvGrpSpPr>
          <p:cNvPr id="32" name="组合 31"/>
          <p:cNvGrpSpPr/>
          <p:nvPr/>
        </p:nvGrpSpPr>
        <p:grpSpPr>
          <a:xfrm>
            <a:off x="4215541" y="2378573"/>
            <a:ext cx="1546758" cy="2202526"/>
            <a:chOff x="4164929" y="2457918"/>
            <a:chExt cx="1546758" cy="2202526"/>
          </a:xfrm>
        </p:grpSpPr>
        <p:sp>
          <p:nvSpPr>
            <p:cNvPr id="10" name="矩形 9"/>
            <p:cNvSpPr/>
            <p:nvPr/>
          </p:nvSpPr>
          <p:spPr>
            <a:xfrm>
              <a:off x="4511569" y="2767375"/>
              <a:ext cx="877163" cy="923330"/>
            </a:xfrm>
            <a:prstGeom prst="rect">
              <a:avLst/>
            </a:prstGeom>
          </p:spPr>
          <p:txBody>
            <a:bodyPr vert="horz" wrap="none">
              <a:spAutoFit/>
            </a:bodyPr>
            <a:lstStyle/>
            <a:p>
              <a:r>
                <a:rPr lang="zh-CN" altLang="en-US" sz="5400" b="1" dirty="0">
                  <a:solidFill>
                    <a:schemeClr val="bg1"/>
                  </a:solidFill>
                  <a:latin typeface="华康少女文字W5(P)" panose="040F0500000000000000" pitchFamily="82" charset="-122"/>
                  <a:ea typeface="华康少女文字W5(P)" panose="040F0500000000000000" pitchFamily="82" charset="-122"/>
                </a:rPr>
                <a:t>习</a:t>
              </a:r>
              <a:endParaRPr lang="zh-CN" altLang="en-US" sz="5400" b="1" dirty="0">
                <a:solidFill>
                  <a:schemeClr val="bg1"/>
                </a:solidFill>
                <a:latin typeface="华康少女文字W5(P)" panose="040F0500000000000000" pitchFamily="82" charset="-122"/>
                <a:ea typeface="华康少女文字W5(P)" panose="040F0500000000000000" pitchFamily="82" charset="-122"/>
              </a:endParaRPr>
            </a:p>
          </p:txBody>
        </p:sp>
        <p:sp>
          <p:nvSpPr>
            <p:cNvPr id="21" name="ïṣľîḋé"/>
            <p:cNvSpPr/>
            <p:nvPr/>
          </p:nvSpPr>
          <p:spPr bwMode="auto">
            <a:xfrm>
              <a:off x="4164929" y="2457918"/>
              <a:ext cx="1546758" cy="2202526"/>
            </a:xfrm>
            <a:custGeom>
              <a:avLst/>
              <a:gdLst>
                <a:gd name="T0" fmla="*/ 90 w 91"/>
                <a:gd name="T1" fmla="*/ 51 h 129"/>
                <a:gd name="T2" fmla="*/ 76 w 91"/>
                <a:gd name="T3" fmla="*/ 16 h 129"/>
                <a:gd name="T4" fmla="*/ 16 w 91"/>
                <a:gd name="T5" fmla="*/ 18 h 129"/>
                <a:gd name="T6" fmla="*/ 18 w 91"/>
                <a:gd name="T7" fmla="*/ 79 h 129"/>
                <a:gd name="T8" fmla="*/ 60 w 91"/>
                <a:gd name="T9" fmla="*/ 88 h 129"/>
                <a:gd name="T10" fmla="*/ 47 w 91"/>
                <a:gd name="T11" fmla="*/ 103 h 129"/>
                <a:gd name="T12" fmla="*/ 40 w 91"/>
                <a:gd name="T13" fmla="*/ 95 h 129"/>
                <a:gd name="T14" fmla="*/ 16 w 91"/>
                <a:gd name="T15" fmla="*/ 126 h 129"/>
                <a:gd name="T16" fmla="*/ 63 w 91"/>
                <a:gd name="T17" fmla="*/ 122 h 129"/>
                <a:gd name="T18" fmla="*/ 56 w 91"/>
                <a:gd name="T19" fmla="*/ 114 h 129"/>
                <a:gd name="T20" fmla="*/ 90 w 91"/>
                <a:gd name="T21" fmla="*/ 51 h 129"/>
                <a:gd name="T22" fmla="*/ 24 w 91"/>
                <a:gd name="T23" fmla="*/ 73 h 129"/>
                <a:gd name="T24" fmla="*/ 22 w 91"/>
                <a:gd name="T25" fmla="*/ 24 h 129"/>
                <a:gd name="T26" fmla="*/ 71 w 91"/>
                <a:gd name="T27" fmla="*/ 22 h 129"/>
                <a:gd name="T28" fmla="*/ 73 w 91"/>
                <a:gd name="T29" fmla="*/ 71 h 129"/>
                <a:gd name="T30" fmla="*/ 24 w 91"/>
                <a:gd name="T31" fmla="*/ 73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 h="129">
                  <a:moveTo>
                    <a:pt x="90" y="51"/>
                  </a:moveTo>
                  <a:cubicBezTo>
                    <a:pt x="91" y="38"/>
                    <a:pt x="87" y="25"/>
                    <a:pt x="76" y="16"/>
                  </a:cubicBezTo>
                  <a:cubicBezTo>
                    <a:pt x="59" y="0"/>
                    <a:pt x="32" y="1"/>
                    <a:pt x="16" y="18"/>
                  </a:cubicBezTo>
                  <a:cubicBezTo>
                    <a:pt x="0" y="35"/>
                    <a:pt x="1" y="63"/>
                    <a:pt x="18" y="79"/>
                  </a:cubicBezTo>
                  <a:cubicBezTo>
                    <a:pt x="30" y="90"/>
                    <a:pt x="46" y="93"/>
                    <a:pt x="60" y="88"/>
                  </a:cubicBezTo>
                  <a:cubicBezTo>
                    <a:pt x="56" y="94"/>
                    <a:pt x="52" y="99"/>
                    <a:pt x="47" y="103"/>
                  </a:cubicBezTo>
                  <a:cubicBezTo>
                    <a:pt x="45" y="100"/>
                    <a:pt x="42" y="98"/>
                    <a:pt x="40" y="95"/>
                  </a:cubicBezTo>
                  <a:cubicBezTo>
                    <a:pt x="36" y="106"/>
                    <a:pt x="28" y="117"/>
                    <a:pt x="16" y="126"/>
                  </a:cubicBezTo>
                  <a:cubicBezTo>
                    <a:pt x="31" y="129"/>
                    <a:pt x="47" y="128"/>
                    <a:pt x="63" y="122"/>
                  </a:cubicBezTo>
                  <a:cubicBezTo>
                    <a:pt x="61" y="119"/>
                    <a:pt x="59" y="117"/>
                    <a:pt x="56" y="114"/>
                  </a:cubicBezTo>
                  <a:cubicBezTo>
                    <a:pt x="72" y="100"/>
                    <a:pt x="88" y="74"/>
                    <a:pt x="90" y="51"/>
                  </a:cubicBezTo>
                  <a:close/>
                  <a:moveTo>
                    <a:pt x="24" y="73"/>
                  </a:moveTo>
                  <a:cubicBezTo>
                    <a:pt x="10" y="60"/>
                    <a:pt x="9" y="38"/>
                    <a:pt x="22" y="24"/>
                  </a:cubicBezTo>
                  <a:cubicBezTo>
                    <a:pt x="35" y="10"/>
                    <a:pt x="57" y="9"/>
                    <a:pt x="71" y="22"/>
                  </a:cubicBezTo>
                  <a:cubicBezTo>
                    <a:pt x="85" y="35"/>
                    <a:pt x="86" y="57"/>
                    <a:pt x="73" y="71"/>
                  </a:cubicBezTo>
                  <a:cubicBezTo>
                    <a:pt x="60" y="85"/>
                    <a:pt x="38" y="85"/>
                    <a:pt x="24" y="73"/>
                  </a:cubicBezTo>
                  <a:close/>
                </a:path>
              </a:pathLst>
            </a:custGeom>
            <a:solidFill>
              <a:schemeClr val="accent1"/>
            </a:solidFill>
            <a:ln>
              <a:noFill/>
            </a:ln>
          </p:spPr>
          <p:txBody>
            <a:bodyPr anchor="ctr"/>
            <a:lstStyle/>
            <a:p>
              <a:pPr algn="ctr"/>
            </a:p>
          </p:txBody>
        </p:sp>
      </p:grpSp>
      <p:grpSp>
        <p:nvGrpSpPr>
          <p:cNvPr id="34" name="组合 33"/>
          <p:cNvGrpSpPr/>
          <p:nvPr/>
        </p:nvGrpSpPr>
        <p:grpSpPr>
          <a:xfrm>
            <a:off x="1258958" y="1823010"/>
            <a:ext cx="1568142" cy="2188271"/>
            <a:chOff x="1033671" y="1837943"/>
            <a:chExt cx="1568142" cy="2188271"/>
          </a:xfrm>
        </p:grpSpPr>
        <p:sp>
          <p:nvSpPr>
            <p:cNvPr id="4" name="矩形 3"/>
            <p:cNvSpPr/>
            <p:nvPr/>
          </p:nvSpPr>
          <p:spPr>
            <a:xfrm>
              <a:off x="1366391" y="2767375"/>
              <a:ext cx="877163" cy="923330"/>
            </a:xfrm>
            <a:prstGeom prst="rect">
              <a:avLst/>
            </a:prstGeom>
          </p:spPr>
          <p:txBody>
            <a:bodyPr vert="horz" wrap="none">
              <a:spAutoFit/>
            </a:bodyPr>
            <a:lstStyle/>
            <a:p>
              <a:r>
                <a:rPr lang="zh-CN" altLang="en-US" sz="5400" b="1" dirty="0">
                  <a:solidFill>
                    <a:schemeClr val="bg1"/>
                  </a:solidFill>
                  <a:latin typeface="华康少女文字W5(P)" panose="040F0500000000000000" pitchFamily="82" charset="-122"/>
                  <a:ea typeface="华康少女文字W5(P)" panose="040F0500000000000000" pitchFamily="82" charset="-122"/>
                </a:rPr>
                <a:t>知</a:t>
              </a:r>
              <a:endParaRPr lang="zh-CN" altLang="en-US" sz="5400" b="1" dirty="0">
                <a:solidFill>
                  <a:schemeClr val="bg1"/>
                </a:solidFill>
                <a:latin typeface="华康少女文字W5(P)" panose="040F0500000000000000" pitchFamily="82" charset="-122"/>
                <a:ea typeface="华康少女文字W5(P)" panose="040F0500000000000000" pitchFamily="82" charset="-122"/>
              </a:endParaRPr>
            </a:p>
          </p:txBody>
        </p:sp>
        <p:sp>
          <p:nvSpPr>
            <p:cNvPr id="22" name="iṡľíḋê"/>
            <p:cNvSpPr/>
            <p:nvPr/>
          </p:nvSpPr>
          <p:spPr bwMode="auto">
            <a:xfrm>
              <a:off x="1033671" y="1837943"/>
              <a:ext cx="1568142" cy="2188271"/>
            </a:xfrm>
            <a:custGeom>
              <a:avLst/>
              <a:gdLst>
                <a:gd name="T0" fmla="*/ 76 w 92"/>
                <a:gd name="T1" fmla="*/ 52 h 128"/>
                <a:gd name="T2" fmla="*/ 35 w 92"/>
                <a:gd name="T3" fmla="*/ 38 h 128"/>
                <a:gd name="T4" fmla="*/ 50 w 92"/>
                <a:gd name="T5" fmla="*/ 25 h 128"/>
                <a:gd name="T6" fmla="*/ 56 w 92"/>
                <a:gd name="T7" fmla="*/ 33 h 128"/>
                <a:gd name="T8" fmla="*/ 83 w 92"/>
                <a:gd name="T9" fmla="*/ 5 h 128"/>
                <a:gd name="T10" fmla="*/ 35 w 92"/>
                <a:gd name="T11" fmla="*/ 4 h 128"/>
                <a:gd name="T12" fmla="*/ 42 w 92"/>
                <a:gd name="T13" fmla="*/ 13 h 128"/>
                <a:gd name="T14" fmla="*/ 2 w 92"/>
                <a:gd name="T15" fmla="*/ 72 h 128"/>
                <a:gd name="T16" fmla="*/ 12 w 92"/>
                <a:gd name="T17" fmla="*/ 109 h 128"/>
                <a:gd name="T18" fmla="*/ 73 w 92"/>
                <a:gd name="T19" fmla="*/ 112 h 128"/>
                <a:gd name="T20" fmla="*/ 76 w 92"/>
                <a:gd name="T21" fmla="*/ 52 h 128"/>
                <a:gd name="T22" fmla="*/ 67 w 92"/>
                <a:gd name="T23" fmla="*/ 106 h 128"/>
                <a:gd name="T24" fmla="*/ 19 w 92"/>
                <a:gd name="T25" fmla="*/ 103 h 128"/>
                <a:gd name="T26" fmla="*/ 21 w 92"/>
                <a:gd name="T27" fmla="*/ 55 h 128"/>
                <a:gd name="T28" fmla="*/ 70 w 92"/>
                <a:gd name="T29" fmla="*/ 57 h 128"/>
                <a:gd name="T30" fmla="*/ 67 w 92"/>
                <a:gd name="T31" fmla="*/ 10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 h="128">
                  <a:moveTo>
                    <a:pt x="76" y="52"/>
                  </a:moveTo>
                  <a:cubicBezTo>
                    <a:pt x="66" y="40"/>
                    <a:pt x="50" y="35"/>
                    <a:pt x="35" y="38"/>
                  </a:cubicBezTo>
                  <a:cubicBezTo>
                    <a:pt x="40" y="33"/>
                    <a:pt x="44" y="29"/>
                    <a:pt x="50" y="25"/>
                  </a:cubicBezTo>
                  <a:cubicBezTo>
                    <a:pt x="52" y="28"/>
                    <a:pt x="54" y="31"/>
                    <a:pt x="56" y="33"/>
                  </a:cubicBezTo>
                  <a:cubicBezTo>
                    <a:pt x="61" y="23"/>
                    <a:pt x="70" y="12"/>
                    <a:pt x="83" y="5"/>
                  </a:cubicBezTo>
                  <a:cubicBezTo>
                    <a:pt x="69" y="1"/>
                    <a:pt x="52" y="0"/>
                    <a:pt x="35" y="4"/>
                  </a:cubicBezTo>
                  <a:cubicBezTo>
                    <a:pt x="38" y="7"/>
                    <a:pt x="40" y="10"/>
                    <a:pt x="42" y="13"/>
                  </a:cubicBezTo>
                  <a:cubicBezTo>
                    <a:pt x="24" y="25"/>
                    <a:pt x="6" y="50"/>
                    <a:pt x="2" y="72"/>
                  </a:cubicBezTo>
                  <a:cubicBezTo>
                    <a:pt x="0" y="85"/>
                    <a:pt x="3" y="99"/>
                    <a:pt x="12" y="109"/>
                  </a:cubicBezTo>
                  <a:cubicBezTo>
                    <a:pt x="28" y="127"/>
                    <a:pt x="55" y="128"/>
                    <a:pt x="73" y="112"/>
                  </a:cubicBezTo>
                  <a:cubicBezTo>
                    <a:pt x="91" y="97"/>
                    <a:pt x="92" y="69"/>
                    <a:pt x="76" y="52"/>
                  </a:cubicBezTo>
                  <a:close/>
                  <a:moveTo>
                    <a:pt x="67" y="106"/>
                  </a:moveTo>
                  <a:cubicBezTo>
                    <a:pt x="53" y="119"/>
                    <a:pt x="31" y="118"/>
                    <a:pt x="19" y="103"/>
                  </a:cubicBezTo>
                  <a:cubicBezTo>
                    <a:pt x="6" y="89"/>
                    <a:pt x="7" y="67"/>
                    <a:pt x="21" y="55"/>
                  </a:cubicBezTo>
                  <a:cubicBezTo>
                    <a:pt x="36" y="42"/>
                    <a:pt x="57" y="43"/>
                    <a:pt x="70" y="57"/>
                  </a:cubicBezTo>
                  <a:cubicBezTo>
                    <a:pt x="83" y="72"/>
                    <a:pt x="82" y="93"/>
                    <a:pt x="67" y="106"/>
                  </a:cubicBezTo>
                  <a:close/>
                </a:path>
              </a:pathLst>
            </a:custGeom>
            <a:solidFill>
              <a:schemeClr val="accent1">
                <a:lumMod val="75000"/>
              </a:schemeClr>
            </a:solidFill>
            <a:ln>
              <a:noFill/>
            </a:ln>
          </p:spPr>
          <p:txBody>
            <a:bodyPr anchor="ctr"/>
            <a:lstStyle/>
            <a:p>
              <a:pPr algn="ctr"/>
            </a:p>
          </p:txBody>
        </p:sp>
      </p:grpSp>
      <p:grpSp>
        <p:nvGrpSpPr>
          <p:cNvPr id="33" name="组合 32"/>
          <p:cNvGrpSpPr/>
          <p:nvPr/>
        </p:nvGrpSpPr>
        <p:grpSpPr>
          <a:xfrm>
            <a:off x="2349797" y="3874819"/>
            <a:ext cx="2174015" cy="1603781"/>
            <a:chOff x="2124510" y="4098101"/>
            <a:chExt cx="2174015" cy="1603781"/>
          </a:xfrm>
        </p:grpSpPr>
        <p:sp>
          <p:nvSpPr>
            <p:cNvPr id="13" name="矩形 12"/>
            <p:cNvSpPr/>
            <p:nvPr/>
          </p:nvSpPr>
          <p:spPr>
            <a:xfrm>
              <a:off x="2984546" y="4414179"/>
              <a:ext cx="877163" cy="923330"/>
            </a:xfrm>
            <a:prstGeom prst="rect">
              <a:avLst/>
            </a:prstGeom>
          </p:spPr>
          <p:txBody>
            <a:bodyPr vert="horz" wrap="none">
              <a:spAutoFit/>
            </a:bodyPr>
            <a:lstStyle/>
            <a:p>
              <a:r>
                <a:rPr lang="zh-CN" altLang="en-US" sz="5400" b="1" dirty="0">
                  <a:solidFill>
                    <a:schemeClr val="bg1"/>
                  </a:solidFill>
                  <a:latin typeface="华康少女文字W5(P)" panose="040F0500000000000000" pitchFamily="82" charset="-122"/>
                  <a:ea typeface="华康少女文字W5(P)" panose="040F0500000000000000" pitchFamily="82" charset="-122"/>
                </a:rPr>
                <a:t>态</a:t>
              </a:r>
              <a:endParaRPr lang="zh-CN" altLang="en-US" sz="5400" b="1" dirty="0">
                <a:solidFill>
                  <a:schemeClr val="bg1"/>
                </a:solidFill>
                <a:latin typeface="华康少女文字W5(P)" panose="040F0500000000000000" pitchFamily="82" charset="-122"/>
                <a:ea typeface="华康少女文字W5(P)" panose="040F0500000000000000" pitchFamily="82" charset="-122"/>
              </a:endParaRPr>
            </a:p>
          </p:txBody>
        </p:sp>
        <p:sp>
          <p:nvSpPr>
            <p:cNvPr id="23" name="îśliḋe"/>
            <p:cNvSpPr/>
            <p:nvPr/>
          </p:nvSpPr>
          <p:spPr bwMode="auto">
            <a:xfrm>
              <a:off x="2124510" y="4098101"/>
              <a:ext cx="2174015" cy="1603781"/>
            </a:xfrm>
            <a:custGeom>
              <a:avLst/>
              <a:gdLst>
                <a:gd name="T0" fmla="*/ 114 w 128"/>
                <a:gd name="T1" fmla="*/ 24 h 94"/>
                <a:gd name="T2" fmla="*/ 54 w 128"/>
                <a:gd name="T3" fmla="*/ 14 h 94"/>
                <a:gd name="T4" fmla="*/ 36 w 128"/>
                <a:gd name="T5" fmla="*/ 53 h 94"/>
                <a:gd name="T6" fmla="*/ 24 w 128"/>
                <a:gd name="T7" fmla="*/ 37 h 94"/>
                <a:gd name="T8" fmla="*/ 34 w 128"/>
                <a:gd name="T9" fmla="*/ 32 h 94"/>
                <a:gd name="T10" fmla="*/ 9 w 128"/>
                <a:gd name="T11" fmla="*/ 2 h 94"/>
                <a:gd name="T12" fmla="*/ 2 w 128"/>
                <a:gd name="T13" fmla="*/ 49 h 94"/>
                <a:gd name="T14" fmla="*/ 12 w 128"/>
                <a:gd name="T15" fmla="*/ 44 h 94"/>
                <a:gd name="T16" fmla="*/ 66 w 128"/>
                <a:gd name="T17" fmla="*/ 90 h 94"/>
                <a:gd name="T18" fmla="*/ 104 w 128"/>
                <a:gd name="T19" fmla="*/ 84 h 94"/>
                <a:gd name="T20" fmla="*/ 114 w 128"/>
                <a:gd name="T21" fmla="*/ 24 h 94"/>
                <a:gd name="T22" fmla="*/ 99 w 128"/>
                <a:gd name="T23" fmla="*/ 77 h 94"/>
                <a:gd name="T24" fmla="*/ 51 w 128"/>
                <a:gd name="T25" fmla="*/ 69 h 94"/>
                <a:gd name="T26" fmla="*/ 59 w 128"/>
                <a:gd name="T27" fmla="*/ 21 h 94"/>
                <a:gd name="T28" fmla="*/ 107 w 128"/>
                <a:gd name="T29" fmla="*/ 29 h 94"/>
                <a:gd name="T30" fmla="*/ 99 w 128"/>
                <a:gd name="T31" fmla="*/ 7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94">
                  <a:moveTo>
                    <a:pt x="114" y="24"/>
                  </a:moveTo>
                  <a:cubicBezTo>
                    <a:pt x="101" y="5"/>
                    <a:pt x="74" y="0"/>
                    <a:pt x="54" y="14"/>
                  </a:cubicBezTo>
                  <a:cubicBezTo>
                    <a:pt x="41" y="23"/>
                    <a:pt x="35" y="38"/>
                    <a:pt x="36" y="53"/>
                  </a:cubicBezTo>
                  <a:cubicBezTo>
                    <a:pt x="31" y="48"/>
                    <a:pt x="27" y="43"/>
                    <a:pt x="24" y="37"/>
                  </a:cubicBezTo>
                  <a:cubicBezTo>
                    <a:pt x="27" y="35"/>
                    <a:pt x="31" y="34"/>
                    <a:pt x="34" y="32"/>
                  </a:cubicBezTo>
                  <a:cubicBezTo>
                    <a:pt x="24" y="26"/>
                    <a:pt x="14" y="16"/>
                    <a:pt x="9" y="2"/>
                  </a:cubicBezTo>
                  <a:cubicBezTo>
                    <a:pt x="2" y="16"/>
                    <a:pt x="0" y="32"/>
                    <a:pt x="2" y="49"/>
                  </a:cubicBezTo>
                  <a:cubicBezTo>
                    <a:pt x="5" y="47"/>
                    <a:pt x="9" y="46"/>
                    <a:pt x="12" y="44"/>
                  </a:cubicBezTo>
                  <a:cubicBezTo>
                    <a:pt x="22" y="63"/>
                    <a:pt x="45" y="84"/>
                    <a:pt x="66" y="90"/>
                  </a:cubicBezTo>
                  <a:cubicBezTo>
                    <a:pt x="78" y="94"/>
                    <a:pt x="92" y="92"/>
                    <a:pt x="104" y="84"/>
                  </a:cubicBezTo>
                  <a:cubicBezTo>
                    <a:pt x="123" y="71"/>
                    <a:pt x="128" y="44"/>
                    <a:pt x="114" y="24"/>
                  </a:cubicBezTo>
                  <a:close/>
                  <a:moveTo>
                    <a:pt x="99" y="77"/>
                  </a:moveTo>
                  <a:cubicBezTo>
                    <a:pt x="83" y="88"/>
                    <a:pt x="62" y="84"/>
                    <a:pt x="51" y="69"/>
                  </a:cubicBezTo>
                  <a:cubicBezTo>
                    <a:pt x="40" y="53"/>
                    <a:pt x="43" y="32"/>
                    <a:pt x="59" y="21"/>
                  </a:cubicBezTo>
                  <a:cubicBezTo>
                    <a:pt x="75" y="10"/>
                    <a:pt x="96" y="14"/>
                    <a:pt x="107" y="29"/>
                  </a:cubicBezTo>
                  <a:cubicBezTo>
                    <a:pt x="118" y="45"/>
                    <a:pt x="114" y="66"/>
                    <a:pt x="99" y="77"/>
                  </a:cubicBezTo>
                  <a:close/>
                </a:path>
              </a:pathLst>
            </a:custGeom>
            <a:solidFill>
              <a:srgbClr val="ED2AF2"/>
            </a:solidFill>
            <a:ln>
              <a:noFill/>
            </a:ln>
          </p:spPr>
          <p:txBody>
            <a:bodyPr anchor="ctr"/>
            <a:lstStyle/>
            <a:p>
              <a:pPr algn="ctr"/>
            </a:p>
          </p:txBody>
        </p:sp>
      </p:grpSp>
      <p:grpSp>
        <p:nvGrpSpPr>
          <p:cNvPr id="67" name="组合 66"/>
          <p:cNvGrpSpPr/>
          <p:nvPr/>
        </p:nvGrpSpPr>
        <p:grpSpPr>
          <a:xfrm>
            <a:off x="6310747" y="1199233"/>
            <a:ext cx="865576" cy="824676"/>
            <a:chOff x="6419953" y="1199233"/>
            <a:chExt cx="865576" cy="824676"/>
          </a:xfrm>
        </p:grpSpPr>
        <p:sp>
          <p:nvSpPr>
            <p:cNvPr id="35" name="椭圆 34"/>
            <p:cNvSpPr/>
            <p:nvPr/>
          </p:nvSpPr>
          <p:spPr>
            <a:xfrm>
              <a:off x="6419953" y="1199233"/>
              <a:ext cx="865576" cy="824676"/>
            </a:xfrm>
            <a:custGeom>
              <a:avLst/>
              <a:gdLst>
                <a:gd name="connsiteX0" fmla="*/ 0 w 1568142"/>
                <a:gd name="connsiteY0" fmla="*/ 784071 h 1568142"/>
                <a:gd name="connsiteX1" fmla="*/ 784071 w 1568142"/>
                <a:gd name="connsiteY1" fmla="*/ 0 h 1568142"/>
                <a:gd name="connsiteX2" fmla="*/ 1568142 w 1568142"/>
                <a:gd name="connsiteY2" fmla="*/ 784071 h 1568142"/>
                <a:gd name="connsiteX3" fmla="*/ 784071 w 1568142"/>
                <a:gd name="connsiteY3" fmla="*/ 1568142 h 1568142"/>
                <a:gd name="connsiteX4" fmla="*/ 0 w 1568142"/>
                <a:gd name="connsiteY4" fmla="*/ 784071 h 1568142"/>
                <a:gd name="connsiteX0-1" fmla="*/ 43 w 1568185"/>
                <a:gd name="connsiteY0-2" fmla="*/ 731063 h 1515134"/>
                <a:gd name="connsiteX1-3" fmla="*/ 757610 w 1568185"/>
                <a:gd name="connsiteY1-4" fmla="*/ 0 h 1515134"/>
                <a:gd name="connsiteX2-5" fmla="*/ 1568185 w 1568185"/>
                <a:gd name="connsiteY2-6" fmla="*/ 731063 h 1515134"/>
                <a:gd name="connsiteX3-7" fmla="*/ 784114 w 1568185"/>
                <a:gd name="connsiteY3-8" fmla="*/ 1515134 h 1515134"/>
                <a:gd name="connsiteX4-9" fmla="*/ 43 w 1568185"/>
                <a:gd name="connsiteY4-10" fmla="*/ 731063 h 1515134"/>
                <a:gd name="connsiteX0-11" fmla="*/ 29 w 1501910"/>
                <a:gd name="connsiteY0-12" fmla="*/ 731075 h 1515152"/>
                <a:gd name="connsiteX1-13" fmla="*/ 757596 w 1501910"/>
                <a:gd name="connsiteY1-14" fmla="*/ 12 h 1515152"/>
                <a:gd name="connsiteX2-15" fmla="*/ 1501910 w 1501910"/>
                <a:gd name="connsiteY2-16" fmla="*/ 717823 h 1515152"/>
                <a:gd name="connsiteX3-17" fmla="*/ 784100 w 1501910"/>
                <a:gd name="connsiteY3-18" fmla="*/ 1515146 h 1515152"/>
                <a:gd name="connsiteX4-19" fmla="*/ 29 w 1501910"/>
                <a:gd name="connsiteY4-20" fmla="*/ 731075 h 1515152"/>
                <a:gd name="connsiteX0-21" fmla="*/ 29 w 1507313"/>
                <a:gd name="connsiteY0-22" fmla="*/ 731077 h 1515154"/>
                <a:gd name="connsiteX1-23" fmla="*/ 757596 w 1507313"/>
                <a:gd name="connsiteY1-24" fmla="*/ 14 h 1515154"/>
                <a:gd name="connsiteX2-25" fmla="*/ 1501910 w 1507313"/>
                <a:gd name="connsiteY2-26" fmla="*/ 717825 h 1515154"/>
                <a:gd name="connsiteX3-27" fmla="*/ 784100 w 1507313"/>
                <a:gd name="connsiteY3-28" fmla="*/ 1515148 h 1515154"/>
                <a:gd name="connsiteX4-29" fmla="*/ 29 w 1507313"/>
                <a:gd name="connsiteY4-30" fmla="*/ 731077 h 1515154"/>
                <a:gd name="connsiteX0-31" fmla="*/ 29 w 1507313"/>
                <a:gd name="connsiteY0-32" fmla="*/ 731077 h 1515154"/>
                <a:gd name="connsiteX1-33" fmla="*/ 757596 w 1507313"/>
                <a:gd name="connsiteY1-34" fmla="*/ 14 h 1515154"/>
                <a:gd name="connsiteX2-35" fmla="*/ 1501910 w 1507313"/>
                <a:gd name="connsiteY2-36" fmla="*/ 717825 h 1515154"/>
                <a:gd name="connsiteX3-37" fmla="*/ 784100 w 1507313"/>
                <a:gd name="connsiteY3-38" fmla="*/ 1515148 h 1515154"/>
                <a:gd name="connsiteX4-39" fmla="*/ 29 w 1507313"/>
                <a:gd name="connsiteY4-40" fmla="*/ 731077 h 1515154"/>
                <a:gd name="connsiteX0-41" fmla="*/ 5944 w 1513228"/>
                <a:gd name="connsiteY0-42" fmla="*/ 731077 h 1515154"/>
                <a:gd name="connsiteX1-43" fmla="*/ 763511 w 1513228"/>
                <a:gd name="connsiteY1-44" fmla="*/ 14 h 1515154"/>
                <a:gd name="connsiteX2-45" fmla="*/ 1507825 w 1513228"/>
                <a:gd name="connsiteY2-46" fmla="*/ 717825 h 1515154"/>
                <a:gd name="connsiteX3-47" fmla="*/ 790015 w 1513228"/>
                <a:gd name="connsiteY3-48" fmla="*/ 1515148 h 1515154"/>
                <a:gd name="connsiteX4-49" fmla="*/ 5944 w 1513228"/>
                <a:gd name="connsiteY4-50" fmla="*/ 731077 h 1515154"/>
                <a:gd name="connsiteX0-51" fmla="*/ 5632 w 1530848"/>
                <a:gd name="connsiteY0-52" fmla="*/ 748603 h 1532680"/>
                <a:gd name="connsiteX1-53" fmla="*/ 763199 w 1530848"/>
                <a:gd name="connsiteY1-54" fmla="*/ 17540 h 1532680"/>
                <a:gd name="connsiteX2-55" fmla="*/ 1291094 w 1530848"/>
                <a:gd name="connsiteY2-56" fmla="*/ 269332 h 1532680"/>
                <a:gd name="connsiteX3-57" fmla="*/ 1507513 w 1530848"/>
                <a:gd name="connsiteY3-58" fmla="*/ 735351 h 1532680"/>
                <a:gd name="connsiteX4-59" fmla="*/ 789703 w 1530848"/>
                <a:gd name="connsiteY4-60" fmla="*/ 1532674 h 1532680"/>
                <a:gd name="connsiteX5" fmla="*/ 5632 w 1530848"/>
                <a:gd name="connsiteY5" fmla="*/ 748603 h 1532680"/>
                <a:gd name="connsiteX0-61" fmla="*/ 5632 w 1530848"/>
                <a:gd name="connsiteY0-62" fmla="*/ 748603 h 1466420"/>
                <a:gd name="connsiteX1-63" fmla="*/ 763199 w 1530848"/>
                <a:gd name="connsiteY1-64" fmla="*/ 17540 h 1466420"/>
                <a:gd name="connsiteX2-65" fmla="*/ 1291094 w 1530848"/>
                <a:gd name="connsiteY2-66" fmla="*/ 269332 h 1466420"/>
                <a:gd name="connsiteX3-67" fmla="*/ 1507513 w 1530848"/>
                <a:gd name="connsiteY3-68" fmla="*/ 735351 h 1466420"/>
                <a:gd name="connsiteX4-69" fmla="*/ 763198 w 1530848"/>
                <a:gd name="connsiteY4-70" fmla="*/ 1466413 h 1466420"/>
                <a:gd name="connsiteX5-71" fmla="*/ 5632 w 1530848"/>
                <a:gd name="connsiteY5-72" fmla="*/ 748603 h 1466420"/>
                <a:gd name="connsiteX0-73" fmla="*/ 5632 w 1530848"/>
                <a:gd name="connsiteY0-74" fmla="*/ 748603 h 1466420"/>
                <a:gd name="connsiteX1-75" fmla="*/ 763199 w 1530848"/>
                <a:gd name="connsiteY1-76" fmla="*/ 17540 h 1466420"/>
                <a:gd name="connsiteX2-77" fmla="*/ 1291094 w 1530848"/>
                <a:gd name="connsiteY2-78" fmla="*/ 269332 h 1466420"/>
                <a:gd name="connsiteX3-79" fmla="*/ 1507513 w 1530848"/>
                <a:gd name="connsiteY3-80" fmla="*/ 735351 h 1466420"/>
                <a:gd name="connsiteX4-81" fmla="*/ 763198 w 1530848"/>
                <a:gd name="connsiteY4-82" fmla="*/ 1466413 h 1466420"/>
                <a:gd name="connsiteX5-83" fmla="*/ 5632 w 1530848"/>
                <a:gd name="connsiteY5-84" fmla="*/ 748603 h 1466420"/>
                <a:gd name="connsiteX0-85" fmla="*/ 5632 w 1530848"/>
                <a:gd name="connsiteY0-86" fmla="*/ 748603 h 1466420"/>
                <a:gd name="connsiteX1-87" fmla="*/ 763199 w 1530848"/>
                <a:gd name="connsiteY1-88" fmla="*/ 17540 h 1466420"/>
                <a:gd name="connsiteX2-89" fmla="*/ 1291094 w 1530848"/>
                <a:gd name="connsiteY2-90" fmla="*/ 269332 h 1466420"/>
                <a:gd name="connsiteX3-91" fmla="*/ 1507513 w 1530848"/>
                <a:gd name="connsiteY3-92" fmla="*/ 735351 h 1466420"/>
                <a:gd name="connsiteX4-93" fmla="*/ 763198 w 1530848"/>
                <a:gd name="connsiteY4-94" fmla="*/ 1466413 h 1466420"/>
                <a:gd name="connsiteX5-95" fmla="*/ 5632 w 1530848"/>
                <a:gd name="connsiteY5-96" fmla="*/ 748603 h 1466420"/>
                <a:gd name="connsiteX0-97" fmla="*/ 8726 w 1533942"/>
                <a:gd name="connsiteY0-98" fmla="*/ 736217 h 1454034"/>
                <a:gd name="connsiteX1-99" fmla="*/ 527754 w 1533942"/>
                <a:gd name="connsiteY1-100" fmla="*/ 18406 h 1454034"/>
                <a:gd name="connsiteX2-101" fmla="*/ 1294188 w 1533942"/>
                <a:gd name="connsiteY2-102" fmla="*/ 256946 h 1454034"/>
                <a:gd name="connsiteX3-103" fmla="*/ 1510607 w 1533942"/>
                <a:gd name="connsiteY3-104" fmla="*/ 722965 h 1454034"/>
                <a:gd name="connsiteX4-105" fmla="*/ 766292 w 1533942"/>
                <a:gd name="connsiteY4-106" fmla="*/ 1454027 h 1454034"/>
                <a:gd name="connsiteX5-107" fmla="*/ 8726 w 1533942"/>
                <a:gd name="connsiteY5-108" fmla="*/ 736217 h 1454034"/>
                <a:gd name="connsiteX0-109" fmla="*/ 8726 w 1533942"/>
                <a:gd name="connsiteY0-110" fmla="*/ 740273 h 1458090"/>
                <a:gd name="connsiteX1-111" fmla="*/ 527754 w 1533942"/>
                <a:gd name="connsiteY1-112" fmla="*/ 22462 h 1458090"/>
                <a:gd name="connsiteX2-113" fmla="*/ 1294188 w 1533942"/>
                <a:gd name="connsiteY2-114" fmla="*/ 261002 h 1458090"/>
                <a:gd name="connsiteX3-115" fmla="*/ 1510607 w 1533942"/>
                <a:gd name="connsiteY3-116" fmla="*/ 727021 h 1458090"/>
                <a:gd name="connsiteX4-117" fmla="*/ 766292 w 1533942"/>
                <a:gd name="connsiteY4-118" fmla="*/ 1458083 h 1458090"/>
                <a:gd name="connsiteX5-119" fmla="*/ 8726 w 1533942"/>
                <a:gd name="connsiteY5-120" fmla="*/ 740273 h 1458090"/>
                <a:gd name="connsiteX0-121" fmla="*/ 8726 w 1533942"/>
                <a:gd name="connsiteY0-122" fmla="*/ 796652 h 1461461"/>
                <a:gd name="connsiteX1-123" fmla="*/ 527754 w 1533942"/>
                <a:gd name="connsiteY1-124" fmla="*/ 25832 h 1461461"/>
                <a:gd name="connsiteX2-125" fmla="*/ 1294188 w 1533942"/>
                <a:gd name="connsiteY2-126" fmla="*/ 264372 h 1461461"/>
                <a:gd name="connsiteX3-127" fmla="*/ 1510607 w 1533942"/>
                <a:gd name="connsiteY3-128" fmla="*/ 730391 h 1461461"/>
                <a:gd name="connsiteX4-129" fmla="*/ 766292 w 1533942"/>
                <a:gd name="connsiteY4-130" fmla="*/ 1461453 h 1461461"/>
                <a:gd name="connsiteX5-131" fmla="*/ 8726 w 1533942"/>
                <a:gd name="connsiteY5-132" fmla="*/ 796652 h 1461461"/>
                <a:gd name="connsiteX0-133" fmla="*/ 8726 w 1533942"/>
                <a:gd name="connsiteY0-134" fmla="*/ 796652 h 1461461"/>
                <a:gd name="connsiteX1-135" fmla="*/ 527754 w 1533942"/>
                <a:gd name="connsiteY1-136" fmla="*/ 25832 h 1461461"/>
                <a:gd name="connsiteX2-137" fmla="*/ 1294188 w 1533942"/>
                <a:gd name="connsiteY2-138" fmla="*/ 264372 h 1461461"/>
                <a:gd name="connsiteX3-139" fmla="*/ 1510607 w 1533942"/>
                <a:gd name="connsiteY3-140" fmla="*/ 876165 h 1461461"/>
                <a:gd name="connsiteX4-141" fmla="*/ 766292 w 1533942"/>
                <a:gd name="connsiteY4-142" fmla="*/ 1461453 h 1461461"/>
                <a:gd name="connsiteX5-143" fmla="*/ 8726 w 1533942"/>
                <a:gd name="connsiteY5-144" fmla="*/ 796652 h 1461461"/>
                <a:gd name="connsiteX0-145" fmla="*/ 8726 w 1533942"/>
                <a:gd name="connsiteY0-146" fmla="*/ 796652 h 1461461"/>
                <a:gd name="connsiteX1-147" fmla="*/ 527754 w 1533942"/>
                <a:gd name="connsiteY1-148" fmla="*/ 25832 h 1461461"/>
                <a:gd name="connsiteX2-149" fmla="*/ 1294188 w 1533942"/>
                <a:gd name="connsiteY2-150" fmla="*/ 264372 h 1461461"/>
                <a:gd name="connsiteX3-151" fmla="*/ 1510607 w 1533942"/>
                <a:gd name="connsiteY3-152" fmla="*/ 876165 h 1461461"/>
                <a:gd name="connsiteX4-153" fmla="*/ 766292 w 1533942"/>
                <a:gd name="connsiteY4-154" fmla="*/ 1461453 h 1461461"/>
                <a:gd name="connsiteX5-155" fmla="*/ 8726 w 1533942"/>
                <a:gd name="connsiteY5-156" fmla="*/ 796652 h 1461461"/>
                <a:gd name="connsiteX0-157" fmla="*/ 8726 w 1533942"/>
                <a:gd name="connsiteY0-158" fmla="*/ 796652 h 1461461"/>
                <a:gd name="connsiteX1-159" fmla="*/ 527754 w 1533942"/>
                <a:gd name="connsiteY1-160" fmla="*/ 25832 h 1461461"/>
                <a:gd name="connsiteX2-161" fmla="*/ 1294188 w 1533942"/>
                <a:gd name="connsiteY2-162" fmla="*/ 264372 h 1461461"/>
                <a:gd name="connsiteX3-163" fmla="*/ 1510607 w 1533942"/>
                <a:gd name="connsiteY3-164" fmla="*/ 876165 h 1461461"/>
                <a:gd name="connsiteX4-165" fmla="*/ 766292 w 1533942"/>
                <a:gd name="connsiteY4-166" fmla="*/ 1461453 h 1461461"/>
                <a:gd name="connsiteX5-167" fmla="*/ 8726 w 1533942"/>
                <a:gd name="connsiteY5-168" fmla="*/ 796652 h 14614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Lst>
              <a:rect l="l" t="t" r="r" b="b"/>
              <a:pathLst>
                <a:path w="1533942" h="1461461">
                  <a:moveTo>
                    <a:pt x="8726" y="796652"/>
                  </a:moveTo>
                  <a:cubicBezTo>
                    <a:pt x="-61952" y="385104"/>
                    <a:pt x="313510" y="114545"/>
                    <a:pt x="527754" y="25832"/>
                  </a:cubicBezTo>
                  <a:cubicBezTo>
                    <a:pt x="741998" y="-62881"/>
                    <a:pt x="1143632" y="91728"/>
                    <a:pt x="1294188" y="264372"/>
                  </a:cubicBezTo>
                  <a:cubicBezTo>
                    <a:pt x="1418240" y="384007"/>
                    <a:pt x="1598590" y="665608"/>
                    <a:pt x="1510607" y="876165"/>
                  </a:cubicBezTo>
                  <a:cubicBezTo>
                    <a:pt x="1484103" y="1163421"/>
                    <a:pt x="1043108" y="1432740"/>
                    <a:pt x="766292" y="1461453"/>
                  </a:cubicBezTo>
                  <a:cubicBezTo>
                    <a:pt x="515979" y="1463662"/>
                    <a:pt x="13143" y="1049174"/>
                    <a:pt x="8726" y="796652"/>
                  </a:cubicBezTo>
                  <a:close/>
                </a:path>
              </a:pathLst>
            </a:custGeom>
            <a:solidFill>
              <a:schemeClr val="accent1">
                <a:lumMod val="75000"/>
              </a:schemeClr>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6555224" y="1319184"/>
              <a:ext cx="595035" cy="584775"/>
            </a:xfrm>
            <a:prstGeom prst="rect">
              <a:avLst/>
            </a:prstGeom>
          </p:spPr>
          <p:txBody>
            <a:bodyPr vert="horz" wrap="none">
              <a:spAutoFit/>
            </a:bodyPr>
            <a:lstStyle/>
            <a:p>
              <a:r>
                <a:rPr lang="zh-CN" altLang="en-US" sz="3200" b="1" dirty="0">
                  <a:solidFill>
                    <a:schemeClr val="bg1"/>
                  </a:solidFill>
                  <a:latin typeface="华康少女文字W5(P)" panose="040F0500000000000000" pitchFamily="82" charset="-122"/>
                  <a:ea typeface="华康少女文字W5(P)" panose="040F0500000000000000" pitchFamily="82" charset="-122"/>
                </a:rPr>
                <a:t>知</a:t>
              </a:r>
              <a:endParaRPr lang="zh-CN" altLang="en-US" sz="3200" b="1" dirty="0">
                <a:solidFill>
                  <a:schemeClr val="bg1"/>
                </a:solidFill>
                <a:latin typeface="华康少女文字W5(P)" panose="040F0500000000000000" pitchFamily="82" charset="-122"/>
                <a:ea typeface="华康少女文字W5(P)" panose="040F0500000000000000" pitchFamily="82" charset="-122"/>
              </a:endParaRPr>
            </a:p>
          </p:txBody>
        </p:sp>
      </p:grpSp>
      <p:grpSp>
        <p:nvGrpSpPr>
          <p:cNvPr id="68" name="组合 67"/>
          <p:cNvGrpSpPr/>
          <p:nvPr/>
        </p:nvGrpSpPr>
        <p:grpSpPr>
          <a:xfrm>
            <a:off x="6310747" y="2262003"/>
            <a:ext cx="865576" cy="824676"/>
            <a:chOff x="6419953" y="2323636"/>
            <a:chExt cx="865576" cy="824676"/>
          </a:xfrm>
        </p:grpSpPr>
        <p:sp>
          <p:nvSpPr>
            <p:cNvPr id="55" name="椭圆 34"/>
            <p:cNvSpPr/>
            <p:nvPr/>
          </p:nvSpPr>
          <p:spPr>
            <a:xfrm>
              <a:off x="6419953" y="2323636"/>
              <a:ext cx="865576" cy="824676"/>
            </a:xfrm>
            <a:custGeom>
              <a:avLst/>
              <a:gdLst>
                <a:gd name="connsiteX0" fmla="*/ 0 w 1568142"/>
                <a:gd name="connsiteY0" fmla="*/ 784071 h 1568142"/>
                <a:gd name="connsiteX1" fmla="*/ 784071 w 1568142"/>
                <a:gd name="connsiteY1" fmla="*/ 0 h 1568142"/>
                <a:gd name="connsiteX2" fmla="*/ 1568142 w 1568142"/>
                <a:gd name="connsiteY2" fmla="*/ 784071 h 1568142"/>
                <a:gd name="connsiteX3" fmla="*/ 784071 w 1568142"/>
                <a:gd name="connsiteY3" fmla="*/ 1568142 h 1568142"/>
                <a:gd name="connsiteX4" fmla="*/ 0 w 1568142"/>
                <a:gd name="connsiteY4" fmla="*/ 784071 h 1568142"/>
                <a:gd name="connsiteX0-1" fmla="*/ 43 w 1568185"/>
                <a:gd name="connsiteY0-2" fmla="*/ 731063 h 1515134"/>
                <a:gd name="connsiteX1-3" fmla="*/ 757610 w 1568185"/>
                <a:gd name="connsiteY1-4" fmla="*/ 0 h 1515134"/>
                <a:gd name="connsiteX2-5" fmla="*/ 1568185 w 1568185"/>
                <a:gd name="connsiteY2-6" fmla="*/ 731063 h 1515134"/>
                <a:gd name="connsiteX3-7" fmla="*/ 784114 w 1568185"/>
                <a:gd name="connsiteY3-8" fmla="*/ 1515134 h 1515134"/>
                <a:gd name="connsiteX4-9" fmla="*/ 43 w 1568185"/>
                <a:gd name="connsiteY4-10" fmla="*/ 731063 h 1515134"/>
                <a:gd name="connsiteX0-11" fmla="*/ 29 w 1501910"/>
                <a:gd name="connsiteY0-12" fmla="*/ 731075 h 1515152"/>
                <a:gd name="connsiteX1-13" fmla="*/ 757596 w 1501910"/>
                <a:gd name="connsiteY1-14" fmla="*/ 12 h 1515152"/>
                <a:gd name="connsiteX2-15" fmla="*/ 1501910 w 1501910"/>
                <a:gd name="connsiteY2-16" fmla="*/ 717823 h 1515152"/>
                <a:gd name="connsiteX3-17" fmla="*/ 784100 w 1501910"/>
                <a:gd name="connsiteY3-18" fmla="*/ 1515146 h 1515152"/>
                <a:gd name="connsiteX4-19" fmla="*/ 29 w 1501910"/>
                <a:gd name="connsiteY4-20" fmla="*/ 731075 h 1515152"/>
                <a:gd name="connsiteX0-21" fmla="*/ 29 w 1507313"/>
                <a:gd name="connsiteY0-22" fmla="*/ 731077 h 1515154"/>
                <a:gd name="connsiteX1-23" fmla="*/ 757596 w 1507313"/>
                <a:gd name="connsiteY1-24" fmla="*/ 14 h 1515154"/>
                <a:gd name="connsiteX2-25" fmla="*/ 1501910 w 1507313"/>
                <a:gd name="connsiteY2-26" fmla="*/ 717825 h 1515154"/>
                <a:gd name="connsiteX3-27" fmla="*/ 784100 w 1507313"/>
                <a:gd name="connsiteY3-28" fmla="*/ 1515148 h 1515154"/>
                <a:gd name="connsiteX4-29" fmla="*/ 29 w 1507313"/>
                <a:gd name="connsiteY4-30" fmla="*/ 731077 h 1515154"/>
                <a:gd name="connsiteX0-31" fmla="*/ 29 w 1507313"/>
                <a:gd name="connsiteY0-32" fmla="*/ 731077 h 1515154"/>
                <a:gd name="connsiteX1-33" fmla="*/ 757596 w 1507313"/>
                <a:gd name="connsiteY1-34" fmla="*/ 14 h 1515154"/>
                <a:gd name="connsiteX2-35" fmla="*/ 1501910 w 1507313"/>
                <a:gd name="connsiteY2-36" fmla="*/ 717825 h 1515154"/>
                <a:gd name="connsiteX3-37" fmla="*/ 784100 w 1507313"/>
                <a:gd name="connsiteY3-38" fmla="*/ 1515148 h 1515154"/>
                <a:gd name="connsiteX4-39" fmla="*/ 29 w 1507313"/>
                <a:gd name="connsiteY4-40" fmla="*/ 731077 h 1515154"/>
                <a:gd name="connsiteX0-41" fmla="*/ 5944 w 1513228"/>
                <a:gd name="connsiteY0-42" fmla="*/ 731077 h 1515154"/>
                <a:gd name="connsiteX1-43" fmla="*/ 763511 w 1513228"/>
                <a:gd name="connsiteY1-44" fmla="*/ 14 h 1515154"/>
                <a:gd name="connsiteX2-45" fmla="*/ 1507825 w 1513228"/>
                <a:gd name="connsiteY2-46" fmla="*/ 717825 h 1515154"/>
                <a:gd name="connsiteX3-47" fmla="*/ 790015 w 1513228"/>
                <a:gd name="connsiteY3-48" fmla="*/ 1515148 h 1515154"/>
                <a:gd name="connsiteX4-49" fmla="*/ 5944 w 1513228"/>
                <a:gd name="connsiteY4-50" fmla="*/ 731077 h 1515154"/>
                <a:gd name="connsiteX0-51" fmla="*/ 5632 w 1530848"/>
                <a:gd name="connsiteY0-52" fmla="*/ 748603 h 1532680"/>
                <a:gd name="connsiteX1-53" fmla="*/ 763199 w 1530848"/>
                <a:gd name="connsiteY1-54" fmla="*/ 17540 h 1532680"/>
                <a:gd name="connsiteX2-55" fmla="*/ 1291094 w 1530848"/>
                <a:gd name="connsiteY2-56" fmla="*/ 269332 h 1532680"/>
                <a:gd name="connsiteX3-57" fmla="*/ 1507513 w 1530848"/>
                <a:gd name="connsiteY3-58" fmla="*/ 735351 h 1532680"/>
                <a:gd name="connsiteX4-59" fmla="*/ 789703 w 1530848"/>
                <a:gd name="connsiteY4-60" fmla="*/ 1532674 h 1532680"/>
                <a:gd name="connsiteX5" fmla="*/ 5632 w 1530848"/>
                <a:gd name="connsiteY5" fmla="*/ 748603 h 1532680"/>
                <a:gd name="connsiteX0-61" fmla="*/ 5632 w 1530848"/>
                <a:gd name="connsiteY0-62" fmla="*/ 748603 h 1466420"/>
                <a:gd name="connsiteX1-63" fmla="*/ 763199 w 1530848"/>
                <a:gd name="connsiteY1-64" fmla="*/ 17540 h 1466420"/>
                <a:gd name="connsiteX2-65" fmla="*/ 1291094 w 1530848"/>
                <a:gd name="connsiteY2-66" fmla="*/ 269332 h 1466420"/>
                <a:gd name="connsiteX3-67" fmla="*/ 1507513 w 1530848"/>
                <a:gd name="connsiteY3-68" fmla="*/ 735351 h 1466420"/>
                <a:gd name="connsiteX4-69" fmla="*/ 763198 w 1530848"/>
                <a:gd name="connsiteY4-70" fmla="*/ 1466413 h 1466420"/>
                <a:gd name="connsiteX5-71" fmla="*/ 5632 w 1530848"/>
                <a:gd name="connsiteY5-72" fmla="*/ 748603 h 1466420"/>
                <a:gd name="connsiteX0-73" fmla="*/ 5632 w 1530848"/>
                <a:gd name="connsiteY0-74" fmla="*/ 748603 h 1466420"/>
                <a:gd name="connsiteX1-75" fmla="*/ 763199 w 1530848"/>
                <a:gd name="connsiteY1-76" fmla="*/ 17540 h 1466420"/>
                <a:gd name="connsiteX2-77" fmla="*/ 1291094 w 1530848"/>
                <a:gd name="connsiteY2-78" fmla="*/ 269332 h 1466420"/>
                <a:gd name="connsiteX3-79" fmla="*/ 1507513 w 1530848"/>
                <a:gd name="connsiteY3-80" fmla="*/ 735351 h 1466420"/>
                <a:gd name="connsiteX4-81" fmla="*/ 763198 w 1530848"/>
                <a:gd name="connsiteY4-82" fmla="*/ 1466413 h 1466420"/>
                <a:gd name="connsiteX5-83" fmla="*/ 5632 w 1530848"/>
                <a:gd name="connsiteY5-84" fmla="*/ 748603 h 1466420"/>
                <a:gd name="connsiteX0-85" fmla="*/ 5632 w 1530848"/>
                <a:gd name="connsiteY0-86" fmla="*/ 748603 h 1466420"/>
                <a:gd name="connsiteX1-87" fmla="*/ 763199 w 1530848"/>
                <a:gd name="connsiteY1-88" fmla="*/ 17540 h 1466420"/>
                <a:gd name="connsiteX2-89" fmla="*/ 1291094 w 1530848"/>
                <a:gd name="connsiteY2-90" fmla="*/ 269332 h 1466420"/>
                <a:gd name="connsiteX3-91" fmla="*/ 1507513 w 1530848"/>
                <a:gd name="connsiteY3-92" fmla="*/ 735351 h 1466420"/>
                <a:gd name="connsiteX4-93" fmla="*/ 763198 w 1530848"/>
                <a:gd name="connsiteY4-94" fmla="*/ 1466413 h 1466420"/>
                <a:gd name="connsiteX5-95" fmla="*/ 5632 w 1530848"/>
                <a:gd name="connsiteY5-96" fmla="*/ 748603 h 1466420"/>
                <a:gd name="connsiteX0-97" fmla="*/ 8726 w 1533942"/>
                <a:gd name="connsiteY0-98" fmla="*/ 736217 h 1454034"/>
                <a:gd name="connsiteX1-99" fmla="*/ 527754 w 1533942"/>
                <a:gd name="connsiteY1-100" fmla="*/ 18406 h 1454034"/>
                <a:gd name="connsiteX2-101" fmla="*/ 1294188 w 1533942"/>
                <a:gd name="connsiteY2-102" fmla="*/ 256946 h 1454034"/>
                <a:gd name="connsiteX3-103" fmla="*/ 1510607 w 1533942"/>
                <a:gd name="connsiteY3-104" fmla="*/ 722965 h 1454034"/>
                <a:gd name="connsiteX4-105" fmla="*/ 766292 w 1533942"/>
                <a:gd name="connsiteY4-106" fmla="*/ 1454027 h 1454034"/>
                <a:gd name="connsiteX5-107" fmla="*/ 8726 w 1533942"/>
                <a:gd name="connsiteY5-108" fmla="*/ 736217 h 1454034"/>
                <a:gd name="connsiteX0-109" fmla="*/ 8726 w 1533942"/>
                <a:gd name="connsiteY0-110" fmla="*/ 740273 h 1458090"/>
                <a:gd name="connsiteX1-111" fmla="*/ 527754 w 1533942"/>
                <a:gd name="connsiteY1-112" fmla="*/ 22462 h 1458090"/>
                <a:gd name="connsiteX2-113" fmla="*/ 1294188 w 1533942"/>
                <a:gd name="connsiteY2-114" fmla="*/ 261002 h 1458090"/>
                <a:gd name="connsiteX3-115" fmla="*/ 1510607 w 1533942"/>
                <a:gd name="connsiteY3-116" fmla="*/ 727021 h 1458090"/>
                <a:gd name="connsiteX4-117" fmla="*/ 766292 w 1533942"/>
                <a:gd name="connsiteY4-118" fmla="*/ 1458083 h 1458090"/>
                <a:gd name="connsiteX5-119" fmla="*/ 8726 w 1533942"/>
                <a:gd name="connsiteY5-120" fmla="*/ 740273 h 1458090"/>
                <a:gd name="connsiteX0-121" fmla="*/ 8726 w 1533942"/>
                <a:gd name="connsiteY0-122" fmla="*/ 796652 h 1461461"/>
                <a:gd name="connsiteX1-123" fmla="*/ 527754 w 1533942"/>
                <a:gd name="connsiteY1-124" fmla="*/ 25832 h 1461461"/>
                <a:gd name="connsiteX2-125" fmla="*/ 1294188 w 1533942"/>
                <a:gd name="connsiteY2-126" fmla="*/ 264372 h 1461461"/>
                <a:gd name="connsiteX3-127" fmla="*/ 1510607 w 1533942"/>
                <a:gd name="connsiteY3-128" fmla="*/ 730391 h 1461461"/>
                <a:gd name="connsiteX4-129" fmla="*/ 766292 w 1533942"/>
                <a:gd name="connsiteY4-130" fmla="*/ 1461453 h 1461461"/>
                <a:gd name="connsiteX5-131" fmla="*/ 8726 w 1533942"/>
                <a:gd name="connsiteY5-132" fmla="*/ 796652 h 1461461"/>
                <a:gd name="connsiteX0-133" fmla="*/ 8726 w 1533942"/>
                <a:gd name="connsiteY0-134" fmla="*/ 796652 h 1461461"/>
                <a:gd name="connsiteX1-135" fmla="*/ 527754 w 1533942"/>
                <a:gd name="connsiteY1-136" fmla="*/ 25832 h 1461461"/>
                <a:gd name="connsiteX2-137" fmla="*/ 1294188 w 1533942"/>
                <a:gd name="connsiteY2-138" fmla="*/ 264372 h 1461461"/>
                <a:gd name="connsiteX3-139" fmla="*/ 1510607 w 1533942"/>
                <a:gd name="connsiteY3-140" fmla="*/ 876165 h 1461461"/>
                <a:gd name="connsiteX4-141" fmla="*/ 766292 w 1533942"/>
                <a:gd name="connsiteY4-142" fmla="*/ 1461453 h 1461461"/>
                <a:gd name="connsiteX5-143" fmla="*/ 8726 w 1533942"/>
                <a:gd name="connsiteY5-144" fmla="*/ 796652 h 1461461"/>
                <a:gd name="connsiteX0-145" fmla="*/ 8726 w 1533942"/>
                <a:gd name="connsiteY0-146" fmla="*/ 796652 h 1461461"/>
                <a:gd name="connsiteX1-147" fmla="*/ 527754 w 1533942"/>
                <a:gd name="connsiteY1-148" fmla="*/ 25832 h 1461461"/>
                <a:gd name="connsiteX2-149" fmla="*/ 1294188 w 1533942"/>
                <a:gd name="connsiteY2-150" fmla="*/ 264372 h 1461461"/>
                <a:gd name="connsiteX3-151" fmla="*/ 1510607 w 1533942"/>
                <a:gd name="connsiteY3-152" fmla="*/ 876165 h 1461461"/>
                <a:gd name="connsiteX4-153" fmla="*/ 766292 w 1533942"/>
                <a:gd name="connsiteY4-154" fmla="*/ 1461453 h 1461461"/>
                <a:gd name="connsiteX5-155" fmla="*/ 8726 w 1533942"/>
                <a:gd name="connsiteY5-156" fmla="*/ 796652 h 1461461"/>
                <a:gd name="connsiteX0-157" fmla="*/ 8726 w 1533942"/>
                <a:gd name="connsiteY0-158" fmla="*/ 796652 h 1461461"/>
                <a:gd name="connsiteX1-159" fmla="*/ 527754 w 1533942"/>
                <a:gd name="connsiteY1-160" fmla="*/ 25832 h 1461461"/>
                <a:gd name="connsiteX2-161" fmla="*/ 1294188 w 1533942"/>
                <a:gd name="connsiteY2-162" fmla="*/ 264372 h 1461461"/>
                <a:gd name="connsiteX3-163" fmla="*/ 1510607 w 1533942"/>
                <a:gd name="connsiteY3-164" fmla="*/ 876165 h 1461461"/>
                <a:gd name="connsiteX4-165" fmla="*/ 766292 w 1533942"/>
                <a:gd name="connsiteY4-166" fmla="*/ 1461453 h 1461461"/>
                <a:gd name="connsiteX5-167" fmla="*/ 8726 w 1533942"/>
                <a:gd name="connsiteY5-168" fmla="*/ 796652 h 14614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Lst>
              <a:rect l="l" t="t" r="r" b="b"/>
              <a:pathLst>
                <a:path w="1533942" h="1461461">
                  <a:moveTo>
                    <a:pt x="8726" y="796652"/>
                  </a:moveTo>
                  <a:cubicBezTo>
                    <a:pt x="-61952" y="385104"/>
                    <a:pt x="313510" y="114545"/>
                    <a:pt x="527754" y="25832"/>
                  </a:cubicBezTo>
                  <a:cubicBezTo>
                    <a:pt x="741998" y="-62881"/>
                    <a:pt x="1143632" y="91728"/>
                    <a:pt x="1294188" y="264372"/>
                  </a:cubicBezTo>
                  <a:cubicBezTo>
                    <a:pt x="1418240" y="384007"/>
                    <a:pt x="1598590" y="665608"/>
                    <a:pt x="1510607" y="876165"/>
                  </a:cubicBezTo>
                  <a:cubicBezTo>
                    <a:pt x="1484103" y="1163421"/>
                    <a:pt x="1043108" y="1432740"/>
                    <a:pt x="766292" y="1461453"/>
                  </a:cubicBezTo>
                  <a:cubicBezTo>
                    <a:pt x="515979" y="1463662"/>
                    <a:pt x="13143" y="1049174"/>
                    <a:pt x="8726" y="796652"/>
                  </a:cubicBezTo>
                  <a:close/>
                </a:path>
              </a:pathLst>
            </a:custGeom>
            <a:solidFill>
              <a:srgbClr val="E0E016"/>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6555224" y="2443587"/>
              <a:ext cx="595035" cy="584775"/>
            </a:xfrm>
            <a:prstGeom prst="rect">
              <a:avLst/>
            </a:prstGeom>
          </p:spPr>
          <p:txBody>
            <a:bodyPr vert="horz" wrap="none">
              <a:spAutoFit/>
            </a:bodyPr>
            <a:lstStyle/>
            <a:p>
              <a:r>
                <a:rPr lang="zh-CN" altLang="en-US" sz="3200" b="1" dirty="0">
                  <a:solidFill>
                    <a:schemeClr val="bg1"/>
                  </a:solidFill>
                  <a:latin typeface="华康少女文字W5(P)" panose="040F0500000000000000" pitchFamily="82" charset="-122"/>
                  <a:ea typeface="华康少女文字W5(P)" panose="040F0500000000000000" pitchFamily="82" charset="-122"/>
                </a:rPr>
                <a:t>能</a:t>
              </a:r>
              <a:endParaRPr lang="zh-CN" altLang="en-US" sz="3200" b="1" dirty="0">
                <a:solidFill>
                  <a:schemeClr val="bg1"/>
                </a:solidFill>
                <a:latin typeface="华康少女文字W5(P)" panose="040F0500000000000000" pitchFamily="82" charset="-122"/>
                <a:ea typeface="华康少女文字W5(P)" panose="040F0500000000000000" pitchFamily="82" charset="-122"/>
              </a:endParaRPr>
            </a:p>
          </p:txBody>
        </p:sp>
      </p:grpSp>
      <p:grpSp>
        <p:nvGrpSpPr>
          <p:cNvPr id="69" name="组合 68"/>
          <p:cNvGrpSpPr/>
          <p:nvPr/>
        </p:nvGrpSpPr>
        <p:grpSpPr>
          <a:xfrm>
            <a:off x="6310747" y="3324773"/>
            <a:ext cx="865576" cy="824676"/>
            <a:chOff x="6419953" y="3448039"/>
            <a:chExt cx="865576" cy="824676"/>
          </a:xfrm>
        </p:grpSpPr>
        <p:sp>
          <p:nvSpPr>
            <p:cNvPr id="58" name="椭圆 34"/>
            <p:cNvSpPr/>
            <p:nvPr/>
          </p:nvSpPr>
          <p:spPr>
            <a:xfrm>
              <a:off x="6419953" y="3448039"/>
              <a:ext cx="865576" cy="824676"/>
            </a:xfrm>
            <a:custGeom>
              <a:avLst/>
              <a:gdLst>
                <a:gd name="connsiteX0" fmla="*/ 0 w 1568142"/>
                <a:gd name="connsiteY0" fmla="*/ 784071 h 1568142"/>
                <a:gd name="connsiteX1" fmla="*/ 784071 w 1568142"/>
                <a:gd name="connsiteY1" fmla="*/ 0 h 1568142"/>
                <a:gd name="connsiteX2" fmla="*/ 1568142 w 1568142"/>
                <a:gd name="connsiteY2" fmla="*/ 784071 h 1568142"/>
                <a:gd name="connsiteX3" fmla="*/ 784071 w 1568142"/>
                <a:gd name="connsiteY3" fmla="*/ 1568142 h 1568142"/>
                <a:gd name="connsiteX4" fmla="*/ 0 w 1568142"/>
                <a:gd name="connsiteY4" fmla="*/ 784071 h 1568142"/>
                <a:gd name="connsiteX0-1" fmla="*/ 43 w 1568185"/>
                <a:gd name="connsiteY0-2" fmla="*/ 731063 h 1515134"/>
                <a:gd name="connsiteX1-3" fmla="*/ 757610 w 1568185"/>
                <a:gd name="connsiteY1-4" fmla="*/ 0 h 1515134"/>
                <a:gd name="connsiteX2-5" fmla="*/ 1568185 w 1568185"/>
                <a:gd name="connsiteY2-6" fmla="*/ 731063 h 1515134"/>
                <a:gd name="connsiteX3-7" fmla="*/ 784114 w 1568185"/>
                <a:gd name="connsiteY3-8" fmla="*/ 1515134 h 1515134"/>
                <a:gd name="connsiteX4-9" fmla="*/ 43 w 1568185"/>
                <a:gd name="connsiteY4-10" fmla="*/ 731063 h 1515134"/>
                <a:gd name="connsiteX0-11" fmla="*/ 29 w 1501910"/>
                <a:gd name="connsiteY0-12" fmla="*/ 731075 h 1515152"/>
                <a:gd name="connsiteX1-13" fmla="*/ 757596 w 1501910"/>
                <a:gd name="connsiteY1-14" fmla="*/ 12 h 1515152"/>
                <a:gd name="connsiteX2-15" fmla="*/ 1501910 w 1501910"/>
                <a:gd name="connsiteY2-16" fmla="*/ 717823 h 1515152"/>
                <a:gd name="connsiteX3-17" fmla="*/ 784100 w 1501910"/>
                <a:gd name="connsiteY3-18" fmla="*/ 1515146 h 1515152"/>
                <a:gd name="connsiteX4-19" fmla="*/ 29 w 1501910"/>
                <a:gd name="connsiteY4-20" fmla="*/ 731075 h 1515152"/>
                <a:gd name="connsiteX0-21" fmla="*/ 29 w 1507313"/>
                <a:gd name="connsiteY0-22" fmla="*/ 731077 h 1515154"/>
                <a:gd name="connsiteX1-23" fmla="*/ 757596 w 1507313"/>
                <a:gd name="connsiteY1-24" fmla="*/ 14 h 1515154"/>
                <a:gd name="connsiteX2-25" fmla="*/ 1501910 w 1507313"/>
                <a:gd name="connsiteY2-26" fmla="*/ 717825 h 1515154"/>
                <a:gd name="connsiteX3-27" fmla="*/ 784100 w 1507313"/>
                <a:gd name="connsiteY3-28" fmla="*/ 1515148 h 1515154"/>
                <a:gd name="connsiteX4-29" fmla="*/ 29 w 1507313"/>
                <a:gd name="connsiteY4-30" fmla="*/ 731077 h 1515154"/>
                <a:gd name="connsiteX0-31" fmla="*/ 29 w 1507313"/>
                <a:gd name="connsiteY0-32" fmla="*/ 731077 h 1515154"/>
                <a:gd name="connsiteX1-33" fmla="*/ 757596 w 1507313"/>
                <a:gd name="connsiteY1-34" fmla="*/ 14 h 1515154"/>
                <a:gd name="connsiteX2-35" fmla="*/ 1501910 w 1507313"/>
                <a:gd name="connsiteY2-36" fmla="*/ 717825 h 1515154"/>
                <a:gd name="connsiteX3-37" fmla="*/ 784100 w 1507313"/>
                <a:gd name="connsiteY3-38" fmla="*/ 1515148 h 1515154"/>
                <a:gd name="connsiteX4-39" fmla="*/ 29 w 1507313"/>
                <a:gd name="connsiteY4-40" fmla="*/ 731077 h 1515154"/>
                <a:gd name="connsiteX0-41" fmla="*/ 5944 w 1513228"/>
                <a:gd name="connsiteY0-42" fmla="*/ 731077 h 1515154"/>
                <a:gd name="connsiteX1-43" fmla="*/ 763511 w 1513228"/>
                <a:gd name="connsiteY1-44" fmla="*/ 14 h 1515154"/>
                <a:gd name="connsiteX2-45" fmla="*/ 1507825 w 1513228"/>
                <a:gd name="connsiteY2-46" fmla="*/ 717825 h 1515154"/>
                <a:gd name="connsiteX3-47" fmla="*/ 790015 w 1513228"/>
                <a:gd name="connsiteY3-48" fmla="*/ 1515148 h 1515154"/>
                <a:gd name="connsiteX4-49" fmla="*/ 5944 w 1513228"/>
                <a:gd name="connsiteY4-50" fmla="*/ 731077 h 1515154"/>
                <a:gd name="connsiteX0-51" fmla="*/ 5632 w 1530848"/>
                <a:gd name="connsiteY0-52" fmla="*/ 748603 h 1532680"/>
                <a:gd name="connsiteX1-53" fmla="*/ 763199 w 1530848"/>
                <a:gd name="connsiteY1-54" fmla="*/ 17540 h 1532680"/>
                <a:gd name="connsiteX2-55" fmla="*/ 1291094 w 1530848"/>
                <a:gd name="connsiteY2-56" fmla="*/ 269332 h 1532680"/>
                <a:gd name="connsiteX3-57" fmla="*/ 1507513 w 1530848"/>
                <a:gd name="connsiteY3-58" fmla="*/ 735351 h 1532680"/>
                <a:gd name="connsiteX4-59" fmla="*/ 789703 w 1530848"/>
                <a:gd name="connsiteY4-60" fmla="*/ 1532674 h 1532680"/>
                <a:gd name="connsiteX5" fmla="*/ 5632 w 1530848"/>
                <a:gd name="connsiteY5" fmla="*/ 748603 h 1532680"/>
                <a:gd name="connsiteX0-61" fmla="*/ 5632 w 1530848"/>
                <a:gd name="connsiteY0-62" fmla="*/ 748603 h 1466420"/>
                <a:gd name="connsiteX1-63" fmla="*/ 763199 w 1530848"/>
                <a:gd name="connsiteY1-64" fmla="*/ 17540 h 1466420"/>
                <a:gd name="connsiteX2-65" fmla="*/ 1291094 w 1530848"/>
                <a:gd name="connsiteY2-66" fmla="*/ 269332 h 1466420"/>
                <a:gd name="connsiteX3-67" fmla="*/ 1507513 w 1530848"/>
                <a:gd name="connsiteY3-68" fmla="*/ 735351 h 1466420"/>
                <a:gd name="connsiteX4-69" fmla="*/ 763198 w 1530848"/>
                <a:gd name="connsiteY4-70" fmla="*/ 1466413 h 1466420"/>
                <a:gd name="connsiteX5-71" fmla="*/ 5632 w 1530848"/>
                <a:gd name="connsiteY5-72" fmla="*/ 748603 h 1466420"/>
                <a:gd name="connsiteX0-73" fmla="*/ 5632 w 1530848"/>
                <a:gd name="connsiteY0-74" fmla="*/ 748603 h 1466420"/>
                <a:gd name="connsiteX1-75" fmla="*/ 763199 w 1530848"/>
                <a:gd name="connsiteY1-76" fmla="*/ 17540 h 1466420"/>
                <a:gd name="connsiteX2-77" fmla="*/ 1291094 w 1530848"/>
                <a:gd name="connsiteY2-78" fmla="*/ 269332 h 1466420"/>
                <a:gd name="connsiteX3-79" fmla="*/ 1507513 w 1530848"/>
                <a:gd name="connsiteY3-80" fmla="*/ 735351 h 1466420"/>
                <a:gd name="connsiteX4-81" fmla="*/ 763198 w 1530848"/>
                <a:gd name="connsiteY4-82" fmla="*/ 1466413 h 1466420"/>
                <a:gd name="connsiteX5-83" fmla="*/ 5632 w 1530848"/>
                <a:gd name="connsiteY5-84" fmla="*/ 748603 h 1466420"/>
                <a:gd name="connsiteX0-85" fmla="*/ 5632 w 1530848"/>
                <a:gd name="connsiteY0-86" fmla="*/ 748603 h 1466420"/>
                <a:gd name="connsiteX1-87" fmla="*/ 763199 w 1530848"/>
                <a:gd name="connsiteY1-88" fmla="*/ 17540 h 1466420"/>
                <a:gd name="connsiteX2-89" fmla="*/ 1291094 w 1530848"/>
                <a:gd name="connsiteY2-90" fmla="*/ 269332 h 1466420"/>
                <a:gd name="connsiteX3-91" fmla="*/ 1507513 w 1530848"/>
                <a:gd name="connsiteY3-92" fmla="*/ 735351 h 1466420"/>
                <a:gd name="connsiteX4-93" fmla="*/ 763198 w 1530848"/>
                <a:gd name="connsiteY4-94" fmla="*/ 1466413 h 1466420"/>
                <a:gd name="connsiteX5-95" fmla="*/ 5632 w 1530848"/>
                <a:gd name="connsiteY5-96" fmla="*/ 748603 h 1466420"/>
                <a:gd name="connsiteX0-97" fmla="*/ 8726 w 1533942"/>
                <a:gd name="connsiteY0-98" fmla="*/ 736217 h 1454034"/>
                <a:gd name="connsiteX1-99" fmla="*/ 527754 w 1533942"/>
                <a:gd name="connsiteY1-100" fmla="*/ 18406 h 1454034"/>
                <a:gd name="connsiteX2-101" fmla="*/ 1294188 w 1533942"/>
                <a:gd name="connsiteY2-102" fmla="*/ 256946 h 1454034"/>
                <a:gd name="connsiteX3-103" fmla="*/ 1510607 w 1533942"/>
                <a:gd name="connsiteY3-104" fmla="*/ 722965 h 1454034"/>
                <a:gd name="connsiteX4-105" fmla="*/ 766292 w 1533942"/>
                <a:gd name="connsiteY4-106" fmla="*/ 1454027 h 1454034"/>
                <a:gd name="connsiteX5-107" fmla="*/ 8726 w 1533942"/>
                <a:gd name="connsiteY5-108" fmla="*/ 736217 h 1454034"/>
                <a:gd name="connsiteX0-109" fmla="*/ 8726 w 1533942"/>
                <a:gd name="connsiteY0-110" fmla="*/ 740273 h 1458090"/>
                <a:gd name="connsiteX1-111" fmla="*/ 527754 w 1533942"/>
                <a:gd name="connsiteY1-112" fmla="*/ 22462 h 1458090"/>
                <a:gd name="connsiteX2-113" fmla="*/ 1294188 w 1533942"/>
                <a:gd name="connsiteY2-114" fmla="*/ 261002 h 1458090"/>
                <a:gd name="connsiteX3-115" fmla="*/ 1510607 w 1533942"/>
                <a:gd name="connsiteY3-116" fmla="*/ 727021 h 1458090"/>
                <a:gd name="connsiteX4-117" fmla="*/ 766292 w 1533942"/>
                <a:gd name="connsiteY4-118" fmla="*/ 1458083 h 1458090"/>
                <a:gd name="connsiteX5-119" fmla="*/ 8726 w 1533942"/>
                <a:gd name="connsiteY5-120" fmla="*/ 740273 h 1458090"/>
                <a:gd name="connsiteX0-121" fmla="*/ 8726 w 1533942"/>
                <a:gd name="connsiteY0-122" fmla="*/ 796652 h 1461461"/>
                <a:gd name="connsiteX1-123" fmla="*/ 527754 w 1533942"/>
                <a:gd name="connsiteY1-124" fmla="*/ 25832 h 1461461"/>
                <a:gd name="connsiteX2-125" fmla="*/ 1294188 w 1533942"/>
                <a:gd name="connsiteY2-126" fmla="*/ 264372 h 1461461"/>
                <a:gd name="connsiteX3-127" fmla="*/ 1510607 w 1533942"/>
                <a:gd name="connsiteY3-128" fmla="*/ 730391 h 1461461"/>
                <a:gd name="connsiteX4-129" fmla="*/ 766292 w 1533942"/>
                <a:gd name="connsiteY4-130" fmla="*/ 1461453 h 1461461"/>
                <a:gd name="connsiteX5-131" fmla="*/ 8726 w 1533942"/>
                <a:gd name="connsiteY5-132" fmla="*/ 796652 h 1461461"/>
                <a:gd name="connsiteX0-133" fmla="*/ 8726 w 1533942"/>
                <a:gd name="connsiteY0-134" fmla="*/ 796652 h 1461461"/>
                <a:gd name="connsiteX1-135" fmla="*/ 527754 w 1533942"/>
                <a:gd name="connsiteY1-136" fmla="*/ 25832 h 1461461"/>
                <a:gd name="connsiteX2-137" fmla="*/ 1294188 w 1533942"/>
                <a:gd name="connsiteY2-138" fmla="*/ 264372 h 1461461"/>
                <a:gd name="connsiteX3-139" fmla="*/ 1510607 w 1533942"/>
                <a:gd name="connsiteY3-140" fmla="*/ 876165 h 1461461"/>
                <a:gd name="connsiteX4-141" fmla="*/ 766292 w 1533942"/>
                <a:gd name="connsiteY4-142" fmla="*/ 1461453 h 1461461"/>
                <a:gd name="connsiteX5-143" fmla="*/ 8726 w 1533942"/>
                <a:gd name="connsiteY5-144" fmla="*/ 796652 h 1461461"/>
                <a:gd name="connsiteX0-145" fmla="*/ 8726 w 1533942"/>
                <a:gd name="connsiteY0-146" fmla="*/ 796652 h 1461461"/>
                <a:gd name="connsiteX1-147" fmla="*/ 527754 w 1533942"/>
                <a:gd name="connsiteY1-148" fmla="*/ 25832 h 1461461"/>
                <a:gd name="connsiteX2-149" fmla="*/ 1294188 w 1533942"/>
                <a:gd name="connsiteY2-150" fmla="*/ 264372 h 1461461"/>
                <a:gd name="connsiteX3-151" fmla="*/ 1510607 w 1533942"/>
                <a:gd name="connsiteY3-152" fmla="*/ 876165 h 1461461"/>
                <a:gd name="connsiteX4-153" fmla="*/ 766292 w 1533942"/>
                <a:gd name="connsiteY4-154" fmla="*/ 1461453 h 1461461"/>
                <a:gd name="connsiteX5-155" fmla="*/ 8726 w 1533942"/>
                <a:gd name="connsiteY5-156" fmla="*/ 796652 h 1461461"/>
                <a:gd name="connsiteX0-157" fmla="*/ 8726 w 1533942"/>
                <a:gd name="connsiteY0-158" fmla="*/ 796652 h 1461461"/>
                <a:gd name="connsiteX1-159" fmla="*/ 527754 w 1533942"/>
                <a:gd name="connsiteY1-160" fmla="*/ 25832 h 1461461"/>
                <a:gd name="connsiteX2-161" fmla="*/ 1294188 w 1533942"/>
                <a:gd name="connsiteY2-162" fmla="*/ 264372 h 1461461"/>
                <a:gd name="connsiteX3-163" fmla="*/ 1510607 w 1533942"/>
                <a:gd name="connsiteY3-164" fmla="*/ 876165 h 1461461"/>
                <a:gd name="connsiteX4-165" fmla="*/ 766292 w 1533942"/>
                <a:gd name="connsiteY4-166" fmla="*/ 1461453 h 1461461"/>
                <a:gd name="connsiteX5-167" fmla="*/ 8726 w 1533942"/>
                <a:gd name="connsiteY5-168" fmla="*/ 796652 h 14614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Lst>
              <a:rect l="l" t="t" r="r" b="b"/>
              <a:pathLst>
                <a:path w="1533942" h="1461461">
                  <a:moveTo>
                    <a:pt x="8726" y="796652"/>
                  </a:moveTo>
                  <a:cubicBezTo>
                    <a:pt x="-61952" y="385104"/>
                    <a:pt x="313510" y="114545"/>
                    <a:pt x="527754" y="25832"/>
                  </a:cubicBezTo>
                  <a:cubicBezTo>
                    <a:pt x="741998" y="-62881"/>
                    <a:pt x="1143632" y="91728"/>
                    <a:pt x="1294188" y="264372"/>
                  </a:cubicBezTo>
                  <a:cubicBezTo>
                    <a:pt x="1418240" y="384007"/>
                    <a:pt x="1598590" y="665608"/>
                    <a:pt x="1510607" y="876165"/>
                  </a:cubicBezTo>
                  <a:cubicBezTo>
                    <a:pt x="1484103" y="1163421"/>
                    <a:pt x="1043108" y="1432740"/>
                    <a:pt x="766292" y="1461453"/>
                  </a:cubicBezTo>
                  <a:cubicBezTo>
                    <a:pt x="515979" y="1463662"/>
                    <a:pt x="13143" y="1049174"/>
                    <a:pt x="8726" y="796652"/>
                  </a:cubicBezTo>
                  <a:close/>
                </a:path>
              </a:pathLst>
            </a:custGeom>
            <a:solidFill>
              <a:schemeClr val="accent5"/>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6555224" y="3567990"/>
              <a:ext cx="595035" cy="584775"/>
            </a:xfrm>
            <a:prstGeom prst="rect">
              <a:avLst/>
            </a:prstGeom>
          </p:spPr>
          <p:txBody>
            <a:bodyPr vert="horz" wrap="none">
              <a:spAutoFit/>
            </a:bodyPr>
            <a:lstStyle/>
            <a:p>
              <a:r>
                <a:rPr lang="zh-CN" altLang="en-US" sz="3200" b="1" dirty="0">
                  <a:solidFill>
                    <a:schemeClr val="bg1"/>
                  </a:solidFill>
                  <a:latin typeface="华康少女文字W5(P)" panose="040F0500000000000000" pitchFamily="82" charset="-122"/>
                  <a:ea typeface="华康少女文字W5(P)" panose="040F0500000000000000" pitchFamily="82" charset="-122"/>
                </a:rPr>
                <a:t>习</a:t>
              </a:r>
              <a:endParaRPr lang="zh-CN" altLang="en-US" sz="3200" b="1" dirty="0">
                <a:solidFill>
                  <a:schemeClr val="bg1"/>
                </a:solidFill>
                <a:latin typeface="华康少女文字W5(P)" panose="040F0500000000000000" pitchFamily="82" charset="-122"/>
                <a:ea typeface="华康少女文字W5(P)" panose="040F0500000000000000" pitchFamily="82" charset="-122"/>
              </a:endParaRPr>
            </a:p>
          </p:txBody>
        </p:sp>
      </p:grpSp>
      <p:grpSp>
        <p:nvGrpSpPr>
          <p:cNvPr id="70" name="组合 69"/>
          <p:cNvGrpSpPr/>
          <p:nvPr/>
        </p:nvGrpSpPr>
        <p:grpSpPr>
          <a:xfrm>
            <a:off x="6310747" y="4387544"/>
            <a:ext cx="865576" cy="824676"/>
            <a:chOff x="6419953" y="4387544"/>
            <a:chExt cx="865576" cy="824676"/>
          </a:xfrm>
        </p:grpSpPr>
        <p:sp>
          <p:nvSpPr>
            <p:cNvPr id="61" name="椭圆 34"/>
            <p:cNvSpPr/>
            <p:nvPr/>
          </p:nvSpPr>
          <p:spPr>
            <a:xfrm>
              <a:off x="6419953" y="4387544"/>
              <a:ext cx="865576" cy="824676"/>
            </a:xfrm>
            <a:custGeom>
              <a:avLst/>
              <a:gdLst>
                <a:gd name="connsiteX0" fmla="*/ 0 w 1568142"/>
                <a:gd name="connsiteY0" fmla="*/ 784071 h 1568142"/>
                <a:gd name="connsiteX1" fmla="*/ 784071 w 1568142"/>
                <a:gd name="connsiteY1" fmla="*/ 0 h 1568142"/>
                <a:gd name="connsiteX2" fmla="*/ 1568142 w 1568142"/>
                <a:gd name="connsiteY2" fmla="*/ 784071 h 1568142"/>
                <a:gd name="connsiteX3" fmla="*/ 784071 w 1568142"/>
                <a:gd name="connsiteY3" fmla="*/ 1568142 h 1568142"/>
                <a:gd name="connsiteX4" fmla="*/ 0 w 1568142"/>
                <a:gd name="connsiteY4" fmla="*/ 784071 h 1568142"/>
                <a:gd name="connsiteX0-1" fmla="*/ 43 w 1568185"/>
                <a:gd name="connsiteY0-2" fmla="*/ 731063 h 1515134"/>
                <a:gd name="connsiteX1-3" fmla="*/ 757610 w 1568185"/>
                <a:gd name="connsiteY1-4" fmla="*/ 0 h 1515134"/>
                <a:gd name="connsiteX2-5" fmla="*/ 1568185 w 1568185"/>
                <a:gd name="connsiteY2-6" fmla="*/ 731063 h 1515134"/>
                <a:gd name="connsiteX3-7" fmla="*/ 784114 w 1568185"/>
                <a:gd name="connsiteY3-8" fmla="*/ 1515134 h 1515134"/>
                <a:gd name="connsiteX4-9" fmla="*/ 43 w 1568185"/>
                <a:gd name="connsiteY4-10" fmla="*/ 731063 h 1515134"/>
                <a:gd name="connsiteX0-11" fmla="*/ 29 w 1501910"/>
                <a:gd name="connsiteY0-12" fmla="*/ 731075 h 1515152"/>
                <a:gd name="connsiteX1-13" fmla="*/ 757596 w 1501910"/>
                <a:gd name="connsiteY1-14" fmla="*/ 12 h 1515152"/>
                <a:gd name="connsiteX2-15" fmla="*/ 1501910 w 1501910"/>
                <a:gd name="connsiteY2-16" fmla="*/ 717823 h 1515152"/>
                <a:gd name="connsiteX3-17" fmla="*/ 784100 w 1501910"/>
                <a:gd name="connsiteY3-18" fmla="*/ 1515146 h 1515152"/>
                <a:gd name="connsiteX4-19" fmla="*/ 29 w 1501910"/>
                <a:gd name="connsiteY4-20" fmla="*/ 731075 h 1515152"/>
                <a:gd name="connsiteX0-21" fmla="*/ 29 w 1507313"/>
                <a:gd name="connsiteY0-22" fmla="*/ 731077 h 1515154"/>
                <a:gd name="connsiteX1-23" fmla="*/ 757596 w 1507313"/>
                <a:gd name="connsiteY1-24" fmla="*/ 14 h 1515154"/>
                <a:gd name="connsiteX2-25" fmla="*/ 1501910 w 1507313"/>
                <a:gd name="connsiteY2-26" fmla="*/ 717825 h 1515154"/>
                <a:gd name="connsiteX3-27" fmla="*/ 784100 w 1507313"/>
                <a:gd name="connsiteY3-28" fmla="*/ 1515148 h 1515154"/>
                <a:gd name="connsiteX4-29" fmla="*/ 29 w 1507313"/>
                <a:gd name="connsiteY4-30" fmla="*/ 731077 h 1515154"/>
                <a:gd name="connsiteX0-31" fmla="*/ 29 w 1507313"/>
                <a:gd name="connsiteY0-32" fmla="*/ 731077 h 1515154"/>
                <a:gd name="connsiteX1-33" fmla="*/ 757596 w 1507313"/>
                <a:gd name="connsiteY1-34" fmla="*/ 14 h 1515154"/>
                <a:gd name="connsiteX2-35" fmla="*/ 1501910 w 1507313"/>
                <a:gd name="connsiteY2-36" fmla="*/ 717825 h 1515154"/>
                <a:gd name="connsiteX3-37" fmla="*/ 784100 w 1507313"/>
                <a:gd name="connsiteY3-38" fmla="*/ 1515148 h 1515154"/>
                <a:gd name="connsiteX4-39" fmla="*/ 29 w 1507313"/>
                <a:gd name="connsiteY4-40" fmla="*/ 731077 h 1515154"/>
                <a:gd name="connsiteX0-41" fmla="*/ 5944 w 1513228"/>
                <a:gd name="connsiteY0-42" fmla="*/ 731077 h 1515154"/>
                <a:gd name="connsiteX1-43" fmla="*/ 763511 w 1513228"/>
                <a:gd name="connsiteY1-44" fmla="*/ 14 h 1515154"/>
                <a:gd name="connsiteX2-45" fmla="*/ 1507825 w 1513228"/>
                <a:gd name="connsiteY2-46" fmla="*/ 717825 h 1515154"/>
                <a:gd name="connsiteX3-47" fmla="*/ 790015 w 1513228"/>
                <a:gd name="connsiteY3-48" fmla="*/ 1515148 h 1515154"/>
                <a:gd name="connsiteX4-49" fmla="*/ 5944 w 1513228"/>
                <a:gd name="connsiteY4-50" fmla="*/ 731077 h 1515154"/>
                <a:gd name="connsiteX0-51" fmla="*/ 5632 w 1530848"/>
                <a:gd name="connsiteY0-52" fmla="*/ 748603 h 1532680"/>
                <a:gd name="connsiteX1-53" fmla="*/ 763199 w 1530848"/>
                <a:gd name="connsiteY1-54" fmla="*/ 17540 h 1532680"/>
                <a:gd name="connsiteX2-55" fmla="*/ 1291094 w 1530848"/>
                <a:gd name="connsiteY2-56" fmla="*/ 269332 h 1532680"/>
                <a:gd name="connsiteX3-57" fmla="*/ 1507513 w 1530848"/>
                <a:gd name="connsiteY3-58" fmla="*/ 735351 h 1532680"/>
                <a:gd name="connsiteX4-59" fmla="*/ 789703 w 1530848"/>
                <a:gd name="connsiteY4-60" fmla="*/ 1532674 h 1532680"/>
                <a:gd name="connsiteX5" fmla="*/ 5632 w 1530848"/>
                <a:gd name="connsiteY5" fmla="*/ 748603 h 1532680"/>
                <a:gd name="connsiteX0-61" fmla="*/ 5632 w 1530848"/>
                <a:gd name="connsiteY0-62" fmla="*/ 748603 h 1466420"/>
                <a:gd name="connsiteX1-63" fmla="*/ 763199 w 1530848"/>
                <a:gd name="connsiteY1-64" fmla="*/ 17540 h 1466420"/>
                <a:gd name="connsiteX2-65" fmla="*/ 1291094 w 1530848"/>
                <a:gd name="connsiteY2-66" fmla="*/ 269332 h 1466420"/>
                <a:gd name="connsiteX3-67" fmla="*/ 1507513 w 1530848"/>
                <a:gd name="connsiteY3-68" fmla="*/ 735351 h 1466420"/>
                <a:gd name="connsiteX4-69" fmla="*/ 763198 w 1530848"/>
                <a:gd name="connsiteY4-70" fmla="*/ 1466413 h 1466420"/>
                <a:gd name="connsiteX5-71" fmla="*/ 5632 w 1530848"/>
                <a:gd name="connsiteY5-72" fmla="*/ 748603 h 1466420"/>
                <a:gd name="connsiteX0-73" fmla="*/ 5632 w 1530848"/>
                <a:gd name="connsiteY0-74" fmla="*/ 748603 h 1466420"/>
                <a:gd name="connsiteX1-75" fmla="*/ 763199 w 1530848"/>
                <a:gd name="connsiteY1-76" fmla="*/ 17540 h 1466420"/>
                <a:gd name="connsiteX2-77" fmla="*/ 1291094 w 1530848"/>
                <a:gd name="connsiteY2-78" fmla="*/ 269332 h 1466420"/>
                <a:gd name="connsiteX3-79" fmla="*/ 1507513 w 1530848"/>
                <a:gd name="connsiteY3-80" fmla="*/ 735351 h 1466420"/>
                <a:gd name="connsiteX4-81" fmla="*/ 763198 w 1530848"/>
                <a:gd name="connsiteY4-82" fmla="*/ 1466413 h 1466420"/>
                <a:gd name="connsiteX5-83" fmla="*/ 5632 w 1530848"/>
                <a:gd name="connsiteY5-84" fmla="*/ 748603 h 1466420"/>
                <a:gd name="connsiteX0-85" fmla="*/ 5632 w 1530848"/>
                <a:gd name="connsiteY0-86" fmla="*/ 748603 h 1466420"/>
                <a:gd name="connsiteX1-87" fmla="*/ 763199 w 1530848"/>
                <a:gd name="connsiteY1-88" fmla="*/ 17540 h 1466420"/>
                <a:gd name="connsiteX2-89" fmla="*/ 1291094 w 1530848"/>
                <a:gd name="connsiteY2-90" fmla="*/ 269332 h 1466420"/>
                <a:gd name="connsiteX3-91" fmla="*/ 1507513 w 1530848"/>
                <a:gd name="connsiteY3-92" fmla="*/ 735351 h 1466420"/>
                <a:gd name="connsiteX4-93" fmla="*/ 763198 w 1530848"/>
                <a:gd name="connsiteY4-94" fmla="*/ 1466413 h 1466420"/>
                <a:gd name="connsiteX5-95" fmla="*/ 5632 w 1530848"/>
                <a:gd name="connsiteY5-96" fmla="*/ 748603 h 1466420"/>
                <a:gd name="connsiteX0-97" fmla="*/ 8726 w 1533942"/>
                <a:gd name="connsiteY0-98" fmla="*/ 736217 h 1454034"/>
                <a:gd name="connsiteX1-99" fmla="*/ 527754 w 1533942"/>
                <a:gd name="connsiteY1-100" fmla="*/ 18406 h 1454034"/>
                <a:gd name="connsiteX2-101" fmla="*/ 1294188 w 1533942"/>
                <a:gd name="connsiteY2-102" fmla="*/ 256946 h 1454034"/>
                <a:gd name="connsiteX3-103" fmla="*/ 1510607 w 1533942"/>
                <a:gd name="connsiteY3-104" fmla="*/ 722965 h 1454034"/>
                <a:gd name="connsiteX4-105" fmla="*/ 766292 w 1533942"/>
                <a:gd name="connsiteY4-106" fmla="*/ 1454027 h 1454034"/>
                <a:gd name="connsiteX5-107" fmla="*/ 8726 w 1533942"/>
                <a:gd name="connsiteY5-108" fmla="*/ 736217 h 1454034"/>
                <a:gd name="connsiteX0-109" fmla="*/ 8726 w 1533942"/>
                <a:gd name="connsiteY0-110" fmla="*/ 740273 h 1458090"/>
                <a:gd name="connsiteX1-111" fmla="*/ 527754 w 1533942"/>
                <a:gd name="connsiteY1-112" fmla="*/ 22462 h 1458090"/>
                <a:gd name="connsiteX2-113" fmla="*/ 1294188 w 1533942"/>
                <a:gd name="connsiteY2-114" fmla="*/ 261002 h 1458090"/>
                <a:gd name="connsiteX3-115" fmla="*/ 1510607 w 1533942"/>
                <a:gd name="connsiteY3-116" fmla="*/ 727021 h 1458090"/>
                <a:gd name="connsiteX4-117" fmla="*/ 766292 w 1533942"/>
                <a:gd name="connsiteY4-118" fmla="*/ 1458083 h 1458090"/>
                <a:gd name="connsiteX5-119" fmla="*/ 8726 w 1533942"/>
                <a:gd name="connsiteY5-120" fmla="*/ 740273 h 1458090"/>
                <a:gd name="connsiteX0-121" fmla="*/ 8726 w 1533942"/>
                <a:gd name="connsiteY0-122" fmla="*/ 796652 h 1461461"/>
                <a:gd name="connsiteX1-123" fmla="*/ 527754 w 1533942"/>
                <a:gd name="connsiteY1-124" fmla="*/ 25832 h 1461461"/>
                <a:gd name="connsiteX2-125" fmla="*/ 1294188 w 1533942"/>
                <a:gd name="connsiteY2-126" fmla="*/ 264372 h 1461461"/>
                <a:gd name="connsiteX3-127" fmla="*/ 1510607 w 1533942"/>
                <a:gd name="connsiteY3-128" fmla="*/ 730391 h 1461461"/>
                <a:gd name="connsiteX4-129" fmla="*/ 766292 w 1533942"/>
                <a:gd name="connsiteY4-130" fmla="*/ 1461453 h 1461461"/>
                <a:gd name="connsiteX5-131" fmla="*/ 8726 w 1533942"/>
                <a:gd name="connsiteY5-132" fmla="*/ 796652 h 1461461"/>
                <a:gd name="connsiteX0-133" fmla="*/ 8726 w 1533942"/>
                <a:gd name="connsiteY0-134" fmla="*/ 796652 h 1461461"/>
                <a:gd name="connsiteX1-135" fmla="*/ 527754 w 1533942"/>
                <a:gd name="connsiteY1-136" fmla="*/ 25832 h 1461461"/>
                <a:gd name="connsiteX2-137" fmla="*/ 1294188 w 1533942"/>
                <a:gd name="connsiteY2-138" fmla="*/ 264372 h 1461461"/>
                <a:gd name="connsiteX3-139" fmla="*/ 1510607 w 1533942"/>
                <a:gd name="connsiteY3-140" fmla="*/ 876165 h 1461461"/>
                <a:gd name="connsiteX4-141" fmla="*/ 766292 w 1533942"/>
                <a:gd name="connsiteY4-142" fmla="*/ 1461453 h 1461461"/>
                <a:gd name="connsiteX5-143" fmla="*/ 8726 w 1533942"/>
                <a:gd name="connsiteY5-144" fmla="*/ 796652 h 1461461"/>
                <a:gd name="connsiteX0-145" fmla="*/ 8726 w 1533942"/>
                <a:gd name="connsiteY0-146" fmla="*/ 796652 h 1461461"/>
                <a:gd name="connsiteX1-147" fmla="*/ 527754 w 1533942"/>
                <a:gd name="connsiteY1-148" fmla="*/ 25832 h 1461461"/>
                <a:gd name="connsiteX2-149" fmla="*/ 1294188 w 1533942"/>
                <a:gd name="connsiteY2-150" fmla="*/ 264372 h 1461461"/>
                <a:gd name="connsiteX3-151" fmla="*/ 1510607 w 1533942"/>
                <a:gd name="connsiteY3-152" fmla="*/ 876165 h 1461461"/>
                <a:gd name="connsiteX4-153" fmla="*/ 766292 w 1533942"/>
                <a:gd name="connsiteY4-154" fmla="*/ 1461453 h 1461461"/>
                <a:gd name="connsiteX5-155" fmla="*/ 8726 w 1533942"/>
                <a:gd name="connsiteY5-156" fmla="*/ 796652 h 1461461"/>
                <a:gd name="connsiteX0-157" fmla="*/ 8726 w 1533942"/>
                <a:gd name="connsiteY0-158" fmla="*/ 796652 h 1461461"/>
                <a:gd name="connsiteX1-159" fmla="*/ 527754 w 1533942"/>
                <a:gd name="connsiteY1-160" fmla="*/ 25832 h 1461461"/>
                <a:gd name="connsiteX2-161" fmla="*/ 1294188 w 1533942"/>
                <a:gd name="connsiteY2-162" fmla="*/ 264372 h 1461461"/>
                <a:gd name="connsiteX3-163" fmla="*/ 1510607 w 1533942"/>
                <a:gd name="connsiteY3-164" fmla="*/ 876165 h 1461461"/>
                <a:gd name="connsiteX4-165" fmla="*/ 766292 w 1533942"/>
                <a:gd name="connsiteY4-166" fmla="*/ 1461453 h 1461461"/>
                <a:gd name="connsiteX5-167" fmla="*/ 8726 w 1533942"/>
                <a:gd name="connsiteY5-168" fmla="*/ 796652 h 14614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Lst>
              <a:rect l="l" t="t" r="r" b="b"/>
              <a:pathLst>
                <a:path w="1533942" h="1461461">
                  <a:moveTo>
                    <a:pt x="8726" y="796652"/>
                  </a:moveTo>
                  <a:cubicBezTo>
                    <a:pt x="-61952" y="385104"/>
                    <a:pt x="313510" y="114545"/>
                    <a:pt x="527754" y="25832"/>
                  </a:cubicBezTo>
                  <a:cubicBezTo>
                    <a:pt x="741998" y="-62881"/>
                    <a:pt x="1143632" y="91728"/>
                    <a:pt x="1294188" y="264372"/>
                  </a:cubicBezTo>
                  <a:cubicBezTo>
                    <a:pt x="1418240" y="384007"/>
                    <a:pt x="1598590" y="665608"/>
                    <a:pt x="1510607" y="876165"/>
                  </a:cubicBezTo>
                  <a:cubicBezTo>
                    <a:pt x="1484103" y="1163421"/>
                    <a:pt x="1043108" y="1432740"/>
                    <a:pt x="766292" y="1461453"/>
                  </a:cubicBezTo>
                  <a:cubicBezTo>
                    <a:pt x="515979" y="1463662"/>
                    <a:pt x="13143" y="1049174"/>
                    <a:pt x="8726" y="796652"/>
                  </a:cubicBezTo>
                  <a:close/>
                </a:path>
              </a:pathLst>
            </a:custGeom>
            <a:solidFill>
              <a:srgbClr val="ED2AF2"/>
            </a:solid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a:off x="6555224" y="4507495"/>
              <a:ext cx="595035" cy="584775"/>
            </a:xfrm>
            <a:prstGeom prst="rect">
              <a:avLst/>
            </a:prstGeom>
          </p:spPr>
          <p:txBody>
            <a:bodyPr vert="horz" wrap="none">
              <a:spAutoFit/>
            </a:bodyPr>
            <a:lstStyle/>
            <a:p>
              <a:r>
                <a:rPr lang="zh-CN" altLang="en-US" sz="3200" b="1" dirty="0">
                  <a:solidFill>
                    <a:schemeClr val="bg1"/>
                  </a:solidFill>
                  <a:latin typeface="华康少女文字W5(P)" panose="040F0500000000000000" pitchFamily="82" charset="-122"/>
                  <a:ea typeface="华康少女文字W5(P)" panose="040F0500000000000000" pitchFamily="82" charset="-122"/>
                </a:rPr>
                <a:t>态</a:t>
              </a:r>
              <a:endParaRPr lang="zh-CN" altLang="en-US" sz="3200" b="1" dirty="0">
                <a:solidFill>
                  <a:schemeClr val="bg1"/>
                </a:solidFill>
                <a:latin typeface="华康少女文字W5(P)" panose="040F0500000000000000" pitchFamily="82" charset="-122"/>
                <a:ea typeface="华康少女文字W5(P)" panose="040F0500000000000000" pitchFamily="82" charset="-122"/>
              </a:endParaRPr>
            </a:p>
          </p:txBody>
        </p:sp>
      </p:grpSp>
      <p:sp>
        <p:nvSpPr>
          <p:cNvPr id="63" name="矩形 62"/>
          <p:cNvSpPr/>
          <p:nvPr/>
        </p:nvSpPr>
        <p:spPr>
          <a:xfrm>
            <a:off x="7293550" y="1349961"/>
            <a:ext cx="3416320" cy="523220"/>
          </a:xfrm>
          <a:prstGeom prst="rect">
            <a:avLst/>
          </a:prstGeom>
        </p:spPr>
        <p:txBody>
          <a:bodyPr wrap="none">
            <a:spAutoFit/>
          </a:bodyPr>
          <a:lstStyle/>
          <a:p>
            <a:r>
              <a:rPr lang="zh-CN" altLang="en-US" sz="2800" dirty="0">
                <a:solidFill>
                  <a:schemeClr val="bg1"/>
                </a:solidFill>
                <a:latin typeface="华康少女文字W5(P)" panose="040F0500000000000000" pitchFamily="82" charset="-122"/>
                <a:ea typeface="华康少女文字W5(P)" panose="040F0500000000000000" pitchFamily="82" charset="-122"/>
              </a:rPr>
              <a:t>量身定制学习的课程</a:t>
            </a:r>
            <a:endParaRPr lang="zh-CN" altLang="en-US" sz="2800" dirty="0">
              <a:solidFill>
                <a:schemeClr val="bg1"/>
              </a:solidFill>
              <a:latin typeface="华康少女文字W5(P)" panose="040F0500000000000000" pitchFamily="82" charset="-122"/>
              <a:ea typeface="华康少女文字W5(P)" panose="040F0500000000000000" pitchFamily="82" charset="-122"/>
            </a:endParaRPr>
          </a:p>
        </p:txBody>
      </p:sp>
      <p:sp>
        <p:nvSpPr>
          <p:cNvPr id="64" name="矩形 63"/>
          <p:cNvSpPr/>
          <p:nvPr/>
        </p:nvSpPr>
        <p:spPr>
          <a:xfrm>
            <a:off x="7293550" y="2412731"/>
            <a:ext cx="3416320" cy="523220"/>
          </a:xfrm>
          <a:prstGeom prst="rect">
            <a:avLst/>
          </a:prstGeom>
        </p:spPr>
        <p:txBody>
          <a:bodyPr wrap="none">
            <a:spAutoFit/>
          </a:bodyPr>
          <a:lstStyle/>
          <a:p>
            <a:r>
              <a:rPr lang="zh-CN" altLang="en-US" sz="2800" dirty="0">
                <a:solidFill>
                  <a:schemeClr val="bg1"/>
                </a:solidFill>
                <a:latin typeface="华康少女文字W5(P)" panose="040F0500000000000000" pitchFamily="82" charset="-122"/>
                <a:ea typeface="华康少女文字W5(P)" panose="040F0500000000000000" pitchFamily="82" charset="-122"/>
              </a:rPr>
              <a:t>锻炼个人的综合能力</a:t>
            </a:r>
            <a:endParaRPr lang="zh-CN" altLang="en-US" sz="2800" dirty="0">
              <a:solidFill>
                <a:schemeClr val="bg1"/>
              </a:solidFill>
              <a:latin typeface="华康少女文字W5(P)" panose="040F0500000000000000" pitchFamily="82" charset="-122"/>
              <a:ea typeface="华康少女文字W5(P)" panose="040F0500000000000000" pitchFamily="82" charset="-122"/>
            </a:endParaRPr>
          </a:p>
        </p:txBody>
      </p:sp>
      <p:sp>
        <p:nvSpPr>
          <p:cNvPr id="65" name="矩形 64"/>
          <p:cNvSpPr/>
          <p:nvPr/>
        </p:nvSpPr>
        <p:spPr>
          <a:xfrm>
            <a:off x="7293550" y="3475501"/>
            <a:ext cx="3416320" cy="523220"/>
          </a:xfrm>
          <a:prstGeom prst="rect">
            <a:avLst/>
          </a:prstGeom>
        </p:spPr>
        <p:txBody>
          <a:bodyPr wrap="none">
            <a:spAutoFit/>
          </a:bodyPr>
          <a:lstStyle/>
          <a:p>
            <a:r>
              <a:rPr lang="zh-CN" altLang="en-US" sz="2800" dirty="0">
                <a:solidFill>
                  <a:schemeClr val="bg1"/>
                </a:solidFill>
                <a:latin typeface="华康少女文字W5(P)" panose="040F0500000000000000" pitchFamily="82" charset="-122"/>
                <a:ea typeface="华康少女文字W5(P)" panose="040F0500000000000000" pitchFamily="82" charset="-122"/>
              </a:rPr>
              <a:t>养成良好的行为习惯</a:t>
            </a:r>
            <a:endParaRPr lang="zh-CN" altLang="en-US" sz="2800" dirty="0">
              <a:solidFill>
                <a:schemeClr val="bg1"/>
              </a:solidFill>
              <a:latin typeface="华康少女文字W5(P)" panose="040F0500000000000000" pitchFamily="82" charset="-122"/>
              <a:ea typeface="华康少女文字W5(P)" panose="040F0500000000000000" pitchFamily="82" charset="-122"/>
            </a:endParaRPr>
          </a:p>
        </p:txBody>
      </p:sp>
      <p:sp>
        <p:nvSpPr>
          <p:cNvPr id="66" name="矩形 65"/>
          <p:cNvSpPr/>
          <p:nvPr/>
        </p:nvSpPr>
        <p:spPr>
          <a:xfrm>
            <a:off x="7293550" y="4538272"/>
            <a:ext cx="3416320" cy="523220"/>
          </a:xfrm>
          <a:prstGeom prst="rect">
            <a:avLst/>
          </a:prstGeom>
        </p:spPr>
        <p:txBody>
          <a:bodyPr wrap="none">
            <a:spAutoFit/>
          </a:bodyPr>
          <a:lstStyle/>
          <a:p>
            <a:r>
              <a:rPr lang="zh-CN" altLang="en-US" sz="2800" dirty="0">
                <a:solidFill>
                  <a:schemeClr val="bg1"/>
                </a:solidFill>
                <a:latin typeface="华康少女文字W5(P)" panose="040F0500000000000000" pitchFamily="82" charset="-122"/>
                <a:ea typeface="华康少女文字W5(P)" panose="040F0500000000000000" pitchFamily="82" charset="-122"/>
              </a:rPr>
              <a:t>端正做人做事的态度</a:t>
            </a:r>
            <a:endParaRPr lang="zh-CN" altLang="en-US" sz="2800" dirty="0">
              <a:solidFill>
                <a:schemeClr val="bg1"/>
              </a:solidFill>
              <a:latin typeface="华康少女文字W5(P)" panose="040F0500000000000000" pitchFamily="82" charset="-122"/>
              <a:ea typeface="华康少女文字W5(P)" panose="040F0500000000000000" pitchFamily="8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00"/>
                                        <p:tgtEl>
                                          <p:spTgt spid="3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up)">
                                      <p:cBhvr>
                                        <p:cTn id="15" dur="500"/>
                                        <p:tgtEl>
                                          <p:spTgt spid="32"/>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right)">
                                      <p:cBhvr>
                                        <p:cTn id="19" dur="500"/>
                                        <p:tgtEl>
                                          <p:spTgt spid="33"/>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wipe(left)">
                                      <p:cBhvr>
                                        <p:cTn id="29" dur="500"/>
                                        <p:tgtEl>
                                          <p:spTgt spid="63"/>
                                        </p:tgtEl>
                                      </p:cBhvr>
                                    </p:animEffect>
                                  </p:childTnLst>
                                </p:cTn>
                              </p:par>
                            </p:childTnLst>
                          </p:cTn>
                        </p:par>
                        <p:par>
                          <p:cTn id="30" fill="hold">
                            <p:stCondLst>
                              <p:cond delay="3000"/>
                            </p:stCondLst>
                            <p:childTnLst>
                              <p:par>
                                <p:cTn id="31" presetID="53" presetClass="entr" presetSubtype="16" fill="hold" nodeType="afterEffect">
                                  <p:stCondLst>
                                    <p:cond delay="0"/>
                                  </p:stCondLst>
                                  <p:childTnLst>
                                    <p:set>
                                      <p:cBhvr>
                                        <p:cTn id="32" dur="1" fill="hold">
                                          <p:stCondLst>
                                            <p:cond delay="0"/>
                                          </p:stCondLst>
                                        </p:cTn>
                                        <p:tgtEl>
                                          <p:spTgt spid="68"/>
                                        </p:tgtEl>
                                        <p:attrNameLst>
                                          <p:attrName>style.visibility</p:attrName>
                                        </p:attrNameLst>
                                      </p:cBhvr>
                                      <p:to>
                                        <p:strVal val="visible"/>
                                      </p:to>
                                    </p:set>
                                    <p:anim calcmode="lin" valueType="num">
                                      <p:cBhvr>
                                        <p:cTn id="33" dur="500" fill="hold"/>
                                        <p:tgtEl>
                                          <p:spTgt spid="68"/>
                                        </p:tgtEl>
                                        <p:attrNameLst>
                                          <p:attrName>ppt_w</p:attrName>
                                        </p:attrNameLst>
                                      </p:cBhvr>
                                      <p:tavLst>
                                        <p:tav tm="0">
                                          <p:val>
                                            <p:fltVal val="0"/>
                                          </p:val>
                                        </p:tav>
                                        <p:tav tm="100000">
                                          <p:val>
                                            <p:strVal val="#ppt_w"/>
                                          </p:val>
                                        </p:tav>
                                      </p:tavLst>
                                    </p:anim>
                                    <p:anim calcmode="lin" valueType="num">
                                      <p:cBhvr>
                                        <p:cTn id="34" dur="500" fill="hold"/>
                                        <p:tgtEl>
                                          <p:spTgt spid="68"/>
                                        </p:tgtEl>
                                        <p:attrNameLst>
                                          <p:attrName>ppt_h</p:attrName>
                                        </p:attrNameLst>
                                      </p:cBhvr>
                                      <p:tavLst>
                                        <p:tav tm="0">
                                          <p:val>
                                            <p:fltVal val="0"/>
                                          </p:val>
                                        </p:tav>
                                        <p:tav tm="100000">
                                          <p:val>
                                            <p:strVal val="#ppt_h"/>
                                          </p:val>
                                        </p:tav>
                                      </p:tavLst>
                                    </p:anim>
                                    <p:animEffect transition="in" filter="fade">
                                      <p:cBhvr>
                                        <p:cTn id="35" dur="500"/>
                                        <p:tgtEl>
                                          <p:spTgt spid="68"/>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wipe(left)">
                                      <p:cBhvr>
                                        <p:cTn id="39" dur="500"/>
                                        <p:tgtEl>
                                          <p:spTgt spid="64"/>
                                        </p:tgtEl>
                                      </p:cBhvr>
                                    </p:animEffect>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69"/>
                                        </p:tgtEl>
                                        <p:attrNameLst>
                                          <p:attrName>style.visibility</p:attrName>
                                        </p:attrNameLst>
                                      </p:cBhvr>
                                      <p:to>
                                        <p:strVal val="visible"/>
                                      </p:to>
                                    </p:set>
                                    <p:anim calcmode="lin" valueType="num">
                                      <p:cBhvr>
                                        <p:cTn id="43" dur="500" fill="hold"/>
                                        <p:tgtEl>
                                          <p:spTgt spid="69"/>
                                        </p:tgtEl>
                                        <p:attrNameLst>
                                          <p:attrName>ppt_w</p:attrName>
                                        </p:attrNameLst>
                                      </p:cBhvr>
                                      <p:tavLst>
                                        <p:tav tm="0">
                                          <p:val>
                                            <p:fltVal val="0"/>
                                          </p:val>
                                        </p:tav>
                                        <p:tav tm="100000">
                                          <p:val>
                                            <p:strVal val="#ppt_w"/>
                                          </p:val>
                                        </p:tav>
                                      </p:tavLst>
                                    </p:anim>
                                    <p:anim calcmode="lin" valueType="num">
                                      <p:cBhvr>
                                        <p:cTn id="44" dur="500" fill="hold"/>
                                        <p:tgtEl>
                                          <p:spTgt spid="69"/>
                                        </p:tgtEl>
                                        <p:attrNameLst>
                                          <p:attrName>ppt_h</p:attrName>
                                        </p:attrNameLst>
                                      </p:cBhvr>
                                      <p:tavLst>
                                        <p:tav tm="0">
                                          <p:val>
                                            <p:fltVal val="0"/>
                                          </p:val>
                                        </p:tav>
                                        <p:tav tm="100000">
                                          <p:val>
                                            <p:strVal val="#ppt_h"/>
                                          </p:val>
                                        </p:tav>
                                      </p:tavLst>
                                    </p:anim>
                                    <p:animEffect transition="in" filter="fade">
                                      <p:cBhvr>
                                        <p:cTn id="45" dur="500"/>
                                        <p:tgtEl>
                                          <p:spTgt spid="69"/>
                                        </p:tgtEl>
                                      </p:cBhvr>
                                    </p:animEffect>
                                  </p:childTnLst>
                                </p:cTn>
                              </p:par>
                            </p:childTnLst>
                          </p:cTn>
                        </p:par>
                        <p:par>
                          <p:cTn id="46" fill="hold">
                            <p:stCondLst>
                              <p:cond delay="4500"/>
                            </p:stCondLst>
                            <p:childTnLst>
                              <p:par>
                                <p:cTn id="47" presetID="22" presetClass="entr" presetSubtype="8" fill="hold" grpId="0" nodeType="afterEffect">
                                  <p:stCondLst>
                                    <p:cond delay="0"/>
                                  </p:stCondLst>
                                  <p:childTnLst>
                                    <p:set>
                                      <p:cBhvr>
                                        <p:cTn id="48" dur="1" fill="hold">
                                          <p:stCondLst>
                                            <p:cond delay="0"/>
                                          </p:stCondLst>
                                        </p:cTn>
                                        <p:tgtEl>
                                          <p:spTgt spid="65"/>
                                        </p:tgtEl>
                                        <p:attrNameLst>
                                          <p:attrName>style.visibility</p:attrName>
                                        </p:attrNameLst>
                                      </p:cBhvr>
                                      <p:to>
                                        <p:strVal val="visible"/>
                                      </p:to>
                                    </p:set>
                                    <p:animEffect transition="in" filter="wipe(left)">
                                      <p:cBhvr>
                                        <p:cTn id="49" dur="500"/>
                                        <p:tgtEl>
                                          <p:spTgt spid="65"/>
                                        </p:tgtEl>
                                      </p:cBhvr>
                                    </p:animEffect>
                                  </p:childTnLst>
                                </p:cTn>
                              </p:par>
                            </p:childTnLst>
                          </p:cTn>
                        </p:par>
                        <p:par>
                          <p:cTn id="50" fill="hold">
                            <p:stCondLst>
                              <p:cond delay="5000"/>
                            </p:stCondLst>
                            <p:childTnLst>
                              <p:par>
                                <p:cTn id="51" presetID="53" presetClass="entr" presetSubtype="16" fill="hold" nodeType="after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p:cTn id="53" dur="500" fill="hold"/>
                                        <p:tgtEl>
                                          <p:spTgt spid="70"/>
                                        </p:tgtEl>
                                        <p:attrNameLst>
                                          <p:attrName>ppt_w</p:attrName>
                                        </p:attrNameLst>
                                      </p:cBhvr>
                                      <p:tavLst>
                                        <p:tav tm="0">
                                          <p:val>
                                            <p:fltVal val="0"/>
                                          </p:val>
                                        </p:tav>
                                        <p:tav tm="100000">
                                          <p:val>
                                            <p:strVal val="#ppt_w"/>
                                          </p:val>
                                        </p:tav>
                                      </p:tavLst>
                                    </p:anim>
                                    <p:anim calcmode="lin" valueType="num">
                                      <p:cBhvr>
                                        <p:cTn id="54" dur="500" fill="hold"/>
                                        <p:tgtEl>
                                          <p:spTgt spid="70"/>
                                        </p:tgtEl>
                                        <p:attrNameLst>
                                          <p:attrName>ppt_h</p:attrName>
                                        </p:attrNameLst>
                                      </p:cBhvr>
                                      <p:tavLst>
                                        <p:tav tm="0">
                                          <p:val>
                                            <p:fltVal val="0"/>
                                          </p:val>
                                        </p:tav>
                                        <p:tav tm="100000">
                                          <p:val>
                                            <p:strVal val="#ppt_h"/>
                                          </p:val>
                                        </p:tav>
                                      </p:tavLst>
                                    </p:anim>
                                    <p:animEffect transition="in" filter="fade">
                                      <p:cBhvr>
                                        <p:cTn id="55" dur="500"/>
                                        <p:tgtEl>
                                          <p:spTgt spid="70"/>
                                        </p:tgtEl>
                                      </p:cBhvr>
                                    </p:animEffect>
                                  </p:childTnLst>
                                </p:cTn>
                              </p:par>
                            </p:childTnLst>
                          </p:cTn>
                        </p:par>
                        <p:par>
                          <p:cTn id="56" fill="hold">
                            <p:stCondLst>
                              <p:cond delay="5500"/>
                            </p:stCondLst>
                            <p:childTnLst>
                              <p:par>
                                <p:cTn id="57" presetID="22" presetClass="entr" presetSubtype="8" fill="hold" grpId="0" nodeType="afterEffect">
                                  <p:stCondLst>
                                    <p:cond delay="0"/>
                                  </p:stCondLst>
                                  <p:childTnLst>
                                    <p:set>
                                      <p:cBhvr>
                                        <p:cTn id="58" dur="1" fill="hold">
                                          <p:stCondLst>
                                            <p:cond delay="0"/>
                                          </p:stCondLst>
                                        </p:cTn>
                                        <p:tgtEl>
                                          <p:spTgt spid="66"/>
                                        </p:tgtEl>
                                        <p:attrNameLst>
                                          <p:attrName>style.visibility</p:attrName>
                                        </p:attrNameLst>
                                      </p:cBhvr>
                                      <p:to>
                                        <p:strVal val="visible"/>
                                      </p:to>
                                    </p:set>
                                    <p:animEffect transition="in" filter="wipe(left)">
                                      <p:cBhvr>
                                        <p:cTn id="59"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492910" y="1290539"/>
            <a:ext cx="4562121" cy="3688743"/>
            <a:chOff x="1598371" y="1506205"/>
            <a:chExt cx="3786488" cy="3061598"/>
          </a:xfrm>
        </p:grpSpPr>
        <p:grpSp>
          <p:nvGrpSpPr>
            <p:cNvPr id="3" name="组合 2"/>
            <p:cNvGrpSpPr/>
            <p:nvPr/>
          </p:nvGrpSpPr>
          <p:grpSpPr>
            <a:xfrm>
              <a:off x="1598371" y="1506205"/>
              <a:ext cx="3786488" cy="3061598"/>
              <a:chOff x="1511405" y="894673"/>
              <a:chExt cx="3786488" cy="3061598"/>
            </a:xfrm>
          </p:grpSpPr>
          <p:sp>
            <p:nvSpPr>
              <p:cNvPr id="5" name="任意多边形 28"/>
              <p:cNvSpPr/>
              <p:nvPr/>
            </p:nvSpPr>
            <p:spPr>
              <a:xfrm>
                <a:off x="1511405" y="894673"/>
                <a:ext cx="3786488" cy="3061598"/>
              </a:xfrm>
              <a:custGeom>
                <a:avLst/>
                <a:gdLst>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1" fmla="*/ 565182 w 3510561"/>
                  <a:gd name="connsiteY0-2" fmla="*/ 13785 h 2642111"/>
                  <a:gd name="connsiteX1-3" fmla="*/ 68925 w 3510561"/>
                  <a:gd name="connsiteY1-4" fmla="*/ 514637 h 2642111"/>
                  <a:gd name="connsiteX2-5" fmla="*/ 101090 w 3510561"/>
                  <a:gd name="connsiteY2-6" fmla="*/ 1102794 h 2642111"/>
                  <a:gd name="connsiteX3-7" fmla="*/ 0 w 3510561"/>
                  <a:gd name="connsiteY3-8" fmla="*/ 1778255 h 2642111"/>
                  <a:gd name="connsiteX4-9" fmla="*/ 101090 w 3510561"/>
                  <a:gd name="connsiteY4-10" fmla="*/ 2439932 h 2642111"/>
                  <a:gd name="connsiteX5-11" fmla="*/ 845476 w 3510561"/>
                  <a:gd name="connsiteY5-12" fmla="*/ 2499666 h 2642111"/>
                  <a:gd name="connsiteX6-13" fmla="*/ 2182613 w 3510561"/>
                  <a:gd name="connsiteY6-14" fmla="*/ 2435337 h 2642111"/>
                  <a:gd name="connsiteX7-15" fmla="*/ 3000519 w 3510561"/>
                  <a:gd name="connsiteY7-16" fmla="*/ 2642111 h 2642111"/>
                  <a:gd name="connsiteX8-17" fmla="*/ 3510561 w 3510561"/>
                  <a:gd name="connsiteY8-18" fmla="*/ 2210183 h 2642111"/>
                  <a:gd name="connsiteX9-19" fmla="*/ 3414067 w 3510561"/>
                  <a:gd name="connsiteY9-20" fmla="*/ 1516342 h 2642111"/>
                  <a:gd name="connsiteX10-21" fmla="*/ 3505966 w 3510561"/>
                  <a:gd name="connsiteY10-22" fmla="*/ 850070 h 2642111"/>
                  <a:gd name="connsiteX11-23" fmla="*/ 3317572 w 3510561"/>
                  <a:gd name="connsiteY11-24" fmla="*/ 261914 h 2642111"/>
                  <a:gd name="connsiteX12-25" fmla="*/ 2642111 w 3510561"/>
                  <a:gd name="connsiteY12-26" fmla="*/ 59735 h 2642111"/>
                  <a:gd name="connsiteX13-27" fmla="*/ 1603646 w 3510561"/>
                  <a:gd name="connsiteY13-28" fmla="*/ 101089 h 2642111"/>
                  <a:gd name="connsiteX14-29" fmla="*/ 909805 w 3510561"/>
                  <a:gd name="connsiteY14-30" fmla="*/ 0 h 2642111"/>
                  <a:gd name="connsiteX15-31" fmla="*/ 565182 w 3510561"/>
                  <a:gd name="connsiteY15-32" fmla="*/ 13785 h 2642111"/>
                  <a:gd name="connsiteX0-33" fmla="*/ 565182 w 3510561"/>
                  <a:gd name="connsiteY0-34" fmla="*/ 18380 h 2646706"/>
                  <a:gd name="connsiteX1-35" fmla="*/ 68925 w 3510561"/>
                  <a:gd name="connsiteY1-36" fmla="*/ 519232 h 2646706"/>
                  <a:gd name="connsiteX2-37" fmla="*/ 101090 w 3510561"/>
                  <a:gd name="connsiteY2-38" fmla="*/ 1107389 h 2646706"/>
                  <a:gd name="connsiteX3-39" fmla="*/ 0 w 3510561"/>
                  <a:gd name="connsiteY3-40" fmla="*/ 1782850 h 2646706"/>
                  <a:gd name="connsiteX4-41" fmla="*/ 101090 w 3510561"/>
                  <a:gd name="connsiteY4-42" fmla="*/ 2444527 h 2646706"/>
                  <a:gd name="connsiteX5-43" fmla="*/ 845476 w 3510561"/>
                  <a:gd name="connsiteY5-44" fmla="*/ 2504261 h 2646706"/>
                  <a:gd name="connsiteX6-45" fmla="*/ 2182613 w 3510561"/>
                  <a:gd name="connsiteY6-46" fmla="*/ 2439932 h 2646706"/>
                  <a:gd name="connsiteX7-47" fmla="*/ 3000519 w 3510561"/>
                  <a:gd name="connsiteY7-48" fmla="*/ 2646706 h 2646706"/>
                  <a:gd name="connsiteX8-49" fmla="*/ 3510561 w 3510561"/>
                  <a:gd name="connsiteY8-50" fmla="*/ 2214778 h 2646706"/>
                  <a:gd name="connsiteX9-51" fmla="*/ 3414067 w 3510561"/>
                  <a:gd name="connsiteY9-52" fmla="*/ 1520937 h 2646706"/>
                  <a:gd name="connsiteX10-53" fmla="*/ 3505966 w 3510561"/>
                  <a:gd name="connsiteY10-54" fmla="*/ 854665 h 2646706"/>
                  <a:gd name="connsiteX11-55" fmla="*/ 3317572 w 3510561"/>
                  <a:gd name="connsiteY11-56" fmla="*/ 266509 h 2646706"/>
                  <a:gd name="connsiteX12-57" fmla="*/ 2642111 w 3510561"/>
                  <a:gd name="connsiteY12-58" fmla="*/ 64330 h 2646706"/>
                  <a:gd name="connsiteX13-59" fmla="*/ 1603646 w 3510561"/>
                  <a:gd name="connsiteY13-60" fmla="*/ 105684 h 2646706"/>
                  <a:gd name="connsiteX14-61" fmla="*/ 923590 w 3510561"/>
                  <a:gd name="connsiteY14-62" fmla="*/ 0 h 2646706"/>
                  <a:gd name="connsiteX15-63" fmla="*/ 565182 w 3510561"/>
                  <a:gd name="connsiteY15-64" fmla="*/ 18380 h 2646706"/>
                  <a:gd name="connsiteX0-65" fmla="*/ 565182 w 3510561"/>
                  <a:gd name="connsiteY0-66" fmla="*/ 0 h 2628326"/>
                  <a:gd name="connsiteX1-67" fmla="*/ 68925 w 3510561"/>
                  <a:gd name="connsiteY1-68" fmla="*/ 500852 h 2628326"/>
                  <a:gd name="connsiteX2-69" fmla="*/ 101090 w 3510561"/>
                  <a:gd name="connsiteY2-70" fmla="*/ 1089009 h 2628326"/>
                  <a:gd name="connsiteX3-71" fmla="*/ 0 w 3510561"/>
                  <a:gd name="connsiteY3-72" fmla="*/ 1764470 h 2628326"/>
                  <a:gd name="connsiteX4-73" fmla="*/ 101090 w 3510561"/>
                  <a:gd name="connsiteY4-74" fmla="*/ 2426147 h 2628326"/>
                  <a:gd name="connsiteX5-75" fmla="*/ 845476 w 3510561"/>
                  <a:gd name="connsiteY5-76" fmla="*/ 2485881 h 2628326"/>
                  <a:gd name="connsiteX6-77" fmla="*/ 2182613 w 3510561"/>
                  <a:gd name="connsiteY6-78" fmla="*/ 2421552 h 2628326"/>
                  <a:gd name="connsiteX7-79" fmla="*/ 3000519 w 3510561"/>
                  <a:gd name="connsiteY7-80" fmla="*/ 2628326 h 2628326"/>
                  <a:gd name="connsiteX8-81" fmla="*/ 3510561 w 3510561"/>
                  <a:gd name="connsiteY8-82" fmla="*/ 2196398 h 2628326"/>
                  <a:gd name="connsiteX9-83" fmla="*/ 3414067 w 3510561"/>
                  <a:gd name="connsiteY9-84" fmla="*/ 1502557 h 2628326"/>
                  <a:gd name="connsiteX10-85" fmla="*/ 3505966 w 3510561"/>
                  <a:gd name="connsiteY10-86" fmla="*/ 836285 h 2628326"/>
                  <a:gd name="connsiteX11-87" fmla="*/ 3317572 w 3510561"/>
                  <a:gd name="connsiteY11-88" fmla="*/ 248129 h 2628326"/>
                  <a:gd name="connsiteX12-89" fmla="*/ 2642111 w 3510561"/>
                  <a:gd name="connsiteY12-90" fmla="*/ 45950 h 2628326"/>
                  <a:gd name="connsiteX13-91" fmla="*/ 1603646 w 3510561"/>
                  <a:gd name="connsiteY13-92" fmla="*/ 87304 h 2628326"/>
                  <a:gd name="connsiteX14-93" fmla="*/ 1125769 w 3510561"/>
                  <a:gd name="connsiteY14-94" fmla="*/ 13785 h 2628326"/>
                  <a:gd name="connsiteX15-95" fmla="*/ 565182 w 3510561"/>
                  <a:gd name="connsiteY15-96" fmla="*/ 0 h 2628326"/>
                  <a:gd name="connsiteX0-97" fmla="*/ 565182 w 3510561"/>
                  <a:gd name="connsiteY0-98" fmla="*/ 13603 h 2641929"/>
                  <a:gd name="connsiteX1-99" fmla="*/ 68925 w 3510561"/>
                  <a:gd name="connsiteY1-100" fmla="*/ 514455 h 2641929"/>
                  <a:gd name="connsiteX2-101" fmla="*/ 101090 w 3510561"/>
                  <a:gd name="connsiteY2-102" fmla="*/ 1102612 h 2641929"/>
                  <a:gd name="connsiteX3-103" fmla="*/ 0 w 3510561"/>
                  <a:gd name="connsiteY3-104" fmla="*/ 1778073 h 2641929"/>
                  <a:gd name="connsiteX4-105" fmla="*/ 101090 w 3510561"/>
                  <a:gd name="connsiteY4-106" fmla="*/ 2439750 h 2641929"/>
                  <a:gd name="connsiteX5-107" fmla="*/ 845476 w 3510561"/>
                  <a:gd name="connsiteY5-108" fmla="*/ 2499484 h 2641929"/>
                  <a:gd name="connsiteX6-109" fmla="*/ 2182613 w 3510561"/>
                  <a:gd name="connsiteY6-110" fmla="*/ 2435155 h 2641929"/>
                  <a:gd name="connsiteX7-111" fmla="*/ 3000519 w 3510561"/>
                  <a:gd name="connsiteY7-112" fmla="*/ 2641929 h 2641929"/>
                  <a:gd name="connsiteX8-113" fmla="*/ 3510561 w 3510561"/>
                  <a:gd name="connsiteY8-114" fmla="*/ 2210001 h 2641929"/>
                  <a:gd name="connsiteX9-115" fmla="*/ 3414067 w 3510561"/>
                  <a:gd name="connsiteY9-116" fmla="*/ 1516160 h 2641929"/>
                  <a:gd name="connsiteX10-117" fmla="*/ 3505966 w 3510561"/>
                  <a:gd name="connsiteY10-118" fmla="*/ 849888 h 2641929"/>
                  <a:gd name="connsiteX11-119" fmla="*/ 3317572 w 3510561"/>
                  <a:gd name="connsiteY11-120" fmla="*/ 261732 h 2641929"/>
                  <a:gd name="connsiteX12-121" fmla="*/ 2642111 w 3510561"/>
                  <a:gd name="connsiteY12-122" fmla="*/ 59553 h 2641929"/>
                  <a:gd name="connsiteX13-123" fmla="*/ 1603646 w 3510561"/>
                  <a:gd name="connsiteY13-124" fmla="*/ 100907 h 2641929"/>
                  <a:gd name="connsiteX14-125" fmla="*/ 1125769 w 3510561"/>
                  <a:gd name="connsiteY14-126" fmla="*/ 27388 h 2641929"/>
                  <a:gd name="connsiteX15-127" fmla="*/ 565182 w 3510561"/>
                  <a:gd name="connsiteY15-128" fmla="*/ 13603 h 2641929"/>
                  <a:gd name="connsiteX0-129" fmla="*/ 565182 w 3510561"/>
                  <a:gd name="connsiteY0-130" fmla="*/ 13603 h 2641929"/>
                  <a:gd name="connsiteX1-131" fmla="*/ 68925 w 3510561"/>
                  <a:gd name="connsiteY1-132" fmla="*/ 514455 h 2641929"/>
                  <a:gd name="connsiteX2-133" fmla="*/ 101090 w 3510561"/>
                  <a:gd name="connsiteY2-134" fmla="*/ 1102612 h 2641929"/>
                  <a:gd name="connsiteX3-135" fmla="*/ 0 w 3510561"/>
                  <a:gd name="connsiteY3-136" fmla="*/ 1778073 h 2641929"/>
                  <a:gd name="connsiteX4-137" fmla="*/ 101090 w 3510561"/>
                  <a:gd name="connsiteY4-138" fmla="*/ 2439750 h 2641929"/>
                  <a:gd name="connsiteX5-139" fmla="*/ 845476 w 3510561"/>
                  <a:gd name="connsiteY5-140" fmla="*/ 2499484 h 2641929"/>
                  <a:gd name="connsiteX6-141" fmla="*/ 2182613 w 3510561"/>
                  <a:gd name="connsiteY6-142" fmla="*/ 2435155 h 2641929"/>
                  <a:gd name="connsiteX7-143" fmla="*/ 3000519 w 3510561"/>
                  <a:gd name="connsiteY7-144" fmla="*/ 2641929 h 2641929"/>
                  <a:gd name="connsiteX8-145" fmla="*/ 3510561 w 3510561"/>
                  <a:gd name="connsiteY8-146" fmla="*/ 2210001 h 2641929"/>
                  <a:gd name="connsiteX9-147" fmla="*/ 3414067 w 3510561"/>
                  <a:gd name="connsiteY9-148" fmla="*/ 1516160 h 2641929"/>
                  <a:gd name="connsiteX10-149" fmla="*/ 3505966 w 3510561"/>
                  <a:gd name="connsiteY10-150" fmla="*/ 849888 h 2641929"/>
                  <a:gd name="connsiteX11-151" fmla="*/ 3317572 w 3510561"/>
                  <a:gd name="connsiteY11-152" fmla="*/ 261732 h 2641929"/>
                  <a:gd name="connsiteX12-153" fmla="*/ 2642111 w 3510561"/>
                  <a:gd name="connsiteY12-154" fmla="*/ 59553 h 2641929"/>
                  <a:gd name="connsiteX13-155" fmla="*/ 1603646 w 3510561"/>
                  <a:gd name="connsiteY13-156" fmla="*/ 100907 h 2641929"/>
                  <a:gd name="connsiteX14-157" fmla="*/ 1125769 w 3510561"/>
                  <a:gd name="connsiteY14-158" fmla="*/ 27388 h 2641929"/>
                  <a:gd name="connsiteX15-159" fmla="*/ 565182 w 3510561"/>
                  <a:gd name="connsiteY15-160" fmla="*/ 13603 h 2641929"/>
                  <a:gd name="connsiteX0-161" fmla="*/ 565182 w 3510561"/>
                  <a:gd name="connsiteY0-162" fmla="*/ 13603 h 2641929"/>
                  <a:gd name="connsiteX1-163" fmla="*/ 59735 w 3510561"/>
                  <a:gd name="connsiteY1-164" fmla="*/ 546620 h 2641929"/>
                  <a:gd name="connsiteX2-165" fmla="*/ 101090 w 3510561"/>
                  <a:gd name="connsiteY2-166" fmla="*/ 1102612 h 2641929"/>
                  <a:gd name="connsiteX3-167" fmla="*/ 0 w 3510561"/>
                  <a:gd name="connsiteY3-168" fmla="*/ 1778073 h 2641929"/>
                  <a:gd name="connsiteX4-169" fmla="*/ 101090 w 3510561"/>
                  <a:gd name="connsiteY4-170" fmla="*/ 2439750 h 2641929"/>
                  <a:gd name="connsiteX5-171" fmla="*/ 845476 w 3510561"/>
                  <a:gd name="connsiteY5-172" fmla="*/ 2499484 h 2641929"/>
                  <a:gd name="connsiteX6-173" fmla="*/ 2182613 w 3510561"/>
                  <a:gd name="connsiteY6-174" fmla="*/ 2435155 h 2641929"/>
                  <a:gd name="connsiteX7-175" fmla="*/ 3000519 w 3510561"/>
                  <a:gd name="connsiteY7-176" fmla="*/ 2641929 h 2641929"/>
                  <a:gd name="connsiteX8-177" fmla="*/ 3510561 w 3510561"/>
                  <a:gd name="connsiteY8-178" fmla="*/ 2210001 h 2641929"/>
                  <a:gd name="connsiteX9-179" fmla="*/ 3414067 w 3510561"/>
                  <a:gd name="connsiteY9-180" fmla="*/ 1516160 h 2641929"/>
                  <a:gd name="connsiteX10-181" fmla="*/ 3505966 w 3510561"/>
                  <a:gd name="connsiteY10-182" fmla="*/ 849888 h 2641929"/>
                  <a:gd name="connsiteX11-183" fmla="*/ 3317572 w 3510561"/>
                  <a:gd name="connsiteY11-184" fmla="*/ 261732 h 2641929"/>
                  <a:gd name="connsiteX12-185" fmla="*/ 2642111 w 3510561"/>
                  <a:gd name="connsiteY12-186" fmla="*/ 59553 h 2641929"/>
                  <a:gd name="connsiteX13-187" fmla="*/ 1603646 w 3510561"/>
                  <a:gd name="connsiteY13-188" fmla="*/ 100907 h 2641929"/>
                  <a:gd name="connsiteX14-189" fmla="*/ 1125769 w 3510561"/>
                  <a:gd name="connsiteY14-190" fmla="*/ 27388 h 2641929"/>
                  <a:gd name="connsiteX15-191" fmla="*/ 565182 w 3510561"/>
                  <a:gd name="connsiteY15-192" fmla="*/ 13603 h 2641929"/>
                  <a:gd name="connsiteX0-193" fmla="*/ 565182 w 3510561"/>
                  <a:gd name="connsiteY0-194" fmla="*/ 13603 h 2641929"/>
                  <a:gd name="connsiteX1-195" fmla="*/ 59735 w 3510561"/>
                  <a:gd name="connsiteY1-196" fmla="*/ 546620 h 2641929"/>
                  <a:gd name="connsiteX2-197" fmla="*/ 101090 w 3510561"/>
                  <a:gd name="connsiteY2-198" fmla="*/ 1102612 h 2641929"/>
                  <a:gd name="connsiteX3-199" fmla="*/ 0 w 3510561"/>
                  <a:gd name="connsiteY3-200" fmla="*/ 1778073 h 2641929"/>
                  <a:gd name="connsiteX4-201" fmla="*/ 101090 w 3510561"/>
                  <a:gd name="connsiteY4-202" fmla="*/ 2439750 h 2641929"/>
                  <a:gd name="connsiteX5-203" fmla="*/ 845476 w 3510561"/>
                  <a:gd name="connsiteY5-204" fmla="*/ 2499484 h 2641929"/>
                  <a:gd name="connsiteX6-205" fmla="*/ 2182613 w 3510561"/>
                  <a:gd name="connsiteY6-206" fmla="*/ 2435155 h 2641929"/>
                  <a:gd name="connsiteX7-207" fmla="*/ 3000519 w 3510561"/>
                  <a:gd name="connsiteY7-208" fmla="*/ 2641929 h 2641929"/>
                  <a:gd name="connsiteX8-209" fmla="*/ 3510561 w 3510561"/>
                  <a:gd name="connsiteY8-210" fmla="*/ 2210001 h 2641929"/>
                  <a:gd name="connsiteX9-211" fmla="*/ 3414067 w 3510561"/>
                  <a:gd name="connsiteY9-212" fmla="*/ 1516160 h 2641929"/>
                  <a:gd name="connsiteX10-213" fmla="*/ 3505966 w 3510561"/>
                  <a:gd name="connsiteY10-214" fmla="*/ 849888 h 2641929"/>
                  <a:gd name="connsiteX11-215" fmla="*/ 3317572 w 3510561"/>
                  <a:gd name="connsiteY11-216" fmla="*/ 261732 h 2641929"/>
                  <a:gd name="connsiteX12-217" fmla="*/ 2642111 w 3510561"/>
                  <a:gd name="connsiteY12-218" fmla="*/ 59553 h 2641929"/>
                  <a:gd name="connsiteX13-219" fmla="*/ 1603646 w 3510561"/>
                  <a:gd name="connsiteY13-220" fmla="*/ 100907 h 2641929"/>
                  <a:gd name="connsiteX14-221" fmla="*/ 1125769 w 3510561"/>
                  <a:gd name="connsiteY14-222" fmla="*/ 27388 h 2641929"/>
                  <a:gd name="connsiteX15-223" fmla="*/ 565182 w 3510561"/>
                  <a:gd name="connsiteY15-224" fmla="*/ 13603 h 2641929"/>
                  <a:gd name="connsiteX0-225" fmla="*/ 565182 w 3510561"/>
                  <a:gd name="connsiteY0-226" fmla="*/ 13603 h 2641929"/>
                  <a:gd name="connsiteX1-227" fmla="*/ 59735 w 3510561"/>
                  <a:gd name="connsiteY1-228" fmla="*/ 546620 h 2641929"/>
                  <a:gd name="connsiteX2-229" fmla="*/ 101090 w 3510561"/>
                  <a:gd name="connsiteY2-230" fmla="*/ 1102612 h 2641929"/>
                  <a:gd name="connsiteX3-231" fmla="*/ 0 w 3510561"/>
                  <a:gd name="connsiteY3-232" fmla="*/ 1778073 h 2641929"/>
                  <a:gd name="connsiteX4-233" fmla="*/ 101090 w 3510561"/>
                  <a:gd name="connsiteY4-234" fmla="*/ 2439750 h 2641929"/>
                  <a:gd name="connsiteX5-235" fmla="*/ 845476 w 3510561"/>
                  <a:gd name="connsiteY5-236" fmla="*/ 2499484 h 2641929"/>
                  <a:gd name="connsiteX6-237" fmla="*/ 2182613 w 3510561"/>
                  <a:gd name="connsiteY6-238" fmla="*/ 2435155 h 2641929"/>
                  <a:gd name="connsiteX7-239" fmla="*/ 3000519 w 3510561"/>
                  <a:gd name="connsiteY7-240" fmla="*/ 2641929 h 2641929"/>
                  <a:gd name="connsiteX8-241" fmla="*/ 3510561 w 3510561"/>
                  <a:gd name="connsiteY8-242" fmla="*/ 2210001 h 2641929"/>
                  <a:gd name="connsiteX9-243" fmla="*/ 3414067 w 3510561"/>
                  <a:gd name="connsiteY9-244" fmla="*/ 1516160 h 2641929"/>
                  <a:gd name="connsiteX10-245" fmla="*/ 3505966 w 3510561"/>
                  <a:gd name="connsiteY10-246" fmla="*/ 849888 h 2641929"/>
                  <a:gd name="connsiteX11-247" fmla="*/ 3317572 w 3510561"/>
                  <a:gd name="connsiteY11-248" fmla="*/ 261732 h 2641929"/>
                  <a:gd name="connsiteX12-249" fmla="*/ 2642111 w 3510561"/>
                  <a:gd name="connsiteY12-250" fmla="*/ 59553 h 2641929"/>
                  <a:gd name="connsiteX13-251" fmla="*/ 1603646 w 3510561"/>
                  <a:gd name="connsiteY13-252" fmla="*/ 100907 h 2641929"/>
                  <a:gd name="connsiteX14-253" fmla="*/ 1125769 w 3510561"/>
                  <a:gd name="connsiteY14-254" fmla="*/ 27388 h 2641929"/>
                  <a:gd name="connsiteX15-255" fmla="*/ 565182 w 3510561"/>
                  <a:gd name="connsiteY15-256" fmla="*/ 13603 h 2641929"/>
                  <a:gd name="connsiteX0-257" fmla="*/ 565182 w 3510561"/>
                  <a:gd name="connsiteY0-258" fmla="*/ 13603 h 2641929"/>
                  <a:gd name="connsiteX1-259" fmla="*/ 59735 w 3510561"/>
                  <a:gd name="connsiteY1-260" fmla="*/ 546620 h 2641929"/>
                  <a:gd name="connsiteX2-261" fmla="*/ 105685 w 3510561"/>
                  <a:gd name="connsiteY2-262" fmla="*/ 1176132 h 2641929"/>
                  <a:gd name="connsiteX3-263" fmla="*/ 0 w 3510561"/>
                  <a:gd name="connsiteY3-264" fmla="*/ 1778073 h 2641929"/>
                  <a:gd name="connsiteX4-265" fmla="*/ 101090 w 3510561"/>
                  <a:gd name="connsiteY4-266" fmla="*/ 2439750 h 2641929"/>
                  <a:gd name="connsiteX5-267" fmla="*/ 845476 w 3510561"/>
                  <a:gd name="connsiteY5-268" fmla="*/ 2499484 h 2641929"/>
                  <a:gd name="connsiteX6-269" fmla="*/ 2182613 w 3510561"/>
                  <a:gd name="connsiteY6-270" fmla="*/ 2435155 h 2641929"/>
                  <a:gd name="connsiteX7-271" fmla="*/ 3000519 w 3510561"/>
                  <a:gd name="connsiteY7-272" fmla="*/ 2641929 h 2641929"/>
                  <a:gd name="connsiteX8-273" fmla="*/ 3510561 w 3510561"/>
                  <a:gd name="connsiteY8-274" fmla="*/ 2210001 h 2641929"/>
                  <a:gd name="connsiteX9-275" fmla="*/ 3414067 w 3510561"/>
                  <a:gd name="connsiteY9-276" fmla="*/ 1516160 h 2641929"/>
                  <a:gd name="connsiteX10-277" fmla="*/ 3505966 w 3510561"/>
                  <a:gd name="connsiteY10-278" fmla="*/ 849888 h 2641929"/>
                  <a:gd name="connsiteX11-279" fmla="*/ 3317572 w 3510561"/>
                  <a:gd name="connsiteY11-280" fmla="*/ 261732 h 2641929"/>
                  <a:gd name="connsiteX12-281" fmla="*/ 2642111 w 3510561"/>
                  <a:gd name="connsiteY12-282" fmla="*/ 59553 h 2641929"/>
                  <a:gd name="connsiteX13-283" fmla="*/ 1603646 w 3510561"/>
                  <a:gd name="connsiteY13-284" fmla="*/ 100907 h 2641929"/>
                  <a:gd name="connsiteX14-285" fmla="*/ 1125769 w 3510561"/>
                  <a:gd name="connsiteY14-286" fmla="*/ 27388 h 2641929"/>
                  <a:gd name="connsiteX15-287" fmla="*/ 565182 w 3510561"/>
                  <a:gd name="connsiteY15-288" fmla="*/ 13603 h 2641929"/>
                  <a:gd name="connsiteX0-289" fmla="*/ 565182 w 3510561"/>
                  <a:gd name="connsiteY0-290" fmla="*/ 13603 h 2641929"/>
                  <a:gd name="connsiteX1-291" fmla="*/ 59735 w 3510561"/>
                  <a:gd name="connsiteY1-292" fmla="*/ 546620 h 2641929"/>
                  <a:gd name="connsiteX2-293" fmla="*/ 105685 w 3510561"/>
                  <a:gd name="connsiteY2-294" fmla="*/ 1176132 h 2641929"/>
                  <a:gd name="connsiteX3-295" fmla="*/ 0 w 3510561"/>
                  <a:gd name="connsiteY3-296" fmla="*/ 1778073 h 2641929"/>
                  <a:gd name="connsiteX4-297" fmla="*/ 101090 w 3510561"/>
                  <a:gd name="connsiteY4-298" fmla="*/ 2439750 h 2641929"/>
                  <a:gd name="connsiteX5-299" fmla="*/ 845476 w 3510561"/>
                  <a:gd name="connsiteY5-300" fmla="*/ 2499484 h 2641929"/>
                  <a:gd name="connsiteX6-301" fmla="*/ 2182613 w 3510561"/>
                  <a:gd name="connsiteY6-302" fmla="*/ 2435155 h 2641929"/>
                  <a:gd name="connsiteX7-303" fmla="*/ 3000519 w 3510561"/>
                  <a:gd name="connsiteY7-304" fmla="*/ 2641929 h 2641929"/>
                  <a:gd name="connsiteX8-305" fmla="*/ 3510561 w 3510561"/>
                  <a:gd name="connsiteY8-306" fmla="*/ 2210001 h 2641929"/>
                  <a:gd name="connsiteX9-307" fmla="*/ 3414067 w 3510561"/>
                  <a:gd name="connsiteY9-308" fmla="*/ 1516160 h 2641929"/>
                  <a:gd name="connsiteX10-309" fmla="*/ 3505966 w 3510561"/>
                  <a:gd name="connsiteY10-310" fmla="*/ 849888 h 2641929"/>
                  <a:gd name="connsiteX11-311" fmla="*/ 3317572 w 3510561"/>
                  <a:gd name="connsiteY11-312" fmla="*/ 261732 h 2641929"/>
                  <a:gd name="connsiteX12-313" fmla="*/ 2642111 w 3510561"/>
                  <a:gd name="connsiteY12-314" fmla="*/ 59553 h 2641929"/>
                  <a:gd name="connsiteX13-315" fmla="*/ 1603646 w 3510561"/>
                  <a:gd name="connsiteY13-316" fmla="*/ 100907 h 2641929"/>
                  <a:gd name="connsiteX14-317" fmla="*/ 1125769 w 3510561"/>
                  <a:gd name="connsiteY14-318" fmla="*/ 27388 h 2641929"/>
                  <a:gd name="connsiteX15-319" fmla="*/ 565182 w 3510561"/>
                  <a:gd name="connsiteY15-320" fmla="*/ 13603 h 2641929"/>
                  <a:gd name="connsiteX0-321" fmla="*/ 585546 w 3530925"/>
                  <a:gd name="connsiteY0-322" fmla="*/ 13603 h 2641929"/>
                  <a:gd name="connsiteX1-323" fmla="*/ 80099 w 3530925"/>
                  <a:gd name="connsiteY1-324" fmla="*/ 546620 h 2641929"/>
                  <a:gd name="connsiteX2-325" fmla="*/ 126049 w 3530925"/>
                  <a:gd name="connsiteY2-326" fmla="*/ 1176132 h 2641929"/>
                  <a:gd name="connsiteX3-327" fmla="*/ 20364 w 3530925"/>
                  <a:gd name="connsiteY3-328" fmla="*/ 1778073 h 2641929"/>
                  <a:gd name="connsiteX4-329" fmla="*/ 121454 w 3530925"/>
                  <a:gd name="connsiteY4-330" fmla="*/ 2439750 h 2641929"/>
                  <a:gd name="connsiteX5-331" fmla="*/ 865840 w 3530925"/>
                  <a:gd name="connsiteY5-332" fmla="*/ 2499484 h 2641929"/>
                  <a:gd name="connsiteX6-333" fmla="*/ 2202977 w 3530925"/>
                  <a:gd name="connsiteY6-334" fmla="*/ 2435155 h 2641929"/>
                  <a:gd name="connsiteX7-335" fmla="*/ 3020883 w 3530925"/>
                  <a:gd name="connsiteY7-336" fmla="*/ 2641929 h 2641929"/>
                  <a:gd name="connsiteX8-337" fmla="*/ 3530925 w 3530925"/>
                  <a:gd name="connsiteY8-338" fmla="*/ 2210001 h 2641929"/>
                  <a:gd name="connsiteX9-339" fmla="*/ 3434431 w 3530925"/>
                  <a:gd name="connsiteY9-340" fmla="*/ 1516160 h 2641929"/>
                  <a:gd name="connsiteX10-341" fmla="*/ 3526330 w 3530925"/>
                  <a:gd name="connsiteY10-342" fmla="*/ 849888 h 2641929"/>
                  <a:gd name="connsiteX11-343" fmla="*/ 3337936 w 3530925"/>
                  <a:gd name="connsiteY11-344" fmla="*/ 261732 h 2641929"/>
                  <a:gd name="connsiteX12-345" fmla="*/ 2662475 w 3530925"/>
                  <a:gd name="connsiteY12-346" fmla="*/ 59553 h 2641929"/>
                  <a:gd name="connsiteX13-347" fmla="*/ 1624010 w 3530925"/>
                  <a:gd name="connsiteY13-348" fmla="*/ 100907 h 2641929"/>
                  <a:gd name="connsiteX14-349" fmla="*/ 1146133 w 3530925"/>
                  <a:gd name="connsiteY14-350" fmla="*/ 27388 h 2641929"/>
                  <a:gd name="connsiteX15-351" fmla="*/ 585546 w 3530925"/>
                  <a:gd name="connsiteY15-352" fmla="*/ 13603 h 2641929"/>
                  <a:gd name="connsiteX0-353" fmla="*/ 594574 w 3539953"/>
                  <a:gd name="connsiteY0-354" fmla="*/ 13603 h 2641929"/>
                  <a:gd name="connsiteX1-355" fmla="*/ 89127 w 3539953"/>
                  <a:gd name="connsiteY1-356" fmla="*/ 546620 h 2641929"/>
                  <a:gd name="connsiteX2-357" fmla="*/ 135077 w 3539953"/>
                  <a:gd name="connsiteY2-358" fmla="*/ 1176132 h 2641929"/>
                  <a:gd name="connsiteX3-359" fmla="*/ 29392 w 3539953"/>
                  <a:gd name="connsiteY3-360" fmla="*/ 1778073 h 2641929"/>
                  <a:gd name="connsiteX4-361" fmla="*/ 130482 w 3539953"/>
                  <a:gd name="connsiteY4-362" fmla="*/ 2439750 h 2641929"/>
                  <a:gd name="connsiteX5-363" fmla="*/ 874868 w 3539953"/>
                  <a:gd name="connsiteY5-364" fmla="*/ 2499484 h 2641929"/>
                  <a:gd name="connsiteX6-365" fmla="*/ 2212005 w 3539953"/>
                  <a:gd name="connsiteY6-366" fmla="*/ 2435155 h 2641929"/>
                  <a:gd name="connsiteX7-367" fmla="*/ 3029911 w 3539953"/>
                  <a:gd name="connsiteY7-368" fmla="*/ 2641929 h 2641929"/>
                  <a:gd name="connsiteX8-369" fmla="*/ 3539953 w 3539953"/>
                  <a:gd name="connsiteY8-370" fmla="*/ 2210001 h 2641929"/>
                  <a:gd name="connsiteX9-371" fmla="*/ 3443459 w 3539953"/>
                  <a:gd name="connsiteY9-372" fmla="*/ 1516160 h 2641929"/>
                  <a:gd name="connsiteX10-373" fmla="*/ 3535358 w 3539953"/>
                  <a:gd name="connsiteY10-374" fmla="*/ 849888 h 2641929"/>
                  <a:gd name="connsiteX11-375" fmla="*/ 3346964 w 3539953"/>
                  <a:gd name="connsiteY11-376" fmla="*/ 261732 h 2641929"/>
                  <a:gd name="connsiteX12-377" fmla="*/ 2671503 w 3539953"/>
                  <a:gd name="connsiteY12-378" fmla="*/ 59553 h 2641929"/>
                  <a:gd name="connsiteX13-379" fmla="*/ 1633038 w 3539953"/>
                  <a:gd name="connsiteY13-380" fmla="*/ 100907 h 2641929"/>
                  <a:gd name="connsiteX14-381" fmla="*/ 1155161 w 3539953"/>
                  <a:gd name="connsiteY14-382" fmla="*/ 27388 h 2641929"/>
                  <a:gd name="connsiteX15-383" fmla="*/ 594574 w 3539953"/>
                  <a:gd name="connsiteY15-384" fmla="*/ 13603 h 2641929"/>
                  <a:gd name="connsiteX0-385" fmla="*/ 594574 w 3539953"/>
                  <a:gd name="connsiteY0-386" fmla="*/ 13603 h 2641929"/>
                  <a:gd name="connsiteX1-387" fmla="*/ 89127 w 3539953"/>
                  <a:gd name="connsiteY1-388" fmla="*/ 546620 h 2641929"/>
                  <a:gd name="connsiteX2-389" fmla="*/ 135077 w 3539953"/>
                  <a:gd name="connsiteY2-390" fmla="*/ 1176132 h 2641929"/>
                  <a:gd name="connsiteX3-391" fmla="*/ 29392 w 3539953"/>
                  <a:gd name="connsiteY3-392" fmla="*/ 1778073 h 2641929"/>
                  <a:gd name="connsiteX4-393" fmla="*/ 130482 w 3539953"/>
                  <a:gd name="connsiteY4-394" fmla="*/ 2439750 h 2641929"/>
                  <a:gd name="connsiteX5-395" fmla="*/ 874868 w 3539953"/>
                  <a:gd name="connsiteY5-396" fmla="*/ 2499484 h 2641929"/>
                  <a:gd name="connsiteX6-397" fmla="*/ 2212005 w 3539953"/>
                  <a:gd name="connsiteY6-398" fmla="*/ 2435155 h 2641929"/>
                  <a:gd name="connsiteX7-399" fmla="*/ 3029911 w 3539953"/>
                  <a:gd name="connsiteY7-400" fmla="*/ 2641929 h 2641929"/>
                  <a:gd name="connsiteX8-401" fmla="*/ 3539953 w 3539953"/>
                  <a:gd name="connsiteY8-402" fmla="*/ 2210001 h 2641929"/>
                  <a:gd name="connsiteX9-403" fmla="*/ 3443459 w 3539953"/>
                  <a:gd name="connsiteY9-404" fmla="*/ 1516160 h 2641929"/>
                  <a:gd name="connsiteX10-405" fmla="*/ 3535358 w 3539953"/>
                  <a:gd name="connsiteY10-406" fmla="*/ 849888 h 2641929"/>
                  <a:gd name="connsiteX11-407" fmla="*/ 3346964 w 3539953"/>
                  <a:gd name="connsiteY11-408" fmla="*/ 261732 h 2641929"/>
                  <a:gd name="connsiteX12-409" fmla="*/ 2671503 w 3539953"/>
                  <a:gd name="connsiteY12-410" fmla="*/ 59553 h 2641929"/>
                  <a:gd name="connsiteX13-411" fmla="*/ 1633038 w 3539953"/>
                  <a:gd name="connsiteY13-412" fmla="*/ 100907 h 2641929"/>
                  <a:gd name="connsiteX14-413" fmla="*/ 1155161 w 3539953"/>
                  <a:gd name="connsiteY14-414" fmla="*/ 27388 h 2641929"/>
                  <a:gd name="connsiteX15-415" fmla="*/ 594574 w 3539953"/>
                  <a:gd name="connsiteY15-416" fmla="*/ 13603 h 2641929"/>
                  <a:gd name="connsiteX0-417" fmla="*/ 594574 w 3539953"/>
                  <a:gd name="connsiteY0-418" fmla="*/ 13603 h 2641929"/>
                  <a:gd name="connsiteX1-419" fmla="*/ 89127 w 3539953"/>
                  <a:gd name="connsiteY1-420" fmla="*/ 546620 h 2641929"/>
                  <a:gd name="connsiteX2-421" fmla="*/ 135077 w 3539953"/>
                  <a:gd name="connsiteY2-422" fmla="*/ 1176132 h 2641929"/>
                  <a:gd name="connsiteX3-423" fmla="*/ 29392 w 3539953"/>
                  <a:gd name="connsiteY3-424" fmla="*/ 1778073 h 2641929"/>
                  <a:gd name="connsiteX4-425" fmla="*/ 130482 w 3539953"/>
                  <a:gd name="connsiteY4-426" fmla="*/ 2439750 h 2641929"/>
                  <a:gd name="connsiteX5-427" fmla="*/ 874868 w 3539953"/>
                  <a:gd name="connsiteY5-428" fmla="*/ 2499484 h 2641929"/>
                  <a:gd name="connsiteX6-429" fmla="*/ 2212005 w 3539953"/>
                  <a:gd name="connsiteY6-430" fmla="*/ 2435155 h 2641929"/>
                  <a:gd name="connsiteX7-431" fmla="*/ 3029911 w 3539953"/>
                  <a:gd name="connsiteY7-432" fmla="*/ 2641929 h 2641929"/>
                  <a:gd name="connsiteX8-433" fmla="*/ 3539953 w 3539953"/>
                  <a:gd name="connsiteY8-434" fmla="*/ 2210001 h 2641929"/>
                  <a:gd name="connsiteX9-435" fmla="*/ 3443459 w 3539953"/>
                  <a:gd name="connsiteY9-436" fmla="*/ 1516160 h 2641929"/>
                  <a:gd name="connsiteX10-437" fmla="*/ 3535358 w 3539953"/>
                  <a:gd name="connsiteY10-438" fmla="*/ 849888 h 2641929"/>
                  <a:gd name="connsiteX11-439" fmla="*/ 3346964 w 3539953"/>
                  <a:gd name="connsiteY11-440" fmla="*/ 261732 h 2641929"/>
                  <a:gd name="connsiteX12-441" fmla="*/ 2671503 w 3539953"/>
                  <a:gd name="connsiteY12-442" fmla="*/ 59553 h 2641929"/>
                  <a:gd name="connsiteX13-443" fmla="*/ 1633038 w 3539953"/>
                  <a:gd name="connsiteY13-444" fmla="*/ 100907 h 2641929"/>
                  <a:gd name="connsiteX14-445" fmla="*/ 1155161 w 3539953"/>
                  <a:gd name="connsiteY14-446" fmla="*/ 27388 h 2641929"/>
                  <a:gd name="connsiteX15-447" fmla="*/ 594574 w 3539953"/>
                  <a:gd name="connsiteY15-448" fmla="*/ 13603 h 2641929"/>
                  <a:gd name="connsiteX0-449" fmla="*/ 594574 w 3539953"/>
                  <a:gd name="connsiteY0-450" fmla="*/ 13603 h 2641929"/>
                  <a:gd name="connsiteX1-451" fmla="*/ 89127 w 3539953"/>
                  <a:gd name="connsiteY1-452" fmla="*/ 546620 h 2641929"/>
                  <a:gd name="connsiteX2-453" fmla="*/ 135077 w 3539953"/>
                  <a:gd name="connsiteY2-454" fmla="*/ 1176132 h 2641929"/>
                  <a:gd name="connsiteX3-455" fmla="*/ 29392 w 3539953"/>
                  <a:gd name="connsiteY3-456" fmla="*/ 1778073 h 2641929"/>
                  <a:gd name="connsiteX4-457" fmla="*/ 130482 w 3539953"/>
                  <a:gd name="connsiteY4-458" fmla="*/ 2439750 h 2641929"/>
                  <a:gd name="connsiteX5-459" fmla="*/ 874868 w 3539953"/>
                  <a:gd name="connsiteY5-460" fmla="*/ 2499484 h 2641929"/>
                  <a:gd name="connsiteX6-461" fmla="*/ 2212005 w 3539953"/>
                  <a:gd name="connsiteY6-462" fmla="*/ 2435155 h 2641929"/>
                  <a:gd name="connsiteX7-463" fmla="*/ 3029911 w 3539953"/>
                  <a:gd name="connsiteY7-464" fmla="*/ 2641929 h 2641929"/>
                  <a:gd name="connsiteX8-465" fmla="*/ 3539953 w 3539953"/>
                  <a:gd name="connsiteY8-466" fmla="*/ 2210001 h 2641929"/>
                  <a:gd name="connsiteX9-467" fmla="*/ 3443459 w 3539953"/>
                  <a:gd name="connsiteY9-468" fmla="*/ 1516160 h 2641929"/>
                  <a:gd name="connsiteX10-469" fmla="*/ 3535358 w 3539953"/>
                  <a:gd name="connsiteY10-470" fmla="*/ 849888 h 2641929"/>
                  <a:gd name="connsiteX11-471" fmla="*/ 3346964 w 3539953"/>
                  <a:gd name="connsiteY11-472" fmla="*/ 261732 h 2641929"/>
                  <a:gd name="connsiteX12-473" fmla="*/ 2671503 w 3539953"/>
                  <a:gd name="connsiteY12-474" fmla="*/ 59553 h 2641929"/>
                  <a:gd name="connsiteX13-475" fmla="*/ 1633038 w 3539953"/>
                  <a:gd name="connsiteY13-476" fmla="*/ 100907 h 2641929"/>
                  <a:gd name="connsiteX14-477" fmla="*/ 1155161 w 3539953"/>
                  <a:gd name="connsiteY14-478" fmla="*/ 27388 h 2641929"/>
                  <a:gd name="connsiteX15-479" fmla="*/ 594574 w 3539953"/>
                  <a:gd name="connsiteY15-480" fmla="*/ 13603 h 2641929"/>
                  <a:gd name="connsiteX0-481" fmla="*/ 594574 w 3539953"/>
                  <a:gd name="connsiteY0-482" fmla="*/ 13603 h 2641929"/>
                  <a:gd name="connsiteX1-483" fmla="*/ 89127 w 3539953"/>
                  <a:gd name="connsiteY1-484" fmla="*/ 546620 h 2641929"/>
                  <a:gd name="connsiteX2-485" fmla="*/ 135077 w 3539953"/>
                  <a:gd name="connsiteY2-486" fmla="*/ 1176132 h 2641929"/>
                  <a:gd name="connsiteX3-487" fmla="*/ 29392 w 3539953"/>
                  <a:gd name="connsiteY3-488" fmla="*/ 1778073 h 2641929"/>
                  <a:gd name="connsiteX4-489" fmla="*/ 130482 w 3539953"/>
                  <a:gd name="connsiteY4-490" fmla="*/ 2439750 h 2641929"/>
                  <a:gd name="connsiteX5-491" fmla="*/ 874868 w 3539953"/>
                  <a:gd name="connsiteY5-492" fmla="*/ 2499484 h 2641929"/>
                  <a:gd name="connsiteX6-493" fmla="*/ 2212005 w 3539953"/>
                  <a:gd name="connsiteY6-494" fmla="*/ 2435155 h 2641929"/>
                  <a:gd name="connsiteX7-495" fmla="*/ 3029911 w 3539953"/>
                  <a:gd name="connsiteY7-496" fmla="*/ 2641929 h 2641929"/>
                  <a:gd name="connsiteX8-497" fmla="*/ 3539953 w 3539953"/>
                  <a:gd name="connsiteY8-498" fmla="*/ 2210001 h 2641929"/>
                  <a:gd name="connsiteX9-499" fmla="*/ 3443459 w 3539953"/>
                  <a:gd name="connsiteY9-500" fmla="*/ 1516160 h 2641929"/>
                  <a:gd name="connsiteX10-501" fmla="*/ 3535358 w 3539953"/>
                  <a:gd name="connsiteY10-502" fmla="*/ 849888 h 2641929"/>
                  <a:gd name="connsiteX11-503" fmla="*/ 3346964 w 3539953"/>
                  <a:gd name="connsiteY11-504" fmla="*/ 261732 h 2641929"/>
                  <a:gd name="connsiteX12-505" fmla="*/ 2671503 w 3539953"/>
                  <a:gd name="connsiteY12-506" fmla="*/ 59553 h 2641929"/>
                  <a:gd name="connsiteX13-507" fmla="*/ 1633038 w 3539953"/>
                  <a:gd name="connsiteY13-508" fmla="*/ 100907 h 2641929"/>
                  <a:gd name="connsiteX14-509" fmla="*/ 1155161 w 3539953"/>
                  <a:gd name="connsiteY14-510" fmla="*/ 27388 h 2641929"/>
                  <a:gd name="connsiteX15-511" fmla="*/ 594574 w 3539953"/>
                  <a:gd name="connsiteY15-512" fmla="*/ 13603 h 2641929"/>
                  <a:gd name="connsiteX0-513" fmla="*/ 594574 w 3539953"/>
                  <a:gd name="connsiteY0-514" fmla="*/ 13603 h 2641929"/>
                  <a:gd name="connsiteX1-515" fmla="*/ 89127 w 3539953"/>
                  <a:gd name="connsiteY1-516" fmla="*/ 546620 h 2641929"/>
                  <a:gd name="connsiteX2-517" fmla="*/ 135077 w 3539953"/>
                  <a:gd name="connsiteY2-518" fmla="*/ 1176132 h 2641929"/>
                  <a:gd name="connsiteX3-519" fmla="*/ 29392 w 3539953"/>
                  <a:gd name="connsiteY3-520" fmla="*/ 1778073 h 2641929"/>
                  <a:gd name="connsiteX4-521" fmla="*/ 130482 w 3539953"/>
                  <a:gd name="connsiteY4-522" fmla="*/ 2439750 h 2641929"/>
                  <a:gd name="connsiteX5-523" fmla="*/ 874868 w 3539953"/>
                  <a:gd name="connsiteY5-524" fmla="*/ 2499484 h 2641929"/>
                  <a:gd name="connsiteX6-525" fmla="*/ 2212005 w 3539953"/>
                  <a:gd name="connsiteY6-526" fmla="*/ 2435155 h 2641929"/>
                  <a:gd name="connsiteX7-527" fmla="*/ 3029911 w 3539953"/>
                  <a:gd name="connsiteY7-528" fmla="*/ 2641929 h 2641929"/>
                  <a:gd name="connsiteX8-529" fmla="*/ 3539953 w 3539953"/>
                  <a:gd name="connsiteY8-530" fmla="*/ 2210001 h 2641929"/>
                  <a:gd name="connsiteX9-531" fmla="*/ 3443459 w 3539953"/>
                  <a:gd name="connsiteY9-532" fmla="*/ 1516160 h 2641929"/>
                  <a:gd name="connsiteX10-533" fmla="*/ 3535358 w 3539953"/>
                  <a:gd name="connsiteY10-534" fmla="*/ 849888 h 2641929"/>
                  <a:gd name="connsiteX11-535" fmla="*/ 3346964 w 3539953"/>
                  <a:gd name="connsiteY11-536" fmla="*/ 261732 h 2641929"/>
                  <a:gd name="connsiteX12-537" fmla="*/ 2671503 w 3539953"/>
                  <a:gd name="connsiteY12-538" fmla="*/ 59553 h 2641929"/>
                  <a:gd name="connsiteX13-539" fmla="*/ 1633038 w 3539953"/>
                  <a:gd name="connsiteY13-540" fmla="*/ 100907 h 2641929"/>
                  <a:gd name="connsiteX14-541" fmla="*/ 1155161 w 3539953"/>
                  <a:gd name="connsiteY14-542" fmla="*/ 27388 h 2641929"/>
                  <a:gd name="connsiteX15-543" fmla="*/ 594574 w 3539953"/>
                  <a:gd name="connsiteY15-544" fmla="*/ 13603 h 2641929"/>
                  <a:gd name="connsiteX0-545" fmla="*/ 594574 w 3539953"/>
                  <a:gd name="connsiteY0-546" fmla="*/ 13603 h 2641929"/>
                  <a:gd name="connsiteX1-547" fmla="*/ 89127 w 3539953"/>
                  <a:gd name="connsiteY1-548" fmla="*/ 546620 h 2641929"/>
                  <a:gd name="connsiteX2-549" fmla="*/ 135077 w 3539953"/>
                  <a:gd name="connsiteY2-550" fmla="*/ 1176132 h 2641929"/>
                  <a:gd name="connsiteX3-551" fmla="*/ 29392 w 3539953"/>
                  <a:gd name="connsiteY3-552" fmla="*/ 1778073 h 2641929"/>
                  <a:gd name="connsiteX4-553" fmla="*/ 130482 w 3539953"/>
                  <a:gd name="connsiteY4-554" fmla="*/ 2439750 h 2641929"/>
                  <a:gd name="connsiteX5-555" fmla="*/ 874868 w 3539953"/>
                  <a:gd name="connsiteY5-556" fmla="*/ 2499484 h 2641929"/>
                  <a:gd name="connsiteX6-557" fmla="*/ 2212005 w 3539953"/>
                  <a:gd name="connsiteY6-558" fmla="*/ 2435155 h 2641929"/>
                  <a:gd name="connsiteX7-559" fmla="*/ 3029911 w 3539953"/>
                  <a:gd name="connsiteY7-560" fmla="*/ 2641929 h 2641929"/>
                  <a:gd name="connsiteX8-561" fmla="*/ 3539953 w 3539953"/>
                  <a:gd name="connsiteY8-562" fmla="*/ 2210001 h 2641929"/>
                  <a:gd name="connsiteX9-563" fmla="*/ 3443459 w 3539953"/>
                  <a:gd name="connsiteY9-564" fmla="*/ 1516160 h 2641929"/>
                  <a:gd name="connsiteX10-565" fmla="*/ 3535358 w 3539953"/>
                  <a:gd name="connsiteY10-566" fmla="*/ 849888 h 2641929"/>
                  <a:gd name="connsiteX11-567" fmla="*/ 3346964 w 3539953"/>
                  <a:gd name="connsiteY11-568" fmla="*/ 261732 h 2641929"/>
                  <a:gd name="connsiteX12-569" fmla="*/ 2671503 w 3539953"/>
                  <a:gd name="connsiteY12-570" fmla="*/ 59553 h 2641929"/>
                  <a:gd name="connsiteX13-571" fmla="*/ 1633038 w 3539953"/>
                  <a:gd name="connsiteY13-572" fmla="*/ 100907 h 2641929"/>
                  <a:gd name="connsiteX14-573" fmla="*/ 1155161 w 3539953"/>
                  <a:gd name="connsiteY14-574" fmla="*/ 27388 h 2641929"/>
                  <a:gd name="connsiteX15-575" fmla="*/ 594574 w 3539953"/>
                  <a:gd name="connsiteY15-576" fmla="*/ 13603 h 2641929"/>
                  <a:gd name="connsiteX0-577" fmla="*/ 594574 w 3539953"/>
                  <a:gd name="connsiteY0-578" fmla="*/ 13603 h 2641929"/>
                  <a:gd name="connsiteX1-579" fmla="*/ 89127 w 3539953"/>
                  <a:gd name="connsiteY1-580" fmla="*/ 546620 h 2641929"/>
                  <a:gd name="connsiteX2-581" fmla="*/ 135077 w 3539953"/>
                  <a:gd name="connsiteY2-582" fmla="*/ 1176132 h 2641929"/>
                  <a:gd name="connsiteX3-583" fmla="*/ 29392 w 3539953"/>
                  <a:gd name="connsiteY3-584" fmla="*/ 1778073 h 2641929"/>
                  <a:gd name="connsiteX4-585" fmla="*/ 130482 w 3539953"/>
                  <a:gd name="connsiteY4-586" fmla="*/ 2439750 h 2641929"/>
                  <a:gd name="connsiteX5-587" fmla="*/ 874868 w 3539953"/>
                  <a:gd name="connsiteY5-588" fmla="*/ 2499484 h 2641929"/>
                  <a:gd name="connsiteX6-589" fmla="*/ 2212005 w 3539953"/>
                  <a:gd name="connsiteY6-590" fmla="*/ 2435155 h 2641929"/>
                  <a:gd name="connsiteX7-591" fmla="*/ 3029911 w 3539953"/>
                  <a:gd name="connsiteY7-592" fmla="*/ 2641929 h 2641929"/>
                  <a:gd name="connsiteX8-593" fmla="*/ 3539953 w 3539953"/>
                  <a:gd name="connsiteY8-594" fmla="*/ 2210001 h 2641929"/>
                  <a:gd name="connsiteX9-595" fmla="*/ 3443459 w 3539953"/>
                  <a:gd name="connsiteY9-596" fmla="*/ 1516160 h 2641929"/>
                  <a:gd name="connsiteX10-597" fmla="*/ 3535358 w 3539953"/>
                  <a:gd name="connsiteY10-598" fmla="*/ 849888 h 2641929"/>
                  <a:gd name="connsiteX11-599" fmla="*/ 3346964 w 3539953"/>
                  <a:gd name="connsiteY11-600" fmla="*/ 261732 h 2641929"/>
                  <a:gd name="connsiteX12-601" fmla="*/ 2671503 w 3539953"/>
                  <a:gd name="connsiteY12-602" fmla="*/ 59553 h 2641929"/>
                  <a:gd name="connsiteX13-603" fmla="*/ 1633038 w 3539953"/>
                  <a:gd name="connsiteY13-604" fmla="*/ 100907 h 2641929"/>
                  <a:gd name="connsiteX14-605" fmla="*/ 1155161 w 3539953"/>
                  <a:gd name="connsiteY14-606" fmla="*/ 27388 h 2641929"/>
                  <a:gd name="connsiteX15-607" fmla="*/ 594574 w 3539953"/>
                  <a:gd name="connsiteY15-608" fmla="*/ 13603 h 2641929"/>
                  <a:gd name="connsiteX0-609" fmla="*/ 594574 w 3539953"/>
                  <a:gd name="connsiteY0-610" fmla="*/ 13603 h 2641929"/>
                  <a:gd name="connsiteX1-611" fmla="*/ 89127 w 3539953"/>
                  <a:gd name="connsiteY1-612" fmla="*/ 546620 h 2641929"/>
                  <a:gd name="connsiteX2-613" fmla="*/ 135077 w 3539953"/>
                  <a:gd name="connsiteY2-614" fmla="*/ 1176132 h 2641929"/>
                  <a:gd name="connsiteX3-615" fmla="*/ 29392 w 3539953"/>
                  <a:gd name="connsiteY3-616" fmla="*/ 1778073 h 2641929"/>
                  <a:gd name="connsiteX4-617" fmla="*/ 130482 w 3539953"/>
                  <a:gd name="connsiteY4-618" fmla="*/ 2439750 h 2641929"/>
                  <a:gd name="connsiteX5-619" fmla="*/ 874868 w 3539953"/>
                  <a:gd name="connsiteY5-620" fmla="*/ 2499484 h 2641929"/>
                  <a:gd name="connsiteX6-621" fmla="*/ 2212005 w 3539953"/>
                  <a:gd name="connsiteY6-622" fmla="*/ 2435155 h 2641929"/>
                  <a:gd name="connsiteX7-623" fmla="*/ 3029911 w 3539953"/>
                  <a:gd name="connsiteY7-624" fmla="*/ 2641929 h 2641929"/>
                  <a:gd name="connsiteX8-625" fmla="*/ 3539953 w 3539953"/>
                  <a:gd name="connsiteY8-626" fmla="*/ 2210001 h 2641929"/>
                  <a:gd name="connsiteX9-627" fmla="*/ 3443459 w 3539953"/>
                  <a:gd name="connsiteY9-628" fmla="*/ 1516160 h 2641929"/>
                  <a:gd name="connsiteX10-629" fmla="*/ 3535358 w 3539953"/>
                  <a:gd name="connsiteY10-630" fmla="*/ 849888 h 2641929"/>
                  <a:gd name="connsiteX11-631" fmla="*/ 3346964 w 3539953"/>
                  <a:gd name="connsiteY11-632" fmla="*/ 261732 h 2641929"/>
                  <a:gd name="connsiteX12-633" fmla="*/ 2671503 w 3539953"/>
                  <a:gd name="connsiteY12-634" fmla="*/ 59553 h 2641929"/>
                  <a:gd name="connsiteX13-635" fmla="*/ 1633038 w 3539953"/>
                  <a:gd name="connsiteY13-636" fmla="*/ 100907 h 2641929"/>
                  <a:gd name="connsiteX14-637" fmla="*/ 1155161 w 3539953"/>
                  <a:gd name="connsiteY14-638" fmla="*/ 27388 h 2641929"/>
                  <a:gd name="connsiteX15-639" fmla="*/ 594574 w 3539953"/>
                  <a:gd name="connsiteY15-640" fmla="*/ 13603 h 2641929"/>
                  <a:gd name="connsiteX0-641" fmla="*/ 594574 w 3539953"/>
                  <a:gd name="connsiteY0-642" fmla="*/ 13603 h 2641929"/>
                  <a:gd name="connsiteX1-643" fmla="*/ 89127 w 3539953"/>
                  <a:gd name="connsiteY1-644" fmla="*/ 546620 h 2641929"/>
                  <a:gd name="connsiteX2-645" fmla="*/ 135077 w 3539953"/>
                  <a:gd name="connsiteY2-646" fmla="*/ 1176132 h 2641929"/>
                  <a:gd name="connsiteX3-647" fmla="*/ 29392 w 3539953"/>
                  <a:gd name="connsiteY3-648" fmla="*/ 1778073 h 2641929"/>
                  <a:gd name="connsiteX4-649" fmla="*/ 130482 w 3539953"/>
                  <a:gd name="connsiteY4-650" fmla="*/ 2439750 h 2641929"/>
                  <a:gd name="connsiteX5-651" fmla="*/ 874868 w 3539953"/>
                  <a:gd name="connsiteY5-652" fmla="*/ 2499484 h 2641929"/>
                  <a:gd name="connsiteX6-653" fmla="*/ 2212005 w 3539953"/>
                  <a:gd name="connsiteY6-654" fmla="*/ 2435155 h 2641929"/>
                  <a:gd name="connsiteX7-655" fmla="*/ 3029911 w 3539953"/>
                  <a:gd name="connsiteY7-656" fmla="*/ 2641929 h 2641929"/>
                  <a:gd name="connsiteX8-657" fmla="*/ 3539953 w 3539953"/>
                  <a:gd name="connsiteY8-658" fmla="*/ 2210001 h 2641929"/>
                  <a:gd name="connsiteX9-659" fmla="*/ 3443459 w 3539953"/>
                  <a:gd name="connsiteY9-660" fmla="*/ 1516160 h 2641929"/>
                  <a:gd name="connsiteX10-661" fmla="*/ 3535358 w 3539953"/>
                  <a:gd name="connsiteY10-662" fmla="*/ 849888 h 2641929"/>
                  <a:gd name="connsiteX11-663" fmla="*/ 3346964 w 3539953"/>
                  <a:gd name="connsiteY11-664" fmla="*/ 261732 h 2641929"/>
                  <a:gd name="connsiteX12-665" fmla="*/ 2671503 w 3539953"/>
                  <a:gd name="connsiteY12-666" fmla="*/ 59553 h 2641929"/>
                  <a:gd name="connsiteX13-667" fmla="*/ 1633038 w 3539953"/>
                  <a:gd name="connsiteY13-668" fmla="*/ 100907 h 2641929"/>
                  <a:gd name="connsiteX14-669" fmla="*/ 1155161 w 3539953"/>
                  <a:gd name="connsiteY14-670" fmla="*/ 27388 h 2641929"/>
                  <a:gd name="connsiteX15-671" fmla="*/ 594574 w 3539953"/>
                  <a:gd name="connsiteY15-672" fmla="*/ 13603 h 2641929"/>
                  <a:gd name="connsiteX0-673" fmla="*/ 594574 w 3539953"/>
                  <a:gd name="connsiteY0-674" fmla="*/ 13603 h 2641929"/>
                  <a:gd name="connsiteX1-675" fmla="*/ 89127 w 3539953"/>
                  <a:gd name="connsiteY1-676" fmla="*/ 546620 h 2641929"/>
                  <a:gd name="connsiteX2-677" fmla="*/ 135077 w 3539953"/>
                  <a:gd name="connsiteY2-678" fmla="*/ 1176132 h 2641929"/>
                  <a:gd name="connsiteX3-679" fmla="*/ 29392 w 3539953"/>
                  <a:gd name="connsiteY3-680" fmla="*/ 1778073 h 2641929"/>
                  <a:gd name="connsiteX4-681" fmla="*/ 130482 w 3539953"/>
                  <a:gd name="connsiteY4-682" fmla="*/ 2439750 h 2641929"/>
                  <a:gd name="connsiteX5-683" fmla="*/ 874868 w 3539953"/>
                  <a:gd name="connsiteY5-684" fmla="*/ 2499484 h 2641929"/>
                  <a:gd name="connsiteX6-685" fmla="*/ 2212005 w 3539953"/>
                  <a:gd name="connsiteY6-686" fmla="*/ 2435155 h 2641929"/>
                  <a:gd name="connsiteX7-687" fmla="*/ 3029911 w 3539953"/>
                  <a:gd name="connsiteY7-688" fmla="*/ 2641929 h 2641929"/>
                  <a:gd name="connsiteX8-689" fmla="*/ 3539953 w 3539953"/>
                  <a:gd name="connsiteY8-690" fmla="*/ 2210001 h 2641929"/>
                  <a:gd name="connsiteX9-691" fmla="*/ 3443459 w 3539953"/>
                  <a:gd name="connsiteY9-692" fmla="*/ 1516160 h 2641929"/>
                  <a:gd name="connsiteX10-693" fmla="*/ 3535358 w 3539953"/>
                  <a:gd name="connsiteY10-694" fmla="*/ 849888 h 2641929"/>
                  <a:gd name="connsiteX11-695" fmla="*/ 3346964 w 3539953"/>
                  <a:gd name="connsiteY11-696" fmla="*/ 261732 h 2641929"/>
                  <a:gd name="connsiteX12-697" fmla="*/ 2671503 w 3539953"/>
                  <a:gd name="connsiteY12-698" fmla="*/ 59553 h 2641929"/>
                  <a:gd name="connsiteX13-699" fmla="*/ 1633038 w 3539953"/>
                  <a:gd name="connsiteY13-700" fmla="*/ 100907 h 2641929"/>
                  <a:gd name="connsiteX14-701" fmla="*/ 1155161 w 3539953"/>
                  <a:gd name="connsiteY14-702" fmla="*/ 27388 h 2641929"/>
                  <a:gd name="connsiteX15-703" fmla="*/ 594574 w 3539953"/>
                  <a:gd name="connsiteY15-704" fmla="*/ 13603 h 2641929"/>
                  <a:gd name="connsiteX0-705" fmla="*/ 594574 w 3539953"/>
                  <a:gd name="connsiteY0-706" fmla="*/ 13603 h 2641929"/>
                  <a:gd name="connsiteX1-707" fmla="*/ 89127 w 3539953"/>
                  <a:gd name="connsiteY1-708" fmla="*/ 546620 h 2641929"/>
                  <a:gd name="connsiteX2-709" fmla="*/ 135077 w 3539953"/>
                  <a:gd name="connsiteY2-710" fmla="*/ 1176132 h 2641929"/>
                  <a:gd name="connsiteX3-711" fmla="*/ 29392 w 3539953"/>
                  <a:gd name="connsiteY3-712" fmla="*/ 1778073 h 2641929"/>
                  <a:gd name="connsiteX4-713" fmla="*/ 130482 w 3539953"/>
                  <a:gd name="connsiteY4-714" fmla="*/ 2439750 h 2641929"/>
                  <a:gd name="connsiteX5-715" fmla="*/ 874868 w 3539953"/>
                  <a:gd name="connsiteY5-716" fmla="*/ 2499484 h 2641929"/>
                  <a:gd name="connsiteX6-717" fmla="*/ 2212005 w 3539953"/>
                  <a:gd name="connsiteY6-718" fmla="*/ 2435155 h 2641929"/>
                  <a:gd name="connsiteX7-719" fmla="*/ 3029911 w 3539953"/>
                  <a:gd name="connsiteY7-720" fmla="*/ 2641929 h 2641929"/>
                  <a:gd name="connsiteX8-721" fmla="*/ 3539953 w 3539953"/>
                  <a:gd name="connsiteY8-722" fmla="*/ 2210001 h 2641929"/>
                  <a:gd name="connsiteX9-723" fmla="*/ 3443459 w 3539953"/>
                  <a:gd name="connsiteY9-724" fmla="*/ 1516160 h 2641929"/>
                  <a:gd name="connsiteX10-725" fmla="*/ 3535358 w 3539953"/>
                  <a:gd name="connsiteY10-726" fmla="*/ 849888 h 2641929"/>
                  <a:gd name="connsiteX11-727" fmla="*/ 3346964 w 3539953"/>
                  <a:gd name="connsiteY11-728" fmla="*/ 261732 h 2641929"/>
                  <a:gd name="connsiteX12-729" fmla="*/ 2671503 w 3539953"/>
                  <a:gd name="connsiteY12-730" fmla="*/ 59553 h 2641929"/>
                  <a:gd name="connsiteX13-731" fmla="*/ 1633038 w 3539953"/>
                  <a:gd name="connsiteY13-732" fmla="*/ 100907 h 2641929"/>
                  <a:gd name="connsiteX14-733" fmla="*/ 1155161 w 3539953"/>
                  <a:gd name="connsiteY14-734" fmla="*/ 27388 h 2641929"/>
                  <a:gd name="connsiteX15-735" fmla="*/ 594574 w 3539953"/>
                  <a:gd name="connsiteY15-736" fmla="*/ 13603 h 2641929"/>
                  <a:gd name="connsiteX0-737" fmla="*/ 594574 w 3539953"/>
                  <a:gd name="connsiteY0-738" fmla="*/ 13603 h 2641929"/>
                  <a:gd name="connsiteX1-739" fmla="*/ 89127 w 3539953"/>
                  <a:gd name="connsiteY1-740" fmla="*/ 546620 h 2641929"/>
                  <a:gd name="connsiteX2-741" fmla="*/ 135077 w 3539953"/>
                  <a:gd name="connsiteY2-742" fmla="*/ 1176132 h 2641929"/>
                  <a:gd name="connsiteX3-743" fmla="*/ 29392 w 3539953"/>
                  <a:gd name="connsiteY3-744" fmla="*/ 1778073 h 2641929"/>
                  <a:gd name="connsiteX4-745" fmla="*/ 130482 w 3539953"/>
                  <a:gd name="connsiteY4-746" fmla="*/ 2439750 h 2641929"/>
                  <a:gd name="connsiteX5-747" fmla="*/ 874868 w 3539953"/>
                  <a:gd name="connsiteY5-748" fmla="*/ 2499484 h 2641929"/>
                  <a:gd name="connsiteX6-749" fmla="*/ 2212005 w 3539953"/>
                  <a:gd name="connsiteY6-750" fmla="*/ 2435155 h 2641929"/>
                  <a:gd name="connsiteX7-751" fmla="*/ 3029911 w 3539953"/>
                  <a:gd name="connsiteY7-752" fmla="*/ 2641929 h 2641929"/>
                  <a:gd name="connsiteX8-753" fmla="*/ 3539953 w 3539953"/>
                  <a:gd name="connsiteY8-754" fmla="*/ 2210001 h 2641929"/>
                  <a:gd name="connsiteX9-755" fmla="*/ 3443459 w 3539953"/>
                  <a:gd name="connsiteY9-756" fmla="*/ 1516160 h 2641929"/>
                  <a:gd name="connsiteX10-757" fmla="*/ 3535358 w 3539953"/>
                  <a:gd name="connsiteY10-758" fmla="*/ 849888 h 2641929"/>
                  <a:gd name="connsiteX11-759" fmla="*/ 3346964 w 3539953"/>
                  <a:gd name="connsiteY11-760" fmla="*/ 261732 h 2641929"/>
                  <a:gd name="connsiteX12-761" fmla="*/ 2671503 w 3539953"/>
                  <a:gd name="connsiteY12-762" fmla="*/ 59553 h 2641929"/>
                  <a:gd name="connsiteX13-763" fmla="*/ 1633038 w 3539953"/>
                  <a:gd name="connsiteY13-764" fmla="*/ 100907 h 2641929"/>
                  <a:gd name="connsiteX14-765" fmla="*/ 1155161 w 3539953"/>
                  <a:gd name="connsiteY14-766" fmla="*/ 27388 h 2641929"/>
                  <a:gd name="connsiteX15-767" fmla="*/ 594574 w 3539953"/>
                  <a:gd name="connsiteY15-768" fmla="*/ 13603 h 2641929"/>
                  <a:gd name="connsiteX0-769" fmla="*/ 594574 w 3539953"/>
                  <a:gd name="connsiteY0-770" fmla="*/ 13603 h 2641929"/>
                  <a:gd name="connsiteX1-771" fmla="*/ 89127 w 3539953"/>
                  <a:gd name="connsiteY1-772" fmla="*/ 546620 h 2641929"/>
                  <a:gd name="connsiteX2-773" fmla="*/ 135077 w 3539953"/>
                  <a:gd name="connsiteY2-774" fmla="*/ 1176132 h 2641929"/>
                  <a:gd name="connsiteX3-775" fmla="*/ 29392 w 3539953"/>
                  <a:gd name="connsiteY3-776" fmla="*/ 1778073 h 2641929"/>
                  <a:gd name="connsiteX4-777" fmla="*/ 130482 w 3539953"/>
                  <a:gd name="connsiteY4-778" fmla="*/ 2439750 h 2641929"/>
                  <a:gd name="connsiteX5-779" fmla="*/ 874868 w 3539953"/>
                  <a:gd name="connsiteY5-780" fmla="*/ 2499484 h 2641929"/>
                  <a:gd name="connsiteX6-781" fmla="*/ 2212005 w 3539953"/>
                  <a:gd name="connsiteY6-782" fmla="*/ 2435155 h 2641929"/>
                  <a:gd name="connsiteX7-783" fmla="*/ 3029911 w 3539953"/>
                  <a:gd name="connsiteY7-784" fmla="*/ 2641929 h 2641929"/>
                  <a:gd name="connsiteX8-785" fmla="*/ 3539953 w 3539953"/>
                  <a:gd name="connsiteY8-786" fmla="*/ 2210001 h 2641929"/>
                  <a:gd name="connsiteX9-787" fmla="*/ 3443459 w 3539953"/>
                  <a:gd name="connsiteY9-788" fmla="*/ 1516160 h 2641929"/>
                  <a:gd name="connsiteX10-789" fmla="*/ 3535358 w 3539953"/>
                  <a:gd name="connsiteY10-790" fmla="*/ 849888 h 2641929"/>
                  <a:gd name="connsiteX11-791" fmla="*/ 3346964 w 3539953"/>
                  <a:gd name="connsiteY11-792" fmla="*/ 261732 h 2641929"/>
                  <a:gd name="connsiteX12-793" fmla="*/ 2671503 w 3539953"/>
                  <a:gd name="connsiteY12-794" fmla="*/ 59553 h 2641929"/>
                  <a:gd name="connsiteX13-795" fmla="*/ 1633038 w 3539953"/>
                  <a:gd name="connsiteY13-796" fmla="*/ 100907 h 2641929"/>
                  <a:gd name="connsiteX14-797" fmla="*/ 1155161 w 3539953"/>
                  <a:gd name="connsiteY14-798" fmla="*/ 27388 h 2641929"/>
                  <a:gd name="connsiteX15-799" fmla="*/ 594574 w 3539953"/>
                  <a:gd name="connsiteY15-800" fmla="*/ 13603 h 2641929"/>
                  <a:gd name="connsiteX0-801" fmla="*/ 594574 w 3539953"/>
                  <a:gd name="connsiteY0-802" fmla="*/ 13603 h 2641929"/>
                  <a:gd name="connsiteX1-803" fmla="*/ 89127 w 3539953"/>
                  <a:gd name="connsiteY1-804" fmla="*/ 546620 h 2641929"/>
                  <a:gd name="connsiteX2-805" fmla="*/ 135077 w 3539953"/>
                  <a:gd name="connsiteY2-806" fmla="*/ 1176132 h 2641929"/>
                  <a:gd name="connsiteX3-807" fmla="*/ 29392 w 3539953"/>
                  <a:gd name="connsiteY3-808" fmla="*/ 1778073 h 2641929"/>
                  <a:gd name="connsiteX4-809" fmla="*/ 130482 w 3539953"/>
                  <a:gd name="connsiteY4-810" fmla="*/ 2439750 h 2641929"/>
                  <a:gd name="connsiteX5-811" fmla="*/ 874868 w 3539953"/>
                  <a:gd name="connsiteY5-812" fmla="*/ 2499484 h 2641929"/>
                  <a:gd name="connsiteX6-813" fmla="*/ 2212005 w 3539953"/>
                  <a:gd name="connsiteY6-814" fmla="*/ 2435155 h 2641929"/>
                  <a:gd name="connsiteX7-815" fmla="*/ 3029911 w 3539953"/>
                  <a:gd name="connsiteY7-816" fmla="*/ 2641929 h 2641929"/>
                  <a:gd name="connsiteX8-817" fmla="*/ 3539953 w 3539953"/>
                  <a:gd name="connsiteY8-818" fmla="*/ 2210001 h 2641929"/>
                  <a:gd name="connsiteX9-819" fmla="*/ 3443459 w 3539953"/>
                  <a:gd name="connsiteY9-820" fmla="*/ 1516160 h 2641929"/>
                  <a:gd name="connsiteX10-821" fmla="*/ 3535358 w 3539953"/>
                  <a:gd name="connsiteY10-822" fmla="*/ 849888 h 2641929"/>
                  <a:gd name="connsiteX11-823" fmla="*/ 3346964 w 3539953"/>
                  <a:gd name="connsiteY11-824" fmla="*/ 261732 h 2641929"/>
                  <a:gd name="connsiteX12-825" fmla="*/ 2671503 w 3539953"/>
                  <a:gd name="connsiteY12-826" fmla="*/ 59553 h 2641929"/>
                  <a:gd name="connsiteX13-827" fmla="*/ 1633038 w 3539953"/>
                  <a:gd name="connsiteY13-828" fmla="*/ 100907 h 2641929"/>
                  <a:gd name="connsiteX14-829" fmla="*/ 1155161 w 3539953"/>
                  <a:gd name="connsiteY14-830" fmla="*/ 27388 h 2641929"/>
                  <a:gd name="connsiteX15-831" fmla="*/ 594574 w 3539953"/>
                  <a:gd name="connsiteY15-832" fmla="*/ 13603 h 2641929"/>
                  <a:gd name="connsiteX0-833" fmla="*/ 594574 w 3541086"/>
                  <a:gd name="connsiteY0-834" fmla="*/ 13603 h 2641929"/>
                  <a:gd name="connsiteX1-835" fmla="*/ 89127 w 3541086"/>
                  <a:gd name="connsiteY1-836" fmla="*/ 546620 h 2641929"/>
                  <a:gd name="connsiteX2-837" fmla="*/ 135077 w 3541086"/>
                  <a:gd name="connsiteY2-838" fmla="*/ 1176132 h 2641929"/>
                  <a:gd name="connsiteX3-839" fmla="*/ 29392 w 3541086"/>
                  <a:gd name="connsiteY3-840" fmla="*/ 1778073 h 2641929"/>
                  <a:gd name="connsiteX4-841" fmla="*/ 130482 w 3541086"/>
                  <a:gd name="connsiteY4-842" fmla="*/ 2439750 h 2641929"/>
                  <a:gd name="connsiteX5-843" fmla="*/ 874868 w 3541086"/>
                  <a:gd name="connsiteY5-844" fmla="*/ 2499484 h 2641929"/>
                  <a:gd name="connsiteX6-845" fmla="*/ 2212005 w 3541086"/>
                  <a:gd name="connsiteY6-846" fmla="*/ 2435155 h 2641929"/>
                  <a:gd name="connsiteX7-847" fmla="*/ 3029911 w 3541086"/>
                  <a:gd name="connsiteY7-848" fmla="*/ 2641929 h 2641929"/>
                  <a:gd name="connsiteX8-849" fmla="*/ 3539953 w 3541086"/>
                  <a:gd name="connsiteY8-850" fmla="*/ 2210001 h 2641929"/>
                  <a:gd name="connsiteX9-851" fmla="*/ 3443459 w 3541086"/>
                  <a:gd name="connsiteY9-852" fmla="*/ 1516160 h 2641929"/>
                  <a:gd name="connsiteX10-853" fmla="*/ 3535358 w 3541086"/>
                  <a:gd name="connsiteY10-854" fmla="*/ 849888 h 2641929"/>
                  <a:gd name="connsiteX11-855" fmla="*/ 3346964 w 3541086"/>
                  <a:gd name="connsiteY11-856" fmla="*/ 261732 h 2641929"/>
                  <a:gd name="connsiteX12-857" fmla="*/ 2671503 w 3541086"/>
                  <a:gd name="connsiteY12-858" fmla="*/ 59553 h 2641929"/>
                  <a:gd name="connsiteX13-859" fmla="*/ 1633038 w 3541086"/>
                  <a:gd name="connsiteY13-860" fmla="*/ 100907 h 2641929"/>
                  <a:gd name="connsiteX14-861" fmla="*/ 1155161 w 3541086"/>
                  <a:gd name="connsiteY14-862" fmla="*/ 27388 h 2641929"/>
                  <a:gd name="connsiteX15-863" fmla="*/ 594574 w 3541086"/>
                  <a:gd name="connsiteY15-864" fmla="*/ 13603 h 2641929"/>
                  <a:gd name="connsiteX0-865" fmla="*/ 594574 w 3543658"/>
                  <a:gd name="connsiteY0-866" fmla="*/ 13603 h 2641929"/>
                  <a:gd name="connsiteX1-867" fmla="*/ 89127 w 3543658"/>
                  <a:gd name="connsiteY1-868" fmla="*/ 546620 h 2641929"/>
                  <a:gd name="connsiteX2-869" fmla="*/ 135077 w 3543658"/>
                  <a:gd name="connsiteY2-870" fmla="*/ 1176132 h 2641929"/>
                  <a:gd name="connsiteX3-871" fmla="*/ 29392 w 3543658"/>
                  <a:gd name="connsiteY3-872" fmla="*/ 1778073 h 2641929"/>
                  <a:gd name="connsiteX4-873" fmla="*/ 130482 w 3543658"/>
                  <a:gd name="connsiteY4-874" fmla="*/ 2439750 h 2641929"/>
                  <a:gd name="connsiteX5-875" fmla="*/ 874868 w 3543658"/>
                  <a:gd name="connsiteY5-876" fmla="*/ 2499484 h 2641929"/>
                  <a:gd name="connsiteX6-877" fmla="*/ 2212005 w 3543658"/>
                  <a:gd name="connsiteY6-878" fmla="*/ 2435155 h 2641929"/>
                  <a:gd name="connsiteX7-879" fmla="*/ 3029911 w 3543658"/>
                  <a:gd name="connsiteY7-880" fmla="*/ 2641929 h 2641929"/>
                  <a:gd name="connsiteX8-881" fmla="*/ 3539953 w 3543658"/>
                  <a:gd name="connsiteY8-882" fmla="*/ 2210001 h 2641929"/>
                  <a:gd name="connsiteX9-883" fmla="*/ 3443459 w 3543658"/>
                  <a:gd name="connsiteY9-884" fmla="*/ 1516160 h 2641929"/>
                  <a:gd name="connsiteX10-885" fmla="*/ 3535358 w 3543658"/>
                  <a:gd name="connsiteY10-886" fmla="*/ 849888 h 2641929"/>
                  <a:gd name="connsiteX11-887" fmla="*/ 3346964 w 3543658"/>
                  <a:gd name="connsiteY11-888" fmla="*/ 261732 h 2641929"/>
                  <a:gd name="connsiteX12-889" fmla="*/ 2671503 w 3543658"/>
                  <a:gd name="connsiteY12-890" fmla="*/ 59553 h 2641929"/>
                  <a:gd name="connsiteX13-891" fmla="*/ 1633038 w 3543658"/>
                  <a:gd name="connsiteY13-892" fmla="*/ 100907 h 2641929"/>
                  <a:gd name="connsiteX14-893" fmla="*/ 1155161 w 3543658"/>
                  <a:gd name="connsiteY14-894" fmla="*/ 27388 h 2641929"/>
                  <a:gd name="connsiteX15-895" fmla="*/ 594574 w 3543658"/>
                  <a:gd name="connsiteY15-896" fmla="*/ 13603 h 2641929"/>
                  <a:gd name="connsiteX0-897" fmla="*/ 594574 w 3543658"/>
                  <a:gd name="connsiteY0-898" fmla="*/ 13603 h 2641929"/>
                  <a:gd name="connsiteX1-899" fmla="*/ 89127 w 3543658"/>
                  <a:gd name="connsiteY1-900" fmla="*/ 546620 h 2641929"/>
                  <a:gd name="connsiteX2-901" fmla="*/ 135077 w 3543658"/>
                  <a:gd name="connsiteY2-902" fmla="*/ 1176132 h 2641929"/>
                  <a:gd name="connsiteX3-903" fmla="*/ 29392 w 3543658"/>
                  <a:gd name="connsiteY3-904" fmla="*/ 1778073 h 2641929"/>
                  <a:gd name="connsiteX4-905" fmla="*/ 130482 w 3543658"/>
                  <a:gd name="connsiteY4-906" fmla="*/ 2439750 h 2641929"/>
                  <a:gd name="connsiteX5-907" fmla="*/ 874868 w 3543658"/>
                  <a:gd name="connsiteY5-908" fmla="*/ 2499484 h 2641929"/>
                  <a:gd name="connsiteX6-909" fmla="*/ 2212005 w 3543658"/>
                  <a:gd name="connsiteY6-910" fmla="*/ 2435155 h 2641929"/>
                  <a:gd name="connsiteX7-911" fmla="*/ 3029911 w 3543658"/>
                  <a:gd name="connsiteY7-912" fmla="*/ 2641929 h 2641929"/>
                  <a:gd name="connsiteX8-913" fmla="*/ 3539953 w 3543658"/>
                  <a:gd name="connsiteY8-914" fmla="*/ 2210001 h 2641929"/>
                  <a:gd name="connsiteX9-915" fmla="*/ 3443459 w 3543658"/>
                  <a:gd name="connsiteY9-916" fmla="*/ 1516160 h 2641929"/>
                  <a:gd name="connsiteX10-917" fmla="*/ 3535358 w 3543658"/>
                  <a:gd name="connsiteY10-918" fmla="*/ 849888 h 2641929"/>
                  <a:gd name="connsiteX11-919" fmla="*/ 3346964 w 3543658"/>
                  <a:gd name="connsiteY11-920" fmla="*/ 261732 h 2641929"/>
                  <a:gd name="connsiteX12-921" fmla="*/ 2671503 w 3543658"/>
                  <a:gd name="connsiteY12-922" fmla="*/ 59553 h 2641929"/>
                  <a:gd name="connsiteX13-923" fmla="*/ 1633038 w 3543658"/>
                  <a:gd name="connsiteY13-924" fmla="*/ 100907 h 2641929"/>
                  <a:gd name="connsiteX14-925" fmla="*/ 1155161 w 3543658"/>
                  <a:gd name="connsiteY14-926" fmla="*/ 27388 h 2641929"/>
                  <a:gd name="connsiteX15-927" fmla="*/ 594574 w 3543658"/>
                  <a:gd name="connsiteY15-928" fmla="*/ 13603 h 2641929"/>
                  <a:gd name="connsiteX0-929" fmla="*/ 594574 w 3543658"/>
                  <a:gd name="connsiteY0-930" fmla="*/ 13603 h 2641929"/>
                  <a:gd name="connsiteX1-931" fmla="*/ 89127 w 3543658"/>
                  <a:gd name="connsiteY1-932" fmla="*/ 546620 h 2641929"/>
                  <a:gd name="connsiteX2-933" fmla="*/ 135077 w 3543658"/>
                  <a:gd name="connsiteY2-934" fmla="*/ 1176132 h 2641929"/>
                  <a:gd name="connsiteX3-935" fmla="*/ 29392 w 3543658"/>
                  <a:gd name="connsiteY3-936" fmla="*/ 1778073 h 2641929"/>
                  <a:gd name="connsiteX4-937" fmla="*/ 130482 w 3543658"/>
                  <a:gd name="connsiteY4-938" fmla="*/ 2439750 h 2641929"/>
                  <a:gd name="connsiteX5-939" fmla="*/ 874868 w 3543658"/>
                  <a:gd name="connsiteY5-940" fmla="*/ 2499484 h 2641929"/>
                  <a:gd name="connsiteX6-941" fmla="*/ 2212005 w 3543658"/>
                  <a:gd name="connsiteY6-942" fmla="*/ 2435155 h 2641929"/>
                  <a:gd name="connsiteX7-943" fmla="*/ 3029911 w 3543658"/>
                  <a:gd name="connsiteY7-944" fmla="*/ 2641929 h 2641929"/>
                  <a:gd name="connsiteX8-945" fmla="*/ 3539953 w 3543658"/>
                  <a:gd name="connsiteY8-946" fmla="*/ 2210001 h 2641929"/>
                  <a:gd name="connsiteX9-947" fmla="*/ 3443459 w 3543658"/>
                  <a:gd name="connsiteY9-948" fmla="*/ 1516160 h 2641929"/>
                  <a:gd name="connsiteX10-949" fmla="*/ 3535358 w 3543658"/>
                  <a:gd name="connsiteY10-950" fmla="*/ 849888 h 2641929"/>
                  <a:gd name="connsiteX11-951" fmla="*/ 3346964 w 3543658"/>
                  <a:gd name="connsiteY11-952" fmla="*/ 261732 h 2641929"/>
                  <a:gd name="connsiteX12-953" fmla="*/ 2671503 w 3543658"/>
                  <a:gd name="connsiteY12-954" fmla="*/ 59553 h 2641929"/>
                  <a:gd name="connsiteX13-955" fmla="*/ 1633038 w 3543658"/>
                  <a:gd name="connsiteY13-956" fmla="*/ 100907 h 2641929"/>
                  <a:gd name="connsiteX14-957" fmla="*/ 1155161 w 3543658"/>
                  <a:gd name="connsiteY14-958" fmla="*/ 27388 h 2641929"/>
                  <a:gd name="connsiteX15-959" fmla="*/ 594574 w 3543658"/>
                  <a:gd name="connsiteY15-960" fmla="*/ 13603 h 2641929"/>
                  <a:gd name="connsiteX0-961" fmla="*/ 594574 w 3541504"/>
                  <a:gd name="connsiteY0-962" fmla="*/ 13603 h 2641929"/>
                  <a:gd name="connsiteX1-963" fmla="*/ 89127 w 3541504"/>
                  <a:gd name="connsiteY1-964" fmla="*/ 546620 h 2641929"/>
                  <a:gd name="connsiteX2-965" fmla="*/ 135077 w 3541504"/>
                  <a:gd name="connsiteY2-966" fmla="*/ 1176132 h 2641929"/>
                  <a:gd name="connsiteX3-967" fmla="*/ 29392 w 3541504"/>
                  <a:gd name="connsiteY3-968" fmla="*/ 1778073 h 2641929"/>
                  <a:gd name="connsiteX4-969" fmla="*/ 130482 w 3541504"/>
                  <a:gd name="connsiteY4-970" fmla="*/ 2439750 h 2641929"/>
                  <a:gd name="connsiteX5-971" fmla="*/ 874868 w 3541504"/>
                  <a:gd name="connsiteY5-972" fmla="*/ 2499484 h 2641929"/>
                  <a:gd name="connsiteX6-973" fmla="*/ 2212005 w 3541504"/>
                  <a:gd name="connsiteY6-974" fmla="*/ 2435155 h 2641929"/>
                  <a:gd name="connsiteX7-975" fmla="*/ 3029911 w 3541504"/>
                  <a:gd name="connsiteY7-976" fmla="*/ 2641929 h 2641929"/>
                  <a:gd name="connsiteX8-977" fmla="*/ 3539953 w 3541504"/>
                  <a:gd name="connsiteY8-978" fmla="*/ 2210001 h 2641929"/>
                  <a:gd name="connsiteX9-979" fmla="*/ 3443459 w 3541504"/>
                  <a:gd name="connsiteY9-980" fmla="*/ 1516160 h 2641929"/>
                  <a:gd name="connsiteX10-981" fmla="*/ 3535358 w 3541504"/>
                  <a:gd name="connsiteY10-982" fmla="*/ 849888 h 2641929"/>
                  <a:gd name="connsiteX11-983" fmla="*/ 3346964 w 3541504"/>
                  <a:gd name="connsiteY11-984" fmla="*/ 261732 h 2641929"/>
                  <a:gd name="connsiteX12-985" fmla="*/ 2671503 w 3541504"/>
                  <a:gd name="connsiteY12-986" fmla="*/ 59553 h 2641929"/>
                  <a:gd name="connsiteX13-987" fmla="*/ 1633038 w 3541504"/>
                  <a:gd name="connsiteY13-988" fmla="*/ 100907 h 2641929"/>
                  <a:gd name="connsiteX14-989" fmla="*/ 1155161 w 3541504"/>
                  <a:gd name="connsiteY14-990" fmla="*/ 27388 h 2641929"/>
                  <a:gd name="connsiteX15-991" fmla="*/ 594574 w 3541504"/>
                  <a:gd name="connsiteY15-992" fmla="*/ 13603 h 2641929"/>
                  <a:gd name="connsiteX0-993" fmla="*/ 594574 w 3541504"/>
                  <a:gd name="connsiteY0-994" fmla="*/ 22425 h 2650751"/>
                  <a:gd name="connsiteX1-995" fmla="*/ 89127 w 3541504"/>
                  <a:gd name="connsiteY1-996" fmla="*/ 555442 h 2650751"/>
                  <a:gd name="connsiteX2-997" fmla="*/ 135077 w 3541504"/>
                  <a:gd name="connsiteY2-998" fmla="*/ 1184954 h 2650751"/>
                  <a:gd name="connsiteX3-999" fmla="*/ 29392 w 3541504"/>
                  <a:gd name="connsiteY3-1000" fmla="*/ 1786895 h 2650751"/>
                  <a:gd name="connsiteX4-1001" fmla="*/ 130482 w 3541504"/>
                  <a:gd name="connsiteY4-1002" fmla="*/ 2448572 h 2650751"/>
                  <a:gd name="connsiteX5-1003" fmla="*/ 874868 w 3541504"/>
                  <a:gd name="connsiteY5-1004" fmla="*/ 2508306 h 2650751"/>
                  <a:gd name="connsiteX6-1005" fmla="*/ 2212005 w 3541504"/>
                  <a:gd name="connsiteY6-1006" fmla="*/ 2443977 h 2650751"/>
                  <a:gd name="connsiteX7-1007" fmla="*/ 3029911 w 3541504"/>
                  <a:gd name="connsiteY7-1008" fmla="*/ 2650751 h 2650751"/>
                  <a:gd name="connsiteX8-1009" fmla="*/ 3539953 w 3541504"/>
                  <a:gd name="connsiteY8-1010" fmla="*/ 2218823 h 2650751"/>
                  <a:gd name="connsiteX9-1011" fmla="*/ 3443459 w 3541504"/>
                  <a:gd name="connsiteY9-1012" fmla="*/ 1524982 h 2650751"/>
                  <a:gd name="connsiteX10-1013" fmla="*/ 3535358 w 3541504"/>
                  <a:gd name="connsiteY10-1014" fmla="*/ 858710 h 2650751"/>
                  <a:gd name="connsiteX11-1015" fmla="*/ 3346964 w 3541504"/>
                  <a:gd name="connsiteY11-1016" fmla="*/ 270554 h 2650751"/>
                  <a:gd name="connsiteX12-1017" fmla="*/ 2671503 w 3541504"/>
                  <a:gd name="connsiteY12-1018" fmla="*/ 68375 h 2650751"/>
                  <a:gd name="connsiteX13-1019" fmla="*/ 1633038 w 3541504"/>
                  <a:gd name="connsiteY13-1020" fmla="*/ 109729 h 2650751"/>
                  <a:gd name="connsiteX14-1021" fmla="*/ 1155161 w 3541504"/>
                  <a:gd name="connsiteY14-1022" fmla="*/ 36210 h 2650751"/>
                  <a:gd name="connsiteX15-1023" fmla="*/ 594574 w 3541504"/>
                  <a:gd name="connsiteY15-1024" fmla="*/ 22425 h 2650751"/>
                  <a:gd name="connsiteX0-1025" fmla="*/ 594574 w 3541504"/>
                  <a:gd name="connsiteY0-1026" fmla="*/ 22425 h 2650751"/>
                  <a:gd name="connsiteX1-1027" fmla="*/ 89127 w 3541504"/>
                  <a:gd name="connsiteY1-1028" fmla="*/ 555442 h 2650751"/>
                  <a:gd name="connsiteX2-1029" fmla="*/ 135077 w 3541504"/>
                  <a:gd name="connsiteY2-1030" fmla="*/ 1184954 h 2650751"/>
                  <a:gd name="connsiteX3-1031" fmla="*/ 29392 w 3541504"/>
                  <a:gd name="connsiteY3-1032" fmla="*/ 1786895 h 2650751"/>
                  <a:gd name="connsiteX4-1033" fmla="*/ 130482 w 3541504"/>
                  <a:gd name="connsiteY4-1034" fmla="*/ 2448572 h 2650751"/>
                  <a:gd name="connsiteX5-1035" fmla="*/ 874868 w 3541504"/>
                  <a:gd name="connsiteY5-1036" fmla="*/ 2508306 h 2650751"/>
                  <a:gd name="connsiteX6-1037" fmla="*/ 2212005 w 3541504"/>
                  <a:gd name="connsiteY6-1038" fmla="*/ 2443977 h 2650751"/>
                  <a:gd name="connsiteX7-1039" fmla="*/ 3029911 w 3541504"/>
                  <a:gd name="connsiteY7-1040" fmla="*/ 2650751 h 2650751"/>
                  <a:gd name="connsiteX8-1041" fmla="*/ 3539953 w 3541504"/>
                  <a:gd name="connsiteY8-1042" fmla="*/ 2218823 h 2650751"/>
                  <a:gd name="connsiteX9-1043" fmla="*/ 3443459 w 3541504"/>
                  <a:gd name="connsiteY9-1044" fmla="*/ 1524982 h 2650751"/>
                  <a:gd name="connsiteX10-1045" fmla="*/ 3535358 w 3541504"/>
                  <a:gd name="connsiteY10-1046" fmla="*/ 858710 h 2650751"/>
                  <a:gd name="connsiteX11-1047" fmla="*/ 3346964 w 3541504"/>
                  <a:gd name="connsiteY11-1048" fmla="*/ 270554 h 2650751"/>
                  <a:gd name="connsiteX12-1049" fmla="*/ 2671503 w 3541504"/>
                  <a:gd name="connsiteY12-1050" fmla="*/ 68375 h 2650751"/>
                  <a:gd name="connsiteX13-1051" fmla="*/ 1633038 w 3541504"/>
                  <a:gd name="connsiteY13-1052" fmla="*/ 109729 h 2650751"/>
                  <a:gd name="connsiteX14-1053" fmla="*/ 1155161 w 3541504"/>
                  <a:gd name="connsiteY14-1054" fmla="*/ 36210 h 2650751"/>
                  <a:gd name="connsiteX15-1055" fmla="*/ 594574 w 3541504"/>
                  <a:gd name="connsiteY15-1056" fmla="*/ 22425 h 2650751"/>
                  <a:gd name="connsiteX0-1057" fmla="*/ 594574 w 3541504"/>
                  <a:gd name="connsiteY0-1058" fmla="*/ 22425 h 2650751"/>
                  <a:gd name="connsiteX1-1059" fmla="*/ 89127 w 3541504"/>
                  <a:gd name="connsiteY1-1060" fmla="*/ 555442 h 2650751"/>
                  <a:gd name="connsiteX2-1061" fmla="*/ 135077 w 3541504"/>
                  <a:gd name="connsiteY2-1062" fmla="*/ 1184954 h 2650751"/>
                  <a:gd name="connsiteX3-1063" fmla="*/ 29392 w 3541504"/>
                  <a:gd name="connsiteY3-1064" fmla="*/ 1786895 h 2650751"/>
                  <a:gd name="connsiteX4-1065" fmla="*/ 130482 w 3541504"/>
                  <a:gd name="connsiteY4-1066" fmla="*/ 2448572 h 2650751"/>
                  <a:gd name="connsiteX5-1067" fmla="*/ 874868 w 3541504"/>
                  <a:gd name="connsiteY5-1068" fmla="*/ 2508306 h 2650751"/>
                  <a:gd name="connsiteX6-1069" fmla="*/ 2212005 w 3541504"/>
                  <a:gd name="connsiteY6-1070" fmla="*/ 2443977 h 2650751"/>
                  <a:gd name="connsiteX7-1071" fmla="*/ 3029911 w 3541504"/>
                  <a:gd name="connsiteY7-1072" fmla="*/ 2650751 h 2650751"/>
                  <a:gd name="connsiteX8-1073" fmla="*/ 3539953 w 3541504"/>
                  <a:gd name="connsiteY8-1074" fmla="*/ 2218823 h 2650751"/>
                  <a:gd name="connsiteX9-1075" fmla="*/ 3443459 w 3541504"/>
                  <a:gd name="connsiteY9-1076" fmla="*/ 1524982 h 2650751"/>
                  <a:gd name="connsiteX10-1077" fmla="*/ 3535358 w 3541504"/>
                  <a:gd name="connsiteY10-1078" fmla="*/ 858710 h 2650751"/>
                  <a:gd name="connsiteX11-1079" fmla="*/ 3346964 w 3541504"/>
                  <a:gd name="connsiteY11-1080" fmla="*/ 270554 h 2650751"/>
                  <a:gd name="connsiteX12-1081" fmla="*/ 2671503 w 3541504"/>
                  <a:gd name="connsiteY12-1082" fmla="*/ 68375 h 2650751"/>
                  <a:gd name="connsiteX13-1083" fmla="*/ 1633038 w 3541504"/>
                  <a:gd name="connsiteY13-1084" fmla="*/ 109729 h 2650751"/>
                  <a:gd name="connsiteX14-1085" fmla="*/ 1453833 w 3541504"/>
                  <a:gd name="connsiteY14-1086" fmla="*/ 86756 h 2650751"/>
                  <a:gd name="connsiteX15-1087" fmla="*/ 1155161 w 3541504"/>
                  <a:gd name="connsiteY15-1088" fmla="*/ 36210 h 2650751"/>
                  <a:gd name="connsiteX16" fmla="*/ 594574 w 3541504"/>
                  <a:gd name="connsiteY16" fmla="*/ 22425 h 2650751"/>
                  <a:gd name="connsiteX0-1089" fmla="*/ 594574 w 3541504"/>
                  <a:gd name="connsiteY0-1090" fmla="*/ 22425 h 2650751"/>
                  <a:gd name="connsiteX1-1091" fmla="*/ 89127 w 3541504"/>
                  <a:gd name="connsiteY1-1092" fmla="*/ 555442 h 2650751"/>
                  <a:gd name="connsiteX2-1093" fmla="*/ 135077 w 3541504"/>
                  <a:gd name="connsiteY2-1094" fmla="*/ 1184954 h 2650751"/>
                  <a:gd name="connsiteX3-1095" fmla="*/ 29392 w 3541504"/>
                  <a:gd name="connsiteY3-1096" fmla="*/ 1786895 h 2650751"/>
                  <a:gd name="connsiteX4-1097" fmla="*/ 130482 w 3541504"/>
                  <a:gd name="connsiteY4-1098" fmla="*/ 2448572 h 2650751"/>
                  <a:gd name="connsiteX5-1099" fmla="*/ 874868 w 3541504"/>
                  <a:gd name="connsiteY5-1100" fmla="*/ 2508306 h 2650751"/>
                  <a:gd name="connsiteX6-1101" fmla="*/ 2212005 w 3541504"/>
                  <a:gd name="connsiteY6-1102" fmla="*/ 2443977 h 2650751"/>
                  <a:gd name="connsiteX7-1103" fmla="*/ 3029911 w 3541504"/>
                  <a:gd name="connsiteY7-1104" fmla="*/ 2650751 h 2650751"/>
                  <a:gd name="connsiteX8-1105" fmla="*/ 3539953 w 3541504"/>
                  <a:gd name="connsiteY8-1106" fmla="*/ 2218823 h 2650751"/>
                  <a:gd name="connsiteX9-1107" fmla="*/ 3443459 w 3541504"/>
                  <a:gd name="connsiteY9-1108" fmla="*/ 1524982 h 2650751"/>
                  <a:gd name="connsiteX10-1109" fmla="*/ 3535358 w 3541504"/>
                  <a:gd name="connsiteY10-1110" fmla="*/ 858710 h 2650751"/>
                  <a:gd name="connsiteX11-1111" fmla="*/ 3346964 w 3541504"/>
                  <a:gd name="connsiteY11-1112" fmla="*/ 270554 h 2650751"/>
                  <a:gd name="connsiteX12-1113" fmla="*/ 2671503 w 3541504"/>
                  <a:gd name="connsiteY12-1114" fmla="*/ 68375 h 2650751"/>
                  <a:gd name="connsiteX13-1115" fmla="*/ 1775483 w 3541504"/>
                  <a:gd name="connsiteY13-1116" fmla="*/ 105134 h 2650751"/>
                  <a:gd name="connsiteX14-1117" fmla="*/ 1453833 w 3541504"/>
                  <a:gd name="connsiteY14-1118" fmla="*/ 86756 h 2650751"/>
                  <a:gd name="connsiteX15-1119" fmla="*/ 1155161 w 3541504"/>
                  <a:gd name="connsiteY15-1120" fmla="*/ 36210 h 2650751"/>
                  <a:gd name="connsiteX16-1121" fmla="*/ 594574 w 3541504"/>
                  <a:gd name="connsiteY16-1122" fmla="*/ 22425 h 2650751"/>
                  <a:gd name="connsiteX0-1123" fmla="*/ 594574 w 3541504"/>
                  <a:gd name="connsiteY0-1124" fmla="*/ 22425 h 2650751"/>
                  <a:gd name="connsiteX1-1125" fmla="*/ 89127 w 3541504"/>
                  <a:gd name="connsiteY1-1126" fmla="*/ 555442 h 2650751"/>
                  <a:gd name="connsiteX2-1127" fmla="*/ 135077 w 3541504"/>
                  <a:gd name="connsiteY2-1128" fmla="*/ 1184954 h 2650751"/>
                  <a:gd name="connsiteX3-1129" fmla="*/ 29392 w 3541504"/>
                  <a:gd name="connsiteY3-1130" fmla="*/ 1786895 h 2650751"/>
                  <a:gd name="connsiteX4-1131" fmla="*/ 130482 w 3541504"/>
                  <a:gd name="connsiteY4-1132" fmla="*/ 2448572 h 2650751"/>
                  <a:gd name="connsiteX5-1133" fmla="*/ 874868 w 3541504"/>
                  <a:gd name="connsiteY5-1134" fmla="*/ 2508306 h 2650751"/>
                  <a:gd name="connsiteX6-1135" fmla="*/ 2212005 w 3541504"/>
                  <a:gd name="connsiteY6-1136" fmla="*/ 2443977 h 2650751"/>
                  <a:gd name="connsiteX7-1137" fmla="*/ 3029911 w 3541504"/>
                  <a:gd name="connsiteY7-1138" fmla="*/ 2650751 h 2650751"/>
                  <a:gd name="connsiteX8-1139" fmla="*/ 3539953 w 3541504"/>
                  <a:gd name="connsiteY8-1140" fmla="*/ 2218823 h 2650751"/>
                  <a:gd name="connsiteX9-1141" fmla="*/ 3443459 w 3541504"/>
                  <a:gd name="connsiteY9-1142" fmla="*/ 1524982 h 2650751"/>
                  <a:gd name="connsiteX10-1143" fmla="*/ 3535358 w 3541504"/>
                  <a:gd name="connsiteY10-1144" fmla="*/ 858710 h 2650751"/>
                  <a:gd name="connsiteX11-1145" fmla="*/ 3346964 w 3541504"/>
                  <a:gd name="connsiteY11-1146" fmla="*/ 270554 h 2650751"/>
                  <a:gd name="connsiteX12-1147" fmla="*/ 2671503 w 3541504"/>
                  <a:gd name="connsiteY12-1148" fmla="*/ 68375 h 2650751"/>
                  <a:gd name="connsiteX13-1149" fmla="*/ 1775483 w 3541504"/>
                  <a:gd name="connsiteY13-1150" fmla="*/ 105134 h 2650751"/>
                  <a:gd name="connsiteX14-1151" fmla="*/ 1453833 w 3541504"/>
                  <a:gd name="connsiteY14-1152" fmla="*/ 86756 h 2650751"/>
                  <a:gd name="connsiteX15-1153" fmla="*/ 1155161 w 3541504"/>
                  <a:gd name="connsiteY15-1154" fmla="*/ 36210 h 2650751"/>
                  <a:gd name="connsiteX16-1155" fmla="*/ 594574 w 3541504"/>
                  <a:gd name="connsiteY16-1156" fmla="*/ 22425 h 2650751"/>
                  <a:gd name="connsiteX0-1157" fmla="*/ 594574 w 3541504"/>
                  <a:gd name="connsiteY0-1158" fmla="*/ 22425 h 2650751"/>
                  <a:gd name="connsiteX1-1159" fmla="*/ 89127 w 3541504"/>
                  <a:gd name="connsiteY1-1160" fmla="*/ 555442 h 2650751"/>
                  <a:gd name="connsiteX2-1161" fmla="*/ 135077 w 3541504"/>
                  <a:gd name="connsiteY2-1162" fmla="*/ 1184954 h 2650751"/>
                  <a:gd name="connsiteX3-1163" fmla="*/ 29392 w 3541504"/>
                  <a:gd name="connsiteY3-1164" fmla="*/ 1786895 h 2650751"/>
                  <a:gd name="connsiteX4-1165" fmla="*/ 130482 w 3541504"/>
                  <a:gd name="connsiteY4-1166" fmla="*/ 2448572 h 2650751"/>
                  <a:gd name="connsiteX5-1167" fmla="*/ 874868 w 3541504"/>
                  <a:gd name="connsiteY5-1168" fmla="*/ 2508306 h 2650751"/>
                  <a:gd name="connsiteX6-1169" fmla="*/ 2212005 w 3541504"/>
                  <a:gd name="connsiteY6-1170" fmla="*/ 2443977 h 2650751"/>
                  <a:gd name="connsiteX7-1171" fmla="*/ 3029911 w 3541504"/>
                  <a:gd name="connsiteY7-1172" fmla="*/ 2650751 h 2650751"/>
                  <a:gd name="connsiteX8-1173" fmla="*/ 3539953 w 3541504"/>
                  <a:gd name="connsiteY8-1174" fmla="*/ 2218823 h 2650751"/>
                  <a:gd name="connsiteX9-1175" fmla="*/ 3443459 w 3541504"/>
                  <a:gd name="connsiteY9-1176" fmla="*/ 1524982 h 2650751"/>
                  <a:gd name="connsiteX10-1177" fmla="*/ 3535358 w 3541504"/>
                  <a:gd name="connsiteY10-1178" fmla="*/ 858710 h 2650751"/>
                  <a:gd name="connsiteX11-1179" fmla="*/ 3346964 w 3541504"/>
                  <a:gd name="connsiteY11-1180" fmla="*/ 270554 h 2650751"/>
                  <a:gd name="connsiteX12-1181" fmla="*/ 2671503 w 3541504"/>
                  <a:gd name="connsiteY12-1182" fmla="*/ 68375 h 2650751"/>
                  <a:gd name="connsiteX13-1183" fmla="*/ 1775483 w 3541504"/>
                  <a:gd name="connsiteY13-1184" fmla="*/ 105134 h 2650751"/>
                  <a:gd name="connsiteX14-1185" fmla="*/ 1453833 w 3541504"/>
                  <a:gd name="connsiteY14-1186" fmla="*/ 86756 h 2650751"/>
                  <a:gd name="connsiteX15-1187" fmla="*/ 1155161 w 3541504"/>
                  <a:gd name="connsiteY15-1188" fmla="*/ 36210 h 2650751"/>
                  <a:gd name="connsiteX16-1189" fmla="*/ 594574 w 3541504"/>
                  <a:gd name="connsiteY16-1190" fmla="*/ 22425 h 2650751"/>
                  <a:gd name="connsiteX0-1191" fmla="*/ 594574 w 3541504"/>
                  <a:gd name="connsiteY0-1192" fmla="*/ 22425 h 2650751"/>
                  <a:gd name="connsiteX1-1193" fmla="*/ 89127 w 3541504"/>
                  <a:gd name="connsiteY1-1194" fmla="*/ 555442 h 2650751"/>
                  <a:gd name="connsiteX2-1195" fmla="*/ 135077 w 3541504"/>
                  <a:gd name="connsiteY2-1196" fmla="*/ 1184954 h 2650751"/>
                  <a:gd name="connsiteX3-1197" fmla="*/ 29392 w 3541504"/>
                  <a:gd name="connsiteY3-1198" fmla="*/ 1786895 h 2650751"/>
                  <a:gd name="connsiteX4-1199" fmla="*/ 130482 w 3541504"/>
                  <a:gd name="connsiteY4-1200" fmla="*/ 2448572 h 2650751"/>
                  <a:gd name="connsiteX5-1201" fmla="*/ 874868 w 3541504"/>
                  <a:gd name="connsiteY5-1202" fmla="*/ 2508306 h 2650751"/>
                  <a:gd name="connsiteX6-1203" fmla="*/ 2212005 w 3541504"/>
                  <a:gd name="connsiteY6-1204" fmla="*/ 2443977 h 2650751"/>
                  <a:gd name="connsiteX7-1205" fmla="*/ 3029911 w 3541504"/>
                  <a:gd name="connsiteY7-1206" fmla="*/ 2650751 h 2650751"/>
                  <a:gd name="connsiteX8-1207" fmla="*/ 3539953 w 3541504"/>
                  <a:gd name="connsiteY8-1208" fmla="*/ 2218823 h 2650751"/>
                  <a:gd name="connsiteX9-1209" fmla="*/ 3443459 w 3541504"/>
                  <a:gd name="connsiteY9-1210" fmla="*/ 1524982 h 2650751"/>
                  <a:gd name="connsiteX10-1211" fmla="*/ 3535358 w 3541504"/>
                  <a:gd name="connsiteY10-1212" fmla="*/ 858710 h 2650751"/>
                  <a:gd name="connsiteX11-1213" fmla="*/ 3346964 w 3541504"/>
                  <a:gd name="connsiteY11-1214" fmla="*/ 270554 h 2650751"/>
                  <a:gd name="connsiteX12-1215" fmla="*/ 2671503 w 3541504"/>
                  <a:gd name="connsiteY12-1216" fmla="*/ 68375 h 2650751"/>
                  <a:gd name="connsiteX13-1217" fmla="*/ 1775483 w 3541504"/>
                  <a:gd name="connsiteY13-1218" fmla="*/ 105134 h 2650751"/>
                  <a:gd name="connsiteX14-1219" fmla="*/ 1453833 w 3541504"/>
                  <a:gd name="connsiteY14-1220" fmla="*/ 86756 h 2650751"/>
                  <a:gd name="connsiteX15-1221" fmla="*/ 1155161 w 3541504"/>
                  <a:gd name="connsiteY15-1222" fmla="*/ 36210 h 2650751"/>
                  <a:gd name="connsiteX16-1223" fmla="*/ 594574 w 3541504"/>
                  <a:gd name="connsiteY16-1224" fmla="*/ 22425 h 2650751"/>
                  <a:gd name="connsiteX0-1225" fmla="*/ 594574 w 3541504"/>
                  <a:gd name="connsiteY0-1226" fmla="*/ 22425 h 2650751"/>
                  <a:gd name="connsiteX1-1227" fmla="*/ 89127 w 3541504"/>
                  <a:gd name="connsiteY1-1228" fmla="*/ 555442 h 2650751"/>
                  <a:gd name="connsiteX2-1229" fmla="*/ 135077 w 3541504"/>
                  <a:gd name="connsiteY2-1230" fmla="*/ 1184954 h 2650751"/>
                  <a:gd name="connsiteX3-1231" fmla="*/ 29392 w 3541504"/>
                  <a:gd name="connsiteY3-1232" fmla="*/ 1786895 h 2650751"/>
                  <a:gd name="connsiteX4-1233" fmla="*/ 130482 w 3541504"/>
                  <a:gd name="connsiteY4-1234" fmla="*/ 2448572 h 2650751"/>
                  <a:gd name="connsiteX5-1235" fmla="*/ 874868 w 3541504"/>
                  <a:gd name="connsiteY5-1236" fmla="*/ 2508306 h 2650751"/>
                  <a:gd name="connsiteX6-1237" fmla="*/ 2212005 w 3541504"/>
                  <a:gd name="connsiteY6-1238" fmla="*/ 2443977 h 2650751"/>
                  <a:gd name="connsiteX7-1239" fmla="*/ 3029911 w 3541504"/>
                  <a:gd name="connsiteY7-1240" fmla="*/ 2650751 h 2650751"/>
                  <a:gd name="connsiteX8-1241" fmla="*/ 3539953 w 3541504"/>
                  <a:gd name="connsiteY8-1242" fmla="*/ 2218823 h 2650751"/>
                  <a:gd name="connsiteX9-1243" fmla="*/ 3443459 w 3541504"/>
                  <a:gd name="connsiteY9-1244" fmla="*/ 1524982 h 2650751"/>
                  <a:gd name="connsiteX10-1245" fmla="*/ 3535358 w 3541504"/>
                  <a:gd name="connsiteY10-1246" fmla="*/ 858710 h 2650751"/>
                  <a:gd name="connsiteX11-1247" fmla="*/ 3346964 w 3541504"/>
                  <a:gd name="connsiteY11-1248" fmla="*/ 270554 h 2650751"/>
                  <a:gd name="connsiteX12-1249" fmla="*/ 2671503 w 3541504"/>
                  <a:gd name="connsiteY12-1250" fmla="*/ 68375 h 2650751"/>
                  <a:gd name="connsiteX13-1251" fmla="*/ 1775483 w 3541504"/>
                  <a:gd name="connsiteY13-1252" fmla="*/ 105134 h 2650751"/>
                  <a:gd name="connsiteX14-1253" fmla="*/ 1453833 w 3541504"/>
                  <a:gd name="connsiteY14-1254" fmla="*/ 86756 h 2650751"/>
                  <a:gd name="connsiteX15-1255" fmla="*/ 1155161 w 3541504"/>
                  <a:gd name="connsiteY15-1256" fmla="*/ 36210 h 2650751"/>
                  <a:gd name="connsiteX16-1257" fmla="*/ 594574 w 3541504"/>
                  <a:gd name="connsiteY16-1258" fmla="*/ 22425 h 2650751"/>
                  <a:gd name="connsiteX0-1259" fmla="*/ 594574 w 3541504"/>
                  <a:gd name="connsiteY0-1260" fmla="*/ 22425 h 2650751"/>
                  <a:gd name="connsiteX1-1261" fmla="*/ 89127 w 3541504"/>
                  <a:gd name="connsiteY1-1262" fmla="*/ 555442 h 2650751"/>
                  <a:gd name="connsiteX2-1263" fmla="*/ 135077 w 3541504"/>
                  <a:gd name="connsiteY2-1264" fmla="*/ 1184954 h 2650751"/>
                  <a:gd name="connsiteX3-1265" fmla="*/ 29392 w 3541504"/>
                  <a:gd name="connsiteY3-1266" fmla="*/ 1786895 h 2650751"/>
                  <a:gd name="connsiteX4-1267" fmla="*/ 130482 w 3541504"/>
                  <a:gd name="connsiteY4-1268" fmla="*/ 2448572 h 2650751"/>
                  <a:gd name="connsiteX5-1269" fmla="*/ 874868 w 3541504"/>
                  <a:gd name="connsiteY5-1270" fmla="*/ 2508306 h 2650751"/>
                  <a:gd name="connsiteX6-1271" fmla="*/ 2212005 w 3541504"/>
                  <a:gd name="connsiteY6-1272" fmla="*/ 2443977 h 2650751"/>
                  <a:gd name="connsiteX7-1273" fmla="*/ 3029911 w 3541504"/>
                  <a:gd name="connsiteY7-1274" fmla="*/ 2650751 h 2650751"/>
                  <a:gd name="connsiteX8-1275" fmla="*/ 3539953 w 3541504"/>
                  <a:gd name="connsiteY8-1276" fmla="*/ 2218823 h 2650751"/>
                  <a:gd name="connsiteX9-1277" fmla="*/ 3443459 w 3541504"/>
                  <a:gd name="connsiteY9-1278" fmla="*/ 1524982 h 2650751"/>
                  <a:gd name="connsiteX10-1279" fmla="*/ 3535358 w 3541504"/>
                  <a:gd name="connsiteY10-1280" fmla="*/ 858710 h 2650751"/>
                  <a:gd name="connsiteX11-1281" fmla="*/ 3346964 w 3541504"/>
                  <a:gd name="connsiteY11-1282" fmla="*/ 270554 h 2650751"/>
                  <a:gd name="connsiteX12-1283" fmla="*/ 2671503 w 3541504"/>
                  <a:gd name="connsiteY12-1284" fmla="*/ 68375 h 2650751"/>
                  <a:gd name="connsiteX13-1285" fmla="*/ 1775483 w 3541504"/>
                  <a:gd name="connsiteY13-1286" fmla="*/ 105134 h 2650751"/>
                  <a:gd name="connsiteX14-1287" fmla="*/ 1453833 w 3541504"/>
                  <a:gd name="connsiteY14-1288" fmla="*/ 86756 h 2650751"/>
                  <a:gd name="connsiteX15-1289" fmla="*/ 1155161 w 3541504"/>
                  <a:gd name="connsiteY15-1290" fmla="*/ 36210 h 2650751"/>
                  <a:gd name="connsiteX16-1291" fmla="*/ 594574 w 3541504"/>
                  <a:gd name="connsiteY16-1292" fmla="*/ 22425 h 2650751"/>
                  <a:gd name="connsiteX0-1293" fmla="*/ 594574 w 3541504"/>
                  <a:gd name="connsiteY0-1294" fmla="*/ 35102 h 2663428"/>
                  <a:gd name="connsiteX1-1295" fmla="*/ 89127 w 3541504"/>
                  <a:gd name="connsiteY1-1296" fmla="*/ 568119 h 2663428"/>
                  <a:gd name="connsiteX2-1297" fmla="*/ 135077 w 3541504"/>
                  <a:gd name="connsiteY2-1298" fmla="*/ 1197631 h 2663428"/>
                  <a:gd name="connsiteX3-1299" fmla="*/ 29392 w 3541504"/>
                  <a:gd name="connsiteY3-1300" fmla="*/ 1799572 h 2663428"/>
                  <a:gd name="connsiteX4-1301" fmla="*/ 130482 w 3541504"/>
                  <a:gd name="connsiteY4-1302" fmla="*/ 2461249 h 2663428"/>
                  <a:gd name="connsiteX5-1303" fmla="*/ 874868 w 3541504"/>
                  <a:gd name="connsiteY5-1304" fmla="*/ 2520983 h 2663428"/>
                  <a:gd name="connsiteX6-1305" fmla="*/ 2212005 w 3541504"/>
                  <a:gd name="connsiteY6-1306" fmla="*/ 2456654 h 2663428"/>
                  <a:gd name="connsiteX7-1307" fmla="*/ 3029911 w 3541504"/>
                  <a:gd name="connsiteY7-1308" fmla="*/ 2663428 h 2663428"/>
                  <a:gd name="connsiteX8-1309" fmla="*/ 3539953 w 3541504"/>
                  <a:gd name="connsiteY8-1310" fmla="*/ 2231500 h 2663428"/>
                  <a:gd name="connsiteX9-1311" fmla="*/ 3443459 w 3541504"/>
                  <a:gd name="connsiteY9-1312" fmla="*/ 1537659 h 2663428"/>
                  <a:gd name="connsiteX10-1313" fmla="*/ 3535358 w 3541504"/>
                  <a:gd name="connsiteY10-1314" fmla="*/ 871387 h 2663428"/>
                  <a:gd name="connsiteX11-1315" fmla="*/ 3346964 w 3541504"/>
                  <a:gd name="connsiteY11-1316" fmla="*/ 283231 h 2663428"/>
                  <a:gd name="connsiteX12-1317" fmla="*/ 2671503 w 3541504"/>
                  <a:gd name="connsiteY12-1318" fmla="*/ 81052 h 2663428"/>
                  <a:gd name="connsiteX13-1319" fmla="*/ 1775483 w 3541504"/>
                  <a:gd name="connsiteY13-1320" fmla="*/ 117811 h 2663428"/>
                  <a:gd name="connsiteX14-1321" fmla="*/ 1453833 w 3541504"/>
                  <a:gd name="connsiteY14-1322" fmla="*/ 99433 h 2663428"/>
                  <a:gd name="connsiteX15-1323" fmla="*/ 1155161 w 3541504"/>
                  <a:gd name="connsiteY15-1324" fmla="*/ 48887 h 2663428"/>
                  <a:gd name="connsiteX16-1325" fmla="*/ 594574 w 3541504"/>
                  <a:gd name="connsiteY16-1326" fmla="*/ 35102 h 2663428"/>
                  <a:gd name="connsiteX0-1327" fmla="*/ 594574 w 3541504"/>
                  <a:gd name="connsiteY0-1328" fmla="*/ 35102 h 2663428"/>
                  <a:gd name="connsiteX1-1329" fmla="*/ 89127 w 3541504"/>
                  <a:gd name="connsiteY1-1330" fmla="*/ 568119 h 2663428"/>
                  <a:gd name="connsiteX2-1331" fmla="*/ 135077 w 3541504"/>
                  <a:gd name="connsiteY2-1332" fmla="*/ 1197631 h 2663428"/>
                  <a:gd name="connsiteX3-1333" fmla="*/ 29392 w 3541504"/>
                  <a:gd name="connsiteY3-1334" fmla="*/ 1799572 h 2663428"/>
                  <a:gd name="connsiteX4-1335" fmla="*/ 130482 w 3541504"/>
                  <a:gd name="connsiteY4-1336" fmla="*/ 2461249 h 2663428"/>
                  <a:gd name="connsiteX5-1337" fmla="*/ 874868 w 3541504"/>
                  <a:gd name="connsiteY5-1338" fmla="*/ 2520983 h 2663428"/>
                  <a:gd name="connsiteX6-1339" fmla="*/ 2212005 w 3541504"/>
                  <a:gd name="connsiteY6-1340" fmla="*/ 2456654 h 2663428"/>
                  <a:gd name="connsiteX7-1341" fmla="*/ 3029911 w 3541504"/>
                  <a:gd name="connsiteY7-1342" fmla="*/ 2663428 h 2663428"/>
                  <a:gd name="connsiteX8-1343" fmla="*/ 3539953 w 3541504"/>
                  <a:gd name="connsiteY8-1344" fmla="*/ 2231500 h 2663428"/>
                  <a:gd name="connsiteX9-1345" fmla="*/ 3443459 w 3541504"/>
                  <a:gd name="connsiteY9-1346" fmla="*/ 1537659 h 2663428"/>
                  <a:gd name="connsiteX10-1347" fmla="*/ 3535358 w 3541504"/>
                  <a:gd name="connsiteY10-1348" fmla="*/ 871387 h 2663428"/>
                  <a:gd name="connsiteX11-1349" fmla="*/ 3346964 w 3541504"/>
                  <a:gd name="connsiteY11-1350" fmla="*/ 283231 h 2663428"/>
                  <a:gd name="connsiteX12-1351" fmla="*/ 2671503 w 3541504"/>
                  <a:gd name="connsiteY12-1352" fmla="*/ 81052 h 2663428"/>
                  <a:gd name="connsiteX13-1353" fmla="*/ 1775483 w 3541504"/>
                  <a:gd name="connsiteY13-1354" fmla="*/ 117811 h 2663428"/>
                  <a:gd name="connsiteX14-1355" fmla="*/ 1453833 w 3541504"/>
                  <a:gd name="connsiteY14-1356" fmla="*/ 99433 h 2663428"/>
                  <a:gd name="connsiteX15-1357" fmla="*/ 1155161 w 3541504"/>
                  <a:gd name="connsiteY15-1358" fmla="*/ 48887 h 2663428"/>
                  <a:gd name="connsiteX16-1359" fmla="*/ 594574 w 3541504"/>
                  <a:gd name="connsiteY16-1360" fmla="*/ 35102 h 2663428"/>
                  <a:gd name="connsiteX0-1361" fmla="*/ 557814 w 3541504"/>
                  <a:gd name="connsiteY0-1362" fmla="*/ 51674 h 2647835"/>
                  <a:gd name="connsiteX1-1363" fmla="*/ 89127 w 3541504"/>
                  <a:gd name="connsiteY1-1364" fmla="*/ 552526 h 2647835"/>
                  <a:gd name="connsiteX2-1365" fmla="*/ 135077 w 3541504"/>
                  <a:gd name="connsiteY2-1366" fmla="*/ 1182038 h 2647835"/>
                  <a:gd name="connsiteX3-1367" fmla="*/ 29392 w 3541504"/>
                  <a:gd name="connsiteY3-1368" fmla="*/ 1783979 h 2647835"/>
                  <a:gd name="connsiteX4-1369" fmla="*/ 130482 w 3541504"/>
                  <a:gd name="connsiteY4-1370" fmla="*/ 2445656 h 2647835"/>
                  <a:gd name="connsiteX5-1371" fmla="*/ 874868 w 3541504"/>
                  <a:gd name="connsiteY5-1372" fmla="*/ 2505390 h 2647835"/>
                  <a:gd name="connsiteX6-1373" fmla="*/ 2212005 w 3541504"/>
                  <a:gd name="connsiteY6-1374" fmla="*/ 2441061 h 2647835"/>
                  <a:gd name="connsiteX7-1375" fmla="*/ 3029911 w 3541504"/>
                  <a:gd name="connsiteY7-1376" fmla="*/ 2647835 h 2647835"/>
                  <a:gd name="connsiteX8-1377" fmla="*/ 3539953 w 3541504"/>
                  <a:gd name="connsiteY8-1378" fmla="*/ 2215907 h 2647835"/>
                  <a:gd name="connsiteX9-1379" fmla="*/ 3443459 w 3541504"/>
                  <a:gd name="connsiteY9-1380" fmla="*/ 1522066 h 2647835"/>
                  <a:gd name="connsiteX10-1381" fmla="*/ 3535358 w 3541504"/>
                  <a:gd name="connsiteY10-1382" fmla="*/ 855794 h 2647835"/>
                  <a:gd name="connsiteX11-1383" fmla="*/ 3346964 w 3541504"/>
                  <a:gd name="connsiteY11-1384" fmla="*/ 267638 h 2647835"/>
                  <a:gd name="connsiteX12-1385" fmla="*/ 2671503 w 3541504"/>
                  <a:gd name="connsiteY12-1386" fmla="*/ 65459 h 2647835"/>
                  <a:gd name="connsiteX13-1387" fmla="*/ 1775483 w 3541504"/>
                  <a:gd name="connsiteY13-1388" fmla="*/ 102218 h 2647835"/>
                  <a:gd name="connsiteX14-1389" fmla="*/ 1453833 w 3541504"/>
                  <a:gd name="connsiteY14-1390" fmla="*/ 83840 h 2647835"/>
                  <a:gd name="connsiteX15-1391" fmla="*/ 1155161 w 3541504"/>
                  <a:gd name="connsiteY15-1392" fmla="*/ 33294 h 2647835"/>
                  <a:gd name="connsiteX16-1393" fmla="*/ 557814 w 3541504"/>
                  <a:gd name="connsiteY16-1394" fmla="*/ 51674 h 2647835"/>
                  <a:gd name="connsiteX0-1395" fmla="*/ 557814 w 3541504"/>
                  <a:gd name="connsiteY0-1396" fmla="*/ 50295 h 2646456"/>
                  <a:gd name="connsiteX1-1397" fmla="*/ 89127 w 3541504"/>
                  <a:gd name="connsiteY1-1398" fmla="*/ 551147 h 2646456"/>
                  <a:gd name="connsiteX2-1399" fmla="*/ 135077 w 3541504"/>
                  <a:gd name="connsiteY2-1400" fmla="*/ 1180659 h 2646456"/>
                  <a:gd name="connsiteX3-1401" fmla="*/ 29392 w 3541504"/>
                  <a:gd name="connsiteY3-1402" fmla="*/ 1782600 h 2646456"/>
                  <a:gd name="connsiteX4-1403" fmla="*/ 130482 w 3541504"/>
                  <a:gd name="connsiteY4-1404" fmla="*/ 2444277 h 2646456"/>
                  <a:gd name="connsiteX5-1405" fmla="*/ 874868 w 3541504"/>
                  <a:gd name="connsiteY5-1406" fmla="*/ 2504011 h 2646456"/>
                  <a:gd name="connsiteX6-1407" fmla="*/ 2212005 w 3541504"/>
                  <a:gd name="connsiteY6-1408" fmla="*/ 2439682 h 2646456"/>
                  <a:gd name="connsiteX7-1409" fmla="*/ 3029911 w 3541504"/>
                  <a:gd name="connsiteY7-1410" fmla="*/ 2646456 h 2646456"/>
                  <a:gd name="connsiteX8-1411" fmla="*/ 3539953 w 3541504"/>
                  <a:gd name="connsiteY8-1412" fmla="*/ 2214528 h 2646456"/>
                  <a:gd name="connsiteX9-1413" fmla="*/ 3443459 w 3541504"/>
                  <a:gd name="connsiteY9-1414" fmla="*/ 1520687 h 2646456"/>
                  <a:gd name="connsiteX10-1415" fmla="*/ 3535358 w 3541504"/>
                  <a:gd name="connsiteY10-1416" fmla="*/ 854415 h 2646456"/>
                  <a:gd name="connsiteX11-1417" fmla="*/ 3346964 w 3541504"/>
                  <a:gd name="connsiteY11-1418" fmla="*/ 266259 h 2646456"/>
                  <a:gd name="connsiteX12-1419" fmla="*/ 2671503 w 3541504"/>
                  <a:gd name="connsiteY12-1420" fmla="*/ 64080 h 2646456"/>
                  <a:gd name="connsiteX13-1421" fmla="*/ 1775483 w 3541504"/>
                  <a:gd name="connsiteY13-1422" fmla="*/ 100839 h 2646456"/>
                  <a:gd name="connsiteX14-1423" fmla="*/ 1453833 w 3541504"/>
                  <a:gd name="connsiteY14-1424" fmla="*/ 82461 h 2646456"/>
                  <a:gd name="connsiteX15-1425" fmla="*/ 1155161 w 3541504"/>
                  <a:gd name="connsiteY15-1426" fmla="*/ 31915 h 2646456"/>
                  <a:gd name="connsiteX16-1427" fmla="*/ 557814 w 3541504"/>
                  <a:gd name="connsiteY16-1428" fmla="*/ 50295 h 2646456"/>
                  <a:gd name="connsiteX0-1429" fmla="*/ 576194 w 3541504"/>
                  <a:gd name="connsiteY0-1430" fmla="*/ 39650 h 2654191"/>
                  <a:gd name="connsiteX1-1431" fmla="*/ 89127 w 3541504"/>
                  <a:gd name="connsiteY1-1432" fmla="*/ 558882 h 2654191"/>
                  <a:gd name="connsiteX2-1433" fmla="*/ 135077 w 3541504"/>
                  <a:gd name="connsiteY2-1434" fmla="*/ 1188394 h 2654191"/>
                  <a:gd name="connsiteX3-1435" fmla="*/ 29392 w 3541504"/>
                  <a:gd name="connsiteY3-1436" fmla="*/ 1790335 h 2654191"/>
                  <a:gd name="connsiteX4-1437" fmla="*/ 130482 w 3541504"/>
                  <a:gd name="connsiteY4-1438" fmla="*/ 2452012 h 2654191"/>
                  <a:gd name="connsiteX5-1439" fmla="*/ 874868 w 3541504"/>
                  <a:gd name="connsiteY5-1440" fmla="*/ 2511746 h 2654191"/>
                  <a:gd name="connsiteX6-1441" fmla="*/ 2212005 w 3541504"/>
                  <a:gd name="connsiteY6-1442" fmla="*/ 2447417 h 2654191"/>
                  <a:gd name="connsiteX7-1443" fmla="*/ 3029911 w 3541504"/>
                  <a:gd name="connsiteY7-1444" fmla="*/ 2654191 h 2654191"/>
                  <a:gd name="connsiteX8-1445" fmla="*/ 3539953 w 3541504"/>
                  <a:gd name="connsiteY8-1446" fmla="*/ 2222263 h 2654191"/>
                  <a:gd name="connsiteX9-1447" fmla="*/ 3443459 w 3541504"/>
                  <a:gd name="connsiteY9-1448" fmla="*/ 1528422 h 2654191"/>
                  <a:gd name="connsiteX10-1449" fmla="*/ 3535358 w 3541504"/>
                  <a:gd name="connsiteY10-1450" fmla="*/ 862150 h 2654191"/>
                  <a:gd name="connsiteX11-1451" fmla="*/ 3346964 w 3541504"/>
                  <a:gd name="connsiteY11-1452" fmla="*/ 273994 h 2654191"/>
                  <a:gd name="connsiteX12-1453" fmla="*/ 2671503 w 3541504"/>
                  <a:gd name="connsiteY12-1454" fmla="*/ 71815 h 2654191"/>
                  <a:gd name="connsiteX13-1455" fmla="*/ 1775483 w 3541504"/>
                  <a:gd name="connsiteY13-1456" fmla="*/ 108574 h 2654191"/>
                  <a:gd name="connsiteX14-1457" fmla="*/ 1453833 w 3541504"/>
                  <a:gd name="connsiteY14-1458" fmla="*/ 90196 h 2654191"/>
                  <a:gd name="connsiteX15-1459" fmla="*/ 1155161 w 3541504"/>
                  <a:gd name="connsiteY15-1460" fmla="*/ 39650 h 2654191"/>
                  <a:gd name="connsiteX16-1461" fmla="*/ 576194 w 3541504"/>
                  <a:gd name="connsiteY16-1462" fmla="*/ 39650 h 2654191"/>
                  <a:gd name="connsiteX0-1463" fmla="*/ 576194 w 3541504"/>
                  <a:gd name="connsiteY0-1464" fmla="*/ 33288 h 2647829"/>
                  <a:gd name="connsiteX1-1465" fmla="*/ 89127 w 3541504"/>
                  <a:gd name="connsiteY1-1466" fmla="*/ 552520 h 2647829"/>
                  <a:gd name="connsiteX2-1467" fmla="*/ 135077 w 3541504"/>
                  <a:gd name="connsiteY2-1468" fmla="*/ 1182032 h 2647829"/>
                  <a:gd name="connsiteX3-1469" fmla="*/ 29392 w 3541504"/>
                  <a:gd name="connsiteY3-1470" fmla="*/ 1783973 h 2647829"/>
                  <a:gd name="connsiteX4-1471" fmla="*/ 130482 w 3541504"/>
                  <a:gd name="connsiteY4-1472" fmla="*/ 2445650 h 2647829"/>
                  <a:gd name="connsiteX5-1473" fmla="*/ 874868 w 3541504"/>
                  <a:gd name="connsiteY5-1474" fmla="*/ 2505384 h 2647829"/>
                  <a:gd name="connsiteX6-1475" fmla="*/ 2212005 w 3541504"/>
                  <a:gd name="connsiteY6-1476" fmla="*/ 2441055 h 2647829"/>
                  <a:gd name="connsiteX7-1477" fmla="*/ 3029911 w 3541504"/>
                  <a:gd name="connsiteY7-1478" fmla="*/ 2647829 h 2647829"/>
                  <a:gd name="connsiteX8-1479" fmla="*/ 3539953 w 3541504"/>
                  <a:gd name="connsiteY8-1480" fmla="*/ 2215901 h 2647829"/>
                  <a:gd name="connsiteX9-1481" fmla="*/ 3443459 w 3541504"/>
                  <a:gd name="connsiteY9-1482" fmla="*/ 1522060 h 2647829"/>
                  <a:gd name="connsiteX10-1483" fmla="*/ 3535358 w 3541504"/>
                  <a:gd name="connsiteY10-1484" fmla="*/ 855788 h 2647829"/>
                  <a:gd name="connsiteX11-1485" fmla="*/ 3346964 w 3541504"/>
                  <a:gd name="connsiteY11-1486" fmla="*/ 267632 h 2647829"/>
                  <a:gd name="connsiteX12-1487" fmla="*/ 2671503 w 3541504"/>
                  <a:gd name="connsiteY12-1488" fmla="*/ 65453 h 2647829"/>
                  <a:gd name="connsiteX13-1489" fmla="*/ 1775483 w 3541504"/>
                  <a:gd name="connsiteY13-1490" fmla="*/ 102212 h 2647829"/>
                  <a:gd name="connsiteX14-1491" fmla="*/ 1453833 w 3541504"/>
                  <a:gd name="connsiteY14-1492" fmla="*/ 83834 h 2647829"/>
                  <a:gd name="connsiteX15-1493" fmla="*/ 1155161 w 3541504"/>
                  <a:gd name="connsiteY15-1494" fmla="*/ 33288 h 2647829"/>
                  <a:gd name="connsiteX16-1495" fmla="*/ 576194 w 3541504"/>
                  <a:gd name="connsiteY16-1496" fmla="*/ 33288 h 2647829"/>
                  <a:gd name="connsiteX0-1497" fmla="*/ 576194 w 3541504"/>
                  <a:gd name="connsiteY0-1498" fmla="*/ 33288 h 2647829"/>
                  <a:gd name="connsiteX1-1499" fmla="*/ 89127 w 3541504"/>
                  <a:gd name="connsiteY1-1500" fmla="*/ 552520 h 2647829"/>
                  <a:gd name="connsiteX2-1501" fmla="*/ 135077 w 3541504"/>
                  <a:gd name="connsiteY2-1502" fmla="*/ 1182032 h 2647829"/>
                  <a:gd name="connsiteX3-1503" fmla="*/ 29392 w 3541504"/>
                  <a:gd name="connsiteY3-1504" fmla="*/ 1783973 h 2647829"/>
                  <a:gd name="connsiteX4-1505" fmla="*/ 130482 w 3541504"/>
                  <a:gd name="connsiteY4-1506" fmla="*/ 2445650 h 2647829"/>
                  <a:gd name="connsiteX5-1507" fmla="*/ 874868 w 3541504"/>
                  <a:gd name="connsiteY5-1508" fmla="*/ 2505384 h 2647829"/>
                  <a:gd name="connsiteX6-1509" fmla="*/ 2212005 w 3541504"/>
                  <a:gd name="connsiteY6-1510" fmla="*/ 2441055 h 2647829"/>
                  <a:gd name="connsiteX7-1511" fmla="*/ 3029911 w 3541504"/>
                  <a:gd name="connsiteY7-1512" fmla="*/ 2647829 h 2647829"/>
                  <a:gd name="connsiteX8-1513" fmla="*/ 3539953 w 3541504"/>
                  <a:gd name="connsiteY8-1514" fmla="*/ 2215901 h 2647829"/>
                  <a:gd name="connsiteX9-1515" fmla="*/ 3443459 w 3541504"/>
                  <a:gd name="connsiteY9-1516" fmla="*/ 1522060 h 2647829"/>
                  <a:gd name="connsiteX10-1517" fmla="*/ 3535358 w 3541504"/>
                  <a:gd name="connsiteY10-1518" fmla="*/ 855788 h 2647829"/>
                  <a:gd name="connsiteX11-1519" fmla="*/ 3346964 w 3541504"/>
                  <a:gd name="connsiteY11-1520" fmla="*/ 267632 h 2647829"/>
                  <a:gd name="connsiteX12-1521" fmla="*/ 2671503 w 3541504"/>
                  <a:gd name="connsiteY12-1522" fmla="*/ 65453 h 2647829"/>
                  <a:gd name="connsiteX13-1523" fmla="*/ 1775483 w 3541504"/>
                  <a:gd name="connsiteY13-1524" fmla="*/ 102212 h 2647829"/>
                  <a:gd name="connsiteX14-1525" fmla="*/ 1453833 w 3541504"/>
                  <a:gd name="connsiteY14-1526" fmla="*/ 83834 h 2647829"/>
                  <a:gd name="connsiteX15-1527" fmla="*/ 1155161 w 3541504"/>
                  <a:gd name="connsiteY15-1528" fmla="*/ 33288 h 2647829"/>
                  <a:gd name="connsiteX16-1529" fmla="*/ 576194 w 3541504"/>
                  <a:gd name="connsiteY16-1530" fmla="*/ 33288 h 2647829"/>
                  <a:gd name="connsiteX0-1531" fmla="*/ 580564 w 3545874"/>
                  <a:gd name="connsiteY0-1532" fmla="*/ 33288 h 2647829"/>
                  <a:gd name="connsiteX1-1533" fmla="*/ 93497 w 3545874"/>
                  <a:gd name="connsiteY1-1534" fmla="*/ 552520 h 2647829"/>
                  <a:gd name="connsiteX2-1535" fmla="*/ 139447 w 3545874"/>
                  <a:gd name="connsiteY2-1536" fmla="*/ 1182032 h 2647829"/>
                  <a:gd name="connsiteX3-1537" fmla="*/ 33762 w 3545874"/>
                  <a:gd name="connsiteY3-1538" fmla="*/ 1783973 h 2647829"/>
                  <a:gd name="connsiteX4-1539" fmla="*/ 134852 w 3545874"/>
                  <a:gd name="connsiteY4-1540" fmla="*/ 2445650 h 2647829"/>
                  <a:gd name="connsiteX5-1541" fmla="*/ 879238 w 3545874"/>
                  <a:gd name="connsiteY5-1542" fmla="*/ 2505384 h 2647829"/>
                  <a:gd name="connsiteX6-1543" fmla="*/ 2216375 w 3545874"/>
                  <a:gd name="connsiteY6-1544" fmla="*/ 2441055 h 2647829"/>
                  <a:gd name="connsiteX7-1545" fmla="*/ 3034281 w 3545874"/>
                  <a:gd name="connsiteY7-1546" fmla="*/ 2647829 h 2647829"/>
                  <a:gd name="connsiteX8-1547" fmla="*/ 3544323 w 3545874"/>
                  <a:gd name="connsiteY8-1548" fmla="*/ 2215901 h 2647829"/>
                  <a:gd name="connsiteX9-1549" fmla="*/ 3447829 w 3545874"/>
                  <a:gd name="connsiteY9-1550" fmla="*/ 1522060 h 2647829"/>
                  <a:gd name="connsiteX10-1551" fmla="*/ 3539728 w 3545874"/>
                  <a:gd name="connsiteY10-1552" fmla="*/ 855788 h 2647829"/>
                  <a:gd name="connsiteX11-1553" fmla="*/ 3351334 w 3545874"/>
                  <a:gd name="connsiteY11-1554" fmla="*/ 267632 h 2647829"/>
                  <a:gd name="connsiteX12-1555" fmla="*/ 2675873 w 3545874"/>
                  <a:gd name="connsiteY12-1556" fmla="*/ 65453 h 2647829"/>
                  <a:gd name="connsiteX13-1557" fmla="*/ 1779853 w 3545874"/>
                  <a:gd name="connsiteY13-1558" fmla="*/ 102212 h 2647829"/>
                  <a:gd name="connsiteX14-1559" fmla="*/ 1458203 w 3545874"/>
                  <a:gd name="connsiteY14-1560" fmla="*/ 83834 h 2647829"/>
                  <a:gd name="connsiteX15-1561" fmla="*/ 1159531 w 3545874"/>
                  <a:gd name="connsiteY15-1562" fmla="*/ 33288 h 2647829"/>
                  <a:gd name="connsiteX16-1563" fmla="*/ 580564 w 3545874"/>
                  <a:gd name="connsiteY16-1564" fmla="*/ 33288 h 2647829"/>
                  <a:gd name="connsiteX0-1565" fmla="*/ 580564 w 3545874"/>
                  <a:gd name="connsiteY0-1566" fmla="*/ 33288 h 2647829"/>
                  <a:gd name="connsiteX1-1567" fmla="*/ 93497 w 3545874"/>
                  <a:gd name="connsiteY1-1568" fmla="*/ 552520 h 2647829"/>
                  <a:gd name="connsiteX2-1569" fmla="*/ 139447 w 3545874"/>
                  <a:gd name="connsiteY2-1570" fmla="*/ 1182032 h 2647829"/>
                  <a:gd name="connsiteX3-1571" fmla="*/ 33762 w 3545874"/>
                  <a:gd name="connsiteY3-1572" fmla="*/ 1783973 h 2647829"/>
                  <a:gd name="connsiteX4-1573" fmla="*/ 134852 w 3545874"/>
                  <a:gd name="connsiteY4-1574" fmla="*/ 2445650 h 2647829"/>
                  <a:gd name="connsiteX5-1575" fmla="*/ 879238 w 3545874"/>
                  <a:gd name="connsiteY5-1576" fmla="*/ 2505384 h 2647829"/>
                  <a:gd name="connsiteX6-1577" fmla="*/ 2216375 w 3545874"/>
                  <a:gd name="connsiteY6-1578" fmla="*/ 2441055 h 2647829"/>
                  <a:gd name="connsiteX7-1579" fmla="*/ 3034281 w 3545874"/>
                  <a:gd name="connsiteY7-1580" fmla="*/ 2647829 h 2647829"/>
                  <a:gd name="connsiteX8-1581" fmla="*/ 3544323 w 3545874"/>
                  <a:gd name="connsiteY8-1582" fmla="*/ 2215901 h 2647829"/>
                  <a:gd name="connsiteX9-1583" fmla="*/ 3447829 w 3545874"/>
                  <a:gd name="connsiteY9-1584" fmla="*/ 1522060 h 2647829"/>
                  <a:gd name="connsiteX10-1585" fmla="*/ 3539728 w 3545874"/>
                  <a:gd name="connsiteY10-1586" fmla="*/ 855788 h 2647829"/>
                  <a:gd name="connsiteX11-1587" fmla="*/ 3351334 w 3545874"/>
                  <a:gd name="connsiteY11-1588" fmla="*/ 267632 h 2647829"/>
                  <a:gd name="connsiteX12-1589" fmla="*/ 2675873 w 3545874"/>
                  <a:gd name="connsiteY12-1590" fmla="*/ 65453 h 2647829"/>
                  <a:gd name="connsiteX13-1591" fmla="*/ 1779853 w 3545874"/>
                  <a:gd name="connsiteY13-1592" fmla="*/ 102212 h 2647829"/>
                  <a:gd name="connsiteX14-1593" fmla="*/ 1458203 w 3545874"/>
                  <a:gd name="connsiteY14-1594" fmla="*/ 83834 h 2647829"/>
                  <a:gd name="connsiteX15-1595" fmla="*/ 1159531 w 3545874"/>
                  <a:gd name="connsiteY15-1596" fmla="*/ 33288 h 2647829"/>
                  <a:gd name="connsiteX16-1597" fmla="*/ 580564 w 3545874"/>
                  <a:gd name="connsiteY16-1598" fmla="*/ 33288 h 2647829"/>
                  <a:gd name="connsiteX0-1599" fmla="*/ 580564 w 3545874"/>
                  <a:gd name="connsiteY0-1600" fmla="*/ 33288 h 2647829"/>
                  <a:gd name="connsiteX1-1601" fmla="*/ 93497 w 3545874"/>
                  <a:gd name="connsiteY1-1602" fmla="*/ 552520 h 2647829"/>
                  <a:gd name="connsiteX2-1603" fmla="*/ 139447 w 3545874"/>
                  <a:gd name="connsiteY2-1604" fmla="*/ 1182032 h 2647829"/>
                  <a:gd name="connsiteX3-1605" fmla="*/ 33762 w 3545874"/>
                  <a:gd name="connsiteY3-1606" fmla="*/ 1783973 h 2647829"/>
                  <a:gd name="connsiteX4-1607" fmla="*/ 134852 w 3545874"/>
                  <a:gd name="connsiteY4-1608" fmla="*/ 2445650 h 2647829"/>
                  <a:gd name="connsiteX5-1609" fmla="*/ 879238 w 3545874"/>
                  <a:gd name="connsiteY5-1610" fmla="*/ 2505384 h 2647829"/>
                  <a:gd name="connsiteX6-1611" fmla="*/ 2216375 w 3545874"/>
                  <a:gd name="connsiteY6-1612" fmla="*/ 2441055 h 2647829"/>
                  <a:gd name="connsiteX7-1613" fmla="*/ 3034281 w 3545874"/>
                  <a:gd name="connsiteY7-1614" fmla="*/ 2647829 h 2647829"/>
                  <a:gd name="connsiteX8-1615" fmla="*/ 3544323 w 3545874"/>
                  <a:gd name="connsiteY8-1616" fmla="*/ 2215901 h 2647829"/>
                  <a:gd name="connsiteX9-1617" fmla="*/ 3447829 w 3545874"/>
                  <a:gd name="connsiteY9-1618" fmla="*/ 1522060 h 2647829"/>
                  <a:gd name="connsiteX10-1619" fmla="*/ 3539728 w 3545874"/>
                  <a:gd name="connsiteY10-1620" fmla="*/ 855788 h 2647829"/>
                  <a:gd name="connsiteX11-1621" fmla="*/ 3351334 w 3545874"/>
                  <a:gd name="connsiteY11-1622" fmla="*/ 267632 h 2647829"/>
                  <a:gd name="connsiteX12-1623" fmla="*/ 2675873 w 3545874"/>
                  <a:gd name="connsiteY12-1624" fmla="*/ 65453 h 2647829"/>
                  <a:gd name="connsiteX13-1625" fmla="*/ 1779853 w 3545874"/>
                  <a:gd name="connsiteY13-1626" fmla="*/ 102212 h 2647829"/>
                  <a:gd name="connsiteX14-1627" fmla="*/ 1458203 w 3545874"/>
                  <a:gd name="connsiteY14-1628" fmla="*/ 83834 h 2647829"/>
                  <a:gd name="connsiteX15-1629" fmla="*/ 1159531 w 3545874"/>
                  <a:gd name="connsiteY15-1630" fmla="*/ 33288 h 2647829"/>
                  <a:gd name="connsiteX16-1631" fmla="*/ 580564 w 3545874"/>
                  <a:gd name="connsiteY16-1632" fmla="*/ 33288 h 2647829"/>
                  <a:gd name="connsiteX0-1633" fmla="*/ 580564 w 3545874"/>
                  <a:gd name="connsiteY0-1634" fmla="*/ 33288 h 2647829"/>
                  <a:gd name="connsiteX1-1635" fmla="*/ 93497 w 3545874"/>
                  <a:gd name="connsiteY1-1636" fmla="*/ 552520 h 2647829"/>
                  <a:gd name="connsiteX2-1637" fmla="*/ 139447 w 3545874"/>
                  <a:gd name="connsiteY2-1638" fmla="*/ 1182032 h 2647829"/>
                  <a:gd name="connsiteX3-1639" fmla="*/ 33762 w 3545874"/>
                  <a:gd name="connsiteY3-1640" fmla="*/ 1783973 h 2647829"/>
                  <a:gd name="connsiteX4-1641" fmla="*/ 134852 w 3545874"/>
                  <a:gd name="connsiteY4-1642" fmla="*/ 2445650 h 2647829"/>
                  <a:gd name="connsiteX5-1643" fmla="*/ 879238 w 3545874"/>
                  <a:gd name="connsiteY5-1644" fmla="*/ 2505384 h 2647829"/>
                  <a:gd name="connsiteX6-1645" fmla="*/ 2216375 w 3545874"/>
                  <a:gd name="connsiteY6-1646" fmla="*/ 2441055 h 2647829"/>
                  <a:gd name="connsiteX7-1647" fmla="*/ 3034281 w 3545874"/>
                  <a:gd name="connsiteY7-1648" fmla="*/ 2647829 h 2647829"/>
                  <a:gd name="connsiteX8-1649" fmla="*/ 3544323 w 3545874"/>
                  <a:gd name="connsiteY8-1650" fmla="*/ 2215901 h 2647829"/>
                  <a:gd name="connsiteX9-1651" fmla="*/ 3457065 w 3545874"/>
                  <a:gd name="connsiteY9-1652" fmla="*/ 1512824 h 2647829"/>
                  <a:gd name="connsiteX10-1653" fmla="*/ 3539728 w 3545874"/>
                  <a:gd name="connsiteY10-1654" fmla="*/ 855788 h 2647829"/>
                  <a:gd name="connsiteX11-1655" fmla="*/ 3351334 w 3545874"/>
                  <a:gd name="connsiteY11-1656" fmla="*/ 267632 h 2647829"/>
                  <a:gd name="connsiteX12-1657" fmla="*/ 2675873 w 3545874"/>
                  <a:gd name="connsiteY12-1658" fmla="*/ 65453 h 2647829"/>
                  <a:gd name="connsiteX13-1659" fmla="*/ 1779853 w 3545874"/>
                  <a:gd name="connsiteY13-1660" fmla="*/ 102212 h 2647829"/>
                  <a:gd name="connsiteX14-1661" fmla="*/ 1458203 w 3545874"/>
                  <a:gd name="connsiteY14-1662" fmla="*/ 83834 h 2647829"/>
                  <a:gd name="connsiteX15-1663" fmla="*/ 1159531 w 3545874"/>
                  <a:gd name="connsiteY15-1664" fmla="*/ 33288 h 2647829"/>
                  <a:gd name="connsiteX16-1665" fmla="*/ 580564 w 3545874"/>
                  <a:gd name="connsiteY16-1666" fmla="*/ 33288 h 2647829"/>
                  <a:gd name="connsiteX0-1667" fmla="*/ 580564 w 3545874"/>
                  <a:gd name="connsiteY0-1668" fmla="*/ 33288 h 2647829"/>
                  <a:gd name="connsiteX1-1669" fmla="*/ 93497 w 3545874"/>
                  <a:gd name="connsiteY1-1670" fmla="*/ 552520 h 2647829"/>
                  <a:gd name="connsiteX2-1671" fmla="*/ 139447 w 3545874"/>
                  <a:gd name="connsiteY2-1672" fmla="*/ 1182032 h 2647829"/>
                  <a:gd name="connsiteX3-1673" fmla="*/ 33762 w 3545874"/>
                  <a:gd name="connsiteY3-1674" fmla="*/ 1783973 h 2647829"/>
                  <a:gd name="connsiteX4-1675" fmla="*/ 134852 w 3545874"/>
                  <a:gd name="connsiteY4-1676" fmla="*/ 2445650 h 2647829"/>
                  <a:gd name="connsiteX5-1677" fmla="*/ 879238 w 3545874"/>
                  <a:gd name="connsiteY5-1678" fmla="*/ 2505384 h 2647829"/>
                  <a:gd name="connsiteX6-1679" fmla="*/ 2216375 w 3545874"/>
                  <a:gd name="connsiteY6-1680" fmla="*/ 2441055 h 2647829"/>
                  <a:gd name="connsiteX7-1681" fmla="*/ 3034281 w 3545874"/>
                  <a:gd name="connsiteY7-1682" fmla="*/ 2647829 h 2647829"/>
                  <a:gd name="connsiteX8-1683" fmla="*/ 3544323 w 3545874"/>
                  <a:gd name="connsiteY8-1684" fmla="*/ 2215901 h 2647829"/>
                  <a:gd name="connsiteX9-1685" fmla="*/ 3457065 w 3545874"/>
                  <a:gd name="connsiteY9-1686" fmla="*/ 1512824 h 2647829"/>
                  <a:gd name="connsiteX10-1687" fmla="*/ 3539728 w 3545874"/>
                  <a:gd name="connsiteY10-1688" fmla="*/ 855788 h 2647829"/>
                  <a:gd name="connsiteX11-1689" fmla="*/ 3351334 w 3545874"/>
                  <a:gd name="connsiteY11-1690" fmla="*/ 267632 h 2647829"/>
                  <a:gd name="connsiteX12-1691" fmla="*/ 2675873 w 3545874"/>
                  <a:gd name="connsiteY12-1692" fmla="*/ 65453 h 2647829"/>
                  <a:gd name="connsiteX13-1693" fmla="*/ 1779853 w 3545874"/>
                  <a:gd name="connsiteY13-1694" fmla="*/ 102212 h 2647829"/>
                  <a:gd name="connsiteX14-1695" fmla="*/ 1458203 w 3545874"/>
                  <a:gd name="connsiteY14-1696" fmla="*/ 83834 h 2647829"/>
                  <a:gd name="connsiteX15-1697" fmla="*/ 1159531 w 3545874"/>
                  <a:gd name="connsiteY15-1698" fmla="*/ 33288 h 2647829"/>
                  <a:gd name="connsiteX16-1699" fmla="*/ 580564 w 3545874"/>
                  <a:gd name="connsiteY16-1700" fmla="*/ 33288 h 2647829"/>
                  <a:gd name="connsiteX0-1701" fmla="*/ 580564 w 3545874"/>
                  <a:gd name="connsiteY0-1702" fmla="*/ 33288 h 2647829"/>
                  <a:gd name="connsiteX1-1703" fmla="*/ 93497 w 3545874"/>
                  <a:gd name="connsiteY1-1704" fmla="*/ 552520 h 2647829"/>
                  <a:gd name="connsiteX2-1705" fmla="*/ 139447 w 3545874"/>
                  <a:gd name="connsiteY2-1706" fmla="*/ 1182032 h 2647829"/>
                  <a:gd name="connsiteX3-1707" fmla="*/ 33762 w 3545874"/>
                  <a:gd name="connsiteY3-1708" fmla="*/ 1783973 h 2647829"/>
                  <a:gd name="connsiteX4-1709" fmla="*/ 134852 w 3545874"/>
                  <a:gd name="connsiteY4-1710" fmla="*/ 2445650 h 2647829"/>
                  <a:gd name="connsiteX5-1711" fmla="*/ 879238 w 3545874"/>
                  <a:gd name="connsiteY5-1712" fmla="*/ 2505384 h 2647829"/>
                  <a:gd name="connsiteX6-1713" fmla="*/ 2216375 w 3545874"/>
                  <a:gd name="connsiteY6-1714" fmla="*/ 2441055 h 2647829"/>
                  <a:gd name="connsiteX7-1715" fmla="*/ 3034281 w 3545874"/>
                  <a:gd name="connsiteY7-1716" fmla="*/ 2647829 h 2647829"/>
                  <a:gd name="connsiteX8-1717" fmla="*/ 3544323 w 3545874"/>
                  <a:gd name="connsiteY8-1718" fmla="*/ 2215901 h 2647829"/>
                  <a:gd name="connsiteX9-1719" fmla="*/ 3457065 w 3545874"/>
                  <a:gd name="connsiteY9-1720" fmla="*/ 1512824 h 2647829"/>
                  <a:gd name="connsiteX10-1721" fmla="*/ 3539728 w 3545874"/>
                  <a:gd name="connsiteY10-1722" fmla="*/ 855788 h 2647829"/>
                  <a:gd name="connsiteX11-1723" fmla="*/ 3351334 w 3545874"/>
                  <a:gd name="connsiteY11-1724" fmla="*/ 267632 h 2647829"/>
                  <a:gd name="connsiteX12-1725" fmla="*/ 2675873 w 3545874"/>
                  <a:gd name="connsiteY12-1726" fmla="*/ 65453 h 2647829"/>
                  <a:gd name="connsiteX13-1727" fmla="*/ 1779853 w 3545874"/>
                  <a:gd name="connsiteY13-1728" fmla="*/ 102212 h 2647829"/>
                  <a:gd name="connsiteX14-1729" fmla="*/ 1458203 w 3545874"/>
                  <a:gd name="connsiteY14-1730" fmla="*/ 83834 h 2647829"/>
                  <a:gd name="connsiteX15-1731" fmla="*/ 1159531 w 3545874"/>
                  <a:gd name="connsiteY15-1732" fmla="*/ 33288 h 2647829"/>
                  <a:gd name="connsiteX16-1733" fmla="*/ 580564 w 3545874"/>
                  <a:gd name="connsiteY16-1734" fmla="*/ 33288 h 264782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1121" y="connsiteY16-1122"/>
                  </a:cxn>
                </a:cxnLst>
                <a:rect l="l" t="t" r="r" b="b"/>
                <a:pathLst>
                  <a:path w="3545874" h="2647829">
                    <a:moveTo>
                      <a:pt x="580564" y="33288"/>
                    </a:moveTo>
                    <a:cubicBezTo>
                      <a:pt x="148636" y="168074"/>
                      <a:pt x="139447" y="353404"/>
                      <a:pt x="93497" y="552520"/>
                    </a:cubicBezTo>
                    <a:cubicBezTo>
                      <a:pt x="70522" y="797586"/>
                      <a:pt x="144042" y="904801"/>
                      <a:pt x="139447" y="1182032"/>
                    </a:cubicBezTo>
                    <a:cubicBezTo>
                      <a:pt x="101155" y="1600175"/>
                      <a:pt x="67459" y="1558819"/>
                      <a:pt x="33762" y="1783973"/>
                    </a:cubicBezTo>
                    <a:cubicBezTo>
                      <a:pt x="-38225" y="2179141"/>
                      <a:pt x="9255" y="2298610"/>
                      <a:pt x="134852" y="2445650"/>
                    </a:cubicBezTo>
                    <a:cubicBezTo>
                      <a:pt x="346221" y="2617196"/>
                      <a:pt x="709224" y="2536018"/>
                      <a:pt x="879238" y="2505384"/>
                    </a:cubicBezTo>
                    <a:cubicBezTo>
                      <a:pt x="1674168" y="2272573"/>
                      <a:pt x="1885537" y="2407359"/>
                      <a:pt x="2216375" y="2441055"/>
                    </a:cubicBezTo>
                    <a:cubicBezTo>
                      <a:pt x="2631454" y="2560525"/>
                      <a:pt x="2844356" y="2638639"/>
                      <a:pt x="3034281" y="2647829"/>
                    </a:cubicBezTo>
                    <a:cubicBezTo>
                      <a:pt x="3530538" y="2586563"/>
                      <a:pt x="3521348" y="2272573"/>
                      <a:pt x="3544323" y="2215901"/>
                    </a:cubicBezTo>
                    <a:cubicBezTo>
                      <a:pt x="3544323" y="1984621"/>
                      <a:pt x="3470758" y="1716395"/>
                      <a:pt x="3457065" y="1512824"/>
                    </a:cubicBezTo>
                    <a:cubicBezTo>
                      <a:pt x="3461506" y="1176184"/>
                      <a:pt x="3509095" y="1077879"/>
                      <a:pt x="3539728" y="855788"/>
                    </a:cubicBezTo>
                    <a:cubicBezTo>
                      <a:pt x="3578020" y="457557"/>
                      <a:pt x="3427917" y="348810"/>
                      <a:pt x="3351334" y="267632"/>
                    </a:cubicBezTo>
                    <a:cubicBezTo>
                      <a:pt x="3103206" y="71580"/>
                      <a:pt x="2919407" y="82302"/>
                      <a:pt x="2675873" y="65453"/>
                    </a:cubicBezTo>
                    <a:cubicBezTo>
                      <a:pt x="2329718" y="79238"/>
                      <a:pt x="2433871" y="88427"/>
                      <a:pt x="1779853" y="102212"/>
                    </a:cubicBezTo>
                    <a:cubicBezTo>
                      <a:pt x="1703270" y="99149"/>
                      <a:pt x="1502621" y="91492"/>
                      <a:pt x="1458203" y="83834"/>
                    </a:cubicBezTo>
                    <a:lnTo>
                      <a:pt x="1159531" y="33288"/>
                    </a:lnTo>
                    <a:cubicBezTo>
                      <a:pt x="816440" y="-21852"/>
                      <a:pt x="772021" y="1123"/>
                      <a:pt x="580564" y="33288"/>
                    </a:cubicBezTo>
                    <a:close/>
                  </a:path>
                </a:pathLst>
              </a:custGeom>
              <a:solidFill>
                <a:srgbClr val="FDD028"/>
              </a:solidFill>
              <a:ln>
                <a:solidFill>
                  <a:srgbClr val="8E75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872579" y="1088116"/>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670694" y="1632828"/>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670693" y="2519064"/>
                <a:ext cx="108303" cy="1802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591319" y="3342011"/>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797365" y="3658631"/>
                <a:ext cx="103445" cy="9752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884908" y="3483902"/>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3656852" y="3534417"/>
                <a:ext cx="141271" cy="1331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089262" y="3630906"/>
                <a:ext cx="162262" cy="1529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938354" y="1236745"/>
                <a:ext cx="205535" cy="19376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085027" y="1632828"/>
                <a:ext cx="142761" cy="13458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4460585" y="1042979"/>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3404649" y="1083094"/>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5102770" y="3534417"/>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4591160" y="3715350"/>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4979783" y="2699346"/>
                <a:ext cx="210487" cy="19843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5037755" y="2225703"/>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2371893" y="915827"/>
                <a:ext cx="207445" cy="19556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2852705" y="1023147"/>
                <a:ext cx="145044" cy="13673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任意多边形 57"/>
            <p:cNvSpPr/>
            <p:nvPr/>
          </p:nvSpPr>
          <p:spPr>
            <a:xfrm>
              <a:off x="1761172" y="1640330"/>
              <a:ext cx="3463603" cy="2773396"/>
            </a:xfrm>
            <a:custGeom>
              <a:avLst/>
              <a:gdLst>
                <a:gd name="connsiteX0" fmla="*/ 565182 w 3510561"/>
                <a:gd name="connsiteY0" fmla="*/ 13785 h 2642111"/>
                <a:gd name="connsiteX1" fmla="*/ 68925 w 3510561"/>
                <a:gd name="connsiteY1" fmla="*/ 514637 h 2642111"/>
                <a:gd name="connsiteX2" fmla="*/ 101090 w 3510561"/>
                <a:gd name="connsiteY2" fmla="*/ 1102794 h 2642111"/>
                <a:gd name="connsiteX3" fmla="*/ 0 w 3510561"/>
                <a:gd name="connsiteY3" fmla="*/ 1778255 h 2642111"/>
                <a:gd name="connsiteX4" fmla="*/ 101090 w 3510561"/>
                <a:gd name="connsiteY4" fmla="*/ 2439932 h 2642111"/>
                <a:gd name="connsiteX5" fmla="*/ 845476 w 3510561"/>
                <a:gd name="connsiteY5" fmla="*/ 2499666 h 2642111"/>
                <a:gd name="connsiteX6" fmla="*/ 2182613 w 3510561"/>
                <a:gd name="connsiteY6" fmla="*/ 2435337 h 2642111"/>
                <a:gd name="connsiteX7" fmla="*/ 3000519 w 3510561"/>
                <a:gd name="connsiteY7" fmla="*/ 2642111 h 2642111"/>
                <a:gd name="connsiteX8" fmla="*/ 3510561 w 3510561"/>
                <a:gd name="connsiteY8" fmla="*/ 2210183 h 2642111"/>
                <a:gd name="connsiteX9" fmla="*/ 3414067 w 3510561"/>
                <a:gd name="connsiteY9" fmla="*/ 1516342 h 2642111"/>
                <a:gd name="connsiteX10" fmla="*/ 3505966 w 3510561"/>
                <a:gd name="connsiteY10" fmla="*/ 850070 h 2642111"/>
                <a:gd name="connsiteX11" fmla="*/ 3317572 w 3510561"/>
                <a:gd name="connsiteY11" fmla="*/ 261914 h 2642111"/>
                <a:gd name="connsiteX12" fmla="*/ 2642111 w 3510561"/>
                <a:gd name="connsiteY12" fmla="*/ 59735 h 2642111"/>
                <a:gd name="connsiteX13" fmla="*/ 1603646 w 3510561"/>
                <a:gd name="connsiteY13" fmla="*/ 101089 h 2642111"/>
                <a:gd name="connsiteX14" fmla="*/ 909805 w 3510561"/>
                <a:gd name="connsiteY14" fmla="*/ 0 h 2642111"/>
                <a:gd name="connsiteX15" fmla="*/ 565182 w 3510561"/>
                <a:gd name="connsiteY15" fmla="*/ 13785 h 2642111"/>
                <a:gd name="connsiteX0-1" fmla="*/ 565182 w 3510561"/>
                <a:gd name="connsiteY0-2" fmla="*/ 13785 h 2642111"/>
                <a:gd name="connsiteX1-3" fmla="*/ 68925 w 3510561"/>
                <a:gd name="connsiteY1-4" fmla="*/ 514637 h 2642111"/>
                <a:gd name="connsiteX2-5" fmla="*/ 101090 w 3510561"/>
                <a:gd name="connsiteY2-6" fmla="*/ 1102794 h 2642111"/>
                <a:gd name="connsiteX3-7" fmla="*/ 0 w 3510561"/>
                <a:gd name="connsiteY3-8" fmla="*/ 1778255 h 2642111"/>
                <a:gd name="connsiteX4-9" fmla="*/ 101090 w 3510561"/>
                <a:gd name="connsiteY4-10" fmla="*/ 2439932 h 2642111"/>
                <a:gd name="connsiteX5-11" fmla="*/ 845476 w 3510561"/>
                <a:gd name="connsiteY5-12" fmla="*/ 2499666 h 2642111"/>
                <a:gd name="connsiteX6-13" fmla="*/ 2182613 w 3510561"/>
                <a:gd name="connsiteY6-14" fmla="*/ 2435337 h 2642111"/>
                <a:gd name="connsiteX7-15" fmla="*/ 3000519 w 3510561"/>
                <a:gd name="connsiteY7-16" fmla="*/ 2642111 h 2642111"/>
                <a:gd name="connsiteX8-17" fmla="*/ 3510561 w 3510561"/>
                <a:gd name="connsiteY8-18" fmla="*/ 2210183 h 2642111"/>
                <a:gd name="connsiteX9-19" fmla="*/ 3414067 w 3510561"/>
                <a:gd name="connsiteY9-20" fmla="*/ 1516342 h 2642111"/>
                <a:gd name="connsiteX10-21" fmla="*/ 3505966 w 3510561"/>
                <a:gd name="connsiteY10-22" fmla="*/ 850070 h 2642111"/>
                <a:gd name="connsiteX11-23" fmla="*/ 3317572 w 3510561"/>
                <a:gd name="connsiteY11-24" fmla="*/ 261914 h 2642111"/>
                <a:gd name="connsiteX12-25" fmla="*/ 2642111 w 3510561"/>
                <a:gd name="connsiteY12-26" fmla="*/ 59735 h 2642111"/>
                <a:gd name="connsiteX13-27" fmla="*/ 1603646 w 3510561"/>
                <a:gd name="connsiteY13-28" fmla="*/ 101089 h 2642111"/>
                <a:gd name="connsiteX14-29" fmla="*/ 909805 w 3510561"/>
                <a:gd name="connsiteY14-30" fmla="*/ 0 h 2642111"/>
                <a:gd name="connsiteX15-31" fmla="*/ 565182 w 3510561"/>
                <a:gd name="connsiteY15-32" fmla="*/ 13785 h 2642111"/>
                <a:gd name="connsiteX0-33" fmla="*/ 565182 w 3510561"/>
                <a:gd name="connsiteY0-34" fmla="*/ 18380 h 2646706"/>
                <a:gd name="connsiteX1-35" fmla="*/ 68925 w 3510561"/>
                <a:gd name="connsiteY1-36" fmla="*/ 519232 h 2646706"/>
                <a:gd name="connsiteX2-37" fmla="*/ 101090 w 3510561"/>
                <a:gd name="connsiteY2-38" fmla="*/ 1107389 h 2646706"/>
                <a:gd name="connsiteX3-39" fmla="*/ 0 w 3510561"/>
                <a:gd name="connsiteY3-40" fmla="*/ 1782850 h 2646706"/>
                <a:gd name="connsiteX4-41" fmla="*/ 101090 w 3510561"/>
                <a:gd name="connsiteY4-42" fmla="*/ 2444527 h 2646706"/>
                <a:gd name="connsiteX5-43" fmla="*/ 845476 w 3510561"/>
                <a:gd name="connsiteY5-44" fmla="*/ 2504261 h 2646706"/>
                <a:gd name="connsiteX6-45" fmla="*/ 2182613 w 3510561"/>
                <a:gd name="connsiteY6-46" fmla="*/ 2439932 h 2646706"/>
                <a:gd name="connsiteX7-47" fmla="*/ 3000519 w 3510561"/>
                <a:gd name="connsiteY7-48" fmla="*/ 2646706 h 2646706"/>
                <a:gd name="connsiteX8-49" fmla="*/ 3510561 w 3510561"/>
                <a:gd name="connsiteY8-50" fmla="*/ 2214778 h 2646706"/>
                <a:gd name="connsiteX9-51" fmla="*/ 3414067 w 3510561"/>
                <a:gd name="connsiteY9-52" fmla="*/ 1520937 h 2646706"/>
                <a:gd name="connsiteX10-53" fmla="*/ 3505966 w 3510561"/>
                <a:gd name="connsiteY10-54" fmla="*/ 854665 h 2646706"/>
                <a:gd name="connsiteX11-55" fmla="*/ 3317572 w 3510561"/>
                <a:gd name="connsiteY11-56" fmla="*/ 266509 h 2646706"/>
                <a:gd name="connsiteX12-57" fmla="*/ 2642111 w 3510561"/>
                <a:gd name="connsiteY12-58" fmla="*/ 64330 h 2646706"/>
                <a:gd name="connsiteX13-59" fmla="*/ 1603646 w 3510561"/>
                <a:gd name="connsiteY13-60" fmla="*/ 105684 h 2646706"/>
                <a:gd name="connsiteX14-61" fmla="*/ 923590 w 3510561"/>
                <a:gd name="connsiteY14-62" fmla="*/ 0 h 2646706"/>
                <a:gd name="connsiteX15-63" fmla="*/ 565182 w 3510561"/>
                <a:gd name="connsiteY15-64" fmla="*/ 18380 h 2646706"/>
                <a:gd name="connsiteX0-65" fmla="*/ 565182 w 3510561"/>
                <a:gd name="connsiteY0-66" fmla="*/ 0 h 2628326"/>
                <a:gd name="connsiteX1-67" fmla="*/ 68925 w 3510561"/>
                <a:gd name="connsiteY1-68" fmla="*/ 500852 h 2628326"/>
                <a:gd name="connsiteX2-69" fmla="*/ 101090 w 3510561"/>
                <a:gd name="connsiteY2-70" fmla="*/ 1089009 h 2628326"/>
                <a:gd name="connsiteX3-71" fmla="*/ 0 w 3510561"/>
                <a:gd name="connsiteY3-72" fmla="*/ 1764470 h 2628326"/>
                <a:gd name="connsiteX4-73" fmla="*/ 101090 w 3510561"/>
                <a:gd name="connsiteY4-74" fmla="*/ 2426147 h 2628326"/>
                <a:gd name="connsiteX5-75" fmla="*/ 845476 w 3510561"/>
                <a:gd name="connsiteY5-76" fmla="*/ 2485881 h 2628326"/>
                <a:gd name="connsiteX6-77" fmla="*/ 2182613 w 3510561"/>
                <a:gd name="connsiteY6-78" fmla="*/ 2421552 h 2628326"/>
                <a:gd name="connsiteX7-79" fmla="*/ 3000519 w 3510561"/>
                <a:gd name="connsiteY7-80" fmla="*/ 2628326 h 2628326"/>
                <a:gd name="connsiteX8-81" fmla="*/ 3510561 w 3510561"/>
                <a:gd name="connsiteY8-82" fmla="*/ 2196398 h 2628326"/>
                <a:gd name="connsiteX9-83" fmla="*/ 3414067 w 3510561"/>
                <a:gd name="connsiteY9-84" fmla="*/ 1502557 h 2628326"/>
                <a:gd name="connsiteX10-85" fmla="*/ 3505966 w 3510561"/>
                <a:gd name="connsiteY10-86" fmla="*/ 836285 h 2628326"/>
                <a:gd name="connsiteX11-87" fmla="*/ 3317572 w 3510561"/>
                <a:gd name="connsiteY11-88" fmla="*/ 248129 h 2628326"/>
                <a:gd name="connsiteX12-89" fmla="*/ 2642111 w 3510561"/>
                <a:gd name="connsiteY12-90" fmla="*/ 45950 h 2628326"/>
                <a:gd name="connsiteX13-91" fmla="*/ 1603646 w 3510561"/>
                <a:gd name="connsiteY13-92" fmla="*/ 87304 h 2628326"/>
                <a:gd name="connsiteX14-93" fmla="*/ 1125769 w 3510561"/>
                <a:gd name="connsiteY14-94" fmla="*/ 13785 h 2628326"/>
                <a:gd name="connsiteX15-95" fmla="*/ 565182 w 3510561"/>
                <a:gd name="connsiteY15-96" fmla="*/ 0 h 2628326"/>
                <a:gd name="connsiteX0-97" fmla="*/ 565182 w 3510561"/>
                <a:gd name="connsiteY0-98" fmla="*/ 13603 h 2641929"/>
                <a:gd name="connsiteX1-99" fmla="*/ 68925 w 3510561"/>
                <a:gd name="connsiteY1-100" fmla="*/ 514455 h 2641929"/>
                <a:gd name="connsiteX2-101" fmla="*/ 101090 w 3510561"/>
                <a:gd name="connsiteY2-102" fmla="*/ 1102612 h 2641929"/>
                <a:gd name="connsiteX3-103" fmla="*/ 0 w 3510561"/>
                <a:gd name="connsiteY3-104" fmla="*/ 1778073 h 2641929"/>
                <a:gd name="connsiteX4-105" fmla="*/ 101090 w 3510561"/>
                <a:gd name="connsiteY4-106" fmla="*/ 2439750 h 2641929"/>
                <a:gd name="connsiteX5-107" fmla="*/ 845476 w 3510561"/>
                <a:gd name="connsiteY5-108" fmla="*/ 2499484 h 2641929"/>
                <a:gd name="connsiteX6-109" fmla="*/ 2182613 w 3510561"/>
                <a:gd name="connsiteY6-110" fmla="*/ 2435155 h 2641929"/>
                <a:gd name="connsiteX7-111" fmla="*/ 3000519 w 3510561"/>
                <a:gd name="connsiteY7-112" fmla="*/ 2641929 h 2641929"/>
                <a:gd name="connsiteX8-113" fmla="*/ 3510561 w 3510561"/>
                <a:gd name="connsiteY8-114" fmla="*/ 2210001 h 2641929"/>
                <a:gd name="connsiteX9-115" fmla="*/ 3414067 w 3510561"/>
                <a:gd name="connsiteY9-116" fmla="*/ 1516160 h 2641929"/>
                <a:gd name="connsiteX10-117" fmla="*/ 3505966 w 3510561"/>
                <a:gd name="connsiteY10-118" fmla="*/ 849888 h 2641929"/>
                <a:gd name="connsiteX11-119" fmla="*/ 3317572 w 3510561"/>
                <a:gd name="connsiteY11-120" fmla="*/ 261732 h 2641929"/>
                <a:gd name="connsiteX12-121" fmla="*/ 2642111 w 3510561"/>
                <a:gd name="connsiteY12-122" fmla="*/ 59553 h 2641929"/>
                <a:gd name="connsiteX13-123" fmla="*/ 1603646 w 3510561"/>
                <a:gd name="connsiteY13-124" fmla="*/ 100907 h 2641929"/>
                <a:gd name="connsiteX14-125" fmla="*/ 1125769 w 3510561"/>
                <a:gd name="connsiteY14-126" fmla="*/ 27388 h 2641929"/>
                <a:gd name="connsiteX15-127" fmla="*/ 565182 w 3510561"/>
                <a:gd name="connsiteY15-128" fmla="*/ 13603 h 2641929"/>
                <a:gd name="connsiteX0-129" fmla="*/ 565182 w 3510561"/>
                <a:gd name="connsiteY0-130" fmla="*/ 13603 h 2641929"/>
                <a:gd name="connsiteX1-131" fmla="*/ 68925 w 3510561"/>
                <a:gd name="connsiteY1-132" fmla="*/ 514455 h 2641929"/>
                <a:gd name="connsiteX2-133" fmla="*/ 101090 w 3510561"/>
                <a:gd name="connsiteY2-134" fmla="*/ 1102612 h 2641929"/>
                <a:gd name="connsiteX3-135" fmla="*/ 0 w 3510561"/>
                <a:gd name="connsiteY3-136" fmla="*/ 1778073 h 2641929"/>
                <a:gd name="connsiteX4-137" fmla="*/ 101090 w 3510561"/>
                <a:gd name="connsiteY4-138" fmla="*/ 2439750 h 2641929"/>
                <a:gd name="connsiteX5-139" fmla="*/ 845476 w 3510561"/>
                <a:gd name="connsiteY5-140" fmla="*/ 2499484 h 2641929"/>
                <a:gd name="connsiteX6-141" fmla="*/ 2182613 w 3510561"/>
                <a:gd name="connsiteY6-142" fmla="*/ 2435155 h 2641929"/>
                <a:gd name="connsiteX7-143" fmla="*/ 3000519 w 3510561"/>
                <a:gd name="connsiteY7-144" fmla="*/ 2641929 h 2641929"/>
                <a:gd name="connsiteX8-145" fmla="*/ 3510561 w 3510561"/>
                <a:gd name="connsiteY8-146" fmla="*/ 2210001 h 2641929"/>
                <a:gd name="connsiteX9-147" fmla="*/ 3414067 w 3510561"/>
                <a:gd name="connsiteY9-148" fmla="*/ 1516160 h 2641929"/>
                <a:gd name="connsiteX10-149" fmla="*/ 3505966 w 3510561"/>
                <a:gd name="connsiteY10-150" fmla="*/ 849888 h 2641929"/>
                <a:gd name="connsiteX11-151" fmla="*/ 3317572 w 3510561"/>
                <a:gd name="connsiteY11-152" fmla="*/ 261732 h 2641929"/>
                <a:gd name="connsiteX12-153" fmla="*/ 2642111 w 3510561"/>
                <a:gd name="connsiteY12-154" fmla="*/ 59553 h 2641929"/>
                <a:gd name="connsiteX13-155" fmla="*/ 1603646 w 3510561"/>
                <a:gd name="connsiteY13-156" fmla="*/ 100907 h 2641929"/>
                <a:gd name="connsiteX14-157" fmla="*/ 1125769 w 3510561"/>
                <a:gd name="connsiteY14-158" fmla="*/ 27388 h 2641929"/>
                <a:gd name="connsiteX15-159" fmla="*/ 565182 w 3510561"/>
                <a:gd name="connsiteY15-160" fmla="*/ 13603 h 2641929"/>
                <a:gd name="connsiteX0-161" fmla="*/ 565182 w 3510561"/>
                <a:gd name="connsiteY0-162" fmla="*/ 13603 h 2641929"/>
                <a:gd name="connsiteX1-163" fmla="*/ 59735 w 3510561"/>
                <a:gd name="connsiteY1-164" fmla="*/ 546620 h 2641929"/>
                <a:gd name="connsiteX2-165" fmla="*/ 101090 w 3510561"/>
                <a:gd name="connsiteY2-166" fmla="*/ 1102612 h 2641929"/>
                <a:gd name="connsiteX3-167" fmla="*/ 0 w 3510561"/>
                <a:gd name="connsiteY3-168" fmla="*/ 1778073 h 2641929"/>
                <a:gd name="connsiteX4-169" fmla="*/ 101090 w 3510561"/>
                <a:gd name="connsiteY4-170" fmla="*/ 2439750 h 2641929"/>
                <a:gd name="connsiteX5-171" fmla="*/ 845476 w 3510561"/>
                <a:gd name="connsiteY5-172" fmla="*/ 2499484 h 2641929"/>
                <a:gd name="connsiteX6-173" fmla="*/ 2182613 w 3510561"/>
                <a:gd name="connsiteY6-174" fmla="*/ 2435155 h 2641929"/>
                <a:gd name="connsiteX7-175" fmla="*/ 3000519 w 3510561"/>
                <a:gd name="connsiteY7-176" fmla="*/ 2641929 h 2641929"/>
                <a:gd name="connsiteX8-177" fmla="*/ 3510561 w 3510561"/>
                <a:gd name="connsiteY8-178" fmla="*/ 2210001 h 2641929"/>
                <a:gd name="connsiteX9-179" fmla="*/ 3414067 w 3510561"/>
                <a:gd name="connsiteY9-180" fmla="*/ 1516160 h 2641929"/>
                <a:gd name="connsiteX10-181" fmla="*/ 3505966 w 3510561"/>
                <a:gd name="connsiteY10-182" fmla="*/ 849888 h 2641929"/>
                <a:gd name="connsiteX11-183" fmla="*/ 3317572 w 3510561"/>
                <a:gd name="connsiteY11-184" fmla="*/ 261732 h 2641929"/>
                <a:gd name="connsiteX12-185" fmla="*/ 2642111 w 3510561"/>
                <a:gd name="connsiteY12-186" fmla="*/ 59553 h 2641929"/>
                <a:gd name="connsiteX13-187" fmla="*/ 1603646 w 3510561"/>
                <a:gd name="connsiteY13-188" fmla="*/ 100907 h 2641929"/>
                <a:gd name="connsiteX14-189" fmla="*/ 1125769 w 3510561"/>
                <a:gd name="connsiteY14-190" fmla="*/ 27388 h 2641929"/>
                <a:gd name="connsiteX15-191" fmla="*/ 565182 w 3510561"/>
                <a:gd name="connsiteY15-192" fmla="*/ 13603 h 2641929"/>
                <a:gd name="connsiteX0-193" fmla="*/ 565182 w 3510561"/>
                <a:gd name="connsiteY0-194" fmla="*/ 13603 h 2641929"/>
                <a:gd name="connsiteX1-195" fmla="*/ 59735 w 3510561"/>
                <a:gd name="connsiteY1-196" fmla="*/ 546620 h 2641929"/>
                <a:gd name="connsiteX2-197" fmla="*/ 101090 w 3510561"/>
                <a:gd name="connsiteY2-198" fmla="*/ 1102612 h 2641929"/>
                <a:gd name="connsiteX3-199" fmla="*/ 0 w 3510561"/>
                <a:gd name="connsiteY3-200" fmla="*/ 1778073 h 2641929"/>
                <a:gd name="connsiteX4-201" fmla="*/ 101090 w 3510561"/>
                <a:gd name="connsiteY4-202" fmla="*/ 2439750 h 2641929"/>
                <a:gd name="connsiteX5-203" fmla="*/ 845476 w 3510561"/>
                <a:gd name="connsiteY5-204" fmla="*/ 2499484 h 2641929"/>
                <a:gd name="connsiteX6-205" fmla="*/ 2182613 w 3510561"/>
                <a:gd name="connsiteY6-206" fmla="*/ 2435155 h 2641929"/>
                <a:gd name="connsiteX7-207" fmla="*/ 3000519 w 3510561"/>
                <a:gd name="connsiteY7-208" fmla="*/ 2641929 h 2641929"/>
                <a:gd name="connsiteX8-209" fmla="*/ 3510561 w 3510561"/>
                <a:gd name="connsiteY8-210" fmla="*/ 2210001 h 2641929"/>
                <a:gd name="connsiteX9-211" fmla="*/ 3414067 w 3510561"/>
                <a:gd name="connsiteY9-212" fmla="*/ 1516160 h 2641929"/>
                <a:gd name="connsiteX10-213" fmla="*/ 3505966 w 3510561"/>
                <a:gd name="connsiteY10-214" fmla="*/ 849888 h 2641929"/>
                <a:gd name="connsiteX11-215" fmla="*/ 3317572 w 3510561"/>
                <a:gd name="connsiteY11-216" fmla="*/ 261732 h 2641929"/>
                <a:gd name="connsiteX12-217" fmla="*/ 2642111 w 3510561"/>
                <a:gd name="connsiteY12-218" fmla="*/ 59553 h 2641929"/>
                <a:gd name="connsiteX13-219" fmla="*/ 1603646 w 3510561"/>
                <a:gd name="connsiteY13-220" fmla="*/ 100907 h 2641929"/>
                <a:gd name="connsiteX14-221" fmla="*/ 1125769 w 3510561"/>
                <a:gd name="connsiteY14-222" fmla="*/ 27388 h 2641929"/>
                <a:gd name="connsiteX15-223" fmla="*/ 565182 w 3510561"/>
                <a:gd name="connsiteY15-224" fmla="*/ 13603 h 2641929"/>
                <a:gd name="connsiteX0-225" fmla="*/ 565182 w 3510561"/>
                <a:gd name="connsiteY0-226" fmla="*/ 13603 h 2641929"/>
                <a:gd name="connsiteX1-227" fmla="*/ 59735 w 3510561"/>
                <a:gd name="connsiteY1-228" fmla="*/ 546620 h 2641929"/>
                <a:gd name="connsiteX2-229" fmla="*/ 101090 w 3510561"/>
                <a:gd name="connsiteY2-230" fmla="*/ 1102612 h 2641929"/>
                <a:gd name="connsiteX3-231" fmla="*/ 0 w 3510561"/>
                <a:gd name="connsiteY3-232" fmla="*/ 1778073 h 2641929"/>
                <a:gd name="connsiteX4-233" fmla="*/ 101090 w 3510561"/>
                <a:gd name="connsiteY4-234" fmla="*/ 2439750 h 2641929"/>
                <a:gd name="connsiteX5-235" fmla="*/ 845476 w 3510561"/>
                <a:gd name="connsiteY5-236" fmla="*/ 2499484 h 2641929"/>
                <a:gd name="connsiteX6-237" fmla="*/ 2182613 w 3510561"/>
                <a:gd name="connsiteY6-238" fmla="*/ 2435155 h 2641929"/>
                <a:gd name="connsiteX7-239" fmla="*/ 3000519 w 3510561"/>
                <a:gd name="connsiteY7-240" fmla="*/ 2641929 h 2641929"/>
                <a:gd name="connsiteX8-241" fmla="*/ 3510561 w 3510561"/>
                <a:gd name="connsiteY8-242" fmla="*/ 2210001 h 2641929"/>
                <a:gd name="connsiteX9-243" fmla="*/ 3414067 w 3510561"/>
                <a:gd name="connsiteY9-244" fmla="*/ 1516160 h 2641929"/>
                <a:gd name="connsiteX10-245" fmla="*/ 3505966 w 3510561"/>
                <a:gd name="connsiteY10-246" fmla="*/ 849888 h 2641929"/>
                <a:gd name="connsiteX11-247" fmla="*/ 3317572 w 3510561"/>
                <a:gd name="connsiteY11-248" fmla="*/ 261732 h 2641929"/>
                <a:gd name="connsiteX12-249" fmla="*/ 2642111 w 3510561"/>
                <a:gd name="connsiteY12-250" fmla="*/ 59553 h 2641929"/>
                <a:gd name="connsiteX13-251" fmla="*/ 1603646 w 3510561"/>
                <a:gd name="connsiteY13-252" fmla="*/ 100907 h 2641929"/>
                <a:gd name="connsiteX14-253" fmla="*/ 1125769 w 3510561"/>
                <a:gd name="connsiteY14-254" fmla="*/ 27388 h 2641929"/>
                <a:gd name="connsiteX15-255" fmla="*/ 565182 w 3510561"/>
                <a:gd name="connsiteY15-256" fmla="*/ 13603 h 2641929"/>
                <a:gd name="connsiteX0-257" fmla="*/ 565182 w 3510561"/>
                <a:gd name="connsiteY0-258" fmla="*/ 13603 h 2641929"/>
                <a:gd name="connsiteX1-259" fmla="*/ 59735 w 3510561"/>
                <a:gd name="connsiteY1-260" fmla="*/ 546620 h 2641929"/>
                <a:gd name="connsiteX2-261" fmla="*/ 105685 w 3510561"/>
                <a:gd name="connsiteY2-262" fmla="*/ 1176132 h 2641929"/>
                <a:gd name="connsiteX3-263" fmla="*/ 0 w 3510561"/>
                <a:gd name="connsiteY3-264" fmla="*/ 1778073 h 2641929"/>
                <a:gd name="connsiteX4-265" fmla="*/ 101090 w 3510561"/>
                <a:gd name="connsiteY4-266" fmla="*/ 2439750 h 2641929"/>
                <a:gd name="connsiteX5-267" fmla="*/ 845476 w 3510561"/>
                <a:gd name="connsiteY5-268" fmla="*/ 2499484 h 2641929"/>
                <a:gd name="connsiteX6-269" fmla="*/ 2182613 w 3510561"/>
                <a:gd name="connsiteY6-270" fmla="*/ 2435155 h 2641929"/>
                <a:gd name="connsiteX7-271" fmla="*/ 3000519 w 3510561"/>
                <a:gd name="connsiteY7-272" fmla="*/ 2641929 h 2641929"/>
                <a:gd name="connsiteX8-273" fmla="*/ 3510561 w 3510561"/>
                <a:gd name="connsiteY8-274" fmla="*/ 2210001 h 2641929"/>
                <a:gd name="connsiteX9-275" fmla="*/ 3414067 w 3510561"/>
                <a:gd name="connsiteY9-276" fmla="*/ 1516160 h 2641929"/>
                <a:gd name="connsiteX10-277" fmla="*/ 3505966 w 3510561"/>
                <a:gd name="connsiteY10-278" fmla="*/ 849888 h 2641929"/>
                <a:gd name="connsiteX11-279" fmla="*/ 3317572 w 3510561"/>
                <a:gd name="connsiteY11-280" fmla="*/ 261732 h 2641929"/>
                <a:gd name="connsiteX12-281" fmla="*/ 2642111 w 3510561"/>
                <a:gd name="connsiteY12-282" fmla="*/ 59553 h 2641929"/>
                <a:gd name="connsiteX13-283" fmla="*/ 1603646 w 3510561"/>
                <a:gd name="connsiteY13-284" fmla="*/ 100907 h 2641929"/>
                <a:gd name="connsiteX14-285" fmla="*/ 1125769 w 3510561"/>
                <a:gd name="connsiteY14-286" fmla="*/ 27388 h 2641929"/>
                <a:gd name="connsiteX15-287" fmla="*/ 565182 w 3510561"/>
                <a:gd name="connsiteY15-288" fmla="*/ 13603 h 2641929"/>
                <a:gd name="connsiteX0-289" fmla="*/ 565182 w 3510561"/>
                <a:gd name="connsiteY0-290" fmla="*/ 13603 h 2641929"/>
                <a:gd name="connsiteX1-291" fmla="*/ 59735 w 3510561"/>
                <a:gd name="connsiteY1-292" fmla="*/ 546620 h 2641929"/>
                <a:gd name="connsiteX2-293" fmla="*/ 105685 w 3510561"/>
                <a:gd name="connsiteY2-294" fmla="*/ 1176132 h 2641929"/>
                <a:gd name="connsiteX3-295" fmla="*/ 0 w 3510561"/>
                <a:gd name="connsiteY3-296" fmla="*/ 1778073 h 2641929"/>
                <a:gd name="connsiteX4-297" fmla="*/ 101090 w 3510561"/>
                <a:gd name="connsiteY4-298" fmla="*/ 2439750 h 2641929"/>
                <a:gd name="connsiteX5-299" fmla="*/ 845476 w 3510561"/>
                <a:gd name="connsiteY5-300" fmla="*/ 2499484 h 2641929"/>
                <a:gd name="connsiteX6-301" fmla="*/ 2182613 w 3510561"/>
                <a:gd name="connsiteY6-302" fmla="*/ 2435155 h 2641929"/>
                <a:gd name="connsiteX7-303" fmla="*/ 3000519 w 3510561"/>
                <a:gd name="connsiteY7-304" fmla="*/ 2641929 h 2641929"/>
                <a:gd name="connsiteX8-305" fmla="*/ 3510561 w 3510561"/>
                <a:gd name="connsiteY8-306" fmla="*/ 2210001 h 2641929"/>
                <a:gd name="connsiteX9-307" fmla="*/ 3414067 w 3510561"/>
                <a:gd name="connsiteY9-308" fmla="*/ 1516160 h 2641929"/>
                <a:gd name="connsiteX10-309" fmla="*/ 3505966 w 3510561"/>
                <a:gd name="connsiteY10-310" fmla="*/ 849888 h 2641929"/>
                <a:gd name="connsiteX11-311" fmla="*/ 3317572 w 3510561"/>
                <a:gd name="connsiteY11-312" fmla="*/ 261732 h 2641929"/>
                <a:gd name="connsiteX12-313" fmla="*/ 2642111 w 3510561"/>
                <a:gd name="connsiteY12-314" fmla="*/ 59553 h 2641929"/>
                <a:gd name="connsiteX13-315" fmla="*/ 1603646 w 3510561"/>
                <a:gd name="connsiteY13-316" fmla="*/ 100907 h 2641929"/>
                <a:gd name="connsiteX14-317" fmla="*/ 1125769 w 3510561"/>
                <a:gd name="connsiteY14-318" fmla="*/ 27388 h 2641929"/>
                <a:gd name="connsiteX15-319" fmla="*/ 565182 w 3510561"/>
                <a:gd name="connsiteY15-320" fmla="*/ 13603 h 2641929"/>
                <a:gd name="connsiteX0-321" fmla="*/ 585546 w 3530925"/>
                <a:gd name="connsiteY0-322" fmla="*/ 13603 h 2641929"/>
                <a:gd name="connsiteX1-323" fmla="*/ 80099 w 3530925"/>
                <a:gd name="connsiteY1-324" fmla="*/ 546620 h 2641929"/>
                <a:gd name="connsiteX2-325" fmla="*/ 126049 w 3530925"/>
                <a:gd name="connsiteY2-326" fmla="*/ 1176132 h 2641929"/>
                <a:gd name="connsiteX3-327" fmla="*/ 20364 w 3530925"/>
                <a:gd name="connsiteY3-328" fmla="*/ 1778073 h 2641929"/>
                <a:gd name="connsiteX4-329" fmla="*/ 121454 w 3530925"/>
                <a:gd name="connsiteY4-330" fmla="*/ 2439750 h 2641929"/>
                <a:gd name="connsiteX5-331" fmla="*/ 865840 w 3530925"/>
                <a:gd name="connsiteY5-332" fmla="*/ 2499484 h 2641929"/>
                <a:gd name="connsiteX6-333" fmla="*/ 2202977 w 3530925"/>
                <a:gd name="connsiteY6-334" fmla="*/ 2435155 h 2641929"/>
                <a:gd name="connsiteX7-335" fmla="*/ 3020883 w 3530925"/>
                <a:gd name="connsiteY7-336" fmla="*/ 2641929 h 2641929"/>
                <a:gd name="connsiteX8-337" fmla="*/ 3530925 w 3530925"/>
                <a:gd name="connsiteY8-338" fmla="*/ 2210001 h 2641929"/>
                <a:gd name="connsiteX9-339" fmla="*/ 3434431 w 3530925"/>
                <a:gd name="connsiteY9-340" fmla="*/ 1516160 h 2641929"/>
                <a:gd name="connsiteX10-341" fmla="*/ 3526330 w 3530925"/>
                <a:gd name="connsiteY10-342" fmla="*/ 849888 h 2641929"/>
                <a:gd name="connsiteX11-343" fmla="*/ 3337936 w 3530925"/>
                <a:gd name="connsiteY11-344" fmla="*/ 261732 h 2641929"/>
                <a:gd name="connsiteX12-345" fmla="*/ 2662475 w 3530925"/>
                <a:gd name="connsiteY12-346" fmla="*/ 59553 h 2641929"/>
                <a:gd name="connsiteX13-347" fmla="*/ 1624010 w 3530925"/>
                <a:gd name="connsiteY13-348" fmla="*/ 100907 h 2641929"/>
                <a:gd name="connsiteX14-349" fmla="*/ 1146133 w 3530925"/>
                <a:gd name="connsiteY14-350" fmla="*/ 27388 h 2641929"/>
                <a:gd name="connsiteX15-351" fmla="*/ 585546 w 3530925"/>
                <a:gd name="connsiteY15-352" fmla="*/ 13603 h 2641929"/>
                <a:gd name="connsiteX0-353" fmla="*/ 594574 w 3539953"/>
                <a:gd name="connsiteY0-354" fmla="*/ 13603 h 2641929"/>
                <a:gd name="connsiteX1-355" fmla="*/ 89127 w 3539953"/>
                <a:gd name="connsiteY1-356" fmla="*/ 546620 h 2641929"/>
                <a:gd name="connsiteX2-357" fmla="*/ 135077 w 3539953"/>
                <a:gd name="connsiteY2-358" fmla="*/ 1176132 h 2641929"/>
                <a:gd name="connsiteX3-359" fmla="*/ 29392 w 3539953"/>
                <a:gd name="connsiteY3-360" fmla="*/ 1778073 h 2641929"/>
                <a:gd name="connsiteX4-361" fmla="*/ 130482 w 3539953"/>
                <a:gd name="connsiteY4-362" fmla="*/ 2439750 h 2641929"/>
                <a:gd name="connsiteX5-363" fmla="*/ 874868 w 3539953"/>
                <a:gd name="connsiteY5-364" fmla="*/ 2499484 h 2641929"/>
                <a:gd name="connsiteX6-365" fmla="*/ 2212005 w 3539953"/>
                <a:gd name="connsiteY6-366" fmla="*/ 2435155 h 2641929"/>
                <a:gd name="connsiteX7-367" fmla="*/ 3029911 w 3539953"/>
                <a:gd name="connsiteY7-368" fmla="*/ 2641929 h 2641929"/>
                <a:gd name="connsiteX8-369" fmla="*/ 3539953 w 3539953"/>
                <a:gd name="connsiteY8-370" fmla="*/ 2210001 h 2641929"/>
                <a:gd name="connsiteX9-371" fmla="*/ 3443459 w 3539953"/>
                <a:gd name="connsiteY9-372" fmla="*/ 1516160 h 2641929"/>
                <a:gd name="connsiteX10-373" fmla="*/ 3535358 w 3539953"/>
                <a:gd name="connsiteY10-374" fmla="*/ 849888 h 2641929"/>
                <a:gd name="connsiteX11-375" fmla="*/ 3346964 w 3539953"/>
                <a:gd name="connsiteY11-376" fmla="*/ 261732 h 2641929"/>
                <a:gd name="connsiteX12-377" fmla="*/ 2671503 w 3539953"/>
                <a:gd name="connsiteY12-378" fmla="*/ 59553 h 2641929"/>
                <a:gd name="connsiteX13-379" fmla="*/ 1633038 w 3539953"/>
                <a:gd name="connsiteY13-380" fmla="*/ 100907 h 2641929"/>
                <a:gd name="connsiteX14-381" fmla="*/ 1155161 w 3539953"/>
                <a:gd name="connsiteY14-382" fmla="*/ 27388 h 2641929"/>
                <a:gd name="connsiteX15-383" fmla="*/ 594574 w 3539953"/>
                <a:gd name="connsiteY15-384" fmla="*/ 13603 h 2641929"/>
                <a:gd name="connsiteX0-385" fmla="*/ 594574 w 3539953"/>
                <a:gd name="connsiteY0-386" fmla="*/ 13603 h 2641929"/>
                <a:gd name="connsiteX1-387" fmla="*/ 89127 w 3539953"/>
                <a:gd name="connsiteY1-388" fmla="*/ 546620 h 2641929"/>
                <a:gd name="connsiteX2-389" fmla="*/ 135077 w 3539953"/>
                <a:gd name="connsiteY2-390" fmla="*/ 1176132 h 2641929"/>
                <a:gd name="connsiteX3-391" fmla="*/ 29392 w 3539953"/>
                <a:gd name="connsiteY3-392" fmla="*/ 1778073 h 2641929"/>
                <a:gd name="connsiteX4-393" fmla="*/ 130482 w 3539953"/>
                <a:gd name="connsiteY4-394" fmla="*/ 2439750 h 2641929"/>
                <a:gd name="connsiteX5-395" fmla="*/ 874868 w 3539953"/>
                <a:gd name="connsiteY5-396" fmla="*/ 2499484 h 2641929"/>
                <a:gd name="connsiteX6-397" fmla="*/ 2212005 w 3539953"/>
                <a:gd name="connsiteY6-398" fmla="*/ 2435155 h 2641929"/>
                <a:gd name="connsiteX7-399" fmla="*/ 3029911 w 3539953"/>
                <a:gd name="connsiteY7-400" fmla="*/ 2641929 h 2641929"/>
                <a:gd name="connsiteX8-401" fmla="*/ 3539953 w 3539953"/>
                <a:gd name="connsiteY8-402" fmla="*/ 2210001 h 2641929"/>
                <a:gd name="connsiteX9-403" fmla="*/ 3443459 w 3539953"/>
                <a:gd name="connsiteY9-404" fmla="*/ 1516160 h 2641929"/>
                <a:gd name="connsiteX10-405" fmla="*/ 3535358 w 3539953"/>
                <a:gd name="connsiteY10-406" fmla="*/ 849888 h 2641929"/>
                <a:gd name="connsiteX11-407" fmla="*/ 3346964 w 3539953"/>
                <a:gd name="connsiteY11-408" fmla="*/ 261732 h 2641929"/>
                <a:gd name="connsiteX12-409" fmla="*/ 2671503 w 3539953"/>
                <a:gd name="connsiteY12-410" fmla="*/ 59553 h 2641929"/>
                <a:gd name="connsiteX13-411" fmla="*/ 1633038 w 3539953"/>
                <a:gd name="connsiteY13-412" fmla="*/ 100907 h 2641929"/>
                <a:gd name="connsiteX14-413" fmla="*/ 1155161 w 3539953"/>
                <a:gd name="connsiteY14-414" fmla="*/ 27388 h 2641929"/>
                <a:gd name="connsiteX15-415" fmla="*/ 594574 w 3539953"/>
                <a:gd name="connsiteY15-416" fmla="*/ 13603 h 2641929"/>
                <a:gd name="connsiteX0-417" fmla="*/ 594574 w 3539953"/>
                <a:gd name="connsiteY0-418" fmla="*/ 13603 h 2641929"/>
                <a:gd name="connsiteX1-419" fmla="*/ 89127 w 3539953"/>
                <a:gd name="connsiteY1-420" fmla="*/ 546620 h 2641929"/>
                <a:gd name="connsiteX2-421" fmla="*/ 135077 w 3539953"/>
                <a:gd name="connsiteY2-422" fmla="*/ 1176132 h 2641929"/>
                <a:gd name="connsiteX3-423" fmla="*/ 29392 w 3539953"/>
                <a:gd name="connsiteY3-424" fmla="*/ 1778073 h 2641929"/>
                <a:gd name="connsiteX4-425" fmla="*/ 130482 w 3539953"/>
                <a:gd name="connsiteY4-426" fmla="*/ 2439750 h 2641929"/>
                <a:gd name="connsiteX5-427" fmla="*/ 874868 w 3539953"/>
                <a:gd name="connsiteY5-428" fmla="*/ 2499484 h 2641929"/>
                <a:gd name="connsiteX6-429" fmla="*/ 2212005 w 3539953"/>
                <a:gd name="connsiteY6-430" fmla="*/ 2435155 h 2641929"/>
                <a:gd name="connsiteX7-431" fmla="*/ 3029911 w 3539953"/>
                <a:gd name="connsiteY7-432" fmla="*/ 2641929 h 2641929"/>
                <a:gd name="connsiteX8-433" fmla="*/ 3539953 w 3539953"/>
                <a:gd name="connsiteY8-434" fmla="*/ 2210001 h 2641929"/>
                <a:gd name="connsiteX9-435" fmla="*/ 3443459 w 3539953"/>
                <a:gd name="connsiteY9-436" fmla="*/ 1516160 h 2641929"/>
                <a:gd name="connsiteX10-437" fmla="*/ 3535358 w 3539953"/>
                <a:gd name="connsiteY10-438" fmla="*/ 849888 h 2641929"/>
                <a:gd name="connsiteX11-439" fmla="*/ 3346964 w 3539953"/>
                <a:gd name="connsiteY11-440" fmla="*/ 261732 h 2641929"/>
                <a:gd name="connsiteX12-441" fmla="*/ 2671503 w 3539953"/>
                <a:gd name="connsiteY12-442" fmla="*/ 59553 h 2641929"/>
                <a:gd name="connsiteX13-443" fmla="*/ 1633038 w 3539953"/>
                <a:gd name="connsiteY13-444" fmla="*/ 100907 h 2641929"/>
                <a:gd name="connsiteX14-445" fmla="*/ 1155161 w 3539953"/>
                <a:gd name="connsiteY14-446" fmla="*/ 27388 h 2641929"/>
                <a:gd name="connsiteX15-447" fmla="*/ 594574 w 3539953"/>
                <a:gd name="connsiteY15-448" fmla="*/ 13603 h 2641929"/>
                <a:gd name="connsiteX0-449" fmla="*/ 594574 w 3539953"/>
                <a:gd name="connsiteY0-450" fmla="*/ 13603 h 2641929"/>
                <a:gd name="connsiteX1-451" fmla="*/ 89127 w 3539953"/>
                <a:gd name="connsiteY1-452" fmla="*/ 546620 h 2641929"/>
                <a:gd name="connsiteX2-453" fmla="*/ 135077 w 3539953"/>
                <a:gd name="connsiteY2-454" fmla="*/ 1176132 h 2641929"/>
                <a:gd name="connsiteX3-455" fmla="*/ 29392 w 3539953"/>
                <a:gd name="connsiteY3-456" fmla="*/ 1778073 h 2641929"/>
                <a:gd name="connsiteX4-457" fmla="*/ 130482 w 3539953"/>
                <a:gd name="connsiteY4-458" fmla="*/ 2439750 h 2641929"/>
                <a:gd name="connsiteX5-459" fmla="*/ 874868 w 3539953"/>
                <a:gd name="connsiteY5-460" fmla="*/ 2499484 h 2641929"/>
                <a:gd name="connsiteX6-461" fmla="*/ 2212005 w 3539953"/>
                <a:gd name="connsiteY6-462" fmla="*/ 2435155 h 2641929"/>
                <a:gd name="connsiteX7-463" fmla="*/ 3029911 w 3539953"/>
                <a:gd name="connsiteY7-464" fmla="*/ 2641929 h 2641929"/>
                <a:gd name="connsiteX8-465" fmla="*/ 3539953 w 3539953"/>
                <a:gd name="connsiteY8-466" fmla="*/ 2210001 h 2641929"/>
                <a:gd name="connsiteX9-467" fmla="*/ 3443459 w 3539953"/>
                <a:gd name="connsiteY9-468" fmla="*/ 1516160 h 2641929"/>
                <a:gd name="connsiteX10-469" fmla="*/ 3535358 w 3539953"/>
                <a:gd name="connsiteY10-470" fmla="*/ 849888 h 2641929"/>
                <a:gd name="connsiteX11-471" fmla="*/ 3346964 w 3539953"/>
                <a:gd name="connsiteY11-472" fmla="*/ 261732 h 2641929"/>
                <a:gd name="connsiteX12-473" fmla="*/ 2671503 w 3539953"/>
                <a:gd name="connsiteY12-474" fmla="*/ 59553 h 2641929"/>
                <a:gd name="connsiteX13-475" fmla="*/ 1633038 w 3539953"/>
                <a:gd name="connsiteY13-476" fmla="*/ 100907 h 2641929"/>
                <a:gd name="connsiteX14-477" fmla="*/ 1155161 w 3539953"/>
                <a:gd name="connsiteY14-478" fmla="*/ 27388 h 2641929"/>
                <a:gd name="connsiteX15-479" fmla="*/ 594574 w 3539953"/>
                <a:gd name="connsiteY15-480" fmla="*/ 13603 h 2641929"/>
                <a:gd name="connsiteX0-481" fmla="*/ 594574 w 3539953"/>
                <a:gd name="connsiteY0-482" fmla="*/ 13603 h 2641929"/>
                <a:gd name="connsiteX1-483" fmla="*/ 89127 w 3539953"/>
                <a:gd name="connsiteY1-484" fmla="*/ 546620 h 2641929"/>
                <a:gd name="connsiteX2-485" fmla="*/ 135077 w 3539953"/>
                <a:gd name="connsiteY2-486" fmla="*/ 1176132 h 2641929"/>
                <a:gd name="connsiteX3-487" fmla="*/ 29392 w 3539953"/>
                <a:gd name="connsiteY3-488" fmla="*/ 1778073 h 2641929"/>
                <a:gd name="connsiteX4-489" fmla="*/ 130482 w 3539953"/>
                <a:gd name="connsiteY4-490" fmla="*/ 2439750 h 2641929"/>
                <a:gd name="connsiteX5-491" fmla="*/ 874868 w 3539953"/>
                <a:gd name="connsiteY5-492" fmla="*/ 2499484 h 2641929"/>
                <a:gd name="connsiteX6-493" fmla="*/ 2212005 w 3539953"/>
                <a:gd name="connsiteY6-494" fmla="*/ 2435155 h 2641929"/>
                <a:gd name="connsiteX7-495" fmla="*/ 3029911 w 3539953"/>
                <a:gd name="connsiteY7-496" fmla="*/ 2641929 h 2641929"/>
                <a:gd name="connsiteX8-497" fmla="*/ 3539953 w 3539953"/>
                <a:gd name="connsiteY8-498" fmla="*/ 2210001 h 2641929"/>
                <a:gd name="connsiteX9-499" fmla="*/ 3443459 w 3539953"/>
                <a:gd name="connsiteY9-500" fmla="*/ 1516160 h 2641929"/>
                <a:gd name="connsiteX10-501" fmla="*/ 3535358 w 3539953"/>
                <a:gd name="connsiteY10-502" fmla="*/ 849888 h 2641929"/>
                <a:gd name="connsiteX11-503" fmla="*/ 3346964 w 3539953"/>
                <a:gd name="connsiteY11-504" fmla="*/ 261732 h 2641929"/>
                <a:gd name="connsiteX12-505" fmla="*/ 2671503 w 3539953"/>
                <a:gd name="connsiteY12-506" fmla="*/ 59553 h 2641929"/>
                <a:gd name="connsiteX13-507" fmla="*/ 1633038 w 3539953"/>
                <a:gd name="connsiteY13-508" fmla="*/ 100907 h 2641929"/>
                <a:gd name="connsiteX14-509" fmla="*/ 1155161 w 3539953"/>
                <a:gd name="connsiteY14-510" fmla="*/ 27388 h 2641929"/>
                <a:gd name="connsiteX15-511" fmla="*/ 594574 w 3539953"/>
                <a:gd name="connsiteY15-512" fmla="*/ 13603 h 2641929"/>
                <a:gd name="connsiteX0-513" fmla="*/ 594574 w 3539953"/>
                <a:gd name="connsiteY0-514" fmla="*/ 13603 h 2641929"/>
                <a:gd name="connsiteX1-515" fmla="*/ 89127 w 3539953"/>
                <a:gd name="connsiteY1-516" fmla="*/ 546620 h 2641929"/>
                <a:gd name="connsiteX2-517" fmla="*/ 135077 w 3539953"/>
                <a:gd name="connsiteY2-518" fmla="*/ 1176132 h 2641929"/>
                <a:gd name="connsiteX3-519" fmla="*/ 29392 w 3539953"/>
                <a:gd name="connsiteY3-520" fmla="*/ 1778073 h 2641929"/>
                <a:gd name="connsiteX4-521" fmla="*/ 130482 w 3539953"/>
                <a:gd name="connsiteY4-522" fmla="*/ 2439750 h 2641929"/>
                <a:gd name="connsiteX5-523" fmla="*/ 874868 w 3539953"/>
                <a:gd name="connsiteY5-524" fmla="*/ 2499484 h 2641929"/>
                <a:gd name="connsiteX6-525" fmla="*/ 2212005 w 3539953"/>
                <a:gd name="connsiteY6-526" fmla="*/ 2435155 h 2641929"/>
                <a:gd name="connsiteX7-527" fmla="*/ 3029911 w 3539953"/>
                <a:gd name="connsiteY7-528" fmla="*/ 2641929 h 2641929"/>
                <a:gd name="connsiteX8-529" fmla="*/ 3539953 w 3539953"/>
                <a:gd name="connsiteY8-530" fmla="*/ 2210001 h 2641929"/>
                <a:gd name="connsiteX9-531" fmla="*/ 3443459 w 3539953"/>
                <a:gd name="connsiteY9-532" fmla="*/ 1516160 h 2641929"/>
                <a:gd name="connsiteX10-533" fmla="*/ 3535358 w 3539953"/>
                <a:gd name="connsiteY10-534" fmla="*/ 849888 h 2641929"/>
                <a:gd name="connsiteX11-535" fmla="*/ 3346964 w 3539953"/>
                <a:gd name="connsiteY11-536" fmla="*/ 261732 h 2641929"/>
                <a:gd name="connsiteX12-537" fmla="*/ 2671503 w 3539953"/>
                <a:gd name="connsiteY12-538" fmla="*/ 59553 h 2641929"/>
                <a:gd name="connsiteX13-539" fmla="*/ 1633038 w 3539953"/>
                <a:gd name="connsiteY13-540" fmla="*/ 100907 h 2641929"/>
                <a:gd name="connsiteX14-541" fmla="*/ 1155161 w 3539953"/>
                <a:gd name="connsiteY14-542" fmla="*/ 27388 h 2641929"/>
                <a:gd name="connsiteX15-543" fmla="*/ 594574 w 3539953"/>
                <a:gd name="connsiteY15-544" fmla="*/ 13603 h 2641929"/>
                <a:gd name="connsiteX0-545" fmla="*/ 594574 w 3539953"/>
                <a:gd name="connsiteY0-546" fmla="*/ 13603 h 2641929"/>
                <a:gd name="connsiteX1-547" fmla="*/ 89127 w 3539953"/>
                <a:gd name="connsiteY1-548" fmla="*/ 546620 h 2641929"/>
                <a:gd name="connsiteX2-549" fmla="*/ 135077 w 3539953"/>
                <a:gd name="connsiteY2-550" fmla="*/ 1176132 h 2641929"/>
                <a:gd name="connsiteX3-551" fmla="*/ 29392 w 3539953"/>
                <a:gd name="connsiteY3-552" fmla="*/ 1778073 h 2641929"/>
                <a:gd name="connsiteX4-553" fmla="*/ 130482 w 3539953"/>
                <a:gd name="connsiteY4-554" fmla="*/ 2439750 h 2641929"/>
                <a:gd name="connsiteX5-555" fmla="*/ 874868 w 3539953"/>
                <a:gd name="connsiteY5-556" fmla="*/ 2499484 h 2641929"/>
                <a:gd name="connsiteX6-557" fmla="*/ 2212005 w 3539953"/>
                <a:gd name="connsiteY6-558" fmla="*/ 2435155 h 2641929"/>
                <a:gd name="connsiteX7-559" fmla="*/ 3029911 w 3539953"/>
                <a:gd name="connsiteY7-560" fmla="*/ 2641929 h 2641929"/>
                <a:gd name="connsiteX8-561" fmla="*/ 3539953 w 3539953"/>
                <a:gd name="connsiteY8-562" fmla="*/ 2210001 h 2641929"/>
                <a:gd name="connsiteX9-563" fmla="*/ 3443459 w 3539953"/>
                <a:gd name="connsiteY9-564" fmla="*/ 1516160 h 2641929"/>
                <a:gd name="connsiteX10-565" fmla="*/ 3535358 w 3539953"/>
                <a:gd name="connsiteY10-566" fmla="*/ 849888 h 2641929"/>
                <a:gd name="connsiteX11-567" fmla="*/ 3346964 w 3539953"/>
                <a:gd name="connsiteY11-568" fmla="*/ 261732 h 2641929"/>
                <a:gd name="connsiteX12-569" fmla="*/ 2671503 w 3539953"/>
                <a:gd name="connsiteY12-570" fmla="*/ 59553 h 2641929"/>
                <a:gd name="connsiteX13-571" fmla="*/ 1633038 w 3539953"/>
                <a:gd name="connsiteY13-572" fmla="*/ 100907 h 2641929"/>
                <a:gd name="connsiteX14-573" fmla="*/ 1155161 w 3539953"/>
                <a:gd name="connsiteY14-574" fmla="*/ 27388 h 2641929"/>
                <a:gd name="connsiteX15-575" fmla="*/ 594574 w 3539953"/>
                <a:gd name="connsiteY15-576" fmla="*/ 13603 h 2641929"/>
                <a:gd name="connsiteX0-577" fmla="*/ 594574 w 3539953"/>
                <a:gd name="connsiteY0-578" fmla="*/ 13603 h 2641929"/>
                <a:gd name="connsiteX1-579" fmla="*/ 89127 w 3539953"/>
                <a:gd name="connsiteY1-580" fmla="*/ 546620 h 2641929"/>
                <a:gd name="connsiteX2-581" fmla="*/ 135077 w 3539953"/>
                <a:gd name="connsiteY2-582" fmla="*/ 1176132 h 2641929"/>
                <a:gd name="connsiteX3-583" fmla="*/ 29392 w 3539953"/>
                <a:gd name="connsiteY3-584" fmla="*/ 1778073 h 2641929"/>
                <a:gd name="connsiteX4-585" fmla="*/ 130482 w 3539953"/>
                <a:gd name="connsiteY4-586" fmla="*/ 2439750 h 2641929"/>
                <a:gd name="connsiteX5-587" fmla="*/ 874868 w 3539953"/>
                <a:gd name="connsiteY5-588" fmla="*/ 2499484 h 2641929"/>
                <a:gd name="connsiteX6-589" fmla="*/ 2212005 w 3539953"/>
                <a:gd name="connsiteY6-590" fmla="*/ 2435155 h 2641929"/>
                <a:gd name="connsiteX7-591" fmla="*/ 3029911 w 3539953"/>
                <a:gd name="connsiteY7-592" fmla="*/ 2641929 h 2641929"/>
                <a:gd name="connsiteX8-593" fmla="*/ 3539953 w 3539953"/>
                <a:gd name="connsiteY8-594" fmla="*/ 2210001 h 2641929"/>
                <a:gd name="connsiteX9-595" fmla="*/ 3443459 w 3539953"/>
                <a:gd name="connsiteY9-596" fmla="*/ 1516160 h 2641929"/>
                <a:gd name="connsiteX10-597" fmla="*/ 3535358 w 3539953"/>
                <a:gd name="connsiteY10-598" fmla="*/ 849888 h 2641929"/>
                <a:gd name="connsiteX11-599" fmla="*/ 3346964 w 3539953"/>
                <a:gd name="connsiteY11-600" fmla="*/ 261732 h 2641929"/>
                <a:gd name="connsiteX12-601" fmla="*/ 2671503 w 3539953"/>
                <a:gd name="connsiteY12-602" fmla="*/ 59553 h 2641929"/>
                <a:gd name="connsiteX13-603" fmla="*/ 1633038 w 3539953"/>
                <a:gd name="connsiteY13-604" fmla="*/ 100907 h 2641929"/>
                <a:gd name="connsiteX14-605" fmla="*/ 1155161 w 3539953"/>
                <a:gd name="connsiteY14-606" fmla="*/ 27388 h 2641929"/>
                <a:gd name="connsiteX15-607" fmla="*/ 594574 w 3539953"/>
                <a:gd name="connsiteY15-608" fmla="*/ 13603 h 2641929"/>
                <a:gd name="connsiteX0-609" fmla="*/ 594574 w 3539953"/>
                <a:gd name="connsiteY0-610" fmla="*/ 13603 h 2641929"/>
                <a:gd name="connsiteX1-611" fmla="*/ 89127 w 3539953"/>
                <a:gd name="connsiteY1-612" fmla="*/ 546620 h 2641929"/>
                <a:gd name="connsiteX2-613" fmla="*/ 135077 w 3539953"/>
                <a:gd name="connsiteY2-614" fmla="*/ 1176132 h 2641929"/>
                <a:gd name="connsiteX3-615" fmla="*/ 29392 w 3539953"/>
                <a:gd name="connsiteY3-616" fmla="*/ 1778073 h 2641929"/>
                <a:gd name="connsiteX4-617" fmla="*/ 130482 w 3539953"/>
                <a:gd name="connsiteY4-618" fmla="*/ 2439750 h 2641929"/>
                <a:gd name="connsiteX5-619" fmla="*/ 874868 w 3539953"/>
                <a:gd name="connsiteY5-620" fmla="*/ 2499484 h 2641929"/>
                <a:gd name="connsiteX6-621" fmla="*/ 2212005 w 3539953"/>
                <a:gd name="connsiteY6-622" fmla="*/ 2435155 h 2641929"/>
                <a:gd name="connsiteX7-623" fmla="*/ 3029911 w 3539953"/>
                <a:gd name="connsiteY7-624" fmla="*/ 2641929 h 2641929"/>
                <a:gd name="connsiteX8-625" fmla="*/ 3539953 w 3539953"/>
                <a:gd name="connsiteY8-626" fmla="*/ 2210001 h 2641929"/>
                <a:gd name="connsiteX9-627" fmla="*/ 3443459 w 3539953"/>
                <a:gd name="connsiteY9-628" fmla="*/ 1516160 h 2641929"/>
                <a:gd name="connsiteX10-629" fmla="*/ 3535358 w 3539953"/>
                <a:gd name="connsiteY10-630" fmla="*/ 849888 h 2641929"/>
                <a:gd name="connsiteX11-631" fmla="*/ 3346964 w 3539953"/>
                <a:gd name="connsiteY11-632" fmla="*/ 261732 h 2641929"/>
                <a:gd name="connsiteX12-633" fmla="*/ 2671503 w 3539953"/>
                <a:gd name="connsiteY12-634" fmla="*/ 59553 h 2641929"/>
                <a:gd name="connsiteX13-635" fmla="*/ 1633038 w 3539953"/>
                <a:gd name="connsiteY13-636" fmla="*/ 100907 h 2641929"/>
                <a:gd name="connsiteX14-637" fmla="*/ 1155161 w 3539953"/>
                <a:gd name="connsiteY14-638" fmla="*/ 27388 h 2641929"/>
                <a:gd name="connsiteX15-639" fmla="*/ 594574 w 3539953"/>
                <a:gd name="connsiteY15-640" fmla="*/ 13603 h 2641929"/>
                <a:gd name="connsiteX0-641" fmla="*/ 594574 w 3539953"/>
                <a:gd name="connsiteY0-642" fmla="*/ 13603 h 2641929"/>
                <a:gd name="connsiteX1-643" fmla="*/ 89127 w 3539953"/>
                <a:gd name="connsiteY1-644" fmla="*/ 546620 h 2641929"/>
                <a:gd name="connsiteX2-645" fmla="*/ 135077 w 3539953"/>
                <a:gd name="connsiteY2-646" fmla="*/ 1176132 h 2641929"/>
                <a:gd name="connsiteX3-647" fmla="*/ 29392 w 3539953"/>
                <a:gd name="connsiteY3-648" fmla="*/ 1778073 h 2641929"/>
                <a:gd name="connsiteX4-649" fmla="*/ 130482 w 3539953"/>
                <a:gd name="connsiteY4-650" fmla="*/ 2439750 h 2641929"/>
                <a:gd name="connsiteX5-651" fmla="*/ 874868 w 3539953"/>
                <a:gd name="connsiteY5-652" fmla="*/ 2499484 h 2641929"/>
                <a:gd name="connsiteX6-653" fmla="*/ 2212005 w 3539953"/>
                <a:gd name="connsiteY6-654" fmla="*/ 2435155 h 2641929"/>
                <a:gd name="connsiteX7-655" fmla="*/ 3029911 w 3539953"/>
                <a:gd name="connsiteY7-656" fmla="*/ 2641929 h 2641929"/>
                <a:gd name="connsiteX8-657" fmla="*/ 3539953 w 3539953"/>
                <a:gd name="connsiteY8-658" fmla="*/ 2210001 h 2641929"/>
                <a:gd name="connsiteX9-659" fmla="*/ 3443459 w 3539953"/>
                <a:gd name="connsiteY9-660" fmla="*/ 1516160 h 2641929"/>
                <a:gd name="connsiteX10-661" fmla="*/ 3535358 w 3539953"/>
                <a:gd name="connsiteY10-662" fmla="*/ 849888 h 2641929"/>
                <a:gd name="connsiteX11-663" fmla="*/ 3346964 w 3539953"/>
                <a:gd name="connsiteY11-664" fmla="*/ 261732 h 2641929"/>
                <a:gd name="connsiteX12-665" fmla="*/ 2671503 w 3539953"/>
                <a:gd name="connsiteY12-666" fmla="*/ 59553 h 2641929"/>
                <a:gd name="connsiteX13-667" fmla="*/ 1633038 w 3539953"/>
                <a:gd name="connsiteY13-668" fmla="*/ 100907 h 2641929"/>
                <a:gd name="connsiteX14-669" fmla="*/ 1155161 w 3539953"/>
                <a:gd name="connsiteY14-670" fmla="*/ 27388 h 2641929"/>
                <a:gd name="connsiteX15-671" fmla="*/ 594574 w 3539953"/>
                <a:gd name="connsiteY15-672" fmla="*/ 13603 h 2641929"/>
                <a:gd name="connsiteX0-673" fmla="*/ 594574 w 3539953"/>
                <a:gd name="connsiteY0-674" fmla="*/ 13603 h 2641929"/>
                <a:gd name="connsiteX1-675" fmla="*/ 89127 w 3539953"/>
                <a:gd name="connsiteY1-676" fmla="*/ 546620 h 2641929"/>
                <a:gd name="connsiteX2-677" fmla="*/ 135077 w 3539953"/>
                <a:gd name="connsiteY2-678" fmla="*/ 1176132 h 2641929"/>
                <a:gd name="connsiteX3-679" fmla="*/ 29392 w 3539953"/>
                <a:gd name="connsiteY3-680" fmla="*/ 1778073 h 2641929"/>
                <a:gd name="connsiteX4-681" fmla="*/ 130482 w 3539953"/>
                <a:gd name="connsiteY4-682" fmla="*/ 2439750 h 2641929"/>
                <a:gd name="connsiteX5-683" fmla="*/ 874868 w 3539953"/>
                <a:gd name="connsiteY5-684" fmla="*/ 2499484 h 2641929"/>
                <a:gd name="connsiteX6-685" fmla="*/ 2212005 w 3539953"/>
                <a:gd name="connsiteY6-686" fmla="*/ 2435155 h 2641929"/>
                <a:gd name="connsiteX7-687" fmla="*/ 3029911 w 3539953"/>
                <a:gd name="connsiteY7-688" fmla="*/ 2641929 h 2641929"/>
                <a:gd name="connsiteX8-689" fmla="*/ 3539953 w 3539953"/>
                <a:gd name="connsiteY8-690" fmla="*/ 2210001 h 2641929"/>
                <a:gd name="connsiteX9-691" fmla="*/ 3443459 w 3539953"/>
                <a:gd name="connsiteY9-692" fmla="*/ 1516160 h 2641929"/>
                <a:gd name="connsiteX10-693" fmla="*/ 3535358 w 3539953"/>
                <a:gd name="connsiteY10-694" fmla="*/ 849888 h 2641929"/>
                <a:gd name="connsiteX11-695" fmla="*/ 3346964 w 3539953"/>
                <a:gd name="connsiteY11-696" fmla="*/ 261732 h 2641929"/>
                <a:gd name="connsiteX12-697" fmla="*/ 2671503 w 3539953"/>
                <a:gd name="connsiteY12-698" fmla="*/ 59553 h 2641929"/>
                <a:gd name="connsiteX13-699" fmla="*/ 1633038 w 3539953"/>
                <a:gd name="connsiteY13-700" fmla="*/ 100907 h 2641929"/>
                <a:gd name="connsiteX14-701" fmla="*/ 1155161 w 3539953"/>
                <a:gd name="connsiteY14-702" fmla="*/ 27388 h 2641929"/>
                <a:gd name="connsiteX15-703" fmla="*/ 594574 w 3539953"/>
                <a:gd name="connsiteY15-704" fmla="*/ 13603 h 2641929"/>
                <a:gd name="connsiteX0-705" fmla="*/ 594574 w 3539953"/>
                <a:gd name="connsiteY0-706" fmla="*/ 13603 h 2641929"/>
                <a:gd name="connsiteX1-707" fmla="*/ 89127 w 3539953"/>
                <a:gd name="connsiteY1-708" fmla="*/ 546620 h 2641929"/>
                <a:gd name="connsiteX2-709" fmla="*/ 135077 w 3539953"/>
                <a:gd name="connsiteY2-710" fmla="*/ 1176132 h 2641929"/>
                <a:gd name="connsiteX3-711" fmla="*/ 29392 w 3539953"/>
                <a:gd name="connsiteY3-712" fmla="*/ 1778073 h 2641929"/>
                <a:gd name="connsiteX4-713" fmla="*/ 130482 w 3539953"/>
                <a:gd name="connsiteY4-714" fmla="*/ 2439750 h 2641929"/>
                <a:gd name="connsiteX5-715" fmla="*/ 874868 w 3539953"/>
                <a:gd name="connsiteY5-716" fmla="*/ 2499484 h 2641929"/>
                <a:gd name="connsiteX6-717" fmla="*/ 2212005 w 3539953"/>
                <a:gd name="connsiteY6-718" fmla="*/ 2435155 h 2641929"/>
                <a:gd name="connsiteX7-719" fmla="*/ 3029911 w 3539953"/>
                <a:gd name="connsiteY7-720" fmla="*/ 2641929 h 2641929"/>
                <a:gd name="connsiteX8-721" fmla="*/ 3539953 w 3539953"/>
                <a:gd name="connsiteY8-722" fmla="*/ 2210001 h 2641929"/>
                <a:gd name="connsiteX9-723" fmla="*/ 3443459 w 3539953"/>
                <a:gd name="connsiteY9-724" fmla="*/ 1516160 h 2641929"/>
                <a:gd name="connsiteX10-725" fmla="*/ 3535358 w 3539953"/>
                <a:gd name="connsiteY10-726" fmla="*/ 849888 h 2641929"/>
                <a:gd name="connsiteX11-727" fmla="*/ 3346964 w 3539953"/>
                <a:gd name="connsiteY11-728" fmla="*/ 261732 h 2641929"/>
                <a:gd name="connsiteX12-729" fmla="*/ 2671503 w 3539953"/>
                <a:gd name="connsiteY12-730" fmla="*/ 59553 h 2641929"/>
                <a:gd name="connsiteX13-731" fmla="*/ 1633038 w 3539953"/>
                <a:gd name="connsiteY13-732" fmla="*/ 100907 h 2641929"/>
                <a:gd name="connsiteX14-733" fmla="*/ 1155161 w 3539953"/>
                <a:gd name="connsiteY14-734" fmla="*/ 27388 h 2641929"/>
                <a:gd name="connsiteX15-735" fmla="*/ 594574 w 3539953"/>
                <a:gd name="connsiteY15-736" fmla="*/ 13603 h 2641929"/>
                <a:gd name="connsiteX0-737" fmla="*/ 594574 w 3539953"/>
                <a:gd name="connsiteY0-738" fmla="*/ 13603 h 2641929"/>
                <a:gd name="connsiteX1-739" fmla="*/ 89127 w 3539953"/>
                <a:gd name="connsiteY1-740" fmla="*/ 546620 h 2641929"/>
                <a:gd name="connsiteX2-741" fmla="*/ 135077 w 3539953"/>
                <a:gd name="connsiteY2-742" fmla="*/ 1176132 h 2641929"/>
                <a:gd name="connsiteX3-743" fmla="*/ 29392 w 3539953"/>
                <a:gd name="connsiteY3-744" fmla="*/ 1778073 h 2641929"/>
                <a:gd name="connsiteX4-745" fmla="*/ 130482 w 3539953"/>
                <a:gd name="connsiteY4-746" fmla="*/ 2439750 h 2641929"/>
                <a:gd name="connsiteX5-747" fmla="*/ 874868 w 3539953"/>
                <a:gd name="connsiteY5-748" fmla="*/ 2499484 h 2641929"/>
                <a:gd name="connsiteX6-749" fmla="*/ 2212005 w 3539953"/>
                <a:gd name="connsiteY6-750" fmla="*/ 2435155 h 2641929"/>
                <a:gd name="connsiteX7-751" fmla="*/ 3029911 w 3539953"/>
                <a:gd name="connsiteY7-752" fmla="*/ 2641929 h 2641929"/>
                <a:gd name="connsiteX8-753" fmla="*/ 3539953 w 3539953"/>
                <a:gd name="connsiteY8-754" fmla="*/ 2210001 h 2641929"/>
                <a:gd name="connsiteX9-755" fmla="*/ 3443459 w 3539953"/>
                <a:gd name="connsiteY9-756" fmla="*/ 1516160 h 2641929"/>
                <a:gd name="connsiteX10-757" fmla="*/ 3535358 w 3539953"/>
                <a:gd name="connsiteY10-758" fmla="*/ 849888 h 2641929"/>
                <a:gd name="connsiteX11-759" fmla="*/ 3346964 w 3539953"/>
                <a:gd name="connsiteY11-760" fmla="*/ 261732 h 2641929"/>
                <a:gd name="connsiteX12-761" fmla="*/ 2671503 w 3539953"/>
                <a:gd name="connsiteY12-762" fmla="*/ 59553 h 2641929"/>
                <a:gd name="connsiteX13-763" fmla="*/ 1633038 w 3539953"/>
                <a:gd name="connsiteY13-764" fmla="*/ 100907 h 2641929"/>
                <a:gd name="connsiteX14-765" fmla="*/ 1155161 w 3539953"/>
                <a:gd name="connsiteY14-766" fmla="*/ 27388 h 2641929"/>
                <a:gd name="connsiteX15-767" fmla="*/ 594574 w 3539953"/>
                <a:gd name="connsiteY15-768" fmla="*/ 13603 h 2641929"/>
                <a:gd name="connsiteX0-769" fmla="*/ 594574 w 3539953"/>
                <a:gd name="connsiteY0-770" fmla="*/ 13603 h 2641929"/>
                <a:gd name="connsiteX1-771" fmla="*/ 89127 w 3539953"/>
                <a:gd name="connsiteY1-772" fmla="*/ 546620 h 2641929"/>
                <a:gd name="connsiteX2-773" fmla="*/ 135077 w 3539953"/>
                <a:gd name="connsiteY2-774" fmla="*/ 1176132 h 2641929"/>
                <a:gd name="connsiteX3-775" fmla="*/ 29392 w 3539953"/>
                <a:gd name="connsiteY3-776" fmla="*/ 1778073 h 2641929"/>
                <a:gd name="connsiteX4-777" fmla="*/ 130482 w 3539953"/>
                <a:gd name="connsiteY4-778" fmla="*/ 2439750 h 2641929"/>
                <a:gd name="connsiteX5-779" fmla="*/ 874868 w 3539953"/>
                <a:gd name="connsiteY5-780" fmla="*/ 2499484 h 2641929"/>
                <a:gd name="connsiteX6-781" fmla="*/ 2212005 w 3539953"/>
                <a:gd name="connsiteY6-782" fmla="*/ 2435155 h 2641929"/>
                <a:gd name="connsiteX7-783" fmla="*/ 3029911 w 3539953"/>
                <a:gd name="connsiteY7-784" fmla="*/ 2641929 h 2641929"/>
                <a:gd name="connsiteX8-785" fmla="*/ 3539953 w 3539953"/>
                <a:gd name="connsiteY8-786" fmla="*/ 2210001 h 2641929"/>
                <a:gd name="connsiteX9-787" fmla="*/ 3443459 w 3539953"/>
                <a:gd name="connsiteY9-788" fmla="*/ 1516160 h 2641929"/>
                <a:gd name="connsiteX10-789" fmla="*/ 3535358 w 3539953"/>
                <a:gd name="connsiteY10-790" fmla="*/ 849888 h 2641929"/>
                <a:gd name="connsiteX11-791" fmla="*/ 3346964 w 3539953"/>
                <a:gd name="connsiteY11-792" fmla="*/ 261732 h 2641929"/>
                <a:gd name="connsiteX12-793" fmla="*/ 2671503 w 3539953"/>
                <a:gd name="connsiteY12-794" fmla="*/ 59553 h 2641929"/>
                <a:gd name="connsiteX13-795" fmla="*/ 1633038 w 3539953"/>
                <a:gd name="connsiteY13-796" fmla="*/ 100907 h 2641929"/>
                <a:gd name="connsiteX14-797" fmla="*/ 1155161 w 3539953"/>
                <a:gd name="connsiteY14-798" fmla="*/ 27388 h 2641929"/>
                <a:gd name="connsiteX15-799" fmla="*/ 594574 w 3539953"/>
                <a:gd name="connsiteY15-800" fmla="*/ 13603 h 2641929"/>
                <a:gd name="connsiteX0-801" fmla="*/ 594574 w 3539953"/>
                <a:gd name="connsiteY0-802" fmla="*/ 13603 h 2641929"/>
                <a:gd name="connsiteX1-803" fmla="*/ 89127 w 3539953"/>
                <a:gd name="connsiteY1-804" fmla="*/ 546620 h 2641929"/>
                <a:gd name="connsiteX2-805" fmla="*/ 135077 w 3539953"/>
                <a:gd name="connsiteY2-806" fmla="*/ 1176132 h 2641929"/>
                <a:gd name="connsiteX3-807" fmla="*/ 29392 w 3539953"/>
                <a:gd name="connsiteY3-808" fmla="*/ 1778073 h 2641929"/>
                <a:gd name="connsiteX4-809" fmla="*/ 130482 w 3539953"/>
                <a:gd name="connsiteY4-810" fmla="*/ 2439750 h 2641929"/>
                <a:gd name="connsiteX5-811" fmla="*/ 874868 w 3539953"/>
                <a:gd name="connsiteY5-812" fmla="*/ 2499484 h 2641929"/>
                <a:gd name="connsiteX6-813" fmla="*/ 2212005 w 3539953"/>
                <a:gd name="connsiteY6-814" fmla="*/ 2435155 h 2641929"/>
                <a:gd name="connsiteX7-815" fmla="*/ 3029911 w 3539953"/>
                <a:gd name="connsiteY7-816" fmla="*/ 2641929 h 2641929"/>
                <a:gd name="connsiteX8-817" fmla="*/ 3539953 w 3539953"/>
                <a:gd name="connsiteY8-818" fmla="*/ 2210001 h 2641929"/>
                <a:gd name="connsiteX9-819" fmla="*/ 3443459 w 3539953"/>
                <a:gd name="connsiteY9-820" fmla="*/ 1516160 h 2641929"/>
                <a:gd name="connsiteX10-821" fmla="*/ 3535358 w 3539953"/>
                <a:gd name="connsiteY10-822" fmla="*/ 849888 h 2641929"/>
                <a:gd name="connsiteX11-823" fmla="*/ 3346964 w 3539953"/>
                <a:gd name="connsiteY11-824" fmla="*/ 261732 h 2641929"/>
                <a:gd name="connsiteX12-825" fmla="*/ 2671503 w 3539953"/>
                <a:gd name="connsiteY12-826" fmla="*/ 59553 h 2641929"/>
                <a:gd name="connsiteX13-827" fmla="*/ 1633038 w 3539953"/>
                <a:gd name="connsiteY13-828" fmla="*/ 100907 h 2641929"/>
                <a:gd name="connsiteX14-829" fmla="*/ 1155161 w 3539953"/>
                <a:gd name="connsiteY14-830" fmla="*/ 27388 h 2641929"/>
                <a:gd name="connsiteX15-831" fmla="*/ 594574 w 3539953"/>
                <a:gd name="connsiteY15-832" fmla="*/ 13603 h 2641929"/>
                <a:gd name="connsiteX0-833" fmla="*/ 594574 w 3541086"/>
                <a:gd name="connsiteY0-834" fmla="*/ 13603 h 2641929"/>
                <a:gd name="connsiteX1-835" fmla="*/ 89127 w 3541086"/>
                <a:gd name="connsiteY1-836" fmla="*/ 546620 h 2641929"/>
                <a:gd name="connsiteX2-837" fmla="*/ 135077 w 3541086"/>
                <a:gd name="connsiteY2-838" fmla="*/ 1176132 h 2641929"/>
                <a:gd name="connsiteX3-839" fmla="*/ 29392 w 3541086"/>
                <a:gd name="connsiteY3-840" fmla="*/ 1778073 h 2641929"/>
                <a:gd name="connsiteX4-841" fmla="*/ 130482 w 3541086"/>
                <a:gd name="connsiteY4-842" fmla="*/ 2439750 h 2641929"/>
                <a:gd name="connsiteX5-843" fmla="*/ 874868 w 3541086"/>
                <a:gd name="connsiteY5-844" fmla="*/ 2499484 h 2641929"/>
                <a:gd name="connsiteX6-845" fmla="*/ 2212005 w 3541086"/>
                <a:gd name="connsiteY6-846" fmla="*/ 2435155 h 2641929"/>
                <a:gd name="connsiteX7-847" fmla="*/ 3029911 w 3541086"/>
                <a:gd name="connsiteY7-848" fmla="*/ 2641929 h 2641929"/>
                <a:gd name="connsiteX8-849" fmla="*/ 3539953 w 3541086"/>
                <a:gd name="connsiteY8-850" fmla="*/ 2210001 h 2641929"/>
                <a:gd name="connsiteX9-851" fmla="*/ 3443459 w 3541086"/>
                <a:gd name="connsiteY9-852" fmla="*/ 1516160 h 2641929"/>
                <a:gd name="connsiteX10-853" fmla="*/ 3535358 w 3541086"/>
                <a:gd name="connsiteY10-854" fmla="*/ 849888 h 2641929"/>
                <a:gd name="connsiteX11-855" fmla="*/ 3346964 w 3541086"/>
                <a:gd name="connsiteY11-856" fmla="*/ 261732 h 2641929"/>
                <a:gd name="connsiteX12-857" fmla="*/ 2671503 w 3541086"/>
                <a:gd name="connsiteY12-858" fmla="*/ 59553 h 2641929"/>
                <a:gd name="connsiteX13-859" fmla="*/ 1633038 w 3541086"/>
                <a:gd name="connsiteY13-860" fmla="*/ 100907 h 2641929"/>
                <a:gd name="connsiteX14-861" fmla="*/ 1155161 w 3541086"/>
                <a:gd name="connsiteY14-862" fmla="*/ 27388 h 2641929"/>
                <a:gd name="connsiteX15-863" fmla="*/ 594574 w 3541086"/>
                <a:gd name="connsiteY15-864" fmla="*/ 13603 h 2641929"/>
                <a:gd name="connsiteX0-865" fmla="*/ 594574 w 3543658"/>
                <a:gd name="connsiteY0-866" fmla="*/ 13603 h 2641929"/>
                <a:gd name="connsiteX1-867" fmla="*/ 89127 w 3543658"/>
                <a:gd name="connsiteY1-868" fmla="*/ 546620 h 2641929"/>
                <a:gd name="connsiteX2-869" fmla="*/ 135077 w 3543658"/>
                <a:gd name="connsiteY2-870" fmla="*/ 1176132 h 2641929"/>
                <a:gd name="connsiteX3-871" fmla="*/ 29392 w 3543658"/>
                <a:gd name="connsiteY3-872" fmla="*/ 1778073 h 2641929"/>
                <a:gd name="connsiteX4-873" fmla="*/ 130482 w 3543658"/>
                <a:gd name="connsiteY4-874" fmla="*/ 2439750 h 2641929"/>
                <a:gd name="connsiteX5-875" fmla="*/ 874868 w 3543658"/>
                <a:gd name="connsiteY5-876" fmla="*/ 2499484 h 2641929"/>
                <a:gd name="connsiteX6-877" fmla="*/ 2212005 w 3543658"/>
                <a:gd name="connsiteY6-878" fmla="*/ 2435155 h 2641929"/>
                <a:gd name="connsiteX7-879" fmla="*/ 3029911 w 3543658"/>
                <a:gd name="connsiteY7-880" fmla="*/ 2641929 h 2641929"/>
                <a:gd name="connsiteX8-881" fmla="*/ 3539953 w 3543658"/>
                <a:gd name="connsiteY8-882" fmla="*/ 2210001 h 2641929"/>
                <a:gd name="connsiteX9-883" fmla="*/ 3443459 w 3543658"/>
                <a:gd name="connsiteY9-884" fmla="*/ 1516160 h 2641929"/>
                <a:gd name="connsiteX10-885" fmla="*/ 3535358 w 3543658"/>
                <a:gd name="connsiteY10-886" fmla="*/ 849888 h 2641929"/>
                <a:gd name="connsiteX11-887" fmla="*/ 3346964 w 3543658"/>
                <a:gd name="connsiteY11-888" fmla="*/ 261732 h 2641929"/>
                <a:gd name="connsiteX12-889" fmla="*/ 2671503 w 3543658"/>
                <a:gd name="connsiteY12-890" fmla="*/ 59553 h 2641929"/>
                <a:gd name="connsiteX13-891" fmla="*/ 1633038 w 3543658"/>
                <a:gd name="connsiteY13-892" fmla="*/ 100907 h 2641929"/>
                <a:gd name="connsiteX14-893" fmla="*/ 1155161 w 3543658"/>
                <a:gd name="connsiteY14-894" fmla="*/ 27388 h 2641929"/>
                <a:gd name="connsiteX15-895" fmla="*/ 594574 w 3543658"/>
                <a:gd name="connsiteY15-896" fmla="*/ 13603 h 2641929"/>
                <a:gd name="connsiteX0-897" fmla="*/ 594574 w 3543658"/>
                <a:gd name="connsiteY0-898" fmla="*/ 13603 h 2641929"/>
                <a:gd name="connsiteX1-899" fmla="*/ 89127 w 3543658"/>
                <a:gd name="connsiteY1-900" fmla="*/ 546620 h 2641929"/>
                <a:gd name="connsiteX2-901" fmla="*/ 135077 w 3543658"/>
                <a:gd name="connsiteY2-902" fmla="*/ 1176132 h 2641929"/>
                <a:gd name="connsiteX3-903" fmla="*/ 29392 w 3543658"/>
                <a:gd name="connsiteY3-904" fmla="*/ 1778073 h 2641929"/>
                <a:gd name="connsiteX4-905" fmla="*/ 130482 w 3543658"/>
                <a:gd name="connsiteY4-906" fmla="*/ 2439750 h 2641929"/>
                <a:gd name="connsiteX5-907" fmla="*/ 874868 w 3543658"/>
                <a:gd name="connsiteY5-908" fmla="*/ 2499484 h 2641929"/>
                <a:gd name="connsiteX6-909" fmla="*/ 2212005 w 3543658"/>
                <a:gd name="connsiteY6-910" fmla="*/ 2435155 h 2641929"/>
                <a:gd name="connsiteX7-911" fmla="*/ 3029911 w 3543658"/>
                <a:gd name="connsiteY7-912" fmla="*/ 2641929 h 2641929"/>
                <a:gd name="connsiteX8-913" fmla="*/ 3539953 w 3543658"/>
                <a:gd name="connsiteY8-914" fmla="*/ 2210001 h 2641929"/>
                <a:gd name="connsiteX9-915" fmla="*/ 3443459 w 3543658"/>
                <a:gd name="connsiteY9-916" fmla="*/ 1516160 h 2641929"/>
                <a:gd name="connsiteX10-917" fmla="*/ 3535358 w 3543658"/>
                <a:gd name="connsiteY10-918" fmla="*/ 849888 h 2641929"/>
                <a:gd name="connsiteX11-919" fmla="*/ 3346964 w 3543658"/>
                <a:gd name="connsiteY11-920" fmla="*/ 261732 h 2641929"/>
                <a:gd name="connsiteX12-921" fmla="*/ 2671503 w 3543658"/>
                <a:gd name="connsiteY12-922" fmla="*/ 59553 h 2641929"/>
                <a:gd name="connsiteX13-923" fmla="*/ 1633038 w 3543658"/>
                <a:gd name="connsiteY13-924" fmla="*/ 100907 h 2641929"/>
                <a:gd name="connsiteX14-925" fmla="*/ 1155161 w 3543658"/>
                <a:gd name="connsiteY14-926" fmla="*/ 27388 h 2641929"/>
                <a:gd name="connsiteX15-927" fmla="*/ 594574 w 3543658"/>
                <a:gd name="connsiteY15-928" fmla="*/ 13603 h 2641929"/>
                <a:gd name="connsiteX0-929" fmla="*/ 594574 w 3543658"/>
                <a:gd name="connsiteY0-930" fmla="*/ 13603 h 2641929"/>
                <a:gd name="connsiteX1-931" fmla="*/ 89127 w 3543658"/>
                <a:gd name="connsiteY1-932" fmla="*/ 546620 h 2641929"/>
                <a:gd name="connsiteX2-933" fmla="*/ 135077 w 3543658"/>
                <a:gd name="connsiteY2-934" fmla="*/ 1176132 h 2641929"/>
                <a:gd name="connsiteX3-935" fmla="*/ 29392 w 3543658"/>
                <a:gd name="connsiteY3-936" fmla="*/ 1778073 h 2641929"/>
                <a:gd name="connsiteX4-937" fmla="*/ 130482 w 3543658"/>
                <a:gd name="connsiteY4-938" fmla="*/ 2439750 h 2641929"/>
                <a:gd name="connsiteX5-939" fmla="*/ 874868 w 3543658"/>
                <a:gd name="connsiteY5-940" fmla="*/ 2499484 h 2641929"/>
                <a:gd name="connsiteX6-941" fmla="*/ 2212005 w 3543658"/>
                <a:gd name="connsiteY6-942" fmla="*/ 2435155 h 2641929"/>
                <a:gd name="connsiteX7-943" fmla="*/ 3029911 w 3543658"/>
                <a:gd name="connsiteY7-944" fmla="*/ 2641929 h 2641929"/>
                <a:gd name="connsiteX8-945" fmla="*/ 3539953 w 3543658"/>
                <a:gd name="connsiteY8-946" fmla="*/ 2210001 h 2641929"/>
                <a:gd name="connsiteX9-947" fmla="*/ 3443459 w 3543658"/>
                <a:gd name="connsiteY9-948" fmla="*/ 1516160 h 2641929"/>
                <a:gd name="connsiteX10-949" fmla="*/ 3535358 w 3543658"/>
                <a:gd name="connsiteY10-950" fmla="*/ 849888 h 2641929"/>
                <a:gd name="connsiteX11-951" fmla="*/ 3346964 w 3543658"/>
                <a:gd name="connsiteY11-952" fmla="*/ 261732 h 2641929"/>
                <a:gd name="connsiteX12-953" fmla="*/ 2671503 w 3543658"/>
                <a:gd name="connsiteY12-954" fmla="*/ 59553 h 2641929"/>
                <a:gd name="connsiteX13-955" fmla="*/ 1633038 w 3543658"/>
                <a:gd name="connsiteY13-956" fmla="*/ 100907 h 2641929"/>
                <a:gd name="connsiteX14-957" fmla="*/ 1155161 w 3543658"/>
                <a:gd name="connsiteY14-958" fmla="*/ 27388 h 2641929"/>
                <a:gd name="connsiteX15-959" fmla="*/ 594574 w 3543658"/>
                <a:gd name="connsiteY15-960" fmla="*/ 13603 h 2641929"/>
                <a:gd name="connsiteX0-961" fmla="*/ 594574 w 3541504"/>
                <a:gd name="connsiteY0-962" fmla="*/ 13603 h 2641929"/>
                <a:gd name="connsiteX1-963" fmla="*/ 89127 w 3541504"/>
                <a:gd name="connsiteY1-964" fmla="*/ 546620 h 2641929"/>
                <a:gd name="connsiteX2-965" fmla="*/ 135077 w 3541504"/>
                <a:gd name="connsiteY2-966" fmla="*/ 1176132 h 2641929"/>
                <a:gd name="connsiteX3-967" fmla="*/ 29392 w 3541504"/>
                <a:gd name="connsiteY3-968" fmla="*/ 1778073 h 2641929"/>
                <a:gd name="connsiteX4-969" fmla="*/ 130482 w 3541504"/>
                <a:gd name="connsiteY4-970" fmla="*/ 2439750 h 2641929"/>
                <a:gd name="connsiteX5-971" fmla="*/ 874868 w 3541504"/>
                <a:gd name="connsiteY5-972" fmla="*/ 2499484 h 2641929"/>
                <a:gd name="connsiteX6-973" fmla="*/ 2212005 w 3541504"/>
                <a:gd name="connsiteY6-974" fmla="*/ 2435155 h 2641929"/>
                <a:gd name="connsiteX7-975" fmla="*/ 3029911 w 3541504"/>
                <a:gd name="connsiteY7-976" fmla="*/ 2641929 h 2641929"/>
                <a:gd name="connsiteX8-977" fmla="*/ 3539953 w 3541504"/>
                <a:gd name="connsiteY8-978" fmla="*/ 2210001 h 2641929"/>
                <a:gd name="connsiteX9-979" fmla="*/ 3443459 w 3541504"/>
                <a:gd name="connsiteY9-980" fmla="*/ 1516160 h 2641929"/>
                <a:gd name="connsiteX10-981" fmla="*/ 3535358 w 3541504"/>
                <a:gd name="connsiteY10-982" fmla="*/ 849888 h 2641929"/>
                <a:gd name="connsiteX11-983" fmla="*/ 3346964 w 3541504"/>
                <a:gd name="connsiteY11-984" fmla="*/ 261732 h 2641929"/>
                <a:gd name="connsiteX12-985" fmla="*/ 2671503 w 3541504"/>
                <a:gd name="connsiteY12-986" fmla="*/ 59553 h 2641929"/>
                <a:gd name="connsiteX13-987" fmla="*/ 1633038 w 3541504"/>
                <a:gd name="connsiteY13-988" fmla="*/ 100907 h 2641929"/>
                <a:gd name="connsiteX14-989" fmla="*/ 1155161 w 3541504"/>
                <a:gd name="connsiteY14-990" fmla="*/ 27388 h 2641929"/>
                <a:gd name="connsiteX15-991" fmla="*/ 594574 w 3541504"/>
                <a:gd name="connsiteY15-992" fmla="*/ 13603 h 2641929"/>
                <a:gd name="connsiteX0-993" fmla="*/ 594574 w 3541504"/>
                <a:gd name="connsiteY0-994" fmla="*/ 22425 h 2650751"/>
                <a:gd name="connsiteX1-995" fmla="*/ 89127 w 3541504"/>
                <a:gd name="connsiteY1-996" fmla="*/ 555442 h 2650751"/>
                <a:gd name="connsiteX2-997" fmla="*/ 135077 w 3541504"/>
                <a:gd name="connsiteY2-998" fmla="*/ 1184954 h 2650751"/>
                <a:gd name="connsiteX3-999" fmla="*/ 29392 w 3541504"/>
                <a:gd name="connsiteY3-1000" fmla="*/ 1786895 h 2650751"/>
                <a:gd name="connsiteX4-1001" fmla="*/ 130482 w 3541504"/>
                <a:gd name="connsiteY4-1002" fmla="*/ 2448572 h 2650751"/>
                <a:gd name="connsiteX5-1003" fmla="*/ 874868 w 3541504"/>
                <a:gd name="connsiteY5-1004" fmla="*/ 2508306 h 2650751"/>
                <a:gd name="connsiteX6-1005" fmla="*/ 2212005 w 3541504"/>
                <a:gd name="connsiteY6-1006" fmla="*/ 2443977 h 2650751"/>
                <a:gd name="connsiteX7-1007" fmla="*/ 3029911 w 3541504"/>
                <a:gd name="connsiteY7-1008" fmla="*/ 2650751 h 2650751"/>
                <a:gd name="connsiteX8-1009" fmla="*/ 3539953 w 3541504"/>
                <a:gd name="connsiteY8-1010" fmla="*/ 2218823 h 2650751"/>
                <a:gd name="connsiteX9-1011" fmla="*/ 3443459 w 3541504"/>
                <a:gd name="connsiteY9-1012" fmla="*/ 1524982 h 2650751"/>
                <a:gd name="connsiteX10-1013" fmla="*/ 3535358 w 3541504"/>
                <a:gd name="connsiteY10-1014" fmla="*/ 858710 h 2650751"/>
                <a:gd name="connsiteX11-1015" fmla="*/ 3346964 w 3541504"/>
                <a:gd name="connsiteY11-1016" fmla="*/ 270554 h 2650751"/>
                <a:gd name="connsiteX12-1017" fmla="*/ 2671503 w 3541504"/>
                <a:gd name="connsiteY12-1018" fmla="*/ 68375 h 2650751"/>
                <a:gd name="connsiteX13-1019" fmla="*/ 1633038 w 3541504"/>
                <a:gd name="connsiteY13-1020" fmla="*/ 109729 h 2650751"/>
                <a:gd name="connsiteX14-1021" fmla="*/ 1155161 w 3541504"/>
                <a:gd name="connsiteY14-1022" fmla="*/ 36210 h 2650751"/>
                <a:gd name="connsiteX15-1023" fmla="*/ 594574 w 3541504"/>
                <a:gd name="connsiteY15-1024" fmla="*/ 22425 h 2650751"/>
                <a:gd name="connsiteX0-1025" fmla="*/ 594574 w 3541504"/>
                <a:gd name="connsiteY0-1026" fmla="*/ 22425 h 2650751"/>
                <a:gd name="connsiteX1-1027" fmla="*/ 89127 w 3541504"/>
                <a:gd name="connsiteY1-1028" fmla="*/ 555442 h 2650751"/>
                <a:gd name="connsiteX2-1029" fmla="*/ 135077 w 3541504"/>
                <a:gd name="connsiteY2-1030" fmla="*/ 1184954 h 2650751"/>
                <a:gd name="connsiteX3-1031" fmla="*/ 29392 w 3541504"/>
                <a:gd name="connsiteY3-1032" fmla="*/ 1786895 h 2650751"/>
                <a:gd name="connsiteX4-1033" fmla="*/ 130482 w 3541504"/>
                <a:gd name="connsiteY4-1034" fmla="*/ 2448572 h 2650751"/>
                <a:gd name="connsiteX5-1035" fmla="*/ 874868 w 3541504"/>
                <a:gd name="connsiteY5-1036" fmla="*/ 2508306 h 2650751"/>
                <a:gd name="connsiteX6-1037" fmla="*/ 2212005 w 3541504"/>
                <a:gd name="connsiteY6-1038" fmla="*/ 2443977 h 2650751"/>
                <a:gd name="connsiteX7-1039" fmla="*/ 3029911 w 3541504"/>
                <a:gd name="connsiteY7-1040" fmla="*/ 2650751 h 2650751"/>
                <a:gd name="connsiteX8-1041" fmla="*/ 3539953 w 3541504"/>
                <a:gd name="connsiteY8-1042" fmla="*/ 2218823 h 2650751"/>
                <a:gd name="connsiteX9-1043" fmla="*/ 3443459 w 3541504"/>
                <a:gd name="connsiteY9-1044" fmla="*/ 1524982 h 2650751"/>
                <a:gd name="connsiteX10-1045" fmla="*/ 3535358 w 3541504"/>
                <a:gd name="connsiteY10-1046" fmla="*/ 858710 h 2650751"/>
                <a:gd name="connsiteX11-1047" fmla="*/ 3346964 w 3541504"/>
                <a:gd name="connsiteY11-1048" fmla="*/ 270554 h 2650751"/>
                <a:gd name="connsiteX12-1049" fmla="*/ 2671503 w 3541504"/>
                <a:gd name="connsiteY12-1050" fmla="*/ 68375 h 2650751"/>
                <a:gd name="connsiteX13-1051" fmla="*/ 1633038 w 3541504"/>
                <a:gd name="connsiteY13-1052" fmla="*/ 109729 h 2650751"/>
                <a:gd name="connsiteX14-1053" fmla="*/ 1155161 w 3541504"/>
                <a:gd name="connsiteY14-1054" fmla="*/ 36210 h 2650751"/>
                <a:gd name="connsiteX15-1055" fmla="*/ 594574 w 3541504"/>
                <a:gd name="connsiteY15-1056" fmla="*/ 22425 h 2650751"/>
                <a:gd name="connsiteX0-1057" fmla="*/ 594574 w 3541504"/>
                <a:gd name="connsiteY0-1058" fmla="*/ 22425 h 2650751"/>
                <a:gd name="connsiteX1-1059" fmla="*/ 89127 w 3541504"/>
                <a:gd name="connsiteY1-1060" fmla="*/ 555442 h 2650751"/>
                <a:gd name="connsiteX2-1061" fmla="*/ 135077 w 3541504"/>
                <a:gd name="connsiteY2-1062" fmla="*/ 1184954 h 2650751"/>
                <a:gd name="connsiteX3-1063" fmla="*/ 29392 w 3541504"/>
                <a:gd name="connsiteY3-1064" fmla="*/ 1786895 h 2650751"/>
                <a:gd name="connsiteX4-1065" fmla="*/ 130482 w 3541504"/>
                <a:gd name="connsiteY4-1066" fmla="*/ 2448572 h 2650751"/>
                <a:gd name="connsiteX5-1067" fmla="*/ 874868 w 3541504"/>
                <a:gd name="connsiteY5-1068" fmla="*/ 2508306 h 2650751"/>
                <a:gd name="connsiteX6-1069" fmla="*/ 2212005 w 3541504"/>
                <a:gd name="connsiteY6-1070" fmla="*/ 2443977 h 2650751"/>
                <a:gd name="connsiteX7-1071" fmla="*/ 3029911 w 3541504"/>
                <a:gd name="connsiteY7-1072" fmla="*/ 2650751 h 2650751"/>
                <a:gd name="connsiteX8-1073" fmla="*/ 3539953 w 3541504"/>
                <a:gd name="connsiteY8-1074" fmla="*/ 2218823 h 2650751"/>
                <a:gd name="connsiteX9-1075" fmla="*/ 3443459 w 3541504"/>
                <a:gd name="connsiteY9-1076" fmla="*/ 1524982 h 2650751"/>
                <a:gd name="connsiteX10-1077" fmla="*/ 3535358 w 3541504"/>
                <a:gd name="connsiteY10-1078" fmla="*/ 858710 h 2650751"/>
                <a:gd name="connsiteX11-1079" fmla="*/ 3346964 w 3541504"/>
                <a:gd name="connsiteY11-1080" fmla="*/ 270554 h 2650751"/>
                <a:gd name="connsiteX12-1081" fmla="*/ 2671503 w 3541504"/>
                <a:gd name="connsiteY12-1082" fmla="*/ 68375 h 2650751"/>
                <a:gd name="connsiteX13-1083" fmla="*/ 1633038 w 3541504"/>
                <a:gd name="connsiteY13-1084" fmla="*/ 109729 h 2650751"/>
                <a:gd name="connsiteX14-1085" fmla="*/ 1453833 w 3541504"/>
                <a:gd name="connsiteY14-1086" fmla="*/ 86756 h 2650751"/>
                <a:gd name="connsiteX15-1087" fmla="*/ 1155161 w 3541504"/>
                <a:gd name="connsiteY15-1088" fmla="*/ 36210 h 2650751"/>
                <a:gd name="connsiteX16" fmla="*/ 594574 w 3541504"/>
                <a:gd name="connsiteY16" fmla="*/ 22425 h 2650751"/>
                <a:gd name="connsiteX0-1089" fmla="*/ 594574 w 3541504"/>
                <a:gd name="connsiteY0-1090" fmla="*/ 22425 h 2650751"/>
                <a:gd name="connsiteX1-1091" fmla="*/ 89127 w 3541504"/>
                <a:gd name="connsiteY1-1092" fmla="*/ 555442 h 2650751"/>
                <a:gd name="connsiteX2-1093" fmla="*/ 135077 w 3541504"/>
                <a:gd name="connsiteY2-1094" fmla="*/ 1184954 h 2650751"/>
                <a:gd name="connsiteX3-1095" fmla="*/ 29392 w 3541504"/>
                <a:gd name="connsiteY3-1096" fmla="*/ 1786895 h 2650751"/>
                <a:gd name="connsiteX4-1097" fmla="*/ 130482 w 3541504"/>
                <a:gd name="connsiteY4-1098" fmla="*/ 2448572 h 2650751"/>
                <a:gd name="connsiteX5-1099" fmla="*/ 874868 w 3541504"/>
                <a:gd name="connsiteY5-1100" fmla="*/ 2508306 h 2650751"/>
                <a:gd name="connsiteX6-1101" fmla="*/ 2212005 w 3541504"/>
                <a:gd name="connsiteY6-1102" fmla="*/ 2443977 h 2650751"/>
                <a:gd name="connsiteX7-1103" fmla="*/ 3029911 w 3541504"/>
                <a:gd name="connsiteY7-1104" fmla="*/ 2650751 h 2650751"/>
                <a:gd name="connsiteX8-1105" fmla="*/ 3539953 w 3541504"/>
                <a:gd name="connsiteY8-1106" fmla="*/ 2218823 h 2650751"/>
                <a:gd name="connsiteX9-1107" fmla="*/ 3443459 w 3541504"/>
                <a:gd name="connsiteY9-1108" fmla="*/ 1524982 h 2650751"/>
                <a:gd name="connsiteX10-1109" fmla="*/ 3535358 w 3541504"/>
                <a:gd name="connsiteY10-1110" fmla="*/ 858710 h 2650751"/>
                <a:gd name="connsiteX11-1111" fmla="*/ 3346964 w 3541504"/>
                <a:gd name="connsiteY11-1112" fmla="*/ 270554 h 2650751"/>
                <a:gd name="connsiteX12-1113" fmla="*/ 2671503 w 3541504"/>
                <a:gd name="connsiteY12-1114" fmla="*/ 68375 h 2650751"/>
                <a:gd name="connsiteX13-1115" fmla="*/ 1775483 w 3541504"/>
                <a:gd name="connsiteY13-1116" fmla="*/ 105134 h 2650751"/>
                <a:gd name="connsiteX14-1117" fmla="*/ 1453833 w 3541504"/>
                <a:gd name="connsiteY14-1118" fmla="*/ 86756 h 2650751"/>
                <a:gd name="connsiteX15-1119" fmla="*/ 1155161 w 3541504"/>
                <a:gd name="connsiteY15-1120" fmla="*/ 36210 h 2650751"/>
                <a:gd name="connsiteX16-1121" fmla="*/ 594574 w 3541504"/>
                <a:gd name="connsiteY16-1122" fmla="*/ 22425 h 2650751"/>
                <a:gd name="connsiteX0-1123" fmla="*/ 594574 w 3541504"/>
                <a:gd name="connsiteY0-1124" fmla="*/ 22425 h 2650751"/>
                <a:gd name="connsiteX1-1125" fmla="*/ 89127 w 3541504"/>
                <a:gd name="connsiteY1-1126" fmla="*/ 555442 h 2650751"/>
                <a:gd name="connsiteX2-1127" fmla="*/ 135077 w 3541504"/>
                <a:gd name="connsiteY2-1128" fmla="*/ 1184954 h 2650751"/>
                <a:gd name="connsiteX3-1129" fmla="*/ 29392 w 3541504"/>
                <a:gd name="connsiteY3-1130" fmla="*/ 1786895 h 2650751"/>
                <a:gd name="connsiteX4-1131" fmla="*/ 130482 w 3541504"/>
                <a:gd name="connsiteY4-1132" fmla="*/ 2448572 h 2650751"/>
                <a:gd name="connsiteX5-1133" fmla="*/ 874868 w 3541504"/>
                <a:gd name="connsiteY5-1134" fmla="*/ 2508306 h 2650751"/>
                <a:gd name="connsiteX6-1135" fmla="*/ 2212005 w 3541504"/>
                <a:gd name="connsiteY6-1136" fmla="*/ 2443977 h 2650751"/>
                <a:gd name="connsiteX7-1137" fmla="*/ 3029911 w 3541504"/>
                <a:gd name="connsiteY7-1138" fmla="*/ 2650751 h 2650751"/>
                <a:gd name="connsiteX8-1139" fmla="*/ 3539953 w 3541504"/>
                <a:gd name="connsiteY8-1140" fmla="*/ 2218823 h 2650751"/>
                <a:gd name="connsiteX9-1141" fmla="*/ 3443459 w 3541504"/>
                <a:gd name="connsiteY9-1142" fmla="*/ 1524982 h 2650751"/>
                <a:gd name="connsiteX10-1143" fmla="*/ 3535358 w 3541504"/>
                <a:gd name="connsiteY10-1144" fmla="*/ 858710 h 2650751"/>
                <a:gd name="connsiteX11-1145" fmla="*/ 3346964 w 3541504"/>
                <a:gd name="connsiteY11-1146" fmla="*/ 270554 h 2650751"/>
                <a:gd name="connsiteX12-1147" fmla="*/ 2671503 w 3541504"/>
                <a:gd name="connsiteY12-1148" fmla="*/ 68375 h 2650751"/>
                <a:gd name="connsiteX13-1149" fmla="*/ 1775483 w 3541504"/>
                <a:gd name="connsiteY13-1150" fmla="*/ 105134 h 2650751"/>
                <a:gd name="connsiteX14-1151" fmla="*/ 1453833 w 3541504"/>
                <a:gd name="connsiteY14-1152" fmla="*/ 86756 h 2650751"/>
                <a:gd name="connsiteX15-1153" fmla="*/ 1155161 w 3541504"/>
                <a:gd name="connsiteY15-1154" fmla="*/ 36210 h 2650751"/>
                <a:gd name="connsiteX16-1155" fmla="*/ 594574 w 3541504"/>
                <a:gd name="connsiteY16-1156" fmla="*/ 22425 h 2650751"/>
                <a:gd name="connsiteX0-1157" fmla="*/ 594574 w 3541504"/>
                <a:gd name="connsiteY0-1158" fmla="*/ 22425 h 2650751"/>
                <a:gd name="connsiteX1-1159" fmla="*/ 89127 w 3541504"/>
                <a:gd name="connsiteY1-1160" fmla="*/ 555442 h 2650751"/>
                <a:gd name="connsiteX2-1161" fmla="*/ 135077 w 3541504"/>
                <a:gd name="connsiteY2-1162" fmla="*/ 1184954 h 2650751"/>
                <a:gd name="connsiteX3-1163" fmla="*/ 29392 w 3541504"/>
                <a:gd name="connsiteY3-1164" fmla="*/ 1786895 h 2650751"/>
                <a:gd name="connsiteX4-1165" fmla="*/ 130482 w 3541504"/>
                <a:gd name="connsiteY4-1166" fmla="*/ 2448572 h 2650751"/>
                <a:gd name="connsiteX5-1167" fmla="*/ 874868 w 3541504"/>
                <a:gd name="connsiteY5-1168" fmla="*/ 2508306 h 2650751"/>
                <a:gd name="connsiteX6-1169" fmla="*/ 2212005 w 3541504"/>
                <a:gd name="connsiteY6-1170" fmla="*/ 2443977 h 2650751"/>
                <a:gd name="connsiteX7-1171" fmla="*/ 3029911 w 3541504"/>
                <a:gd name="connsiteY7-1172" fmla="*/ 2650751 h 2650751"/>
                <a:gd name="connsiteX8-1173" fmla="*/ 3539953 w 3541504"/>
                <a:gd name="connsiteY8-1174" fmla="*/ 2218823 h 2650751"/>
                <a:gd name="connsiteX9-1175" fmla="*/ 3443459 w 3541504"/>
                <a:gd name="connsiteY9-1176" fmla="*/ 1524982 h 2650751"/>
                <a:gd name="connsiteX10-1177" fmla="*/ 3535358 w 3541504"/>
                <a:gd name="connsiteY10-1178" fmla="*/ 858710 h 2650751"/>
                <a:gd name="connsiteX11-1179" fmla="*/ 3346964 w 3541504"/>
                <a:gd name="connsiteY11-1180" fmla="*/ 270554 h 2650751"/>
                <a:gd name="connsiteX12-1181" fmla="*/ 2671503 w 3541504"/>
                <a:gd name="connsiteY12-1182" fmla="*/ 68375 h 2650751"/>
                <a:gd name="connsiteX13-1183" fmla="*/ 1775483 w 3541504"/>
                <a:gd name="connsiteY13-1184" fmla="*/ 105134 h 2650751"/>
                <a:gd name="connsiteX14-1185" fmla="*/ 1453833 w 3541504"/>
                <a:gd name="connsiteY14-1186" fmla="*/ 86756 h 2650751"/>
                <a:gd name="connsiteX15-1187" fmla="*/ 1155161 w 3541504"/>
                <a:gd name="connsiteY15-1188" fmla="*/ 36210 h 2650751"/>
                <a:gd name="connsiteX16-1189" fmla="*/ 594574 w 3541504"/>
                <a:gd name="connsiteY16-1190" fmla="*/ 22425 h 2650751"/>
                <a:gd name="connsiteX0-1191" fmla="*/ 594574 w 3541504"/>
                <a:gd name="connsiteY0-1192" fmla="*/ 22425 h 2650751"/>
                <a:gd name="connsiteX1-1193" fmla="*/ 89127 w 3541504"/>
                <a:gd name="connsiteY1-1194" fmla="*/ 555442 h 2650751"/>
                <a:gd name="connsiteX2-1195" fmla="*/ 135077 w 3541504"/>
                <a:gd name="connsiteY2-1196" fmla="*/ 1184954 h 2650751"/>
                <a:gd name="connsiteX3-1197" fmla="*/ 29392 w 3541504"/>
                <a:gd name="connsiteY3-1198" fmla="*/ 1786895 h 2650751"/>
                <a:gd name="connsiteX4-1199" fmla="*/ 130482 w 3541504"/>
                <a:gd name="connsiteY4-1200" fmla="*/ 2448572 h 2650751"/>
                <a:gd name="connsiteX5-1201" fmla="*/ 874868 w 3541504"/>
                <a:gd name="connsiteY5-1202" fmla="*/ 2508306 h 2650751"/>
                <a:gd name="connsiteX6-1203" fmla="*/ 2212005 w 3541504"/>
                <a:gd name="connsiteY6-1204" fmla="*/ 2443977 h 2650751"/>
                <a:gd name="connsiteX7-1205" fmla="*/ 3029911 w 3541504"/>
                <a:gd name="connsiteY7-1206" fmla="*/ 2650751 h 2650751"/>
                <a:gd name="connsiteX8-1207" fmla="*/ 3539953 w 3541504"/>
                <a:gd name="connsiteY8-1208" fmla="*/ 2218823 h 2650751"/>
                <a:gd name="connsiteX9-1209" fmla="*/ 3443459 w 3541504"/>
                <a:gd name="connsiteY9-1210" fmla="*/ 1524982 h 2650751"/>
                <a:gd name="connsiteX10-1211" fmla="*/ 3535358 w 3541504"/>
                <a:gd name="connsiteY10-1212" fmla="*/ 858710 h 2650751"/>
                <a:gd name="connsiteX11-1213" fmla="*/ 3346964 w 3541504"/>
                <a:gd name="connsiteY11-1214" fmla="*/ 270554 h 2650751"/>
                <a:gd name="connsiteX12-1215" fmla="*/ 2671503 w 3541504"/>
                <a:gd name="connsiteY12-1216" fmla="*/ 68375 h 2650751"/>
                <a:gd name="connsiteX13-1217" fmla="*/ 1775483 w 3541504"/>
                <a:gd name="connsiteY13-1218" fmla="*/ 105134 h 2650751"/>
                <a:gd name="connsiteX14-1219" fmla="*/ 1453833 w 3541504"/>
                <a:gd name="connsiteY14-1220" fmla="*/ 86756 h 2650751"/>
                <a:gd name="connsiteX15-1221" fmla="*/ 1155161 w 3541504"/>
                <a:gd name="connsiteY15-1222" fmla="*/ 36210 h 2650751"/>
                <a:gd name="connsiteX16-1223" fmla="*/ 594574 w 3541504"/>
                <a:gd name="connsiteY16-1224" fmla="*/ 22425 h 2650751"/>
                <a:gd name="connsiteX0-1225" fmla="*/ 594574 w 3541504"/>
                <a:gd name="connsiteY0-1226" fmla="*/ 22425 h 2650751"/>
                <a:gd name="connsiteX1-1227" fmla="*/ 89127 w 3541504"/>
                <a:gd name="connsiteY1-1228" fmla="*/ 555442 h 2650751"/>
                <a:gd name="connsiteX2-1229" fmla="*/ 135077 w 3541504"/>
                <a:gd name="connsiteY2-1230" fmla="*/ 1184954 h 2650751"/>
                <a:gd name="connsiteX3-1231" fmla="*/ 29392 w 3541504"/>
                <a:gd name="connsiteY3-1232" fmla="*/ 1786895 h 2650751"/>
                <a:gd name="connsiteX4-1233" fmla="*/ 130482 w 3541504"/>
                <a:gd name="connsiteY4-1234" fmla="*/ 2448572 h 2650751"/>
                <a:gd name="connsiteX5-1235" fmla="*/ 874868 w 3541504"/>
                <a:gd name="connsiteY5-1236" fmla="*/ 2508306 h 2650751"/>
                <a:gd name="connsiteX6-1237" fmla="*/ 2212005 w 3541504"/>
                <a:gd name="connsiteY6-1238" fmla="*/ 2443977 h 2650751"/>
                <a:gd name="connsiteX7-1239" fmla="*/ 3029911 w 3541504"/>
                <a:gd name="connsiteY7-1240" fmla="*/ 2650751 h 2650751"/>
                <a:gd name="connsiteX8-1241" fmla="*/ 3539953 w 3541504"/>
                <a:gd name="connsiteY8-1242" fmla="*/ 2218823 h 2650751"/>
                <a:gd name="connsiteX9-1243" fmla="*/ 3443459 w 3541504"/>
                <a:gd name="connsiteY9-1244" fmla="*/ 1524982 h 2650751"/>
                <a:gd name="connsiteX10-1245" fmla="*/ 3535358 w 3541504"/>
                <a:gd name="connsiteY10-1246" fmla="*/ 858710 h 2650751"/>
                <a:gd name="connsiteX11-1247" fmla="*/ 3346964 w 3541504"/>
                <a:gd name="connsiteY11-1248" fmla="*/ 270554 h 2650751"/>
                <a:gd name="connsiteX12-1249" fmla="*/ 2671503 w 3541504"/>
                <a:gd name="connsiteY12-1250" fmla="*/ 68375 h 2650751"/>
                <a:gd name="connsiteX13-1251" fmla="*/ 1775483 w 3541504"/>
                <a:gd name="connsiteY13-1252" fmla="*/ 105134 h 2650751"/>
                <a:gd name="connsiteX14-1253" fmla="*/ 1453833 w 3541504"/>
                <a:gd name="connsiteY14-1254" fmla="*/ 86756 h 2650751"/>
                <a:gd name="connsiteX15-1255" fmla="*/ 1155161 w 3541504"/>
                <a:gd name="connsiteY15-1256" fmla="*/ 36210 h 2650751"/>
                <a:gd name="connsiteX16-1257" fmla="*/ 594574 w 3541504"/>
                <a:gd name="connsiteY16-1258" fmla="*/ 22425 h 2650751"/>
                <a:gd name="connsiteX0-1259" fmla="*/ 594574 w 3541504"/>
                <a:gd name="connsiteY0-1260" fmla="*/ 22425 h 2650751"/>
                <a:gd name="connsiteX1-1261" fmla="*/ 89127 w 3541504"/>
                <a:gd name="connsiteY1-1262" fmla="*/ 555442 h 2650751"/>
                <a:gd name="connsiteX2-1263" fmla="*/ 135077 w 3541504"/>
                <a:gd name="connsiteY2-1264" fmla="*/ 1184954 h 2650751"/>
                <a:gd name="connsiteX3-1265" fmla="*/ 29392 w 3541504"/>
                <a:gd name="connsiteY3-1266" fmla="*/ 1786895 h 2650751"/>
                <a:gd name="connsiteX4-1267" fmla="*/ 130482 w 3541504"/>
                <a:gd name="connsiteY4-1268" fmla="*/ 2448572 h 2650751"/>
                <a:gd name="connsiteX5-1269" fmla="*/ 874868 w 3541504"/>
                <a:gd name="connsiteY5-1270" fmla="*/ 2508306 h 2650751"/>
                <a:gd name="connsiteX6-1271" fmla="*/ 2212005 w 3541504"/>
                <a:gd name="connsiteY6-1272" fmla="*/ 2443977 h 2650751"/>
                <a:gd name="connsiteX7-1273" fmla="*/ 3029911 w 3541504"/>
                <a:gd name="connsiteY7-1274" fmla="*/ 2650751 h 2650751"/>
                <a:gd name="connsiteX8-1275" fmla="*/ 3539953 w 3541504"/>
                <a:gd name="connsiteY8-1276" fmla="*/ 2218823 h 2650751"/>
                <a:gd name="connsiteX9-1277" fmla="*/ 3443459 w 3541504"/>
                <a:gd name="connsiteY9-1278" fmla="*/ 1524982 h 2650751"/>
                <a:gd name="connsiteX10-1279" fmla="*/ 3535358 w 3541504"/>
                <a:gd name="connsiteY10-1280" fmla="*/ 858710 h 2650751"/>
                <a:gd name="connsiteX11-1281" fmla="*/ 3346964 w 3541504"/>
                <a:gd name="connsiteY11-1282" fmla="*/ 270554 h 2650751"/>
                <a:gd name="connsiteX12-1283" fmla="*/ 2671503 w 3541504"/>
                <a:gd name="connsiteY12-1284" fmla="*/ 68375 h 2650751"/>
                <a:gd name="connsiteX13-1285" fmla="*/ 1775483 w 3541504"/>
                <a:gd name="connsiteY13-1286" fmla="*/ 105134 h 2650751"/>
                <a:gd name="connsiteX14-1287" fmla="*/ 1453833 w 3541504"/>
                <a:gd name="connsiteY14-1288" fmla="*/ 86756 h 2650751"/>
                <a:gd name="connsiteX15-1289" fmla="*/ 1155161 w 3541504"/>
                <a:gd name="connsiteY15-1290" fmla="*/ 36210 h 2650751"/>
                <a:gd name="connsiteX16-1291" fmla="*/ 594574 w 3541504"/>
                <a:gd name="connsiteY16-1292" fmla="*/ 22425 h 2650751"/>
                <a:gd name="connsiteX0-1293" fmla="*/ 594574 w 3541504"/>
                <a:gd name="connsiteY0-1294" fmla="*/ 35102 h 2663428"/>
                <a:gd name="connsiteX1-1295" fmla="*/ 89127 w 3541504"/>
                <a:gd name="connsiteY1-1296" fmla="*/ 568119 h 2663428"/>
                <a:gd name="connsiteX2-1297" fmla="*/ 135077 w 3541504"/>
                <a:gd name="connsiteY2-1298" fmla="*/ 1197631 h 2663428"/>
                <a:gd name="connsiteX3-1299" fmla="*/ 29392 w 3541504"/>
                <a:gd name="connsiteY3-1300" fmla="*/ 1799572 h 2663428"/>
                <a:gd name="connsiteX4-1301" fmla="*/ 130482 w 3541504"/>
                <a:gd name="connsiteY4-1302" fmla="*/ 2461249 h 2663428"/>
                <a:gd name="connsiteX5-1303" fmla="*/ 874868 w 3541504"/>
                <a:gd name="connsiteY5-1304" fmla="*/ 2520983 h 2663428"/>
                <a:gd name="connsiteX6-1305" fmla="*/ 2212005 w 3541504"/>
                <a:gd name="connsiteY6-1306" fmla="*/ 2456654 h 2663428"/>
                <a:gd name="connsiteX7-1307" fmla="*/ 3029911 w 3541504"/>
                <a:gd name="connsiteY7-1308" fmla="*/ 2663428 h 2663428"/>
                <a:gd name="connsiteX8-1309" fmla="*/ 3539953 w 3541504"/>
                <a:gd name="connsiteY8-1310" fmla="*/ 2231500 h 2663428"/>
                <a:gd name="connsiteX9-1311" fmla="*/ 3443459 w 3541504"/>
                <a:gd name="connsiteY9-1312" fmla="*/ 1537659 h 2663428"/>
                <a:gd name="connsiteX10-1313" fmla="*/ 3535358 w 3541504"/>
                <a:gd name="connsiteY10-1314" fmla="*/ 871387 h 2663428"/>
                <a:gd name="connsiteX11-1315" fmla="*/ 3346964 w 3541504"/>
                <a:gd name="connsiteY11-1316" fmla="*/ 283231 h 2663428"/>
                <a:gd name="connsiteX12-1317" fmla="*/ 2671503 w 3541504"/>
                <a:gd name="connsiteY12-1318" fmla="*/ 81052 h 2663428"/>
                <a:gd name="connsiteX13-1319" fmla="*/ 1775483 w 3541504"/>
                <a:gd name="connsiteY13-1320" fmla="*/ 117811 h 2663428"/>
                <a:gd name="connsiteX14-1321" fmla="*/ 1453833 w 3541504"/>
                <a:gd name="connsiteY14-1322" fmla="*/ 99433 h 2663428"/>
                <a:gd name="connsiteX15-1323" fmla="*/ 1155161 w 3541504"/>
                <a:gd name="connsiteY15-1324" fmla="*/ 48887 h 2663428"/>
                <a:gd name="connsiteX16-1325" fmla="*/ 594574 w 3541504"/>
                <a:gd name="connsiteY16-1326" fmla="*/ 35102 h 2663428"/>
                <a:gd name="connsiteX0-1327" fmla="*/ 594574 w 3541504"/>
                <a:gd name="connsiteY0-1328" fmla="*/ 35102 h 2663428"/>
                <a:gd name="connsiteX1-1329" fmla="*/ 89127 w 3541504"/>
                <a:gd name="connsiteY1-1330" fmla="*/ 568119 h 2663428"/>
                <a:gd name="connsiteX2-1331" fmla="*/ 135077 w 3541504"/>
                <a:gd name="connsiteY2-1332" fmla="*/ 1197631 h 2663428"/>
                <a:gd name="connsiteX3-1333" fmla="*/ 29392 w 3541504"/>
                <a:gd name="connsiteY3-1334" fmla="*/ 1799572 h 2663428"/>
                <a:gd name="connsiteX4-1335" fmla="*/ 130482 w 3541504"/>
                <a:gd name="connsiteY4-1336" fmla="*/ 2461249 h 2663428"/>
                <a:gd name="connsiteX5-1337" fmla="*/ 874868 w 3541504"/>
                <a:gd name="connsiteY5-1338" fmla="*/ 2520983 h 2663428"/>
                <a:gd name="connsiteX6-1339" fmla="*/ 2212005 w 3541504"/>
                <a:gd name="connsiteY6-1340" fmla="*/ 2456654 h 2663428"/>
                <a:gd name="connsiteX7-1341" fmla="*/ 3029911 w 3541504"/>
                <a:gd name="connsiteY7-1342" fmla="*/ 2663428 h 2663428"/>
                <a:gd name="connsiteX8-1343" fmla="*/ 3539953 w 3541504"/>
                <a:gd name="connsiteY8-1344" fmla="*/ 2231500 h 2663428"/>
                <a:gd name="connsiteX9-1345" fmla="*/ 3443459 w 3541504"/>
                <a:gd name="connsiteY9-1346" fmla="*/ 1537659 h 2663428"/>
                <a:gd name="connsiteX10-1347" fmla="*/ 3535358 w 3541504"/>
                <a:gd name="connsiteY10-1348" fmla="*/ 871387 h 2663428"/>
                <a:gd name="connsiteX11-1349" fmla="*/ 3346964 w 3541504"/>
                <a:gd name="connsiteY11-1350" fmla="*/ 283231 h 2663428"/>
                <a:gd name="connsiteX12-1351" fmla="*/ 2671503 w 3541504"/>
                <a:gd name="connsiteY12-1352" fmla="*/ 81052 h 2663428"/>
                <a:gd name="connsiteX13-1353" fmla="*/ 1775483 w 3541504"/>
                <a:gd name="connsiteY13-1354" fmla="*/ 117811 h 2663428"/>
                <a:gd name="connsiteX14-1355" fmla="*/ 1453833 w 3541504"/>
                <a:gd name="connsiteY14-1356" fmla="*/ 99433 h 2663428"/>
                <a:gd name="connsiteX15-1357" fmla="*/ 1155161 w 3541504"/>
                <a:gd name="connsiteY15-1358" fmla="*/ 48887 h 2663428"/>
                <a:gd name="connsiteX16-1359" fmla="*/ 594574 w 3541504"/>
                <a:gd name="connsiteY16-1360" fmla="*/ 35102 h 2663428"/>
                <a:gd name="connsiteX0-1361" fmla="*/ 557814 w 3541504"/>
                <a:gd name="connsiteY0-1362" fmla="*/ 51674 h 2647835"/>
                <a:gd name="connsiteX1-1363" fmla="*/ 89127 w 3541504"/>
                <a:gd name="connsiteY1-1364" fmla="*/ 552526 h 2647835"/>
                <a:gd name="connsiteX2-1365" fmla="*/ 135077 w 3541504"/>
                <a:gd name="connsiteY2-1366" fmla="*/ 1182038 h 2647835"/>
                <a:gd name="connsiteX3-1367" fmla="*/ 29392 w 3541504"/>
                <a:gd name="connsiteY3-1368" fmla="*/ 1783979 h 2647835"/>
                <a:gd name="connsiteX4-1369" fmla="*/ 130482 w 3541504"/>
                <a:gd name="connsiteY4-1370" fmla="*/ 2445656 h 2647835"/>
                <a:gd name="connsiteX5-1371" fmla="*/ 874868 w 3541504"/>
                <a:gd name="connsiteY5-1372" fmla="*/ 2505390 h 2647835"/>
                <a:gd name="connsiteX6-1373" fmla="*/ 2212005 w 3541504"/>
                <a:gd name="connsiteY6-1374" fmla="*/ 2441061 h 2647835"/>
                <a:gd name="connsiteX7-1375" fmla="*/ 3029911 w 3541504"/>
                <a:gd name="connsiteY7-1376" fmla="*/ 2647835 h 2647835"/>
                <a:gd name="connsiteX8-1377" fmla="*/ 3539953 w 3541504"/>
                <a:gd name="connsiteY8-1378" fmla="*/ 2215907 h 2647835"/>
                <a:gd name="connsiteX9-1379" fmla="*/ 3443459 w 3541504"/>
                <a:gd name="connsiteY9-1380" fmla="*/ 1522066 h 2647835"/>
                <a:gd name="connsiteX10-1381" fmla="*/ 3535358 w 3541504"/>
                <a:gd name="connsiteY10-1382" fmla="*/ 855794 h 2647835"/>
                <a:gd name="connsiteX11-1383" fmla="*/ 3346964 w 3541504"/>
                <a:gd name="connsiteY11-1384" fmla="*/ 267638 h 2647835"/>
                <a:gd name="connsiteX12-1385" fmla="*/ 2671503 w 3541504"/>
                <a:gd name="connsiteY12-1386" fmla="*/ 65459 h 2647835"/>
                <a:gd name="connsiteX13-1387" fmla="*/ 1775483 w 3541504"/>
                <a:gd name="connsiteY13-1388" fmla="*/ 102218 h 2647835"/>
                <a:gd name="connsiteX14-1389" fmla="*/ 1453833 w 3541504"/>
                <a:gd name="connsiteY14-1390" fmla="*/ 83840 h 2647835"/>
                <a:gd name="connsiteX15-1391" fmla="*/ 1155161 w 3541504"/>
                <a:gd name="connsiteY15-1392" fmla="*/ 33294 h 2647835"/>
                <a:gd name="connsiteX16-1393" fmla="*/ 557814 w 3541504"/>
                <a:gd name="connsiteY16-1394" fmla="*/ 51674 h 2647835"/>
                <a:gd name="connsiteX0-1395" fmla="*/ 557814 w 3541504"/>
                <a:gd name="connsiteY0-1396" fmla="*/ 50295 h 2646456"/>
                <a:gd name="connsiteX1-1397" fmla="*/ 89127 w 3541504"/>
                <a:gd name="connsiteY1-1398" fmla="*/ 551147 h 2646456"/>
                <a:gd name="connsiteX2-1399" fmla="*/ 135077 w 3541504"/>
                <a:gd name="connsiteY2-1400" fmla="*/ 1180659 h 2646456"/>
                <a:gd name="connsiteX3-1401" fmla="*/ 29392 w 3541504"/>
                <a:gd name="connsiteY3-1402" fmla="*/ 1782600 h 2646456"/>
                <a:gd name="connsiteX4-1403" fmla="*/ 130482 w 3541504"/>
                <a:gd name="connsiteY4-1404" fmla="*/ 2444277 h 2646456"/>
                <a:gd name="connsiteX5-1405" fmla="*/ 874868 w 3541504"/>
                <a:gd name="connsiteY5-1406" fmla="*/ 2504011 h 2646456"/>
                <a:gd name="connsiteX6-1407" fmla="*/ 2212005 w 3541504"/>
                <a:gd name="connsiteY6-1408" fmla="*/ 2439682 h 2646456"/>
                <a:gd name="connsiteX7-1409" fmla="*/ 3029911 w 3541504"/>
                <a:gd name="connsiteY7-1410" fmla="*/ 2646456 h 2646456"/>
                <a:gd name="connsiteX8-1411" fmla="*/ 3539953 w 3541504"/>
                <a:gd name="connsiteY8-1412" fmla="*/ 2214528 h 2646456"/>
                <a:gd name="connsiteX9-1413" fmla="*/ 3443459 w 3541504"/>
                <a:gd name="connsiteY9-1414" fmla="*/ 1520687 h 2646456"/>
                <a:gd name="connsiteX10-1415" fmla="*/ 3535358 w 3541504"/>
                <a:gd name="connsiteY10-1416" fmla="*/ 854415 h 2646456"/>
                <a:gd name="connsiteX11-1417" fmla="*/ 3346964 w 3541504"/>
                <a:gd name="connsiteY11-1418" fmla="*/ 266259 h 2646456"/>
                <a:gd name="connsiteX12-1419" fmla="*/ 2671503 w 3541504"/>
                <a:gd name="connsiteY12-1420" fmla="*/ 64080 h 2646456"/>
                <a:gd name="connsiteX13-1421" fmla="*/ 1775483 w 3541504"/>
                <a:gd name="connsiteY13-1422" fmla="*/ 100839 h 2646456"/>
                <a:gd name="connsiteX14-1423" fmla="*/ 1453833 w 3541504"/>
                <a:gd name="connsiteY14-1424" fmla="*/ 82461 h 2646456"/>
                <a:gd name="connsiteX15-1425" fmla="*/ 1155161 w 3541504"/>
                <a:gd name="connsiteY15-1426" fmla="*/ 31915 h 2646456"/>
                <a:gd name="connsiteX16-1427" fmla="*/ 557814 w 3541504"/>
                <a:gd name="connsiteY16-1428" fmla="*/ 50295 h 2646456"/>
                <a:gd name="connsiteX0-1429" fmla="*/ 576194 w 3541504"/>
                <a:gd name="connsiteY0-1430" fmla="*/ 39650 h 2654191"/>
                <a:gd name="connsiteX1-1431" fmla="*/ 89127 w 3541504"/>
                <a:gd name="connsiteY1-1432" fmla="*/ 558882 h 2654191"/>
                <a:gd name="connsiteX2-1433" fmla="*/ 135077 w 3541504"/>
                <a:gd name="connsiteY2-1434" fmla="*/ 1188394 h 2654191"/>
                <a:gd name="connsiteX3-1435" fmla="*/ 29392 w 3541504"/>
                <a:gd name="connsiteY3-1436" fmla="*/ 1790335 h 2654191"/>
                <a:gd name="connsiteX4-1437" fmla="*/ 130482 w 3541504"/>
                <a:gd name="connsiteY4-1438" fmla="*/ 2452012 h 2654191"/>
                <a:gd name="connsiteX5-1439" fmla="*/ 874868 w 3541504"/>
                <a:gd name="connsiteY5-1440" fmla="*/ 2511746 h 2654191"/>
                <a:gd name="connsiteX6-1441" fmla="*/ 2212005 w 3541504"/>
                <a:gd name="connsiteY6-1442" fmla="*/ 2447417 h 2654191"/>
                <a:gd name="connsiteX7-1443" fmla="*/ 3029911 w 3541504"/>
                <a:gd name="connsiteY7-1444" fmla="*/ 2654191 h 2654191"/>
                <a:gd name="connsiteX8-1445" fmla="*/ 3539953 w 3541504"/>
                <a:gd name="connsiteY8-1446" fmla="*/ 2222263 h 2654191"/>
                <a:gd name="connsiteX9-1447" fmla="*/ 3443459 w 3541504"/>
                <a:gd name="connsiteY9-1448" fmla="*/ 1528422 h 2654191"/>
                <a:gd name="connsiteX10-1449" fmla="*/ 3535358 w 3541504"/>
                <a:gd name="connsiteY10-1450" fmla="*/ 862150 h 2654191"/>
                <a:gd name="connsiteX11-1451" fmla="*/ 3346964 w 3541504"/>
                <a:gd name="connsiteY11-1452" fmla="*/ 273994 h 2654191"/>
                <a:gd name="connsiteX12-1453" fmla="*/ 2671503 w 3541504"/>
                <a:gd name="connsiteY12-1454" fmla="*/ 71815 h 2654191"/>
                <a:gd name="connsiteX13-1455" fmla="*/ 1775483 w 3541504"/>
                <a:gd name="connsiteY13-1456" fmla="*/ 108574 h 2654191"/>
                <a:gd name="connsiteX14-1457" fmla="*/ 1453833 w 3541504"/>
                <a:gd name="connsiteY14-1458" fmla="*/ 90196 h 2654191"/>
                <a:gd name="connsiteX15-1459" fmla="*/ 1155161 w 3541504"/>
                <a:gd name="connsiteY15-1460" fmla="*/ 39650 h 2654191"/>
                <a:gd name="connsiteX16-1461" fmla="*/ 576194 w 3541504"/>
                <a:gd name="connsiteY16-1462" fmla="*/ 39650 h 2654191"/>
                <a:gd name="connsiteX0-1463" fmla="*/ 576194 w 3541504"/>
                <a:gd name="connsiteY0-1464" fmla="*/ 33288 h 2647829"/>
                <a:gd name="connsiteX1-1465" fmla="*/ 89127 w 3541504"/>
                <a:gd name="connsiteY1-1466" fmla="*/ 552520 h 2647829"/>
                <a:gd name="connsiteX2-1467" fmla="*/ 135077 w 3541504"/>
                <a:gd name="connsiteY2-1468" fmla="*/ 1182032 h 2647829"/>
                <a:gd name="connsiteX3-1469" fmla="*/ 29392 w 3541504"/>
                <a:gd name="connsiteY3-1470" fmla="*/ 1783973 h 2647829"/>
                <a:gd name="connsiteX4-1471" fmla="*/ 130482 w 3541504"/>
                <a:gd name="connsiteY4-1472" fmla="*/ 2445650 h 2647829"/>
                <a:gd name="connsiteX5-1473" fmla="*/ 874868 w 3541504"/>
                <a:gd name="connsiteY5-1474" fmla="*/ 2505384 h 2647829"/>
                <a:gd name="connsiteX6-1475" fmla="*/ 2212005 w 3541504"/>
                <a:gd name="connsiteY6-1476" fmla="*/ 2441055 h 2647829"/>
                <a:gd name="connsiteX7-1477" fmla="*/ 3029911 w 3541504"/>
                <a:gd name="connsiteY7-1478" fmla="*/ 2647829 h 2647829"/>
                <a:gd name="connsiteX8-1479" fmla="*/ 3539953 w 3541504"/>
                <a:gd name="connsiteY8-1480" fmla="*/ 2215901 h 2647829"/>
                <a:gd name="connsiteX9-1481" fmla="*/ 3443459 w 3541504"/>
                <a:gd name="connsiteY9-1482" fmla="*/ 1522060 h 2647829"/>
                <a:gd name="connsiteX10-1483" fmla="*/ 3535358 w 3541504"/>
                <a:gd name="connsiteY10-1484" fmla="*/ 855788 h 2647829"/>
                <a:gd name="connsiteX11-1485" fmla="*/ 3346964 w 3541504"/>
                <a:gd name="connsiteY11-1486" fmla="*/ 267632 h 2647829"/>
                <a:gd name="connsiteX12-1487" fmla="*/ 2671503 w 3541504"/>
                <a:gd name="connsiteY12-1488" fmla="*/ 65453 h 2647829"/>
                <a:gd name="connsiteX13-1489" fmla="*/ 1775483 w 3541504"/>
                <a:gd name="connsiteY13-1490" fmla="*/ 102212 h 2647829"/>
                <a:gd name="connsiteX14-1491" fmla="*/ 1453833 w 3541504"/>
                <a:gd name="connsiteY14-1492" fmla="*/ 83834 h 2647829"/>
                <a:gd name="connsiteX15-1493" fmla="*/ 1155161 w 3541504"/>
                <a:gd name="connsiteY15-1494" fmla="*/ 33288 h 2647829"/>
                <a:gd name="connsiteX16-1495" fmla="*/ 576194 w 3541504"/>
                <a:gd name="connsiteY16-1496" fmla="*/ 33288 h 2647829"/>
                <a:gd name="connsiteX0-1497" fmla="*/ 576194 w 3541504"/>
                <a:gd name="connsiteY0-1498" fmla="*/ 33288 h 2647829"/>
                <a:gd name="connsiteX1-1499" fmla="*/ 89127 w 3541504"/>
                <a:gd name="connsiteY1-1500" fmla="*/ 552520 h 2647829"/>
                <a:gd name="connsiteX2-1501" fmla="*/ 135077 w 3541504"/>
                <a:gd name="connsiteY2-1502" fmla="*/ 1182032 h 2647829"/>
                <a:gd name="connsiteX3-1503" fmla="*/ 29392 w 3541504"/>
                <a:gd name="connsiteY3-1504" fmla="*/ 1783973 h 2647829"/>
                <a:gd name="connsiteX4-1505" fmla="*/ 130482 w 3541504"/>
                <a:gd name="connsiteY4-1506" fmla="*/ 2445650 h 2647829"/>
                <a:gd name="connsiteX5-1507" fmla="*/ 874868 w 3541504"/>
                <a:gd name="connsiteY5-1508" fmla="*/ 2505384 h 2647829"/>
                <a:gd name="connsiteX6-1509" fmla="*/ 2212005 w 3541504"/>
                <a:gd name="connsiteY6-1510" fmla="*/ 2441055 h 2647829"/>
                <a:gd name="connsiteX7-1511" fmla="*/ 3029911 w 3541504"/>
                <a:gd name="connsiteY7-1512" fmla="*/ 2647829 h 2647829"/>
                <a:gd name="connsiteX8-1513" fmla="*/ 3539953 w 3541504"/>
                <a:gd name="connsiteY8-1514" fmla="*/ 2215901 h 2647829"/>
                <a:gd name="connsiteX9-1515" fmla="*/ 3443459 w 3541504"/>
                <a:gd name="connsiteY9-1516" fmla="*/ 1522060 h 2647829"/>
                <a:gd name="connsiteX10-1517" fmla="*/ 3535358 w 3541504"/>
                <a:gd name="connsiteY10-1518" fmla="*/ 855788 h 2647829"/>
                <a:gd name="connsiteX11-1519" fmla="*/ 3346964 w 3541504"/>
                <a:gd name="connsiteY11-1520" fmla="*/ 267632 h 2647829"/>
                <a:gd name="connsiteX12-1521" fmla="*/ 2671503 w 3541504"/>
                <a:gd name="connsiteY12-1522" fmla="*/ 65453 h 2647829"/>
                <a:gd name="connsiteX13-1523" fmla="*/ 1775483 w 3541504"/>
                <a:gd name="connsiteY13-1524" fmla="*/ 102212 h 2647829"/>
                <a:gd name="connsiteX14-1525" fmla="*/ 1453833 w 3541504"/>
                <a:gd name="connsiteY14-1526" fmla="*/ 83834 h 2647829"/>
                <a:gd name="connsiteX15-1527" fmla="*/ 1155161 w 3541504"/>
                <a:gd name="connsiteY15-1528" fmla="*/ 33288 h 2647829"/>
                <a:gd name="connsiteX16-1529" fmla="*/ 576194 w 3541504"/>
                <a:gd name="connsiteY16-1530" fmla="*/ 33288 h 2647829"/>
                <a:gd name="connsiteX0-1531" fmla="*/ 580564 w 3545874"/>
                <a:gd name="connsiteY0-1532" fmla="*/ 33288 h 2647829"/>
                <a:gd name="connsiteX1-1533" fmla="*/ 93497 w 3545874"/>
                <a:gd name="connsiteY1-1534" fmla="*/ 552520 h 2647829"/>
                <a:gd name="connsiteX2-1535" fmla="*/ 139447 w 3545874"/>
                <a:gd name="connsiteY2-1536" fmla="*/ 1182032 h 2647829"/>
                <a:gd name="connsiteX3-1537" fmla="*/ 33762 w 3545874"/>
                <a:gd name="connsiteY3-1538" fmla="*/ 1783973 h 2647829"/>
                <a:gd name="connsiteX4-1539" fmla="*/ 134852 w 3545874"/>
                <a:gd name="connsiteY4-1540" fmla="*/ 2445650 h 2647829"/>
                <a:gd name="connsiteX5-1541" fmla="*/ 879238 w 3545874"/>
                <a:gd name="connsiteY5-1542" fmla="*/ 2505384 h 2647829"/>
                <a:gd name="connsiteX6-1543" fmla="*/ 2216375 w 3545874"/>
                <a:gd name="connsiteY6-1544" fmla="*/ 2441055 h 2647829"/>
                <a:gd name="connsiteX7-1545" fmla="*/ 3034281 w 3545874"/>
                <a:gd name="connsiteY7-1546" fmla="*/ 2647829 h 2647829"/>
                <a:gd name="connsiteX8-1547" fmla="*/ 3544323 w 3545874"/>
                <a:gd name="connsiteY8-1548" fmla="*/ 2215901 h 2647829"/>
                <a:gd name="connsiteX9-1549" fmla="*/ 3447829 w 3545874"/>
                <a:gd name="connsiteY9-1550" fmla="*/ 1522060 h 2647829"/>
                <a:gd name="connsiteX10-1551" fmla="*/ 3539728 w 3545874"/>
                <a:gd name="connsiteY10-1552" fmla="*/ 855788 h 2647829"/>
                <a:gd name="connsiteX11-1553" fmla="*/ 3351334 w 3545874"/>
                <a:gd name="connsiteY11-1554" fmla="*/ 267632 h 2647829"/>
                <a:gd name="connsiteX12-1555" fmla="*/ 2675873 w 3545874"/>
                <a:gd name="connsiteY12-1556" fmla="*/ 65453 h 2647829"/>
                <a:gd name="connsiteX13-1557" fmla="*/ 1779853 w 3545874"/>
                <a:gd name="connsiteY13-1558" fmla="*/ 102212 h 2647829"/>
                <a:gd name="connsiteX14-1559" fmla="*/ 1458203 w 3545874"/>
                <a:gd name="connsiteY14-1560" fmla="*/ 83834 h 2647829"/>
                <a:gd name="connsiteX15-1561" fmla="*/ 1159531 w 3545874"/>
                <a:gd name="connsiteY15-1562" fmla="*/ 33288 h 2647829"/>
                <a:gd name="connsiteX16-1563" fmla="*/ 580564 w 3545874"/>
                <a:gd name="connsiteY16-1564" fmla="*/ 33288 h 2647829"/>
                <a:gd name="connsiteX0-1565" fmla="*/ 580564 w 3545874"/>
                <a:gd name="connsiteY0-1566" fmla="*/ 33288 h 2647829"/>
                <a:gd name="connsiteX1-1567" fmla="*/ 93497 w 3545874"/>
                <a:gd name="connsiteY1-1568" fmla="*/ 552520 h 2647829"/>
                <a:gd name="connsiteX2-1569" fmla="*/ 139447 w 3545874"/>
                <a:gd name="connsiteY2-1570" fmla="*/ 1182032 h 2647829"/>
                <a:gd name="connsiteX3-1571" fmla="*/ 33762 w 3545874"/>
                <a:gd name="connsiteY3-1572" fmla="*/ 1783973 h 2647829"/>
                <a:gd name="connsiteX4-1573" fmla="*/ 134852 w 3545874"/>
                <a:gd name="connsiteY4-1574" fmla="*/ 2445650 h 2647829"/>
                <a:gd name="connsiteX5-1575" fmla="*/ 919580 w 3545874"/>
                <a:gd name="connsiteY5-1576" fmla="*/ 2525792 h 2647829"/>
                <a:gd name="connsiteX6-1577" fmla="*/ 2216375 w 3545874"/>
                <a:gd name="connsiteY6-1578" fmla="*/ 2441055 h 2647829"/>
                <a:gd name="connsiteX7-1579" fmla="*/ 3034281 w 3545874"/>
                <a:gd name="connsiteY7-1580" fmla="*/ 2647829 h 2647829"/>
                <a:gd name="connsiteX8-1581" fmla="*/ 3544323 w 3545874"/>
                <a:gd name="connsiteY8-1582" fmla="*/ 2215901 h 2647829"/>
                <a:gd name="connsiteX9-1583" fmla="*/ 3447829 w 3545874"/>
                <a:gd name="connsiteY9-1584" fmla="*/ 1522060 h 2647829"/>
                <a:gd name="connsiteX10-1585" fmla="*/ 3539728 w 3545874"/>
                <a:gd name="connsiteY10-1586" fmla="*/ 855788 h 2647829"/>
                <a:gd name="connsiteX11-1587" fmla="*/ 3351334 w 3545874"/>
                <a:gd name="connsiteY11-1588" fmla="*/ 267632 h 2647829"/>
                <a:gd name="connsiteX12-1589" fmla="*/ 2675873 w 3545874"/>
                <a:gd name="connsiteY12-1590" fmla="*/ 65453 h 2647829"/>
                <a:gd name="connsiteX13-1591" fmla="*/ 1779853 w 3545874"/>
                <a:gd name="connsiteY13-1592" fmla="*/ 102212 h 2647829"/>
                <a:gd name="connsiteX14-1593" fmla="*/ 1458203 w 3545874"/>
                <a:gd name="connsiteY14-1594" fmla="*/ 83834 h 2647829"/>
                <a:gd name="connsiteX15-1595" fmla="*/ 1159531 w 3545874"/>
                <a:gd name="connsiteY15-1596" fmla="*/ 33288 h 2647829"/>
                <a:gd name="connsiteX16-1597" fmla="*/ 580564 w 3545874"/>
                <a:gd name="connsiteY16-1598" fmla="*/ 33288 h 2647829"/>
                <a:gd name="connsiteX0-1599" fmla="*/ 580564 w 3545874"/>
                <a:gd name="connsiteY0-1600" fmla="*/ 33288 h 2647829"/>
                <a:gd name="connsiteX1-1601" fmla="*/ 93497 w 3545874"/>
                <a:gd name="connsiteY1-1602" fmla="*/ 552520 h 2647829"/>
                <a:gd name="connsiteX2-1603" fmla="*/ 139447 w 3545874"/>
                <a:gd name="connsiteY2-1604" fmla="*/ 1182032 h 2647829"/>
                <a:gd name="connsiteX3-1605" fmla="*/ 33762 w 3545874"/>
                <a:gd name="connsiteY3-1606" fmla="*/ 1783973 h 2647829"/>
                <a:gd name="connsiteX4-1607" fmla="*/ 134852 w 3545874"/>
                <a:gd name="connsiteY4-1608" fmla="*/ 2445650 h 2647829"/>
                <a:gd name="connsiteX5-1609" fmla="*/ 919580 w 3545874"/>
                <a:gd name="connsiteY5-1610" fmla="*/ 2525792 h 2647829"/>
                <a:gd name="connsiteX6-1611" fmla="*/ 2246630 w 3545874"/>
                <a:gd name="connsiteY6-1612" fmla="*/ 2471666 h 2647829"/>
                <a:gd name="connsiteX7-1613" fmla="*/ 3034281 w 3545874"/>
                <a:gd name="connsiteY7-1614" fmla="*/ 2647829 h 2647829"/>
                <a:gd name="connsiteX8-1615" fmla="*/ 3544323 w 3545874"/>
                <a:gd name="connsiteY8-1616" fmla="*/ 2215901 h 2647829"/>
                <a:gd name="connsiteX9-1617" fmla="*/ 3447829 w 3545874"/>
                <a:gd name="connsiteY9-1618" fmla="*/ 1522060 h 2647829"/>
                <a:gd name="connsiteX10-1619" fmla="*/ 3539728 w 3545874"/>
                <a:gd name="connsiteY10-1620" fmla="*/ 855788 h 2647829"/>
                <a:gd name="connsiteX11-1621" fmla="*/ 3351334 w 3545874"/>
                <a:gd name="connsiteY11-1622" fmla="*/ 267632 h 2647829"/>
                <a:gd name="connsiteX12-1623" fmla="*/ 2675873 w 3545874"/>
                <a:gd name="connsiteY12-1624" fmla="*/ 65453 h 2647829"/>
                <a:gd name="connsiteX13-1625" fmla="*/ 1779853 w 3545874"/>
                <a:gd name="connsiteY13-1626" fmla="*/ 102212 h 2647829"/>
                <a:gd name="connsiteX14-1627" fmla="*/ 1458203 w 3545874"/>
                <a:gd name="connsiteY14-1628" fmla="*/ 83834 h 2647829"/>
                <a:gd name="connsiteX15-1629" fmla="*/ 1159531 w 3545874"/>
                <a:gd name="connsiteY15-1630" fmla="*/ 33288 h 2647829"/>
                <a:gd name="connsiteX16-1631" fmla="*/ 580564 w 3545874"/>
                <a:gd name="connsiteY16-1632" fmla="*/ 33288 h 2647829"/>
                <a:gd name="connsiteX0-1633" fmla="*/ 580564 w 3545874"/>
                <a:gd name="connsiteY0-1634" fmla="*/ 33288 h 2647829"/>
                <a:gd name="connsiteX1-1635" fmla="*/ 93497 w 3545874"/>
                <a:gd name="connsiteY1-1636" fmla="*/ 552520 h 2647829"/>
                <a:gd name="connsiteX2-1637" fmla="*/ 139447 w 3545874"/>
                <a:gd name="connsiteY2-1638" fmla="*/ 1182032 h 2647829"/>
                <a:gd name="connsiteX3-1639" fmla="*/ 33762 w 3545874"/>
                <a:gd name="connsiteY3-1640" fmla="*/ 1783973 h 2647829"/>
                <a:gd name="connsiteX4-1641" fmla="*/ 134852 w 3545874"/>
                <a:gd name="connsiteY4-1642" fmla="*/ 2445650 h 2647829"/>
                <a:gd name="connsiteX5-1643" fmla="*/ 919580 w 3545874"/>
                <a:gd name="connsiteY5-1644" fmla="*/ 2525792 h 2647829"/>
                <a:gd name="connsiteX6-1645" fmla="*/ 2246630 w 3545874"/>
                <a:gd name="connsiteY6-1646" fmla="*/ 2471666 h 2647829"/>
                <a:gd name="connsiteX7-1647" fmla="*/ 3034281 w 3545874"/>
                <a:gd name="connsiteY7-1648" fmla="*/ 2647829 h 2647829"/>
                <a:gd name="connsiteX8-1649" fmla="*/ 3544323 w 3545874"/>
                <a:gd name="connsiteY8-1650" fmla="*/ 2215901 h 2647829"/>
                <a:gd name="connsiteX9-1651" fmla="*/ 3447829 w 3545874"/>
                <a:gd name="connsiteY9-1652" fmla="*/ 1522060 h 2647829"/>
                <a:gd name="connsiteX10-1653" fmla="*/ 3539728 w 3545874"/>
                <a:gd name="connsiteY10-1654" fmla="*/ 855788 h 2647829"/>
                <a:gd name="connsiteX11-1655" fmla="*/ 3351334 w 3545874"/>
                <a:gd name="connsiteY11-1656" fmla="*/ 267632 h 2647829"/>
                <a:gd name="connsiteX12-1657" fmla="*/ 2675873 w 3545874"/>
                <a:gd name="connsiteY12-1658" fmla="*/ 65453 h 2647829"/>
                <a:gd name="connsiteX13-1659" fmla="*/ 1779853 w 3545874"/>
                <a:gd name="connsiteY13-1660" fmla="*/ 102212 h 2647829"/>
                <a:gd name="connsiteX14-1661" fmla="*/ 1458203 w 3545874"/>
                <a:gd name="connsiteY14-1662" fmla="*/ 83834 h 2647829"/>
                <a:gd name="connsiteX15-1663" fmla="*/ 1159531 w 3545874"/>
                <a:gd name="connsiteY15-1664" fmla="*/ 33288 h 2647829"/>
                <a:gd name="connsiteX16-1665" fmla="*/ 580564 w 3545874"/>
                <a:gd name="connsiteY16-1666" fmla="*/ 33288 h 2647829"/>
                <a:gd name="connsiteX0-1667" fmla="*/ 580564 w 3545874"/>
                <a:gd name="connsiteY0-1668" fmla="*/ 33288 h 2647829"/>
                <a:gd name="connsiteX1-1669" fmla="*/ 93497 w 3545874"/>
                <a:gd name="connsiteY1-1670" fmla="*/ 552520 h 2647829"/>
                <a:gd name="connsiteX2-1671" fmla="*/ 139447 w 3545874"/>
                <a:gd name="connsiteY2-1672" fmla="*/ 1182032 h 2647829"/>
                <a:gd name="connsiteX3-1673" fmla="*/ 33762 w 3545874"/>
                <a:gd name="connsiteY3-1674" fmla="*/ 1783973 h 2647829"/>
                <a:gd name="connsiteX4-1675" fmla="*/ 134852 w 3545874"/>
                <a:gd name="connsiteY4-1676" fmla="*/ 2445650 h 2647829"/>
                <a:gd name="connsiteX5-1677" fmla="*/ 919580 w 3545874"/>
                <a:gd name="connsiteY5-1678" fmla="*/ 2525792 h 2647829"/>
                <a:gd name="connsiteX6-1679" fmla="*/ 2246630 w 3545874"/>
                <a:gd name="connsiteY6-1680" fmla="*/ 2471666 h 2647829"/>
                <a:gd name="connsiteX7-1681" fmla="*/ 3034281 w 3545874"/>
                <a:gd name="connsiteY7-1682" fmla="*/ 2647829 h 2647829"/>
                <a:gd name="connsiteX8-1683" fmla="*/ 3544323 w 3545874"/>
                <a:gd name="connsiteY8-1684" fmla="*/ 2215901 h 2647829"/>
                <a:gd name="connsiteX9-1685" fmla="*/ 3447829 w 3545874"/>
                <a:gd name="connsiteY9-1686" fmla="*/ 1522060 h 2647829"/>
                <a:gd name="connsiteX10-1687" fmla="*/ 3539728 w 3545874"/>
                <a:gd name="connsiteY10-1688" fmla="*/ 855788 h 2647829"/>
                <a:gd name="connsiteX11-1689" fmla="*/ 3351334 w 3545874"/>
                <a:gd name="connsiteY11-1690" fmla="*/ 267632 h 2647829"/>
                <a:gd name="connsiteX12-1691" fmla="*/ 2675873 w 3545874"/>
                <a:gd name="connsiteY12-1692" fmla="*/ 65453 h 2647829"/>
                <a:gd name="connsiteX13-1693" fmla="*/ 1779853 w 3545874"/>
                <a:gd name="connsiteY13-1694" fmla="*/ 102212 h 2647829"/>
                <a:gd name="connsiteX14-1695" fmla="*/ 1458203 w 3545874"/>
                <a:gd name="connsiteY14-1696" fmla="*/ 83834 h 2647829"/>
                <a:gd name="connsiteX15-1697" fmla="*/ 1159531 w 3545874"/>
                <a:gd name="connsiteY15-1698" fmla="*/ 33288 h 2647829"/>
                <a:gd name="connsiteX16-1699" fmla="*/ 580564 w 3545874"/>
                <a:gd name="connsiteY16-1700" fmla="*/ 33288 h 2647829"/>
                <a:gd name="connsiteX0-1701" fmla="*/ 580564 w 3545874"/>
                <a:gd name="connsiteY0-1702" fmla="*/ 33288 h 2647829"/>
                <a:gd name="connsiteX1-1703" fmla="*/ 93497 w 3545874"/>
                <a:gd name="connsiteY1-1704" fmla="*/ 552520 h 2647829"/>
                <a:gd name="connsiteX2-1705" fmla="*/ 139447 w 3545874"/>
                <a:gd name="connsiteY2-1706" fmla="*/ 1182032 h 2647829"/>
                <a:gd name="connsiteX3-1707" fmla="*/ 33762 w 3545874"/>
                <a:gd name="connsiteY3-1708" fmla="*/ 1783973 h 2647829"/>
                <a:gd name="connsiteX4-1709" fmla="*/ 134852 w 3545874"/>
                <a:gd name="connsiteY4-1710" fmla="*/ 2445650 h 2647829"/>
                <a:gd name="connsiteX5-1711" fmla="*/ 919580 w 3545874"/>
                <a:gd name="connsiteY5-1712" fmla="*/ 2525792 h 2647829"/>
                <a:gd name="connsiteX6-1713" fmla="*/ 2246630 w 3545874"/>
                <a:gd name="connsiteY6-1714" fmla="*/ 2471666 h 2647829"/>
                <a:gd name="connsiteX7-1715" fmla="*/ 3034281 w 3545874"/>
                <a:gd name="connsiteY7-1716" fmla="*/ 2647829 h 2647829"/>
                <a:gd name="connsiteX8-1717" fmla="*/ 3539281 w 3545874"/>
                <a:gd name="connsiteY8-1718" fmla="*/ 2251614 h 2647829"/>
                <a:gd name="connsiteX9-1719" fmla="*/ 3447829 w 3545874"/>
                <a:gd name="connsiteY9-1720" fmla="*/ 1522060 h 2647829"/>
                <a:gd name="connsiteX10-1721" fmla="*/ 3539728 w 3545874"/>
                <a:gd name="connsiteY10-1722" fmla="*/ 855788 h 2647829"/>
                <a:gd name="connsiteX11-1723" fmla="*/ 3351334 w 3545874"/>
                <a:gd name="connsiteY11-1724" fmla="*/ 267632 h 2647829"/>
                <a:gd name="connsiteX12-1725" fmla="*/ 2675873 w 3545874"/>
                <a:gd name="connsiteY12-1726" fmla="*/ 65453 h 2647829"/>
                <a:gd name="connsiteX13-1727" fmla="*/ 1779853 w 3545874"/>
                <a:gd name="connsiteY13-1728" fmla="*/ 102212 h 2647829"/>
                <a:gd name="connsiteX14-1729" fmla="*/ 1458203 w 3545874"/>
                <a:gd name="connsiteY14-1730" fmla="*/ 83834 h 2647829"/>
                <a:gd name="connsiteX15-1731" fmla="*/ 1159531 w 3545874"/>
                <a:gd name="connsiteY15-1732" fmla="*/ 33288 h 2647829"/>
                <a:gd name="connsiteX16-1733" fmla="*/ 580564 w 3545874"/>
                <a:gd name="connsiteY16-1734" fmla="*/ 33288 h 2647829"/>
                <a:gd name="connsiteX0-1735" fmla="*/ 580564 w 3545874"/>
                <a:gd name="connsiteY0-1736" fmla="*/ 33288 h 2663134"/>
                <a:gd name="connsiteX1-1737" fmla="*/ 93497 w 3545874"/>
                <a:gd name="connsiteY1-1738" fmla="*/ 552520 h 2663134"/>
                <a:gd name="connsiteX2-1739" fmla="*/ 139447 w 3545874"/>
                <a:gd name="connsiteY2-1740" fmla="*/ 1182032 h 2663134"/>
                <a:gd name="connsiteX3-1741" fmla="*/ 33762 w 3545874"/>
                <a:gd name="connsiteY3-1742" fmla="*/ 1783973 h 2663134"/>
                <a:gd name="connsiteX4-1743" fmla="*/ 134852 w 3545874"/>
                <a:gd name="connsiteY4-1744" fmla="*/ 2445650 h 2663134"/>
                <a:gd name="connsiteX5-1745" fmla="*/ 919580 w 3545874"/>
                <a:gd name="connsiteY5-1746" fmla="*/ 2525792 h 2663134"/>
                <a:gd name="connsiteX6-1747" fmla="*/ 2246630 w 3545874"/>
                <a:gd name="connsiteY6-1748" fmla="*/ 2471666 h 2663134"/>
                <a:gd name="connsiteX7-1749" fmla="*/ 3079666 w 3545874"/>
                <a:gd name="connsiteY7-1750" fmla="*/ 2663134 h 2663134"/>
                <a:gd name="connsiteX8-1751" fmla="*/ 3539281 w 3545874"/>
                <a:gd name="connsiteY8-1752" fmla="*/ 2251614 h 2663134"/>
                <a:gd name="connsiteX9-1753" fmla="*/ 3447829 w 3545874"/>
                <a:gd name="connsiteY9-1754" fmla="*/ 1522060 h 2663134"/>
                <a:gd name="connsiteX10-1755" fmla="*/ 3539728 w 3545874"/>
                <a:gd name="connsiteY10-1756" fmla="*/ 855788 h 2663134"/>
                <a:gd name="connsiteX11-1757" fmla="*/ 3351334 w 3545874"/>
                <a:gd name="connsiteY11-1758" fmla="*/ 267632 h 2663134"/>
                <a:gd name="connsiteX12-1759" fmla="*/ 2675873 w 3545874"/>
                <a:gd name="connsiteY12-1760" fmla="*/ 65453 h 2663134"/>
                <a:gd name="connsiteX13-1761" fmla="*/ 1779853 w 3545874"/>
                <a:gd name="connsiteY13-1762" fmla="*/ 102212 h 2663134"/>
                <a:gd name="connsiteX14-1763" fmla="*/ 1458203 w 3545874"/>
                <a:gd name="connsiteY14-1764" fmla="*/ 83834 h 2663134"/>
                <a:gd name="connsiteX15-1765" fmla="*/ 1159531 w 3545874"/>
                <a:gd name="connsiteY15-1766" fmla="*/ 33288 h 2663134"/>
                <a:gd name="connsiteX16-1767" fmla="*/ 580564 w 3545874"/>
                <a:gd name="connsiteY16-1768" fmla="*/ 33288 h 2663134"/>
                <a:gd name="connsiteX0-1769" fmla="*/ 580564 w 3545874"/>
                <a:gd name="connsiteY0-1770" fmla="*/ 33288 h 2663134"/>
                <a:gd name="connsiteX1-1771" fmla="*/ 93497 w 3545874"/>
                <a:gd name="connsiteY1-1772" fmla="*/ 552520 h 2663134"/>
                <a:gd name="connsiteX2-1773" fmla="*/ 139447 w 3545874"/>
                <a:gd name="connsiteY2-1774" fmla="*/ 1182032 h 2663134"/>
                <a:gd name="connsiteX3-1775" fmla="*/ 33762 w 3545874"/>
                <a:gd name="connsiteY3-1776" fmla="*/ 1783973 h 2663134"/>
                <a:gd name="connsiteX4-1777" fmla="*/ 134852 w 3545874"/>
                <a:gd name="connsiteY4-1778" fmla="*/ 2445650 h 2663134"/>
                <a:gd name="connsiteX5-1779" fmla="*/ 919580 w 3545874"/>
                <a:gd name="connsiteY5-1780" fmla="*/ 2525792 h 2663134"/>
                <a:gd name="connsiteX6-1781" fmla="*/ 2246630 w 3545874"/>
                <a:gd name="connsiteY6-1782" fmla="*/ 2471666 h 2663134"/>
                <a:gd name="connsiteX7-1783" fmla="*/ 3079666 w 3545874"/>
                <a:gd name="connsiteY7-1784" fmla="*/ 2663134 h 2663134"/>
                <a:gd name="connsiteX8-1785" fmla="*/ 3539281 w 3545874"/>
                <a:gd name="connsiteY8-1786" fmla="*/ 2251614 h 2663134"/>
                <a:gd name="connsiteX9-1787" fmla="*/ 3447829 w 3545874"/>
                <a:gd name="connsiteY9-1788" fmla="*/ 1522060 h 2663134"/>
                <a:gd name="connsiteX10-1789" fmla="*/ 3539728 w 3545874"/>
                <a:gd name="connsiteY10-1790" fmla="*/ 855788 h 2663134"/>
                <a:gd name="connsiteX11-1791" fmla="*/ 3351334 w 3545874"/>
                <a:gd name="connsiteY11-1792" fmla="*/ 267632 h 2663134"/>
                <a:gd name="connsiteX12-1793" fmla="*/ 2675873 w 3545874"/>
                <a:gd name="connsiteY12-1794" fmla="*/ 65453 h 2663134"/>
                <a:gd name="connsiteX13-1795" fmla="*/ 1779853 w 3545874"/>
                <a:gd name="connsiteY13-1796" fmla="*/ 102212 h 2663134"/>
                <a:gd name="connsiteX14-1797" fmla="*/ 1458203 w 3545874"/>
                <a:gd name="connsiteY14-1798" fmla="*/ 83834 h 2663134"/>
                <a:gd name="connsiteX15-1799" fmla="*/ 1159531 w 3545874"/>
                <a:gd name="connsiteY15-1800" fmla="*/ 33288 h 2663134"/>
                <a:gd name="connsiteX16-1801" fmla="*/ 580564 w 3545874"/>
                <a:gd name="connsiteY16-1802" fmla="*/ 33288 h 2663134"/>
                <a:gd name="connsiteX0-1803" fmla="*/ 580564 w 3545874"/>
                <a:gd name="connsiteY0-1804" fmla="*/ 33288 h 2663134"/>
                <a:gd name="connsiteX1-1805" fmla="*/ 93497 w 3545874"/>
                <a:gd name="connsiteY1-1806" fmla="*/ 552520 h 2663134"/>
                <a:gd name="connsiteX2-1807" fmla="*/ 139447 w 3545874"/>
                <a:gd name="connsiteY2-1808" fmla="*/ 1182032 h 2663134"/>
                <a:gd name="connsiteX3-1809" fmla="*/ 33762 w 3545874"/>
                <a:gd name="connsiteY3-1810" fmla="*/ 1783973 h 2663134"/>
                <a:gd name="connsiteX4-1811" fmla="*/ 134852 w 3545874"/>
                <a:gd name="connsiteY4-1812" fmla="*/ 2445650 h 2663134"/>
                <a:gd name="connsiteX5-1813" fmla="*/ 919580 w 3545874"/>
                <a:gd name="connsiteY5-1814" fmla="*/ 2525792 h 2663134"/>
                <a:gd name="connsiteX6-1815" fmla="*/ 2246630 w 3545874"/>
                <a:gd name="connsiteY6-1816" fmla="*/ 2471666 h 2663134"/>
                <a:gd name="connsiteX7-1817" fmla="*/ 3079666 w 3545874"/>
                <a:gd name="connsiteY7-1818" fmla="*/ 2663134 h 2663134"/>
                <a:gd name="connsiteX8-1819" fmla="*/ 3539281 w 3545874"/>
                <a:gd name="connsiteY8-1820" fmla="*/ 2251614 h 2663134"/>
                <a:gd name="connsiteX9-1821" fmla="*/ 3447829 w 3545874"/>
                <a:gd name="connsiteY9-1822" fmla="*/ 1522060 h 2663134"/>
                <a:gd name="connsiteX10-1823" fmla="*/ 3539728 w 3545874"/>
                <a:gd name="connsiteY10-1824" fmla="*/ 855788 h 2663134"/>
                <a:gd name="connsiteX11-1825" fmla="*/ 3351334 w 3545874"/>
                <a:gd name="connsiteY11-1826" fmla="*/ 267632 h 2663134"/>
                <a:gd name="connsiteX12-1827" fmla="*/ 2675873 w 3545874"/>
                <a:gd name="connsiteY12-1828" fmla="*/ 65453 h 2663134"/>
                <a:gd name="connsiteX13-1829" fmla="*/ 1779853 w 3545874"/>
                <a:gd name="connsiteY13-1830" fmla="*/ 102212 h 2663134"/>
                <a:gd name="connsiteX14-1831" fmla="*/ 1458203 w 3545874"/>
                <a:gd name="connsiteY14-1832" fmla="*/ 83834 h 2663134"/>
                <a:gd name="connsiteX15-1833" fmla="*/ 1159531 w 3545874"/>
                <a:gd name="connsiteY15-1834" fmla="*/ 33288 h 2663134"/>
                <a:gd name="connsiteX16-1835" fmla="*/ 580564 w 3545874"/>
                <a:gd name="connsiteY16-1836" fmla="*/ 33288 h 2663134"/>
                <a:gd name="connsiteX0-1837" fmla="*/ 580564 w 3545874"/>
                <a:gd name="connsiteY0-1838" fmla="*/ 33288 h 2663134"/>
                <a:gd name="connsiteX1-1839" fmla="*/ 93497 w 3545874"/>
                <a:gd name="connsiteY1-1840" fmla="*/ 552520 h 2663134"/>
                <a:gd name="connsiteX2-1841" fmla="*/ 139447 w 3545874"/>
                <a:gd name="connsiteY2-1842" fmla="*/ 1182032 h 2663134"/>
                <a:gd name="connsiteX3-1843" fmla="*/ 33762 w 3545874"/>
                <a:gd name="connsiteY3-1844" fmla="*/ 1783973 h 2663134"/>
                <a:gd name="connsiteX4-1845" fmla="*/ 134852 w 3545874"/>
                <a:gd name="connsiteY4-1846" fmla="*/ 2445650 h 2663134"/>
                <a:gd name="connsiteX5-1847" fmla="*/ 919580 w 3545874"/>
                <a:gd name="connsiteY5-1848" fmla="*/ 2525792 h 2663134"/>
                <a:gd name="connsiteX6-1849" fmla="*/ 2246630 w 3545874"/>
                <a:gd name="connsiteY6-1850" fmla="*/ 2471666 h 2663134"/>
                <a:gd name="connsiteX7-1851" fmla="*/ 3079666 w 3545874"/>
                <a:gd name="connsiteY7-1852" fmla="*/ 2663134 h 2663134"/>
                <a:gd name="connsiteX8-1853" fmla="*/ 3539281 w 3545874"/>
                <a:gd name="connsiteY8-1854" fmla="*/ 2251614 h 2663134"/>
                <a:gd name="connsiteX9-1855" fmla="*/ 3447829 w 3545874"/>
                <a:gd name="connsiteY9-1856" fmla="*/ 1522060 h 2663134"/>
                <a:gd name="connsiteX10-1857" fmla="*/ 3539728 w 3545874"/>
                <a:gd name="connsiteY10-1858" fmla="*/ 855788 h 2663134"/>
                <a:gd name="connsiteX11-1859" fmla="*/ 3351334 w 3545874"/>
                <a:gd name="connsiteY11-1860" fmla="*/ 267632 h 2663134"/>
                <a:gd name="connsiteX12-1861" fmla="*/ 2675873 w 3545874"/>
                <a:gd name="connsiteY12-1862" fmla="*/ 65453 h 2663134"/>
                <a:gd name="connsiteX13-1863" fmla="*/ 1779853 w 3545874"/>
                <a:gd name="connsiteY13-1864" fmla="*/ 102212 h 2663134"/>
                <a:gd name="connsiteX14-1865" fmla="*/ 1458203 w 3545874"/>
                <a:gd name="connsiteY14-1866" fmla="*/ 83834 h 2663134"/>
                <a:gd name="connsiteX15-1867" fmla="*/ 1159531 w 3545874"/>
                <a:gd name="connsiteY15-1868" fmla="*/ 33288 h 2663134"/>
                <a:gd name="connsiteX16-1869" fmla="*/ 580564 w 3545874"/>
                <a:gd name="connsiteY16-1870" fmla="*/ 33288 h 2663134"/>
                <a:gd name="connsiteX0-1871" fmla="*/ 580564 w 3545874"/>
                <a:gd name="connsiteY0-1872" fmla="*/ 33288 h 2663134"/>
                <a:gd name="connsiteX1-1873" fmla="*/ 93497 w 3545874"/>
                <a:gd name="connsiteY1-1874" fmla="*/ 552520 h 2663134"/>
                <a:gd name="connsiteX2-1875" fmla="*/ 139447 w 3545874"/>
                <a:gd name="connsiteY2-1876" fmla="*/ 1182032 h 2663134"/>
                <a:gd name="connsiteX3-1877" fmla="*/ 33762 w 3545874"/>
                <a:gd name="connsiteY3-1878" fmla="*/ 1783973 h 2663134"/>
                <a:gd name="connsiteX4-1879" fmla="*/ 134852 w 3545874"/>
                <a:gd name="connsiteY4-1880" fmla="*/ 2445650 h 2663134"/>
                <a:gd name="connsiteX5-1881" fmla="*/ 919580 w 3545874"/>
                <a:gd name="connsiteY5-1882" fmla="*/ 2525792 h 2663134"/>
                <a:gd name="connsiteX6-1883" fmla="*/ 2246630 w 3545874"/>
                <a:gd name="connsiteY6-1884" fmla="*/ 2471666 h 2663134"/>
                <a:gd name="connsiteX7-1885" fmla="*/ 3079666 w 3545874"/>
                <a:gd name="connsiteY7-1886" fmla="*/ 2663134 h 2663134"/>
                <a:gd name="connsiteX8-1887" fmla="*/ 3539281 w 3545874"/>
                <a:gd name="connsiteY8-1888" fmla="*/ 2251614 h 2663134"/>
                <a:gd name="connsiteX9-1889" fmla="*/ 3457966 w 3545874"/>
                <a:gd name="connsiteY9-1890" fmla="*/ 1532315 h 2663134"/>
                <a:gd name="connsiteX10-1891" fmla="*/ 3539728 w 3545874"/>
                <a:gd name="connsiteY10-1892" fmla="*/ 855788 h 2663134"/>
                <a:gd name="connsiteX11-1893" fmla="*/ 3351334 w 3545874"/>
                <a:gd name="connsiteY11-1894" fmla="*/ 267632 h 2663134"/>
                <a:gd name="connsiteX12-1895" fmla="*/ 2675873 w 3545874"/>
                <a:gd name="connsiteY12-1896" fmla="*/ 65453 h 2663134"/>
                <a:gd name="connsiteX13-1897" fmla="*/ 1779853 w 3545874"/>
                <a:gd name="connsiteY13-1898" fmla="*/ 102212 h 2663134"/>
                <a:gd name="connsiteX14-1899" fmla="*/ 1458203 w 3545874"/>
                <a:gd name="connsiteY14-1900" fmla="*/ 83834 h 2663134"/>
                <a:gd name="connsiteX15-1901" fmla="*/ 1159531 w 3545874"/>
                <a:gd name="connsiteY15-1902" fmla="*/ 33288 h 2663134"/>
                <a:gd name="connsiteX16-1903" fmla="*/ 580564 w 3545874"/>
                <a:gd name="connsiteY16-1904" fmla="*/ 33288 h 2663134"/>
                <a:gd name="connsiteX0-1905" fmla="*/ 580564 w 3545874"/>
                <a:gd name="connsiteY0-1906" fmla="*/ 33288 h 2663134"/>
                <a:gd name="connsiteX1-1907" fmla="*/ 93497 w 3545874"/>
                <a:gd name="connsiteY1-1908" fmla="*/ 552520 h 2663134"/>
                <a:gd name="connsiteX2-1909" fmla="*/ 139447 w 3545874"/>
                <a:gd name="connsiteY2-1910" fmla="*/ 1182032 h 2663134"/>
                <a:gd name="connsiteX3-1911" fmla="*/ 33762 w 3545874"/>
                <a:gd name="connsiteY3-1912" fmla="*/ 1783973 h 2663134"/>
                <a:gd name="connsiteX4-1913" fmla="*/ 134852 w 3545874"/>
                <a:gd name="connsiteY4-1914" fmla="*/ 2445650 h 2663134"/>
                <a:gd name="connsiteX5-1915" fmla="*/ 919580 w 3545874"/>
                <a:gd name="connsiteY5-1916" fmla="*/ 2525792 h 2663134"/>
                <a:gd name="connsiteX6-1917" fmla="*/ 2246630 w 3545874"/>
                <a:gd name="connsiteY6-1918" fmla="*/ 2471666 h 2663134"/>
                <a:gd name="connsiteX7-1919" fmla="*/ 3079666 w 3545874"/>
                <a:gd name="connsiteY7-1920" fmla="*/ 2663134 h 2663134"/>
                <a:gd name="connsiteX8-1921" fmla="*/ 3539281 w 3545874"/>
                <a:gd name="connsiteY8-1922" fmla="*/ 2251614 h 2663134"/>
                <a:gd name="connsiteX9-1923" fmla="*/ 3457966 w 3545874"/>
                <a:gd name="connsiteY9-1924" fmla="*/ 1532315 h 2663134"/>
                <a:gd name="connsiteX10-1925" fmla="*/ 3539728 w 3545874"/>
                <a:gd name="connsiteY10-1926" fmla="*/ 855788 h 2663134"/>
                <a:gd name="connsiteX11-1927" fmla="*/ 3351334 w 3545874"/>
                <a:gd name="connsiteY11-1928" fmla="*/ 267632 h 2663134"/>
                <a:gd name="connsiteX12-1929" fmla="*/ 2675873 w 3545874"/>
                <a:gd name="connsiteY12-1930" fmla="*/ 65453 h 2663134"/>
                <a:gd name="connsiteX13-1931" fmla="*/ 1779853 w 3545874"/>
                <a:gd name="connsiteY13-1932" fmla="*/ 102212 h 2663134"/>
                <a:gd name="connsiteX14-1933" fmla="*/ 1458203 w 3545874"/>
                <a:gd name="connsiteY14-1934" fmla="*/ 83834 h 2663134"/>
                <a:gd name="connsiteX15-1935" fmla="*/ 1159531 w 3545874"/>
                <a:gd name="connsiteY15-1936" fmla="*/ 33288 h 2663134"/>
                <a:gd name="connsiteX16-1937" fmla="*/ 580564 w 3545874"/>
                <a:gd name="connsiteY16-1938" fmla="*/ 33288 h 2663134"/>
                <a:gd name="connsiteX0-1939" fmla="*/ 580564 w 3545874"/>
                <a:gd name="connsiteY0-1940" fmla="*/ 33288 h 2663134"/>
                <a:gd name="connsiteX1-1941" fmla="*/ 93497 w 3545874"/>
                <a:gd name="connsiteY1-1942" fmla="*/ 552520 h 2663134"/>
                <a:gd name="connsiteX2-1943" fmla="*/ 139447 w 3545874"/>
                <a:gd name="connsiteY2-1944" fmla="*/ 1182032 h 2663134"/>
                <a:gd name="connsiteX3-1945" fmla="*/ 33762 w 3545874"/>
                <a:gd name="connsiteY3-1946" fmla="*/ 1783973 h 2663134"/>
                <a:gd name="connsiteX4-1947" fmla="*/ 134852 w 3545874"/>
                <a:gd name="connsiteY4-1948" fmla="*/ 2445650 h 2663134"/>
                <a:gd name="connsiteX5-1949" fmla="*/ 919580 w 3545874"/>
                <a:gd name="connsiteY5-1950" fmla="*/ 2525792 h 2663134"/>
                <a:gd name="connsiteX6-1951" fmla="*/ 2246630 w 3545874"/>
                <a:gd name="connsiteY6-1952" fmla="*/ 2471666 h 2663134"/>
                <a:gd name="connsiteX7-1953" fmla="*/ 3079666 w 3545874"/>
                <a:gd name="connsiteY7-1954" fmla="*/ 2663134 h 2663134"/>
                <a:gd name="connsiteX8-1955" fmla="*/ 3539281 w 3545874"/>
                <a:gd name="connsiteY8-1956" fmla="*/ 2251614 h 2663134"/>
                <a:gd name="connsiteX9-1957" fmla="*/ 3457966 w 3545874"/>
                <a:gd name="connsiteY9-1958" fmla="*/ 1532315 h 2663134"/>
                <a:gd name="connsiteX10-1959" fmla="*/ 3539728 w 3545874"/>
                <a:gd name="connsiteY10-1960" fmla="*/ 855788 h 2663134"/>
                <a:gd name="connsiteX11-1961" fmla="*/ 3351334 w 3545874"/>
                <a:gd name="connsiteY11-1962" fmla="*/ 267632 h 2663134"/>
                <a:gd name="connsiteX12-1963" fmla="*/ 2675873 w 3545874"/>
                <a:gd name="connsiteY12-1964" fmla="*/ 65453 h 2663134"/>
                <a:gd name="connsiteX13-1965" fmla="*/ 1779853 w 3545874"/>
                <a:gd name="connsiteY13-1966" fmla="*/ 102212 h 2663134"/>
                <a:gd name="connsiteX14-1967" fmla="*/ 1458203 w 3545874"/>
                <a:gd name="connsiteY14-1968" fmla="*/ 83834 h 2663134"/>
                <a:gd name="connsiteX15-1969" fmla="*/ 1159531 w 3545874"/>
                <a:gd name="connsiteY15-1970" fmla="*/ 33288 h 2663134"/>
                <a:gd name="connsiteX16-1971" fmla="*/ 580564 w 3545874"/>
                <a:gd name="connsiteY16-1972" fmla="*/ 33288 h 2663134"/>
                <a:gd name="connsiteX0-1973" fmla="*/ 580564 w 3559554"/>
                <a:gd name="connsiteY0-1974" fmla="*/ 33288 h 2663134"/>
                <a:gd name="connsiteX1-1975" fmla="*/ 93497 w 3559554"/>
                <a:gd name="connsiteY1-1976" fmla="*/ 552520 h 2663134"/>
                <a:gd name="connsiteX2-1977" fmla="*/ 139447 w 3559554"/>
                <a:gd name="connsiteY2-1978" fmla="*/ 1182032 h 2663134"/>
                <a:gd name="connsiteX3-1979" fmla="*/ 33762 w 3559554"/>
                <a:gd name="connsiteY3-1980" fmla="*/ 1783973 h 2663134"/>
                <a:gd name="connsiteX4-1981" fmla="*/ 134852 w 3559554"/>
                <a:gd name="connsiteY4-1982" fmla="*/ 2445650 h 2663134"/>
                <a:gd name="connsiteX5-1983" fmla="*/ 919580 w 3559554"/>
                <a:gd name="connsiteY5-1984" fmla="*/ 2525792 h 2663134"/>
                <a:gd name="connsiteX6-1985" fmla="*/ 2246630 w 3559554"/>
                <a:gd name="connsiteY6-1986" fmla="*/ 2471666 h 2663134"/>
                <a:gd name="connsiteX7-1987" fmla="*/ 3079666 w 3559554"/>
                <a:gd name="connsiteY7-1988" fmla="*/ 2663134 h 2663134"/>
                <a:gd name="connsiteX8-1989" fmla="*/ 3559554 w 3559554"/>
                <a:gd name="connsiteY8-1990" fmla="*/ 2248196 h 2663134"/>
                <a:gd name="connsiteX9-1991" fmla="*/ 3457966 w 3559554"/>
                <a:gd name="connsiteY9-1992" fmla="*/ 1532315 h 2663134"/>
                <a:gd name="connsiteX10-1993" fmla="*/ 3539728 w 3559554"/>
                <a:gd name="connsiteY10-1994" fmla="*/ 855788 h 2663134"/>
                <a:gd name="connsiteX11-1995" fmla="*/ 3351334 w 3559554"/>
                <a:gd name="connsiteY11-1996" fmla="*/ 267632 h 2663134"/>
                <a:gd name="connsiteX12-1997" fmla="*/ 2675873 w 3559554"/>
                <a:gd name="connsiteY12-1998" fmla="*/ 65453 h 2663134"/>
                <a:gd name="connsiteX13-1999" fmla="*/ 1779853 w 3559554"/>
                <a:gd name="connsiteY13-2000" fmla="*/ 102212 h 2663134"/>
                <a:gd name="connsiteX14-2001" fmla="*/ 1458203 w 3559554"/>
                <a:gd name="connsiteY14-2002" fmla="*/ 83834 h 2663134"/>
                <a:gd name="connsiteX15-2003" fmla="*/ 1159531 w 3559554"/>
                <a:gd name="connsiteY15-2004" fmla="*/ 33288 h 2663134"/>
                <a:gd name="connsiteX16-2005" fmla="*/ 580564 w 3559554"/>
                <a:gd name="connsiteY16-2006" fmla="*/ 33288 h 266313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1121" y="connsiteY16-1122"/>
                </a:cxn>
              </a:cxnLst>
              <a:rect l="l" t="t" r="r" b="b"/>
              <a:pathLst>
                <a:path w="3559554" h="2663134">
                  <a:moveTo>
                    <a:pt x="580564" y="33288"/>
                  </a:moveTo>
                  <a:cubicBezTo>
                    <a:pt x="148636" y="168074"/>
                    <a:pt x="139447" y="353404"/>
                    <a:pt x="93497" y="552520"/>
                  </a:cubicBezTo>
                  <a:cubicBezTo>
                    <a:pt x="70522" y="797586"/>
                    <a:pt x="144042" y="904801"/>
                    <a:pt x="139447" y="1182032"/>
                  </a:cubicBezTo>
                  <a:cubicBezTo>
                    <a:pt x="101155" y="1600175"/>
                    <a:pt x="67459" y="1558819"/>
                    <a:pt x="33762" y="1783973"/>
                  </a:cubicBezTo>
                  <a:cubicBezTo>
                    <a:pt x="-38225" y="2179141"/>
                    <a:pt x="9255" y="2298610"/>
                    <a:pt x="134852" y="2445650"/>
                  </a:cubicBezTo>
                  <a:cubicBezTo>
                    <a:pt x="346221" y="2617196"/>
                    <a:pt x="568028" y="2632953"/>
                    <a:pt x="919580" y="2525792"/>
                  </a:cubicBezTo>
                  <a:cubicBezTo>
                    <a:pt x="1764938" y="2303184"/>
                    <a:pt x="1935963" y="2417564"/>
                    <a:pt x="2246630" y="2471666"/>
                  </a:cubicBezTo>
                  <a:cubicBezTo>
                    <a:pt x="2747436" y="2606440"/>
                    <a:pt x="2889741" y="2653944"/>
                    <a:pt x="3079666" y="2663134"/>
                  </a:cubicBezTo>
                  <a:cubicBezTo>
                    <a:pt x="3575923" y="2601868"/>
                    <a:pt x="3536579" y="2304868"/>
                    <a:pt x="3559554" y="2248196"/>
                  </a:cubicBezTo>
                  <a:cubicBezTo>
                    <a:pt x="3559554" y="2016916"/>
                    <a:pt x="3459722" y="1708901"/>
                    <a:pt x="3457966" y="1532315"/>
                  </a:cubicBezTo>
                  <a:cubicBezTo>
                    <a:pt x="3469542" y="1192551"/>
                    <a:pt x="3509095" y="1077879"/>
                    <a:pt x="3539728" y="855788"/>
                  </a:cubicBezTo>
                  <a:cubicBezTo>
                    <a:pt x="3578020" y="457557"/>
                    <a:pt x="3427917" y="348810"/>
                    <a:pt x="3351334" y="267632"/>
                  </a:cubicBezTo>
                  <a:cubicBezTo>
                    <a:pt x="3103206" y="71580"/>
                    <a:pt x="2919407" y="82302"/>
                    <a:pt x="2675873" y="65453"/>
                  </a:cubicBezTo>
                  <a:cubicBezTo>
                    <a:pt x="2329718" y="79238"/>
                    <a:pt x="2433871" y="88427"/>
                    <a:pt x="1779853" y="102212"/>
                  </a:cubicBezTo>
                  <a:cubicBezTo>
                    <a:pt x="1703270" y="99149"/>
                    <a:pt x="1502621" y="91492"/>
                    <a:pt x="1458203" y="83834"/>
                  </a:cubicBezTo>
                  <a:lnTo>
                    <a:pt x="1159531" y="33288"/>
                  </a:lnTo>
                  <a:cubicBezTo>
                    <a:pt x="816440" y="-21852"/>
                    <a:pt x="772021" y="1123"/>
                    <a:pt x="580564" y="33288"/>
                  </a:cubicBez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136969" y="648571"/>
            <a:ext cx="3982715" cy="1970804"/>
            <a:chOff x="1136969" y="648571"/>
            <a:chExt cx="3982715" cy="1970804"/>
          </a:xfrm>
        </p:grpSpPr>
        <p:grpSp>
          <p:nvGrpSpPr>
            <p:cNvPr id="25" name="组合 24"/>
            <p:cNvGrpSpPr/>
            <p:nvPr/>
          </p:nvGrpSpPr>
          <p:grpSpPr>
            <a:xfrm>
              <a:off x="1136969" y="648571"/>
              <a:ext cx="3982715" cy="1970804"/>
              <a:chOff x="3047994" y="1953070"/>
              <a:chExt cx="6096012" cy="3016545"/>
            </a:xfrm>
          </p:grpSpPr>
          <p:pic>
            <p:nvPicPr>
              <p:cNvPr id="27" name="图片 26"/>
              <p:cNvPicPr>
                <a:picLocks noChangeAspect="1"/>
              </p:cNvPicPr>
              <p:nvPr/>
            </p:nvPicPr>
            <p:blipFill rotWithShape="1">
              <a:blip r:embed="rId2">
                <a:extLst>
                  <a:ext uri="{28A0092B-C50C-407E-A947-70E740481C1C}">
                    <a14:useLocalDpi xmlns:a14="http://schemas.microsoft.com/office/drawing/2010/main" val="0"/>
                  </a:ext>
                </a:extLst>
              </a:blip>
              <a:srcRect t="25789" b="24727"/>
              <a:stretch>
                <a:fillRect/>
              </a:stretch>
            </p:blipFill>
            <p:spPr>
              <a:xfrm>
                <a:off x="3047994" y="1953070"/>
                <a:ext cx="6096012" cy="3016545"/>
              </a:xfrm>
              <a:prstGeom prst="rect">
                <a:avLst/>
              </a:prstGeom>
            </p:spPr>
          </p:pic>
          <p:sp>
            <p:nvSpPr>
              <p:cNvPr id="28" name="矩形 27"/>
              <p:cNvSpPr/>
              <p:nvPr/>
            </p:nvSpPr>
            <p:spPr>
              <a:xfrm>
                <a:off x="4003040" y="3677183"/>
                <a:ext cx="4185920" cy="91257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矩形 25"/>
            <p:cNvSpPr/>
            <p:nvPr/>
          </p:nvSpPr>
          <p:spPr>
            <a:xfrm>
              <a:off x="1753591" y="1719151"/>
              <a:ext cx="2749471" cy="707886"/>
            </a:xfrm>
            <a:prstGeom prst="rect">
              <a:avLst/>
            </a:prstGeom>
          </p:spPr>
          <p:txBody>
            <a:bodyPr wrap="none">
              <a:spAutoFit/>
            </a:bodyPr>
            <a:lstStyle/>
            <a:p>
              <a:r>
                <a:rPr lang="zh-CN" altLang="en-US" sz="4000" b="1" dirty="0">
                  <a:solidFill>
                    <a:srgbClr val="7CC9C4"/>
                  </a:solidFill>
                  <a:latin typeface="华康少女文字W5(P)" panose="040F0500000000000000" pitchFamily="82" charset="-122"/>
                  <a:ea typeface="华康少女文字W5(P)" panose="040F0500000000000000" pitchFamily="82" charset="-122"/>
                </a:rPr>
                <a:t>夏令营概述</a:t>
              </a:r>
              <a:endParaRPr lang="zh-CN" altLang="en-US" sz="4000" b="1" dirty="0">
                <a:solidFill>
                  <a:srgbClr val="7CC9C4"/>
                </a:solidFill>
                <a:latin typeface="华康少女文字W5(P)" panose="040F0500000000000000" pitchFamily="82" charset="-122"/>
                <a:ea typeface="华康少女文字W5(P)" panose="040F0500000000000000" pitchFamily="82" charset="-122"/>
              </a:endParaRPr>
            </a:p>
          </p:txBody>
        </p:sp>
      </p:grpSp>
      <p:sp>
        <p:nvSpPr>
          <p:cNvPr id="29" name="矩形 28"/>
          <p:cNvSpPr/>
          <p:nvPr/>
        </p:nvSpPr>
        <p:spPr>
          <a:xfrm>
            <a:off x="1387080" y="2683511"/>
            <a:ext cx="4986076" cy="2091663"/>
          </a:xfrm>
          <a:prstGeom prst="rect">
            <a:avLst/>
          </a:prstGeom>
        </p:spPr>
        <p:txBody>
          <a:bodyPr wrap="square">
            <a:spAutoFit/>
          </a:bodyPr>
          <a:lstStyle/>
          <a:p>
            <a:pPr>
              <a:lnSpc>
                <a:spcPct val="120000"/>
              </a:lnSpc>
            </a:pPr>
            <a:r>
              <a:rPr lang="zh-CN" altLang="en-US" sz="2800" dirty="0">
                <a:solidFill>
                  <a:schemeClr val="bg1"/>
                </a:solidFill>
                <a:latin typeface="华康少女文字W5(P)" panose="040F0500000000000000" pitchFamily="82" charset="-122"/>
                <a:ea typeface="华康少女文字W5(P)" panose="040F0500000000000000" pitchFamily="82" charset="-122"/>
              </a:rPr>
              <a:t>知：量身定制学习的课程</a:t>
            </a:r>
            <a:endParaRPr lang="zh-CN" altLang="en-US" sz="2800" dirty="0">
              <a:solidFill>
                <a:schemeClr val="bg1"/>
              </a:solidFill>
              <a:latin typeface="华康少女文字W5(P)" panose="040F0500000000000000" pitchFamily="82" charset="-122"/>
              <a:ea typeface="华康少女文字W5(P)" panose="040F0500000000000000" pitchFamily="82" charset="-122"/>
            </a:endParaRPr>
          </a:p>
          <a:p>
            <a:pPr>
              <a:lnSpc>
                <a:spcPct val="120000"/>
              </a:lnSpc>
            </a:pPr>
            <a:r>
              <a:rPr lang="zh-CN" altLang="en-US" sz="2800" dirty="0">
                <a:solidFill>
                  <a:schemeClr val="bg1"/>
                </a:solidFill>
                <a:latin typeface="华康少女文字W5(P)" panose="040F0500000000000000" pitchFamily="82" charset="-122"/>
                <a:ea typeface="华康少女文字W5(P)" panose="040F0500000000000000" pitchFamily="82" charset="-122"/>
              </a:rPr>
              <a:t>能：锻炼个人的综合能力</a:t>
            </a:r>
            <a:endParaRPr lang="zh-CN" altLang="en-US" sz="2800" dirty="0">
              <a:solidFill>
                <a:schemeClr val="bg1"/>
              </a:solidFill>
              <a:latin typeface="华康少女文字W5(P)" panose="040F0500000000000000" pitchFamily="82" charset="-122"/>
              <a:ea typeface="华康少女文字W5(P)" panose="040F0500000000000000" pitchFamily="82" charset="-122"/>
            </a:endParaRPr>
          </a:p>
          <a:p>
            <a:pPr>
              <a:lnSpc>
                <a:spcPct val="120000"/>
              </a:lnSpc>
            </a:pPr>
            <a:r>
              <a:rPr lang="zh-CN" altLang="en-US" sz="2800" dirty="0">
                <a:solidFill>
                  <a:schemeClr val="bg1"/>
                </a:solidFill>
                <a:latin typeface="华康少女文字W5(P)" panose="040F0500000000000000" pitchFamily="82" charset="-122"/>
                <a:ea typeface="华康少女文字W5(P)" panose="040F0500000000000000" pitchFamily="82" charset="-122"/>
              </a:rPr>
              <a:t>习：养成良好的行为习惯</a:t>
            </a:r>
            <a:endParaRPr lang="zh-CN" altLang="en-US" sz="2800" dirty="0">
              <a:solidFill>
                <a:schemeClr val="bg1"/>
              </a:solidFill>
              <a:latin typeface="华康少女文字W5(P)" panose="040F0500000000000000" pitchFamily="82" charset="-122"/>
              <a:ea typeface="华康少女文字W5(P)" panose="040F0500000000000000" pitchFamily="82" charset="-122"/>
            </a:endParaRPr>
          </a:p>
          <a:p>
            <a:pPr>
              <a:lnSpc>
                <a:spcPct val="120000"/>
              </a:lnSpc>
            </a:pPr>
            <a:r>
              <a:rPr lang="zh-CN" altLang="en-US" sz="2800" dirty="0">
                <a:solidFill>
                  <a:schemeClr val="bg1"/>
                </a:solidFill>
                <a:latin typeface="华康少女文字W5(P)" panose="040F0500000000000000" pitchFamily="82" charset="-122"/>
                <a:ea typeface="华康少女文字W5(P)" panose="040F0500000000000000" pitchFamily="82" charset="-122"/>
              </a:rPr>
              <a:t>态：端正做人做事的态度</a:t>
            </a:r>
            <a:endParaRPr lang="zh-CN" altLang="en-US" sz="2800" dirty="0">
              <a:solidFill>
                <a:schemeClr val="bg1"/>
              </a:solidFill>
              <a:latin typeface="华康少女文字W5(P)" panose="040F0500000000000000" pitchFamily="82" charset="-122"/>
              <a:ea typeface="华康少女文字W5(P)" panose="040F0500000000000000" pitchFamily="8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randombar(horizontal)">
                                      <p:cBhvr>
                                        <p:cTn id="7" dur="500"/>
                                        <p:tgtEl>
                                          <p:spTgt spid="3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9">
                                            <p:txEl>
                                              <p:pRg st="0" end="0"/>
                                            </p:txEl>
                                          </p:spTgt>
                                        </p:tgtEl>
                                        <p:attrNameLst>
                                          <p:attrName>style.visibility</p:attrName>
                                        </p:attrNameLst>
                                      </p:cBhvr>
                                      <p:to>
                                        <p:strVal val="visible"/>
                                      </p:to>
                                    </p:set>
                                    <p:animEffect transition="in" filter="wipe(left)">
                                      <p:cBhvr>
                                        <p:cTn id="11" dur="500"/>
                                        <p:tgtEl>
                                          <p:spTgt spid="29">
                                            <p:txEl>
                                              <p:pRg st="0" end="0"/>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9">
                                            <p:txEl>
                                              <p:pRg st="1" end="1"/>
                                            </p:txEl>
                                          </p:spTgt>
                                        </p:tgtEl>
                                        <p:attrNameLst>
                                          <p:attrName>style.visibility</p:attrName>
                                        </p:attrNameLst>
                                      </p:cBhvr>
                                      <p:to>
                                        <p:strVal val="visible"/>
                                      </p:to>
                                    </p:set>
                                    <p:animEffect transition="in" filter="wipe(left)">
                                      <p:cBhvr>
                                        <p:cTn id="15" dur="500"/>
                                        <p:tgtEl>
                                          <p:spTgt spid="29">
                                            <p:txEl>
                                              <p:pRg st="1" end="1"/>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9">
                                            <p:txEl>
                                              <p:pRg st="2" end="2"/>
                                            </p:txEl>
                                          </p:spTgt>
                                        </p:tgtEl>
                                        <p:attrNameLst>
                                          <p:attrName>style.visibility</p:attrName>
                                        </p:attrNameLst>
                                      </p:cBhvr>
                                      <p:to>
                                        <p:strVal val="visible"/>
                                      </p:to>
                                    </p:set>
                                    <p:animEffect transition="in" filter="wipe(left)">
                                      <p:cBhvr>
                                        <p:cTn id="19" dur="500"/>
                                        <p:tgtEl>
                                          <p:spTgt spid="29">
                                            <p:txEl>
                                              <p:pRg st="2" end="2"/>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9">
                                            <p:txEl>
                                              <p:pRg st="3" end="3"/>
                                            </p:txEl>
                                          </p:spTgt>
                                        </p:tgtEl>
                                        <p:attrNameLst>
                                          <p:attrName>style.visibility</p:attrName>
                                        </p:attrNameLst>
                                      </p:cBhvr>
                                      <p:to>
                                        <p:strVal val="visible"/>
                                      </p:to>
                                    </p:set>
                                    <p:animEffect transition="in" filter="wipe(left)">
                                      <p:cBhvr>
                                        <p:cTn id="23" dur="500"/>
                                        <p:tgtEl>
                                          <p:spTgt spid="29">
                                            <p:txEl>
                                              <p:pRg st="3" end="3"/>
                                            </p:txEl>
                                          </p:spTgt>
                                        </p:tgtEl>
                                      </p:cBhvr>
                                    </p:animEffec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t="55556" r="55277"/>
          <a:stretch>
            <a:fillRect/>
          </a:stretch>
        </p:blipFill>
        <p:spPr>
          <a:xfrm>
            <a:off x="7355274" y="3024204"/>
            <a:ext cx="2285060" cy="3048000"/>
          </a:xfrm>
          <a:custGeom>
            <a:avLst/>
            <a:gdLst>
              <a:gd name="connsiteX0" fmla="*/ 0 w 2285060"/>
              <a:gd name="connsiteY0" fmla="*/ 0 h 3048000"/>
              <a:gd name="connsiteX1" fmla="*/ 1776093 w 2285060"/>
              <a:gd name="connsiteY1" fmla="*/ 0 h 3048000"/>
              <a:gd name="connsiteX2" fmla="*/ 1809917 w 2285060"/>
              <a:gd name="connsiteY2" fmla="*/ 29415 h 3048000"/>
              <a:gd name="connsiteX3" fmla="*/ 2173691 w 2285060"/>
              <a:gd name="connsiteY3" fmla="*/ 146539 h 3048000"/>
              <a:gd name="connsiteX4" fmla="*/ 2285060 w 2285060"/>
              <a:gd name="connsiteY4" fmla="*/ 134705 h 3048000"/>
              <a:gd name="connsiteX5" fmla="*/ 2285060 w 2285060"/>
              <a:gd name="connsiteY5" fmla="*/ 3048000 h 3048000"/>
              <a:gd name="connsiteX6" fmla="*/ 0 w 2285060"/>
              <a:gd name="connsiteY6" fmla="*/ 3048000 h 30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5060" h="3048000">
                <a:moveTo>
                  <a:pt x="0" y="0"/>
                </a:moveTo>
                <a:lnTo>
                  <a:pt x="1776093" y="0"/>
                </a:lnTo>
                <a:lnTo>
                  <a:pt x="1809917" y="29415"/>
                </a:lnTo>
                <a:cubicBezTo>
                  <a:pt x="1913758" y="103361"/>
                  <a:pt x="2038941" y="146539"/>
                  <a:pt x="2173691" y="146539"/>
                </a:cubicBezTo>
                <a:lnTo>
                  <a:pt x="2285060" y="134705"/>
                </a:lnTo>
                <a:lnTo>
                  <a:pt x="2285060" y="3048000"/>
                </a:lnTo>
                <a:lnTo>
                  <a:pt x="0" y="3048000"/>
                </a:lnTo>
                <a:close/>
              </a:path>
            </a:pathLst>
          </a:custGeom>
        </p:spPr>
      </p:pic>
      <p:grpSp>
        <p:nvGrpSpPr>
          <p:cNvPr id="11" name="组合 10"/>
          <p:cNvGrpSpPr/>
          <p:nvPr/>
        </p:nvGrpSpPr>
        <p:grpSpPr>
          <a:xfrm rot="20557322" flipH="1">
            <a:off x="2181562" y="186260"/>
            <a:ext cx="5639366" cy="5675888"/>
            <a:chOff x="5199185" y="-508000"/>
            <a:chExt cx="6637215" cy="6680200"/>
          </a:xfrm>
        </p:grpSpPr>
        <p:sp>
          <p:nvSpPr>
            <p:cNvPr id="10" name="椭圆 9"/>
            <p:cNvSpPr/>
            <p:nvPr/>
          </p:nvSpPr>
          <p:spPr>
            <a:xfrm>
              <a:off x="5991367" y="894090"/>
              <a:ext cx="5463857" cy="5023651"/>
            </a:xfrm>
            <a:custGeom>
              <a:avLst/>
              <a:gdLst>
                <a:gd name="connsiteX0" fmla="*/ 0 w 3998794"/>
                <a:gd name="connsiteY0" fmla="*/ 1999397 h 3998794"/>
                <a:gd name="connsiteX1" fmla="*/ 1999397 w 3998794"/>
                <a:gd name="connsiteY1" fmla="*/ 0 h 3998794"/>
                <a:gd name="connsiteX2" fmla="*/ 3998794 w 3998794"/>
                <a:gd name="connsiteY2" fmla="*/ 1999397 h 3998794"/>
                <a:gd name="connsiteX3" fmla="*/ 1999397 w 3998794"/>
                <a:gd name="connsiteY3" fmla="*/ 3998794 h 3998794"/>
                <a:gd name="connsiteX4" fmla="*/ 0 w 3998794"/>
                <a:gd name="connsiteY4" fmla="*/ 1999397 h 3998794"/>
                <a:gd name="connsiteX0-1" fmla="*/ 0 w 4666009"/>
                <a:gd name="connsiteY0-2" fmla="*/ 2085229 h 4084626"/>
                <a:gd name="connsiteX1-3" fmla="*/ 1999397 w 4666009"/>
                <a:gd name="connsiteY1-4" fmla="*/ 85832 h 4084626"/>
                <a:gd name="connsiteX2-5" fmla="*/ 4572000 w 4666009"/>
                <a:gd name="connsiteY2-6" fmla="*/ 536208 h 4084626"/>
                <a:gd name="connsiteX3-7" fmla="*/ 3998794 w 4666009"/>
                <a:gd name="connsiteY3-8" fmla="*/ 2085229 h 4084626"/>
                <a:gd name="connsiteX4-9" fmla="*/ 1999397 w 4666009"/>
                <a:gd name="connsiteY4-10" fmla="*/ 4084626 h 4084626"/>
                <a:gd name="connsiteX5" fmla="*/ 0 w 4666009"/>
                <a:gd name="connsiteY5" fmla="*/ 2085229 h 4084626"/>
                <a:gd name="connsiteX0-11" fmla="*/ 0 w 4666009"/>
                <a:gd name="connsiteY0-12" fmla="*/ 2047004 h 4046401"/>
                <a:gd name="connsiteX1-13" fmla="*/ 1999397 w 4666009"/>
                <a:gd name="connsiteY1-14" fmla="*/ 47607 h 4046401"/>
                <a:gd name="connsiteX2-15" fmla="*/ 4572000 w 4666009"/>
                <a:gd name="connsiteY2-16" fmla="*/ 497983 h 4046401"/>
                <a:gd name="connsiteX3-17" fmla="*/ 3998794 w 4666009"/>
                <a:gd name="connsiteY3-18" fmla="*/ 2047004 h 4046401"/>
                <a:gd name="connsiteX4-19" fmla="*/ 1999397 w 4666009"/>
                <a:gd name="connsiteY4-20" fmla="*/ 4046401 h 4046401"/>
                <a:gd name="connsiteX5-21" fmla="*/ 0 w 4666009"/>
                <a:gd name="connsiteY5-22" fmla="*/ 2047004 h 4046401"/>
                <a:gd name="connsiteX0-23" fmla="*/ 0 w 5498773"/>
                <a:gd name="connsiteY0-24" fmla="*/ 2047004 h 4059955"/>
                <a:gd name="connsiteX1-25" fmla="*/ 1999397 w 5498773"/>
                <a:gd name="connsiteY1-26" fmla="*/ 47607 h 4059955"/>
                <a:gd name="connsiteX2-27" fmla="*/ 4572000 w 5498773"/>
                <a:gd name="connsiteY2-28" fmla="*/ 497983 h 4059955"/>
                <a:gd name="connsiteX3-29" fmla="*/ 5445456 w 5498773"/>
                <a:gd name="connsiteY3-30" fmla="*/ 2824926 h 4059955"/>
                <a:gd name="connsiteX4-31" fmla="*/ 1999397 w 5498773"/>
                <a:gd name="connsiteY4-32" fmla="*/ 4046401 h 4059955"/>
                <a:gd name="connsiteX5-33" fmla="*/ 0 w 5498773"/>
                <a:gd name="connsiteY5-34" fmla="*/ 2047004 h 4059955"/>
                <a:gd name="connsiteX0-35" fmla="*/ 0 w 5449819"/>
                <a:gd name="connsiteY0-36" fmla="*/ 2047004 h 4499901"/>
                <a:gd name="connsiteX1-37" fmla="*/ 1999397 w 5449819"/>
                <a:gd name="connsiteY1-38" fmla="*/ 47607 h 4499901"/>
                <a:gd name="connsiteX2-39" fmla="*/ 4572000 w 5449819"/>
                <a:gd name="connsiteY2-40" fmla="*/ 497983 h 4499901"/>
                <a:gd name="connsiteX3-41" fmla="*/ 5445456 w 5449819"/>
                <a:gd name="connsiteY3-42" fmla="*/ 2824926 h 4499901"/>
                <a:gd name="connsiteX4-43" fmla="*/ 4572000 w 5449819"/>
                <a:gd name="connsiteY4-44" fmla="*/ 4414890 h 4499901"/>
                <a:gd name="connsiteX5-45" fmla="*/ 1999397 w 5449819"/>
                <a:gd name="connsiteY5-46" fmla="*/ 4046401 h 4499901"/>
                <a:gd name="connsiteX6" fmla="*/ 0 w 5449819"/>
                <a:gd name="connsiteY6" fmla="*/ 2047004 h 4499901"/>
                <a:gd name="connsiteX0-47" fmla="*/ 0 w 5449819"/>
                <a:gd name="connsiteY0-48" fmla="*/ 2047004 h 4482005"/>
                <a:gd name="connsiteX1-49" fmla="*/ 1999397 w 5449819"/>
                <a:gd name="connsiteY1-50" fmla="*/ 47607 h 4482005"/>
                <a:gd name="connsiteX2-51" fmla="*/ 4572000 w 5449819"/>
                <a:gd name="connsiteY2-52" fmla="*/ 497983 h 4482005"/>
                <a:gd name="connsiteX3-53" fmla="*/ 5445456 w 5449819"/>
                <a:gd name="connsiteY3-54" fmla="*/ 2824926 h 4482005"/>
                <a:gd name="connsiteX4-55" fmla="*/ 4572000 w 5449819"/>
                <a:gd name="connsiteY4-56" fmla="*/ 4414890 h 4482005"/>
                <a:gd name="connsiteX5-57" fmla="*/ 2688609 w 5449819"/>
                <a:gd name="connsiteY5-58" fmla="*/ 4073696 h 4482005"/>
                <a:gd name="connsiteX6-59" fmla="*/ 1999397 w 5449819"/>
                <a:gd name="connsiteY6-60" fmla="*/ 4046401 h 4482005"/>
                <a:gd name="connsiteX7" fmla="*/ 0 w 5449819"/>
                <a:gd name="connsiteY7" fmla="*/ 2047004 h 4482005"/>
                <a:gd name="connsiteX0-61" fmla="*/ 0 w 5449819"/>
                <a:gd name="connsiteY0-62" fmla="*/ 2047004 h 4482005"/>
                <a:gd name="connsiteX1-63" fmla="*/ 1999397 w 5449819"/>
                <a:gd name="connsiteY1-64" fmla="*/ 47607 h 4482005"/>
                <a:gd name="connsiteX2-65" fmla="*/ 4572000 w 5449819"/>
                <a:gd name="connsiteY2-66" fmla="*/ 497983 h 4482005"/>
                <a:gd name="connsiteX3-67" fmla="*/ 5445456 w 5449819"/>
                <a:gd name="connsiteY3-68" fmla="*/ 2824926 h 4482005"/>
                <a:gd name="connsiteX4-69" fmla="*/ 4572000 w 5449819"/>
                <a:gd name="connsiteY4-70" fmla="*/ 4414890 h 4482005"/>
                <a:gd name="connsiteX5-71" fmla="*/ 2688609 w 5449819"/>
                <a:gd name="connsiteY5-72" fmla="*/ 4073696 h 4482005"/>
                <a:gd name="connsiteX6-73" fmla="*/ 1999397 w 5449819"/>
                <a:gd name="connsiteY6-74" fmla="*/ 4046401 h 4482005"/>
                <a:gd name="connsiteX7-75" fmla="*/ 0 w 5449819"/>
                <a:gd name="connsiteY7-76" fmla="*/ 2047004 h 4482005"/>
                <a:gd name="connsiteX0-77" fmla="*/ 0 w 5449819"/>
                <a:gd name="connsiteY0-78" fmla="*/ 2047004 h 4482005"/>
                <a:gd name="connsiteX1-79" fmla="*/ 1999397 w 5449819"/>
                <a:gd name="connsiteY1-80" fmla="*/ 47607 h 4482005"/>
                <a:gd name="connsiteX2-81" fmla="*/ 4572000 w 5449819"/>
                <a:gd name="connsiteY2-82" fmla="*/ 497983 h 4482005"/>
                <a:gd name="connsiteX3-83" fmla="*/ 5445456 w 5449819"/>
                <a:gd name="connsiteY3-84" fmla="*/ 2824926 h 4482005"/>
                <a:gd name="connsiteX4-85" fmla="*/ 4572000 w 5449819"/>
                <a:gd name="connsiteY4-86" fmla="*/ 4414890 h 4482005"/>
                <a:gd name="connsiteX5-87" fmla="*/ 2688609 w 5449819"/>
                <a:gd name="connsiteY5-88" fmla="*/ 4073696 h 4482005"/>
                <a:gd name="connsiteX6-89" fmla="*/ 1999397 w 5449819"/>
                <a:gd name="connsiteY6-90" fmla="*/ 4046401 h 4482005"/>
                <a:gd name="connsiteX7-91" fmla="*/ 0 w 5449819"/>
                <a:gd name="connsiteY7-92" fmla="*/ 2047004 h 4482005"/>
                <a:gd name="connsiteX0-93" fmla="*/ 0 w 5449819"/>
                <a:gd name="connsiteY0-94" fmla="*/ 2047004 h 4495882"/>
                <a:gd name="connsiteX1-95" fmla="*/ 1999397 w 5449819"/>
                <a:gd name="connsiteY1-96" fmla="*/ 47607 h 4495882"/>
                <a:gd name="connsiteX2-97" fmla="*/ 4572000 w 5449819"/>
                <a:gd name="connsiteY2-98" fmla="*/ 497983 h 4495882"/>
                <a:gd name="connsiteX3-99" fmla="*/ 5445456 w 5449819"/>
                <a:gd name="connsiteY3-100" fmla="*/ 2824926 h 4495882"/>
                <a:gd name="connsiteX4-101" fmla="*/ 4572000 w 5449819"/>
                <a:gd name="connsiteY4-102" fmla="*/ 4414890 h 4495882"/>
                <a:gd name="connsiteX5-103" fmla="*/ 3234519 w 5449819"/>
                <a:gd name="connsiteY5-104" fmla="*/ 4196526 h 4495882"/>
                <a:gd name="connsiteX6-105" fmla="*/ 1999397 w 5449819"/>
                <a:gd name="connsiteY6-106" fmla="*/ 4046401 h 4495882"/>
                <a:gd name="connsiteX7-107" fmla="*/ 0 w 5449819"/>
                <a:gd name="connsiteY7-108" fmla="*/ 2047004 h 4495882"/>
                <a:gd name="connsiteX0-109" fmla="*/ 0 w 5449819"/>
                <a:gd name="connsiteY0-110" fmla="*/ 2047004 h 4495882"/>
                <a:gd name="connsiteX1-111" fmla="*/ 1999397 w 5449819"/>
                <a:gd name="connsiteY1-112" fmla="*/ 47607 h 4495882"/>
                <a:gd name="connsiteX2-113" fmla="*/ 4572000 w 5449819"/>
                <a:gd name="connsiteY2-114" fmla="*/ 497983 h 4495882"/>
                <a:gd name="connsiteX3-115" fmla="*/ 5445456 w 5449819"/>
                <a:gd name="connsiteY3-116" fmla="*/ 2824926 h 4495882"/>
                <a:gd name="connsiteX4-117" fmla="*/ 4572000 w 5449819"/>
                <a:gd name="connsiteY4-118" fmla="*/ 4414890 h 4495882"/>
                <a:gd name="connsiteX5-119" fmla="*/ 3234519 w 5449819"/>
                <a:gd name="connsiteY5-120" fmla="*/ 4196526 h 4495882"/>
                <a:gd name="connsiteX6-121" fmla="*/ 1999397 w 5449819"/>
                <a:gd name="connsiteY6-122" fmla="*/ 4046401 h 4495882"/>
                <a:gd name="connsiteX7-123" fmla="*/ 0 w 5449819"/>
                <a:gd name="connsiteY7-124" fmla="*/ 2047004 h 4495882"/>
                <a:gd name="connsiteX0-125" fmla="*/ 0 w 5449819"/>
                <a:gd name="connsiteY0-126" fmla="*/ 2047004 h 4495882"/>
                <a:gd name="connsiteX1-127" fmla="*/ 1999397 w 5449819"/>
                <a:gd name="connsiteY1-128" fmla="*/ 47607 h 4495882"/>
                <a:gd name="connsiteX2-129" fmla="*/ 4572000 w 5449819"/>
                <a:gd name="connsiteY2-130" fmla="*/ 497983 h 4495882"/>
                <a:gd name="connsiteX3-131" fmla="*/ 5445456 w 5449819"/>
                <a:gd name="connsiteY3-132" fmla="*/ 2824926 h 4495882"/>
                <a:gd name="connsiteX4-133" fmla="*/ 4572000 w 5449819"/>
                <a:gd name="connsiteY4-134" fmla="*/ 4414890 h 4495882"/>
                <a:gd name="connsiteX5-135" fmla="*/ 3234519 w 5449819"/>
                <a:gd name="connsiteY5-136" fmla="*/ 4196526 h 4495882"/>
                <a:gd name="connsiteX6-137" fmla="*/ 1999397 w 5449819"/>
                <a:gd name="connsiteY6-138" fmla="*/ 4046401 h 4495882"/>
                <a:gd name="connsiteX7-139" fmla="*/ 0 w 5449819"/>
                <a:gd name="connsiteY7-140" fmla="*/ 2047004 h 4495882"/>
                <a:gd name="connsiteX0-141" fmla="*/ 0 w 5449819"/>
                <a:gd name="connsiteY0-142" fmla="*/ 2047004 h 4495882"/>
                <a:gd name="connsiteX1-143" fmla="*/ 1999397 w 5449819"/>
                <a:gd name="connsiteY1-144" fmla="*/ 47607 h 4495882"/>
                <a:gd name="connsiteX2-145" fmla="*/ 4572000 w 5449819"/>
                <a:gd name="connsiteY2-146" fmla="*/ 497983 h 4495882"/>
                <a:gd name="connsiteX3-147" fmla="*/ 5445456 w 5449819"/>
                <a:gd name="connsiteY3-148" fmla="*/ 2824926 h 4495882"/>
                <a:gd name="connsiteX4-149" fmla="*/ 4572000 w 5449819"/>
                <a:gd name="connsiteY4-150" fmla="*/ 4414890 h 4495882"/>
                <a:gd name="connsiteX5-151" fmla="*/ 3234519 w 5449819"/>
                <a:gd name="connsiteY5-152" fmla="*/ 4196526 h 4495882"/>
                <a:gd name="connsiteX6-153" fmla="*/ 1999397 w 5449819"/>
                <a:gd name="connsiteY6-154" fmla="*/ 4046401 h 4495882"/>
                <a:gd name="connsiteX7-155" fmla="*/ 0 w 5449819"/>
                <a:gd name="connsiteY7-156" fmla="*/ 2047004 h 4495882"/>
                <a:gd name="connsiteX0-157" fmla="*/ 0 w 5449819"/>
                <a:gd name="connsiteY0-158" fmla="*/ 2047004 h 4580202"/>
                <a:gd name="connsiteX1-159" fmla="*/ 1999397 w 5449819"/>
                <a:gd name="connsiteY1-160" fmla="*/ 47607 h 4580202"/>
                <a:gd name="connsiteX2-161" fmla="*/ 4572000 w 5449819"/>
                <a:gd name="connsiteY2-162" fmla="*/ 497983 h 4580202"/>
                <a:gd name="connsiteX3-163" fmla="*/ 5445456 w 5449819"/>
                <a:gd name="connsiteY3-164" fmla="*/ 2824926 h 4580202"/>
                <a:gd name="connsiteX4-165" fmla="*/ 4653886 w 5449819"/>
                <a:gd name="connsiteY4-166" fmla="*/ 4510424 h 4580202"/>
                <a:gd name="connsiteX5-167" fmla="*/ 3234519 w 5449819"/>
                <a:gd name="connsiteY5-168" fmla="*/ 4196526 h 4580202"/>
                <a:gd name="connsiteX6-169" fmla="*/ 1999397 w 5449819"/>
                <a:gd name="connsiteY6-170" fmla="*/ 4046401 h 4580202"/>
                <a:gd name="connsiteX7-171" fmla="*/ 0 w 5449819"/>
                <a:gd name="connsiteY7-172" fmla="*/ 2047004 h 4580202"/>
                <a:gd name="connsiteX0-173" fmla="*/ 0 w 5449819"/>
                <a:gd name="connsiteY0-174" fmla="*/ 2047004 h 5023651"/>
                <a:gd name="connsiteX1-175" fmla="*/ 1999397 w 5449819"/>
                <a:gd name="connsiteY1-176" fmla="*/ 47607 h 5023651"/>
                <a:gd name="connsiteX2-177" fmla="*/ 4572000 w 5449819"/>
                <a:gd name="connsiteY2-178" fmla="*/ 497983 h 5023651"/>
                <a:gd name="connsiteX3-179" fmla="*/ 5445456 w 5449819"/>
                <a:gd name="connsiteY3-180" fmla="*/ 2824926 h 5023651"/>
                <a:gd name="connsiteX4-181" fmla="*/ 4653886 w 5449819"/>
                <a:gd name="connsiteY4-182" fmla="*/ 4510424 h 5023651"/>
                <a:gd name="connsiteX5-183" fmla="*/ 3383542 w 5449819"/>
                <a:gd name="connsiteY5-184" fmla="*/ 5017183 h 5023651"/>
                <a:gd name="connsiteX6-185" fmla="*/ 3234519 w 5449819"/>
                <a:gd name="connsiteY6-186" fmla="*/ 4196526 h 5023651"/>
                <a:gd name="connsiteX7-187" fmla="*/ 1999397 w 5449819"/>
                <a:gd name="connsiteY7-188" fmla="*/ 4046401 h 5023651"/>
                <a:gd name="connsiteX8" fmla="*/ 0 w 5449819"/>
                <a:gd name="connsiteY8" fmla="*/ 2047004 h 5023651"/>
                <a:gd name="connsiteX0-189" fmla="*/ 0 w 5449819"/>
                <a:gd name="connsiteY0-190" fmla="*/ 2047004 h 5023651"/>
                <a:gd name="connsiteX1-191" fmla="*/ 1999397 w 5449819"/>
                <a:gd name="connsiteY1-192" fmla="*/ 47607 h 5023651"/>
                <a:gd name="connsiteX2-193" fmla="*/ 4572000 w 5449819"/>
                <a:gd name="connsiteY2-194" fmla="*/ 497983 h 5023651"/>
                <a:gd name="connsiteX3-195" fmla="*/ 5445456 w 5449819"/>
                <a:gd name="connsiteY3-196" fmla="*/ 2824926 h 5023651"/>
                <a:gd name="connsiteX4-197" fmla="*/ 4653886 w 5449819"/>
                <a:gd name="connsiteY4-198" fmla="*/ 4510424 h 5023651"/>
                <a:gd name="connsiteX5-199" fmla="*/ 3383542 w 5449819"/>
                <a:gd name="connsiteY5-200" fmla="*/ 5017183 h 5023651"/>
                <a:gd name="connsiteX6-201" fmla="*/ 3234519 w 5449819"/>
                <a:gd name="connsiteY6-202" fmla="*/ 4196526 h 5023651"/>
                <a:gd name="connsiteX7-203" fmla="*/ 1999397 w 5449819"/>
                <a:gd name="connsiteY7-204" fmla="*/ 4046401 h 5023651"/>
                <a:gd name="connsiteX8-205" fmla="*/ 0 w 5449819"/>
                <a:gd name="connsiteY8-206" fmla="*/ 2047004 h 5023651"/>
                <a:gd name="connsiteX0-207" fmla="*/ 0 w 5449819"/>
                <a:gd name="connsiteY0-208" fmla="*/ 2047004 h 5023651"/>
                <a:gd name="connsiteX1-209" fmla="*/ 1999397 w 5449819"/>
                <a:gd name="connsiteY1-210" fmla="*/ 47607 h 5023651"/>
                <a:gd name="connsiteX2-211" fmla="*/ 4572000 w 5449819"/>
                <a:gd name="connsiteY2-212" fmla="*/ 497983 h 5023651"/>
                <a:gd name="connsiteX3-213" fmla="*/ 5445456 w 5449819"/>
                <a:gd name="connsiteY3-214" fmla="*/ 2824926 h 5023651"/>
                <a:gd name="connsiteX4-215" fmla="*/ 4653886 w 5449819"/>
                <a:gd name="connsiteY4-216" fmla="*/ 4510424 h 5023651"/>
                <a:gd name="connsiteX5-217" fmla="*/ 3383542 w 5449819"/>
                <a:gd name="connsiteY5-218" fmla="*/ 5017183 h 5023651"/>
                <a:gd name="connsiteX6-219" fmla="*/ 3234519 w 5449819"/>
                <a:gd name="connsiteY6-220" fmla="*/ 4196526 h 5023651"/>
                <a:gd name="connsiteX7-221" fmla="*/ 1999397 w 5449819"/>
                <a:gd name="connsiteY7-222" fmla="*/ 4046401 h 5023651"/>
                <a:gd name="connsiteX8-223" fmla="*/ 0 w 5449819"/>
                <a:gd name="connsiteY8-224" fmla="*/ 2047004 h 5023651"/>
                <a:gd name="connsiteX0-225" fmla="*/ 0 w 5449819"/>
                <a:gd name="connsiteY0-226" fmla="*/ 2047004 h 5023651"/>
                <a:gd name="connsiteX1-227" fmla="*/ 1999397 w 5449819"/>
                <a:gd name="connsiteY1-228" fmla="*/ 47607 h 5023651"/>
                <a:gd name="connsiteX2-229" fmla="*/ 4572000 w 5449819"/>
                <a:gd name="connsiteY2-230" fmla="*/ 497983 h 5023651"/>
                <a:gd name="connsiteX3-231" fmla="*/ 5445456 w 5449819"/>
                <a:gd name="connsiteY3-232" fmla="*/ 2824926 h 5023651"/>
                <a:gd name="connsiteX4-233" fmla="*/ 4653886 w 5449819"/>
                <a:gd name="connsiteY4-234" fmla="*/ 4510424 h 5023651"/>
                <a:gd name="connsiteX5-235" fmla="*/ 3383542 w 5449819"/>
                <a:gd name="connsiteY5-236" fmla="*/ 5017183 h 5023651"/>
                <a:gd name="connsiteX6-237" fmla="*/ 3234519 w 5449819"/>
                <a:gd name="connsiteY6-238" fmla="*/ 4196526 h 5023651"/>
                <a:gd name="connsiteX7-239" fmla="*/ 1999397 w 5449819"/>
                <a:gd name="connsiteY7-240" fmla="*/ 4046401 h 5023651"/>
                <a:gd name="connsiteX8-241" fmla="*/ 0 w 5449819"/>
                <a:gd name="connsiteY8-242" fmla="*/ 2047004 h 5023651"/>
                <a:gd name="connsiteX0-243" fmla="*/ 0 w 5449819"/>
                <a:gd name="connsiteY0-244" fmla="*/ 2047004 h 5023651"/>
                <a:gd name="connsiteX1-245" fmla="*/ 1999397 w 5449819"/>
                <a:gd name="connsiteY1-246" fmla="*/ 47607 h 5023651"/>
                <a:gd name="connsiteX2-247" fmla="*/ 4572000 w 5449819"/>
                <a:gd name="connsiteY2-248" fmla="*/ 497983 h 5023651"/>
                <a:gd name="connsiteX3-249" fmla="*/ 5445456 w 5449819"/>
                <a:gd name="connsiteY3-250" fmla="*/ 2824926 h 5023651"/>
                <a:gd name="connsiteX4-251" fmla="*/ 4653886 w 5449819"/>
                <a:gd name="connsiteY4-252" fmla="*/ 4510424 h 5023651"/>
                <a:gd name="connsiteX5-253" fmla="*/ 3383542 w 5449819"/>
                <a:gd name="connsiteY5-254" fmla="*/ 5017183 h 5023651"/>
                <a:gd name="connsiteX6-255" fmla="*/ 3234519 w 5449819"/>
                <a:gd name="connsiteY6-256" fmla="*/ 4196526 h 5023651"/>
                <a:gd name="connsiteX7-257" fmla="*/ 1999397 w 5449819"/>
                <a:gd name="connsiteY7-258" fmla="*/ 4046401 h 5023651"/>
                <a:gd name="connsiteX8-259" fmla="*/ 0 w 5449819"/>
                <a:gd name="connsiteY8-260" fmla="*/ 2047004 h 5023651"/>
                <a:gd name="connsiteX0-261" fmla="*/ 0 w 5463857"/>
                <a:gd name="connsiteY0-262" fmla="*/ 2047004 h 5023651"/>
                <a:gd name="connsiteX1-263" fmla="*/ 1999397 w 5463857"/>
                <a:gd name="connsiteY1-264" fmla="*/ 47607 h 5023651"/>
                <a:gd name="connsiteX2-265" fmla="*/ 4572000 w 5463857"/>
                <a:gd name="connsiteY2-266" fmla="*/ 497983 h 5023651"/>
                <a:gd name="connsiteX3-267" fmla="*/ 5445456 w 5463857"/>
                <a:gd name="connsiteY3-268" fmla="*/ 2824926 h 5023651"/>
                <a:gd name="connsiteX4-269" fmla="*/ 4653886 w 5463857"/>
                <a:gd name="connsiteY4-270" fmla="*/ 4510424 h 5023651"/>
                <a:gd name="connsiteX5-271" fmla="*/ 3383542 w 5463857"/>
                <a:gd name="connsiteY5-272" fmla="*/ 5017183 h 5023651"/>
                <a:gd name="connsiteX6-273" fmla="*/ 3234519 w 5463857"/>
                <a:gd name="connsiteY6-274" fmla="*/ 4196526 h 5023651"/>
                <a:gd name="connsiteX7-275" fmla="*/ 1999397 w 5463857"/>
                <a:gd name="connsiteY7-276" fmla="*/ 4046401 h 5023651"/>
                <a:gd name="connsiteX8-277" fmla="*/ 0 w 5463857"/>
                <a:gd name="connsiteY8-278" fmla="*/ 2047004 h 5023651"/>
                <a:gd name="connsiteX0-279" fmla="*/ 0 w 5463857"/>
                <a:gd name="connsiteY0-280" fmla="*/ 2047004 h 5023651"/>
                <a:gd name="connsiteX1-281" fmla="*/ 1999397 w 5463857"/>
                <a:gd name="connsiteY1-282" fmla="*/ 47607 h 5023651"/>
                <a:gd name="connsiteX2-283" fmla="*/ 4572000 w 5463857"/>
                <a:gd name="connsiteY2-284" fmla="*/ 497983 h 5023651"/>
                <a:gd name="connsiteX3-285" fmla="*/ 5445456 w 5463857"/>
                <a:gd name="connsiteY3-286" fmla="*/ 2824926 h 5023651"/>
                <a:gd name="connsiteX4-287" fmla="*/ 4653886 w 5463857"/>
                <a:gd name="connsiteY4-288" fmla="*/ 4510424 h 5023651"/>
                <a:gd name="connsiteX5-289" fmla="*/ 3383542 w 5463857"/>
                <a:gd name="connsiteY5-290" fmla="*/ 5017183 h 5023651"/>
                <a:gd name="connsiteX6-291" fmla="*/ 3234519 w 5463857"/>
                <a:gd name="connsiteY6-292" fmla="*/ 4196526 h 5023651"/>
                <a:gd name="connsiteX7-293" fmla="*/ 1999397 w 5463857"/>
                <a:gd name="connsiteY7-294" fmla="*/ 4046401 h 5023651"/>
                <a:gd name="connsiteX8-295" fmla="*/ 0 w 5463857"/>
                <a:gd name="connsiteY8-296" fmla="*/ 2047004 h 50236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59" y="connsiteY6-60"/>
                </a:cxn>
                <a:cxn ang="0">
                  <a:pos x="connsiteX7-75" y="connsiteY7-76"/>
                </a:cxn>
                <a:cxn ang="0">
                  <a:pos x="connsiteX8-205" y="connsiteY8-206"/>
                </a:cxn>
              </a:cxnLst>
              <a:rect l="l" t="t" r="r" b="b"/>
              <a:pathLst>
                <a:path w="5463857" h="5023651">
                  <a:moveTo>
                    <a:pt x="0" y="2047004"/>
                  </a:moveTo>
                  <a:cubicBezTo>
                    <a:pt x="0" y="942768"/>
                    <a:pt x="1196453" y="210243"/>
                    <a:pt x="1999397" y="47607"/>
                  </a:cubicBezTo>
                  <a:cubicBezTo>
                    <a:pt x="2802341" y="-115029"/>
                    <a:pt x="4238767" y="164750"/>
                    <a:pt x="4572000" y="497983"/>
                  </a:cubicBezTo>
                  <a:cubicBezTo>
                    <a:pt x="5460405" y="1157787"/>
                    <a:pt x="5506871" y="2310860"/>
                    <a:pt x="5445456" y="2824926"/>
                  </a:cubicBezTo>
                  <a:cubicBezTo>
                    <a:pt x="5384041" y="3338992"/>
                    <a:pt x="5198649" y="4018268"/>
                    <a:pt x="4653886" y="4510424"/>
                  </a:cubicBezTo>
                  <a:cubicBezTo>
                    <a:pt x="4435694" y="4795752"/>
                    <a:pt x="3620103" y="5069499"/>
                    <a:pt x="3383542" y="5017183"/>
                  </a:cubicBezTo>
                  <a:cubicBezTo>
                    <a:pt x="4375418" y="4429158"/>
                    <a:pt x="3590670" y="4278274"/>
                    <a:pt x="3234519" y="4196526"/>
                  </a:cubicBezTo>
                  <a:cubicBezTo>
                    <a:pt x="2878368" y="4114778"/>
                    <a:pt x="2579426" y="4036166"/>
                    <a:pt x="1999397" y="4046401"/>
                  </a:cubicBezTo>
                  <a:cubicBezTo>
                    <a:pt x="1460311" y="3688147"/>
                    <a:pt x="354842" y="3970105"/>
                    <a:pt x="0" y="20470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11078" t="2490" r="-667" b="30332"/>
            <a:stretch>
              <a:fillRect/>
            </a:stretch>
          </p:blipFill>
          <p:spPr>
            <a:xfrm>
              <a:off x="5199185" y="-508000"/>
              <a:ext cx="6637215" cy="6680200"/>
            </a:xfrm>
            <a:custGeom>
              <a:avLst/>
              <a:gdLst>
                <a:gd name="connsiteX0" fmla="*/ 0 w 6637215"/>
                <a:gd name="connsiteY0" fmla="*/ 0 h 6680200"/>
                <a:gd name="connsiteX1" fmla="*/ 6637215 w 6637215"/>
                <a:gd name="connsiteY1" fmla="*/ 0 h 6680200"/>
                <a:gd name="connsiteX2" fmla="*/ 6637215 w 6637215"/>
                <a:gd name="connsiteY2" fmla="*/ 6680200 h 6680200"/>
                <a:gd name="connsiteX3" fmla="*/ 2819147 w 6637215"/>
                <a:gd name="connsiteY3" fmla="*/ 6680200 h 6680200"/>
                <a:gd name="connsiteX4" fmla="*/ 2771027 w 6637215"/>
                <a:gd name="connsiteY4" fmla="*/ 6548727 h 6680200"/>
                <a:gd name="connsiteX5" fmla="*/ 325315 w 6637215"/>
                <a:gd name="connsiteY5" fmla="*/ 4927600 h 6680200"/>
                <a:gd name="connsiteX6" fmla="*/ 53929 w 6637215"/>
                <a:gd name="connsiteY6" fmla="*/ 4941304 h 6680200"/>
                <a:gd name="connsiteX7" fmla="*/ 0 w 6637215"/>
                <a:gd name="connsiteY7" fmla="*/ 4949535 h 668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7215" h="6680200">
                  <a:moveTo>
                    <a:pt x="0" y="0"/>
                  </a:moveTo>
                  <a:lnTo>
                    <a:pt x="6637215" y="0"/>
                  </a:lnTo>
                  <a:lnTo>
                    <a:pt x="6637215" y="6680200"/>
                  </a:lnTo>
                  <a:lnTo>
                    <a:pt x="2819147" y="6680200"/>
                  </a:lnTo>
                  <a:lnTo>
                    <a:pt x="2771027" y="6548727"/>
                  </a:lnTo>
                  <a:cubicBezTo>
                    <a:pt x="2368082" y="5596059"/>
                    <a:pt x="1424762" y="4927600"/>
                    <a:pt x="325315" y="4927600"/>
                  </a:cubicBezTo>
                  <a:cubicBezTo>
                    <a:pt x="233695" y="4927600"/>
                    <a:pt x="143158" y="4932242"/>
                    <a:pt x="53929" y="4941304"/>
                  </a:cubicBezTo>
                  <a:lnTo>
                    <a:pt x="0" y="4949535"/>
                  </a:lnTo>
                  <a:close/>
                </a:path>
              </a:pathLst>
            </a:custGeom>
          </p:spPr>
        </p:pic>
      </p:grpSp>
      <p:sp>
        <p:nvSpPr>
          <p:cNvPr id="12" name="矩形 11"/>
          <p:cNvSpPr/>
          <p:nvPr/>
        </p:nvSpPr>
        <p:spPr>
          <a:xfrm>
            <a:off x="3110192" y="2459504"/>
            <a:ext cx="3262432" cy="1938992"/>
          </a:xfrm>
          <a:prstGeom prst="rect">
            <a:avLst/>
          </a:prstGeom>
        </p:spPr>
        <p:txBody>
          <a:bodyPr vert="horz" wrap="none">
            <a:spAutoFit/>
          </a:bodyPr>
          <a:lstStyle/>
          <a:p>
            <a:pPr algn="ctr"/>
            <a:r>
              <a:rPr lang="zh-CN" altLang="en-US" sz="6000" b="1" dirty="0">
                <a:solidFill>
                  <a:srgbClr val="51B7B0"/>
                </a:solidFill>
                <a:latin typeface="华康少女文字W5(P)" panose="040F0500000000000000" pitchFamily="82" charset="-122"/>
                <a:ea typeface="华康少女文字W5(P)" panose="040F0500000000000000" pitchFamily="82" charset="-122"/>
              </a:rPr>
              <a:t>夏令营</a:t>
            </a:r>
            <a:endParaRPr lang="en-US" altLang="zh-CN" sz="6000" b="1" dirty="0">
              <a:solidFill>
                <a:srgbClr val="51B7B0"/>
              </a:solidFill>
              <a:latin typeface="华康少女文字W5(P)" panose="040F0500000000000000" pitchFamily="82" charset="-122"/>
              <a:ea typeface="华康少女文字W5(P)" panose="040F0500000000000000" pitchFamily="82" charset="-122"/>
            </a:endParaRPr>
          </a:p>
          <a:p>
            <a:pPr algn="ctr"/>
            <a:r>
              <a:rPr lang="zh-CN" altLang="en-US" sz="6000" b="1" dirty="0">
                <a:solidFill>
                  <a:srgbClr val="51B7B0"/>
                </a:solidFill>
                <a:latin typeface="华康少女文字W5(P)" panose="040F0500000000000000" pitchFamily="82" charset="-122"/>
                <a:ea typeface="华康少女文字W5(P)" panose="040F0500000000000000" pitchFamily="82" charset="-122"/>
              </a:rPr>
              <a:t>注意事项</a:t>
            </a:r>
            <a:endParaRPr lang="zh-CN" altLang="en-US" sz="6000" b="1" dirty="0">
              <a:solidFill>
                <a:srgbClr val="51B7B0"/>
              </a:solidFill>
              <a:latin typeface="华康少女文字W5(P)" panose="040F0500000000000000" pitchFamily="82" charset="-122"/>
              <a:ea typeface="华康少女文字W5(P)" panose="040F0500000000000000" pitchFamily="82" charset="-122"/>
            </a:endParaRPr>
          </a:p>
        </p:txBody>
      </p:sp>
      <p:sp>
        <p:nvSpPr>
          <p:cNvPr id="13" name="矩形 12"/>
          <p:cNvSpPr/>
          <p:nvPr/>
        </p:nvSpPr>
        <p:spPr>
          <a:xfrm>
            <a:off x="4263553" y="1251334"/>
            <a:ext cx="955711" cy="1323439"/>
          </a:xfrm>
          <a:prstGeom prst="rect">
            <a:avLst/>
          </a:prstGeom>
        </p:spPr>
        <p:txBody>
          <a:bodyPr vert="horz" wrap="none">
            <a:spAutoFit/>
          </a:bodyPr>
          <a:lstStyle/>
          <a:p>
            <a:r>
              <a:rPr lang="en-US" altLang="zh-CN" sz="8000" b="1" dirty="0">
                <a:solidFill>
                  <a:srgbClr val="51B7B0"/>
                </a:solidFill>
                <a:latin typeface="华康少女文字W5(P)" panose="040F0500000000000000" pitchFamily="82" charset="-122"/>
                <a:ea typeface="华康少女文字W5(P)" panose="040F0500000000000000" pitchFamily="82" charset="-122"/>
              </a:rPr>
              <a:t>2</a:t>
            </a:r>
            <a:endParaRPr lang="zh-CN" altLang="en-US" sz="8000" b="1" dirty="0">
              <a:solidFill>
                <a:srgbClr val="51B7B0"/>
              </a:solidFill>
              <a:latin typeface="华康少女文字W5(P)" panose="040F0500000000000000" pitchFamily="82" charset="-122"/>
              <a:ea typeface="华康少女文字W5(P)" panose="040F0500000000000000" pitchFamily="8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3"/>
                                        </p:tgtEl>
                                        <p:attrNameLst>
                                          <p:attrName>ppt_y</p:attrName>
                                        </p:attrNameLst>
                                      </p:cBhvr>
                                      <p:tavLst>
                                        <p:tav tm="0">
                                          <p:val>
                                            <p:strVal val="#ppt_y"/>
                                          </p:val>
                                        </p:tav>
                                        <p:tav tm="100000">
                                          <p:val>
                                            <p:strVal val="#ppt_y"/>
                                          </p:val>
                                        </p:tav>
                                      </p:tavLst>
                                    </p:anim>
                                    <p:anim calcmode="lin" valueType="num">
                                      <p:cBhvr>
                                        <p:cTn id="1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3"/>
                                        </p:tgtEl>
                                      </p:cBhvr>
                                    </p:animEffect>
                                  </p:childTnLst>
                                </p:cTn>
                              </p:par>
                            </p:childTnLst>
                          </p:cTn>
                        </p:par>
                        <p:par>
                          <p:cTn id="22" fill="hold">
                            <p:stCondLst>
                              <p:cond delay="1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2"/>
                                        </p:tgtEl>
                                        <p:attrNameLst>
                                          <p:attrName>ppt_y</p:attrName>
                                        </p:attrNameLst>
                                      </p:cBhvr>
                                      <p:tavLst>
                                        <p:tav tm="0">
                                          <p:val>
                                            <p:strVal val="#ppt_y"/>
                                          </p:val>
                                        </p:tav>
                                        <p:tav tm="100000">
                                          <p:val>
                                            <p:strVal val="#ppt_y"/>
                                          </p:val>
                                        </p:tav>
                                      </p:tavLst>
                                    </p:anim>
                                    <p:anim calcmode="lin" valueType="num">
                                      <p:cBhvr>
                                        <p:cTn id="27"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44058" y="1316032"/>
            <a:ext cx="3074535" cy="2542468"/>
            <a:chOff x="1282597" y="1298553"/>
            <a:chExt cx="3074535" cy="2542468"/>
          </a:xfrm>
        </p:grpSpPr>
        <p:grpSp>
          <p:nvGrpSpPr>
            <p:cNvPr id="3" name="组合 2"/>
            <p:cNvGrpSpPr/>
            <p:nvPr/>
          </p:nvGrpSpPr>
          <p:grpSpPr>
            <a:xfrm>
              <a:off x="1282597" y="1298553"/>
              <a:ext cx="3074535" cy="2542468"/>
              <a:chOff x="1334271" y="1223262"/>
              <a:chExt cx="3251436" cy="2733133"/>
            </a:xfrm>
          </p:grpSpPr>
          <p:sp>
            <p:nvSpPr>
              <p:cNvPr id="5" name="任意多边形 19"/>
              <p:cNvSpPr/>
              <p:nvPr/>
            </p:nvSpPr>
            <p:spPr>
              <a:xfrm>
                <a:off x="1463232" y="1261393"/>
                <a:ext cx="3037009" cy="2695001"/>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1" fmla="*/ 1460500 w 2874433"/>
                  <a:gd name="connsiteY0-2" fmla="*/ 0 h 2815167"/>
                  <a:gd name="connsiteX1-3" fmla="*/ 279400 w 2874433"/>
                  <a:gd name="connsiteY1-4" fmla="*/ 486834 h 2815167"/>
                  <a:gd name="connsiteX2-5" fmla="*/ 0 w 2874433"/>
                  <a:gd name="connsiteY2-6" fmla="*/ 1706034 h 2815167"/>
                  <a:gd name="connsiteX3-7" fmla="*/ 1087967 w 2874433"/>
                  <a:gd name="connsiteY3-8" fmla="*/ 2815167 h 2815167"/>
                  <a:gd name="connsiteX4-9" fmla="*/ 2645833 w 2874433"/>
                  <a:gd name="connsiteY4-10" fmla="*/ 2540000 h 2815167"/>
                  <a:gd name="connsiteX5-11" fmla="*/ 2874433 w 2874433"/>
                  <a:gd name="connsiteY5-12" fmla="*/ 918634 h 2815167"/>
                  <a:gd name="connsiteX6-13" fmla="*/ 2057400 w 2874433"/>
                  <a:gd name="connsiteY6-14" fmla="*/ 84667 h 2815167"/>
                  <a:gd name="connsiteX7-15" fmla="*/ 1460500 w 2874433"/>
                  <a:gd name="connsiteY7-16" fmla="*/ 0 h 2815167"/>
                  <a:gd name="connsiteX0-17" fmla="*/ 1460500 w 2874433"/>
                  <a:gd name="connsiteY0-18" fmla="*/ 0 h 2815167"/>
                  <a:gd name="connsiteX1-19" fmla="*/ 279400 w 2874433"/>
                  <a:gd name="connsiteY1-20" fmla="*/ 486834 h 2815167"/>
                  <a:gd name="connsiteX2-21" fmla="*/ 0 w 2874433"/>
                  <a:gd name="connsiteY2-22" fmla="*/ 1706034 h 2815167"/>
                  <a:gd name="connsiteX3-23" fmla="*/ 1087967 w 2874433"/>
                  <a:gd name="connsiteY3-24" fmla="*/ 2815167 h 2815167"/>
                  <a:gd name="connsiteX4-25" fmla="*/ 2645833 w 2874433"/>
                  <a:gd name="connsiteY4-26" fmla="*/ 2540000 h 2815167"/>
                  <a:gd name="connsiteX5-27" fmla="*/ 2874433 w 2874433"/>
                  <a:gd name="connsiteY5-28" fmla="*/ 918634 h 2815167"/>
                  <a:gd name="connsiteX6-29" fmla="*/ 2057400 w 2874433"/>
                  <a:gd name="connsiteY6-30" fmla="*/ 84667 h 2815167"/>
                  <a:gd name="connsiteX7-31" fmla="*/ 1460500 w 2874433"/>
                  <a:gd name="connsiteY7-32" fmla="*/ 0 h 2815167"/>
                  <a:gd name="connsiteX0-33" fmla="*/ 1460500 w 2874433"/>
                  <a:gd name="connsiteY0-34" fmla="*/ 0 h 2815167"/>
                  <a:gd name="connsiteX1-35" fmla="*/ 279400 w 2874433"/>
                  <a:gd name="connsiteY1-36" fmla="*/ 486834 h 2815167"/>
                  <a:gd name="connsiteX2-37" fmla="*/ 0 w 2874433"/>
                  <a:gd name="connsiteY2-38" fmla="*/ 1706034 h 2815167"/>
                  <a:gd name="connsiteX3-39" fmla="*/ 1087967 w 2874433"/>
                  <a:gd name="connsiteY3-40" fmla="*/ 2815167 h 2815167"/>
                  <a:gd name="connsiteX4-41" fmla="*/ 2645833 w 2874433"/>
                  <a:gd name="connsiteY4-42" fmla="*/ 2540000 h 2815167"/>
                  <a:gd name="connsiteX5-43" fmla="*/ 2874433 w 2874433"/>
                  <a:gd name="connsiteY5-44" fmla="*/ 918634 h 2815167"/>
                  <a:gd name="connsiteX6-45" fmla="*/ 2057400 w 2874433"/>
                  <a:gd name="connsiteY6-46" fmla="*/ 84667 h 2815167"/>
                  <a:gd name="connsiteX7-47" fmla="*/ 1460500 w 2874433"/>
                  <a:gd name="connsiteY7-48" fmla="*/ 0 h 2815167"/>
                  <a:gd name="connsiteX0-49" fmla="*/ 1511744 w 2925677"/>
                  <a:gd name="connsiteY0-50" fmla="*/ 0 h 2815167"/>
                  <a:gd name="connsiteX1-51" fmla="*/ 330644 w 2925677"/>
                  <a:gd name="connsiteY1-52" fmla="*/ 486834 h 2815167"/>
                  <a:gd name="connsiteX2-53" fmla="*/ 51244 w 2925677"/>
                  <a:gd name="connsiteY2-54" fmla="*/ 1706034 h 2815167"/>
                  <a:gd name="connsiteX3-55" fmla="*/ 1139211 w 2925677"/>
                  <a:gd name="connsiteY3-56" fmla="*/ 2815167 h 2815167"/>
                  <a:gd name="connsiteX4-57" fmla="*/ 2697077 w 2925677"/>
                  <a:gd name="connsiteY4-58" fmla="*/ 2540000 h 2815167"/>
                  <a:gd name="connsiteX5-59" fmla="*/ 2925677 w 2925677"/>
                  <a:gd name="connsiteY5-60" fmla="*/ 918634 h 2815167"/>
                  <a:gd name="connsiteX6-61" fmla="*/ 2108644 w 2925677"/>
                  <a:gd name="connsiteY6-62" fmla="*/ 84667 h 2815167"/>
                  <a:gd name="connsiteX7-63" fmla="*/ 1511744 w 2925677"/>
                  <a:gd name="connsiteY7-64" fmla="*/ 0 h 2815167"/>
                  <a:gd name="connsiteX0-65" fmla="*/ 1511744 w 2925677"/>
                  <a:gd name="connsiteY0-66" fmla="*/ 0 h 2815167"/>
                  <a:gd name="connsiteX1-67" fmla="*/ 330644 w 2925677"/>
                  <a:gd name="connsiteY1-68" fmla="*/ 486834 h 2815167"/>
                  <a:gd name="connsiteX2-69" fmla="*/ 51244 w 2925677"/>
                  <a:gd name="connsiteY2-70" fmla="*/ 1706034 h 2815167"/>
                  <a:gd name="connsiteX3-71" fmla="*/ 1139211 w 2925677"/>
                  <a:gd name="connsiteY3-72" fmla="*/ 2815167 h 2815167"/>
                  <a:gd name="connsiteX4-73" fmla="*/ 2697077 w 2925677"/>
                  <a:gd name="connsiteY4-74" fmla="*/ 2540000 h 2815167"/>
                  <a:gd name="connsiteX5-75" fmla="*/ 2925677 w 2925677"/>
                  <a:gd name="connsiteY5-76" fmla="*/ 918634 h 2815167"/>
                  <a:gd name="connsiteX6-77" fmla="*/ 2108644 w 2925677"/>
                  <a:gd name="connsiteY6-78" fmla="*/ 84667 h 2815167"/>
                  <a:gd name="connsiteX7-79" fmla="*/ 1511744 w 2925677"/>
                  <a:gd name="connsiteY7-80" fmla="*/ 0 h 2815167"/>
                  <a:gd name="connsiteX0-81" fmla="*/ 1511744 w 2925677"/>
                  <a:gd name="connsiteY0-82" fmla="*/ 0 h 2815167"/>
                  <a:gd name="connsiteX1-83" fmla="*/ 330644 w 2925677"/>
                  <a:gd name="connsiteY1-84" fmla="*/ 486834 h 2815167"/>
                  <a:gd name="connsiteX2-85" fmla="*/ 51244 w 2925677"/>
                  <a:gd name="connsiteY2-86" fmla="*/ 1706034 h 2815167"/>
                  <a:gd name="connsiteX3-87" fmla="*/ 1139211 w 2925677"/>
                  <a:gd name="connsiteY3-88" fmla="*/ 2815167 h 2815167"/>
                  <a:gd name="connsiteX4-89" fmla="*/ 2697077 w 2925677"/>
                  <a:gd name="connsiteY4-90" fmla="*/ 2540000 h 2815167"/>
                  <a:gd name="connsiteX5-91" fmla="*/ 2925677 w 2925677"/>
                  <a:gd name="connsiteY5-92" fmla="*/ 918634 h 2815167"/>
                  <a:gd name="connsiteX6-93" fmla="*/ 2108644 w 2925677"/>
                  <a:gd name="connsiteY6-94" fmla="*/ 84667 h 2815167"/>
                  <a:gd name="connsiteX7-95" fmla="*/ 1511744 w 2925677"/>
                  <a:gd name="connsiteY7-96" fmla="*/ 0 h 2815167"/>
                  <a:gd name="connsiteX0-97" fmla="*/ 1511744 w 2925677"/>
                  <a:gd name="connsiteY0-98" fmla="*/ 0 h 2861042"/>
                  <a:gd name="connsiteX1-99" fmla="*/ 330644 w 2925677"/>
                  <a:gd name="connsiteY1-100" fmla="*/ 486834 h 2861042"/>
                  <a:gd name="connsiteX2-101" fmla="*/ 51244 w 2925677"/>
                  <a:gd name="connsiteY2-102" fmla="*/ 1706034 h 2861042"/>
                  <a:gd name="connsiteX3-103" fmla="*/ 1139211 w 2925677"/>
                  <a:gd name="connsiteY3-104" fmla="*/ 2815167 h 2861042"/>
                  <a:gd name="connsiteX4-105" fmla="*/ 2697077 w 2925677"/>
                  <a:gd name="connsiteY4-106" fmla="*/ 2540000 h 2861042"/>
                  <a:gd name="connsiteX5-107" fmla="*/ 2925677 w 2925677"/>
                  <a:gd name="connsiteY5-108" fmla="*/ 918634 h 2861042"/>
                  <a:gd name="connsiteX6-109" fmla="*/ 2108644 w 2925677"/>
                  <a:gd name="connsiteY6-110" fmla="*/ 84667 h 2861042"/>
                  <a:gd name="connsiteX7-111" fmla="*/ 1511744 w 2925677"/>
                  <a:gd name="connsiteY7-112" fmla="*/ 0 h 2861042"/>
                  <a:gd name="connsiteX0-113" fmla="*/ 1511744 w 2925677"/>
                  <a:gd name="connsiteY0-114" fmla="*/ 0 h 2859955"/>
                  <a:gd name="connsiteX1-115" fmla="*/ 330644 w 2925677"/>
                  <a:gd name="connsiteY1-116" fmla="*/ 486834 h 2859955"/>
                  <a:gd name="connsiteX2-117" fmla="*/ 51244 w 2925677"/>
                  <a:gd name="connsiteY2-118" fmla="*/ 1706034 h 2859955"/>
                  <a:gd name="connsiteX3-119" fmla="*/ 1139211 w 2925677"/>
                  <a:gd name="connsiteY3-120" fmla="*/ 2815167 h 2859955"/>
                  <a:gd name="connsiteX4-121" fmla="*/ 2697077 w 2925677"/>
                  <a:gd name="connsiteY4-122" fmla="*/ 2540000 h 2859955"/>
                  <a:gd name="connsiteX5-123" fmla="*/ 2925677 w 2925677"/>
                  <a:gd name="connsiteY5-124" fmla="*/ 918634 h 2859955"/>
                  <a:gd name="connsiteX6-125" fmla="*/ 2108644 w 2925677"/>
                  <a:gd name="connsiteY6-126" fmla="*/ 84667 h 2859955"/>
                  <a:gd name="connsiteX7-127" fmla="*/ 1511744 w 2925677"/>
                  <a:gd name="connsiteY7-128" fmla="*/ 0 h 2859955"/>
                  <a:gd name="connsiteX0-129" fmla="*/ 1511744 w 2925677"/>
                  <a:gd name="connsiteY0-130" fmla="*/ 0 h 2859955"/>
                  <a:gd name="connsiteX1-131" fmla="*/ 330644 w 2925677"/>
                  <a:gd name="connsiteY1-132" fmla="*/ 486834 h 2859955"/>
                  <a:gd name="connsiteX2-133" fmla="*/ 51244 w 2925677"/>
                  <a:gd name="connsiteY2-134" fmla="*/ 1706034 h 2859955"/>
                  <a:gd name="connsiteX3-135" fmla="*/ 1139211 w 2925677"/>
                  <a:gd name="connsiteY3-136" fmla="*/ 2815167 h 2859955"/>
                  <a:gd name="connsiteX4-137" fmla="*/ 2697077 w 2925677"/>
                  <a:gd name="connsiteY4-138" fmla="*/ 2540000 h 2859955"/>
                  <a:gd name="connsiteX5-139" fmla="*/ 2925677 w 2925677"/>
                  <a:gd name="connsiteY5-140" fmla="*/ 918634 h 2859955"/>
                  <a:gd name="connsiteX6-141" fmla="*/ 2108644 w 2925677"/>
                  <a:gd name="connsiteY6-142" fmla="*/ 84667 h 2859955"/>
                  <a:gd name="connsiteX7-143" fmla="*/ 1511744 w 2925677"/>
                  <a:gd name="connsiteY7-144" fmla="*/ 0 h 2859955"/>
                  <a:gd name="connsiteX0-145" fmla="*/ 1511744 w 3015442"/>
                  <a:gd name="connsiteY0-146" fmla="*/ 0 h 2859955"/>
                  <a:gd name="connsiteX1-147" fmla="*/ 330644 w 3015442"/>
                  <a:gd name="connsiteY1-148" fmla="*/ 486834 h 2859955"/>
                  <a:gd name="connsiteX2-149" fmla="*/ 51244 w 3015442"/>
                  <a:gd name="connsiteY2-150" fmla="*/ 1706034 h 2859955"/>
                  <a:gd name="connsiteX3-151" fmla="*/ 1139211 w 3015442"/>
                  <a:gd name="connsiteY3-152" fmla="*/ 2815167 h 2859955"/>
                  <a:gd name="connsiteX4-153" fmla="*/ 2697077 w 3015442"/>
                  <a:gd name="connsiteY4-154" fmla="*/ 2540000 h 2859955"/>
                  <a:gd name="connsiteX5-155" fmla="*/ 2925677 w 3015442"/>
                  <a:gd name="connsiteY5-156" fmla="*/ 918634 h 2859955"/>
                  <a:gd name="connsiteX6-157" fmla="*/ 2108644 w 3015442"/>
                  <a:gd name="connsiteY6-158" fmla="*/ 84667 h 2859955"/>
                  <a:gd name="connsiteX7-159" fmla="*/ 1511744 w 3015442"/>
                  <a:gd name="connsiteY7-160" fmla="*/ 0 h 2859955"/>
                  <a:gd name="connsiteX0-161" fmla="*/ 1511744 w 3015442"/>
                  <a:gd name="connsiteY0-162" fmla="*/ 0 h 2859955"/>
                  <a:gd name="connsiteX1-163" fmla="*/ 330644 w 3015442"/>
                  <a:gd name="connsiteY1-164" fmla="*/ 486834 h 2859955"/>
                  <a:gd name="connsiteX2-165" fmla="*/ 51244 w 3015442"/>
                  <a:gd name="connsiteY2-166" fmla="*/ 1706034 h 2859955"/>
                  <a:gd name="connsiteX3-167" fmla="*/ 1139211 w 3015442"/>
                  <a:gd name="connsiteY3-168" fmla="*/ 2815167 h 2859955"/>
                  <a:gd name="connsiteX4-169" fmla="*/ 2697077 w 3015442"/>
                  <a:gd name="connsiteY4-170" fmla="*/ 2540000 h 2859955"/>
                  <a:gd name="connsiteX5-171" fmla="*/ 2925677 w 3015442"/>
                  <a:gd name="connsiteY5-172" fmla="*/ 918634 h 2859955"/>
                  <a:gd name="connsiteX6-173" fmla="*/ 2108644 w 3015442"/>
                  <a:gd name="connsiteY6-174" fmla="*/ 84667 h 2859955"/>
                  <a:gd name="connsiteX7-175" fmla="*/ 1511744 w 3015442"/>
                  <a:gd name="connsiteY7-176" fmla="*/ 0 h 2859955"/>
                  <a:gd name="connsiteX0-177" fmla="*/ 1511744 w 3015442"/>
                  <a:gd name="connsiteY0-178" fmla="*/ 0 h 2859955"/>
                  <a:gd name="connsiteX1-179" fmla="*/ 330644 w 3015442"/>
                  <a:gd name="connsiteY1-180" fmla="*/ 486834 h 2859955"/>
                  <a:gd name="connsiteX2-181" fmla="*/ 51244 w 3015442"/>
                  <a:gd name="connsiteY2-182" fmla="*/ 1706034 h 2859955"/>
                  <a:gd name="connsiteX3-183" fmla="*/ 1139211 w 3015442"/>
                  <a:gd name="connsiteY3-184" fmla="*/ 2815167 h 2859955"/>
                  <a:gd name="connsiteX4-185" fmla="*/ 2697077 w 3015442"/>
                  <a:gd name="connsiteY4-186" fmla="*/ 2540000 h 2859955"/>
                  <a:gd name="connsiteX5-187" fmla="*/ 2925677 w 3015442"/>
                  <a:gd name="connsiteY5-188" fmla="*/ 918634 h 2859955"/>
                  <a:gd name="connsiteX6-189" fmla="*/ 2108644 w 3015442"/>
                  <a:gd name="connsiteY6-190" fmla="*/ 84667 h 2859955"/>
                  <a:gd name="connsiteX7-191" fmla="*/ 1511744 w 3015442"/>
                  <a:gd name="connsiteY7-192" fmla="*/ 0 h 2859955"/>
                  <a:gd name="connsiteX0-193" fmla="*/ 1511744 w 3015442"/>
                  <a:gd name="connsiteY0-194" fmla="*/ 0 h 2859955"/>
                  <a:gd name="connsiteX1-195" fmla="*/ 330644 w 3015442"/>
                  <a:gd name="connsiteY1-196" fmla="*/ 486834 h 2859955"/>
                  <a:gd name="connsiteX2-197" fmla="*/ 51244 w 3015442"/>
                  <a:gd name="connsiteY2-198" fmla="*/ 1706034 h 2859955"/>
                  <a:gd name="connsiteX3-199" fmla="*/ 1139211 w 3015442"/>
                  <a:gd name="connsiteY3-200" fmla="*/ 2815167 h 2859955"/>
                  <a:gd name="connsiteX4-201" fmla="*/ 2697077 w 3015442"/>
                  <a:gd name="connsiteY4-202" fmla="*/ 2540000 h 2859955"/>
                  <a:gd name="connsiteX5-203" fmla="*/ 2925677 w 3015442"/>
                  <a:gd name="connsiteY5-204" fmla="*/ 918634 h 2859955"/>
                  <a:gd name="connsiteX6-205" fmla="*/ 2108644 w 3015442"/>
                  <a:gd name="connsiteY6-206" fmla="*/ 84667 h 2859955"/>
                  <a:gd name="connsiteX7-207" fmla="*/ 1511744 w 3015442"/>
                  <a:gd name="connsiteY7-208" fmla="*/ 0 h 2859955"/>
                  <a:gd name="connsiteX0-209" fmla="*/ 1511744 w 3015442"/>
                  <a:gd name="connsiteY0-210" fmla="*/ 0 h 2859955"/>
                  <a:gd name="connsiteX1-211" fmla="*/ 330644 w 3015442"/>
                  <a:gd name="connsiteY1-212" fmla="*/ 486834 h 2859955"/>
                  <a:gd name="connsiteX2-213" fmla="*/ 51244 w 3015442"/>
                  <a:gd name="connsiteY2-214" fmla="*/ 1706034 h 2859955"/>
                  <a:gd name="connsiteX3-215" fmla="*/ 1139211 w 3015442"/>
                  <a:gd name="connsiteY3-216" fmla="*/ 2815167 h 2859955"/>
                  <a:gd name="connsiteX4-217" fmla="*/ 2697077 w 3015442"/>
                  <a:gd name="connsiteY4-218" fmla="*/ 2540000 h 2859955"/>
                  <a:gd name="connsiteX5-219" fmla="*/ 2925677 w 3015442"/>
                  <a:gd name="connsiteY5-220" fmla="*/ 918634 h 2859955"/>
                  <a:gd name="connsiteX6-221" fmla="*/ 2108644 w 3015442"/>
                  <a:gd name="connsiteY6-222" fmla="*/ 84667 h 2859955"/>
                  <a:gd name="connsiteX7-223" fmla="*/ 1511744 w 3015442"/>
                  <a:gd name="connsiteY7-224" fmla="*/ 0 h 2859955"/>
                  <a:gd name="connsiteX0-225" fmla="*/ 1511744 w 3015442"/>
                  <a:gd name="connsiteY0-226" fmla="*/ 0 h 2859955"/>
                  <a:gd name="connsiteX1-227" fmla="*/ 330644 w 3015442"/>
                  <a:gd name="connsiteY1-228" fmla="*/ 486834 h 2859955"/>
                  <a:gd name="connsiteX2-229" fmla="*/ 51244 w 3015442"/>
                  <a:gd name="connsiteY2-230" fmla="*/ 1706034 h 2859955"/>
                  <a:gd name="connsiteX3-231" fmla="*/ 1139211 w 3015442"/>
                  <a:gd name="connsiteY3-232" fmla="*/ 2815167 h 2859955"/>
                  <a:gd name="connsiteX4-233" fmla="*/ 2697077 w 3015442"/>
                  <a:gd name="connsiteY4-234" fmla="*/ 2540000 h 2859955"/>
                  <a:gd name="connsiteX5-235" fmla="*/ 2925677 w 3015442"/>
                  <a:gd name="connsiteY5-236" fmla="*/ 918634 h 2859955"/>
                  <a:gd name="connsiteX6-237" fmla="*/ 2201777 w 3015442"/>
                  <a:gd name="connsiteY6-238" fmla="*/ 114300 h 2859955"/>
                  <a:gd name="connsiteX7-239" fmla="*/ 1511744 w 3015442"/>
                  <a:gd name="connsiteY7-240" fmla="*/ 0 h 2859955"/>
                  <a:gd name="connsiteX0-241" fmla="*/ 1511744 w 3015442"/>
                  <a:gd name="connsiteY0-242" fmla="*/ 0 h 2859955"/>
                  <a:gd name="connsiteX1-243" fmla="*/ 330644 w 3015442"/>
                  <a:gd name="connsiteY1-244" fmla="*/ 486834 h 2859955"/>
                  <a:gd name="connsiteX2-245" fmla="*/ 51244 w 3015442"/>
                  <a:gd name="connsiteY2-246" fmla="*/ 1706034 h 2859955"/>
                  <a:gd name="connsiteX3-247" fmla="*/ 1139211 w 3015442"/>
                  <a:gd name="connsiteY3-248" fmla="*/ 2815167 h 2859955"/>
                  <a:gd name="connsiteX4-249" fmla="*/ 2697077 w 3015442"/>
                  <a:gd name="connsiteY4-250" fmla="*/ 2540000 h 2859955"/>
                  <a:gd name="connsiteX5-251" fmla="*/ 2925677 w 3015442"/>
                  <a:gd name="connsiteY5-252" fmla="*/ 918634 h 2859955"/>
                  <a:gd name="connsiteX6-253" fmla="*/ 2201777 w 3015442"/>
                  <a:gd name="connsiteY6-254" fmla="*/ 114300 h 2859955"/>
                  <a:gd name="connsiteX7-255" fmla="*/ 1511744 w 3015442"/>
                  <a:gd name="connsiteY7-256" fmla="*/ 0 h 2859955"/>
                  <a:gd name="connsiteX0-257" fmla="*/ 1511744 w 3037009"/>
                  <a:gd name="connsiteY0-258" fmla="*/ 0 h 2859955"/>
                  <a:gd name="connsiteX1-259" fmla="*/ 330644 w 3037009"/>
                  <a:gd name="connsiteY1-260" fmla="*/ 486834 h 2859955"/>
                  <a:gd name="connsiteX2-261" fmla="*/ 51244 w 3037009"/>
                  <a:gd name="connsiteY2-262" fmla="*/ 1706034 h 2859955"/>
                  <a:gd name="connsiteX3-263" fmla="*/ 1139211 w 3037009"/>
                  <a:gd name="connsiteY3-264" fmla="*/ 2815167 h 2859955"/>
                  <a:gd name="connsiteX4-265" fmla="*/ 2697077 w 3037009"/>
                  <a:gd name="connsiteY4-266" fmla="*/ 2540000 h 2859955"/>
                  <a:gd name="connsiteX5-267" fmla="*/ 2955311 w 3037009"/>
                  <a:gd name="connsiteY5-268" fmla="*/ 939801 h 2859955"/>
                  <a:gd name="connsiteX6-269" fmla="*/ 2201777 w 3037009"/>
                  <a:gd name="connsiteY6-270" fmla="*/ 114300 h 2859955"/>
                  <a:gd name="connsiteX7-271" fmla="*/ 1511744 w 3037009"/>
                  <a:gd name="connsiteY7-272" fmla="*/ 0 h 2859955"/>
                  <a:gd name="connsiteX0-273" fmla="*/ 1511744 w 3037009"/>
                  <a:gd name="connsiteY0-274" fmla="*/ 0 h 2859955"/>
                  <a:gd name="connsiteX1-275" fmla="*/ 330644 w 3037009"/>
                  <a:gd name="connsiteY1-276" fmla="*/ 486834 h 2859955"/>
                  <a:gd name="connsiteX2-277" fmla="*/ 51244 w 3037009"/>
                  <a:gd name="connsiteY2-278" fmla="*/ 1706034 h 2859955"/>
                  <a:gd name="connsiteX3-279" fmla="*/ 1139211 w 3037009"/>
                  <a:gd name="connsiteY3-280" fmla="*/ 2815167 h 2859955"/>
                  <a:gd name="connsiteX4-281" fmla="*/ 2697077 w 3037009"/>
                  <a:gd name="connsiteY4-282" fmla="*/ 2540000 h 2859955"/>
                  <a:gd name="connsiteX5-283" fmla="*/ 2955311 w 3037009"/>
                  <a:gd name="connsiteY5-284" fmla="*/ 939801 h 2859955"/>
                  <a:gd name="connsiteX6-285" fmla="*/ 2201777 w 3037009"/>
                  <a:gd name="connsiteY6-286" fmla="*/ 114300 h 2859955"/>
                  <a:gd name="connsiteX7-287" fmla="*/ 1511744 w 3037009"/>
                  <a:gd name="connsiteY7-288" fmla="*/ 0 h 2859955"/>
                  <a:gd name="connsiteX0-289" fmla="*/ 1511744 w 3037009"/>
                  <a:gd name="connsiteY0-290" fmla="*/ 0 h 2859955"/>
                  <a:gd name="connsiteX1-291" fmla="*/ 330644 w 3037009"/>
                  <a:gd name="connsiteY1-292" fmla="*/ 486834 h 2859955"/>
                  <a:gd name="connsiteX2-293" fmla="*/ 51244 w 3037009"/>
                  <a:gd name="connsiteY2-294" fmla="*/ 1706034 h 2859955"/>
                  <a:gd name="connsiteX3-295" fmla="*/ 1139211 w 3037009"/>
                  <a:gd name="connsiteY3-296" fmla="*/ 2815167 h 2859955"/>
                  <a:gd name="connsiteX4-297" fmla="*/ 2697077 w 3037009"/>
                  <a:gd name="connsiteY4-298" fmla="*/ 2540000 h 2859955"/>
                  <a:gd name="connsiteX5-299" fmla="*/ 2955311 w 3037009"/>
                  <a:gd name="connsiteY5-300" fmla="*/ 939801 h 2859955"/>
                  <a:gd name="connsiteX6-301" fmla="*/ 2095943 w 3037009"/>
                  <a:gd name="connsiteY6-302" fmla="*/ 101600 h 2859955"/>
                  <a:gd name="connsiteX7-303" fmla="*/ 1511744 w 3037009"/>
                  <a:gd name="connsiteY7-304" fmla="*/ 0 h 2859955"/>
                  <a:gd name="connsiteX0-305" fmla="*/ 1511744 w 3037009"/>
                  <a:gd name="connsiteY0-306" fmla="*/ 0 h 2862588"/>
                  <a:gd name="connsiteX1-307" fmla="*/ 330644 w 3037009"/>
                  <a:gd name="connsiteY1-308" fmla="*/ 486834 h 2862588"/>
                  <a:gd name="connsiteX2-309" fmla="*/ 51244 w 3037009"/>
                  <a:gd name="connsiteY2-310" fmla="*/ 1706034 h 2862588"/>
                  <a:gd name="connsiteX3-311" fmla="*/ 1139211 w 3037009"/>
                  <a:gd name="connsiteY3-312" fmla="*/ 2815167 h 2862588"/>
                  <a:gd name="connsiteX4-313" fmla="*/ 2697077 w 3037009"/>
                  <a:gd name="connsiteY4-314" fmla="*/ 2540000 h 2862588"/>
                  <a:gd name="connsiteX5-315" fmla="*/ 2955311 w 3037009"/>
                  <a:gd name="connsiteY5-316" fmla="*/ 939801 h 2862588"/>
                  <a:gd name="connsiteX6-317" fmla="*/ 2095943 w 3037009"/>
                  <a:gd name="connsiteY6-318" fmla="*/ 101600 h 2862588"/>
                  <a:gd name="connsiteX7-319" fmla="*/ 1511744 w 3037009"/>
                  <a:gd name="connsiteY7-320" fmla="*/ 0 h 2862588"/>
                  <a:gd name="connsiteX0-321" fmla="*/ 1511744 w 3037009"/>
                  <a:gd name="connsiteY0-322" fmla="*/ 1040 h 2863628"/>
                  <a:gd name="connsiteX1-323" fmla="*/ 330644 w 3037009"/>
                  <a:gd name="connsiteY1-324" fmla="*/ 487874 h 2863628"/>
                  <a:gd name="connsiteX2-325" fmla="*/ 51244 w 3037009"/>
                  <a:gd name="connsiteY2-326" fmla="*/ 1707074 h 2863628"/>
                  <a:gd name="connsiteX3-327" fmla="*/ 1139211 w 3037009"/>
                  <a:gd name="connsiteY3-328" fmla="*/ 2816207 h 2863628"/>
                  <a:gd name="connsiteX4-329" fmla="*/ 2697077 w 3037009"/>
                  <a:gd name="connsiteY4-330" fmla="*/ 2541040 h 2863628"/>
                  <a:gd name="connsiteX5-331" fmla="*/ 2955311 w 3037009"/>
                  <a:gd name="connsiteY5-332" fmla="*/ 940841 h 2863628"/>
                  <a:gd name="connsiteX6-333" fmla="*/ 2095943 w 3037009"/>
                  <a:gd name="connsiteY6-334" fmla="*/ 102640 h 2863628"/>
                  <a:gd name="connsiteX7-335" fmla="*/ 1511744 w 3037009"/>
                  <a:gd name="connsiteY7-336" fmla="*/ 1040 h 286362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3037009" h="2863628">
                    <a:moveTo>
                      <a:pt x="1511744" y="1040"/>
                    </a:moveTo>
                    <a:cubicBezTo>
                      <a:pt x="838644" y="91352"/>
                      <a:pt x="631210" y="262096"/>
                      <a:pt x="330644" y="487874"/>
                    </a:cubicBezTo>
                    <a:cubicBezTo>
                      <a:pt x="17378" y="788441"/>
                      <a:pt x="-67290" y="1050907"/>
                      <a:pt x="51244" y="1707074"/>
                    </a:cubicBezTo>
                    <a:cubicBezTo>
                      <a:pt x="269967" y="2639818"/>
                      <a:pt x="992455" y="2776696"/>
                      <a:pt x="1139211" y="2816207"/>
                    </a:cubicBezTo>
                    <a:cubicBezTo>
                      <a:pt x="2047967" y="2986952"/>
                      <a:pt x="2576468" y="2649944"/>
                      <a:pt x="2697077" y="2541040"/>
                    </a:cubicBezTo>
                    <a:cubicBezTo>
                      <a:pt x="3035744" y="2186851"/>
                      <a:pt x="3120411" y="1747996"/>
                      <a:pt x="2955311" y="940841"/>
                    </a:cubicBezTo>
                    <a:cubicBezTo>
                      <a:pt x="2894634" y="679786"/>
                      <a:pt x="2639220" y="317129"/>
                      <a:pt x="2095943" y="102640"/>
                    </a:cubicBezTo>
                    <a:cubicBezTo>
                      <a:pt x="1863109" y="27851"/>
                      <a:pt x="1770475" y="-6597"/>
                      <a:pt x="1511744" y="1040"/>
                    </a:cubicBezTo>
                    <a:close/>
                  </a:path>
                </a:pathLst>
              </a:custGeom>
              <a:noFill/>
              <a:ln w="9525">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任意多边形 21"/>
              <p:cNvSpPr/>
              <p:nvPr/>
            </p:nvSpPr>
            <p:spPr>
              <a:xfrm>
                <a:off x="1432463" y="1223262"/>
                <a:ext cx="3106201" cy="2733133"/>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1" fmla="*/ 1460500 w 2874433"/>
                  <a:gd name="connsiteY0-2" fmla="*/ 0 h 2815167"/>
                  <a:gd name="connsiteX1-3" fmla="*/ 279400 w 2874433"/>
                  <a:gd name="connsiteY1-4" fmla="*/ 486834 h 2815167"/>
                  <a:gd name="connsiteX2-5" fmla="*/ 0 w 2874433"/>
                  <a:gd name="connsiteY2-6" fmla="*/ 1706034 h 2815167"/>
                  <a:gd name="connsiteX3-7" fmla="*/ 1087967 w 2874433"/>
                  <a:gd name="connsiteY3-8" fmla="*/ 2815167 h 2815167"/>
                  <a:gd name="connsiteX4-9" fmla="*/ 2645833 w 2874433"/>
                  <a:gd name="connsiteY4-10" fmla="*/ 2540000 h 2815167"/>
                  <a:gd name="connsiteX5-11" fmla="*/ 2874433 w 2874433"/>
                  <a:gd name="connsiteY5-12" fmla="*/ 918634 h 2815167"/>
                  <a:gd name="connsiteX6-13" fmla="*/ 2057400 w 2874433"/>
                  <a:gd name="connsiteY6-14" fmla="*/ 84667 h 2815167"/>
                  <a:gd name="connsiteX7-15" fmla="*/ 1460500 w 2874433"/>
                  <a:gd name="connsiteY7-16" fmla="*/ 0 h 2815167"/>
                  <a:gd name="connsiteX0-17" fmla="*/ 1460500 w 2874433"/>
                  <a:gd name="connsiteY0-18" fmla="*/ 0 h 2815167"/>
                  <a:gd name="connsiteX1-19" fmla="*/ 279400 w 2874433"/>
                  <a:gd name="connsiteY1-20" fmla="*/ 486834 h 2815167"/>
                  <a:gd name="connsiteX2-21" fmla="*/ 0 w 2874433"/>
                  <a:gd name="connsiteY2-22" fmla="*/ 1706034 h 2815167"/>
                  <a:gd name="connsiteX3-23" fmla="*/ 1087967 w 2874433"/>
                  <a:gd name="connsiteY3-24" fmla="*/ 2815167 h 2815167"/>
                  <a:gd name="connsiteX4-25" fmla="*/ 2645833 w 2874433"/>
                  <a:gd name="connsiteY4-26" fmla="*/ 2540000 h 2815167"/>
                  <a:gd name="connsiteX5-27" fmla="*/ 2874433 w 2874433"/>
                  <a:gd name="connsiteY5-28" fmla="*/ 918634 h 2815167"/>
                  <a:gd name="connsiteX6-29" fmla="*/ 2057400 w 2874433"/>
                  <a:gd name="connsiteY6-30" fmla="*/ 84667 h 2815167"/>
                  <a:gd name="connsiteX7-31" fmla="*/ 1460500 w 2874433"/>
                  <a:gd name="connsiteY7-32" fmla="*/ 0 h 2815167"/>
                  <a:gd name="connsiteX0-33" fmla="*/ 1460500 w 2874433"/>
                  <a:gd name="connsiteY0-34" fmla="*/ 0 h 2815167"/>
                  <a:gd name="connsiteX1-35" fmla="*/ 279400 w 2874433"/>
                  <a:gd name="connsiteY1-36" fmla="*/ 486834 h 2815167"/>
                  <a:gd name="connsiteX2-37" fmla="*/ 0 w 2874433"/>
                  <a:gd name="connsiteY2-38" fmla="*/ 1706034 h 2815167"/>
                  <a:gd name="connsiteX3-39" fmla="*/ 1087967 w 2874433"/>
                  <a:gd name="connsiteY3-40" fmla="*/ 2815167 h 2815167"/>
                  <a:gd name="connsiteX4-41" fmla="*/ 2645833 w 2874433"/>
                  <a:gd name="connsiteY4-42" fmla="*/ 2540000 h 2815167"/>
                  <a:gd name="connsiteX5-43" fmla="*/ 2874433 w 2874433"/>
                  <a:gd name="connsiteY5-44" fmla="*/ 918634 h 2815167"/>
                  <a:gd name="connsiteX6-45" fmla="*/ 2057400 w 2874433"/>
                  <a:gd name="connsiteY6-46" fmla="*/ 84667 h 2815167"/>
                  <a:gd name="connsiteX7-47" fmla="*/ 1460500 w 2874433"/>
                  <a:gd name="connsiteY7-48" fmla="*/ 0 h 2815167"/>
                  <a:gd name="connsiteX0-49" fmla="*/ 1511744 w 2925677"/>
                  <a:gd name="connsiteY0-50" fmla="*/ 0 h 2815167"/>
                  <a:gd name="connsiteX1-51" fmla="*/ 330644 w 2925677"/>
                  <a:gd name="connsiteY1-52" fmla="*/ 486834 h 2815167"/>
                  <a:gd name="connsiteX2-53" fmla="*/ 51244 w 2925677"/>
                  <a:gd name="connsiteY2-54" fmla="*/ 1706034 h 2815167"/>
                  <a:gd name="connsiteX3-55" fmla="*/ 1139211 w 2925677"/>
                  <a:gd name="connsiteY3-56" fmla="*/ 2815167 h 2815167"/>
                  <a:gd name="connsiteX4-57" fmla="*/ 2697077 w 2925677"/>
                  <a:gd name="connsiteY4-58" fmla="*/ 2540000 h 2815167"/>
                  <a:gd name="connsiteX5-59" fmla="*/ 2925677 w 2925677"/>
                  <a:gd name="connsiteY5-60" fmla="*/ 918634 h 2815167"/>
                  <a:gd name="connsiteX6-61" fmla="*/ 2108644 w 2925677"/>
                  <a:gd name="connsiteY6-62" fmla="*/ 84667 h 2815167"/>
                  <a:gd name="connsiteX7-63" fmla="*/ 1511744 w 2925677"/>
                  <a:gd name="connsiteY7-64" fmla="*/ 0 h 2815167"/>
                  <a:gd name="connsiteX0-65" fmla="*/ 1511744 w 2925677"/>
                  <a:gd name="connsiteY0-66" fmla="*/ 0 h 2815167"/>
                  <a:gd name="connsiteX1-67" fmla="*/ 330644 w 2925677"/>
                  <a:gd name="connsiteY1-68" fmla="*/ 486834 h 2815167"/>
                  <a:gd name="connsiteX2-69" fmla="*/ 51244 w 2925677"/>
                  <a:gd name="connsiteY2-70" fmla="*/ 1706034 h 2815167"/>
                  <a:gd name="connsiteX3-71" fmla="*/ 1139211 w 2925677"/>
                  <a:gd name="connsiteY3-72" fmla="*/ 2815167 h 2815167"/>
                  <a:gd name="connsiteX4-73" fmla="*/ 2697077 w 2925677"/>
                  <a:gd name="connsiteY4-74" fmla="*/ 2540000 h 2815167"/>
                  <a:gd name="connsiteX5-75" fmla="*/ 2925677 w 2925677"/>
                  <a:gd name="connsiteY5-76" fmla="*/ 918634 h 2815167"/>
                  <a:gd name="connsiteX6-77" fmla="*/ 2108644 w 2925677"/>
                  <a:gd name="connsiteY6-78" fmla="*/ 84667 h 2815167"/>
                  <a:gd name="connsiteX7-79" fmla="*/ 1511744 w 2925677"/>
                  <a:gd name="connsiteY7-80" fmla="*/ 0 h 2815167"/>
                  <a:gd name="connsiteX0-81" fmla="*/ 1511744 w 2925677"/>
                  <a:gd name="connsiteY0-82" fmla="*/ 0 h 2815167"/>
                  <a:gd name="connsiteX1-83" fmla="*/ 330644 w 2925677"/>
                  <a:gd name="connsiteY1-84" fmla="*/ 486834 h 2815167"/>
                  <a:gd name="connsiteX2-85" fmla="*/ 51244 w 2925677"/>
                  <a:gd name="connsiteY2-86" fmla="*/ 1706034 h 2815167"/>
                  <a:gd name="connsiteX3-87" fmla="*/ 1139211 w 2925677"/>
                  <a:gd name="connsiteY3-88" fmla="*/ 2815167 h 2815167"/>
                  <a:gd name="connsiteX4-89" fmla="*/ 2697077 w 2925677"/>
                  <a:gd name="connsiteY4-90" fmla="*/ 2540000 h 2815167"/>
                  <a:gd name="connsiteX5-91" fmla="*/ 2925677 w 2925677"/>
                  <a:gd name="connsiteY5-92" fmla="*/ 918634 h 2815167"/>
                  <a:gd name="connsiteX6-93" fmla="*/ 2108644 w 2925677"/>
                  <a:gd name="connsiteY6-94" fmla="*/ 84667 h 2815167"/>
                  <a:gd name="connsiteX7-95" fmla="*/ 1511744 w 2925677"/>
                  <a:gd name="connsiteY7-96" fmla="*/ 0 h 2815167"/>
                  <a:gd name="connsiteX0-97" fmla="*/ 1511744 w 2925677"/>
                  <a:gd name="connsiteY0-98" fmla="*/ 0 h 2861042"/>
                  <a:gd name="connsiteX1-99" fmla="*/ 330644 w 2925677"/>
                  <a:gd name="connsiteY1-100" fmla="*/ 486834 h 2861042"/>
                  <a:gd name="connsiteX2-101" fmla="*/ 51244 w 2925677"/>
                  <a:gd name="connsiteY2-102" fmla="*/ 1706034 h 2861042"/>
                  <a:gd name="connsiteX3-103" fmla="*/ 1139211 w 2925677"/>
                  <a:gd name="connsiteY3-104" fmla="*/ 2815167 h 2861042"/>
                  <a:gd name="connsiteX4-105" fmla="*/ 2697077 w 2925677"/>
                  <a:gd name="connsiteY4-106" fmla="*/ 2540000 h 2861042"/>
                  <a:gd name="connsiteX5-107" fmla="*/ 2925677 w 2925677"/>
                  <a:gd name="connsiteY5-108" fmla="*/ 918634 h 2861042"/>
                  <a:gd name="connsiteX6-109" fmla="*/ 2108644 w 2925677"/>
                  <a:gd name="connsiteY6-110" fmla="*/ 84667 h 2861042"/>
                  <a:gd name="connsiteX7-111" fmla="*/ 1511744 w 2925677"/>
                  <a:gd name="connsiteY7-112" fmla="*/ 0 h 2861042"/>
                  <a:gd name="connsiteX0-113" fmla="*/ 1511744 w 2925677"/>
                  <a:gd name="connsiteY0-114" fmla="*/ 0 h 2859955"/>
                  <a:gd name="connsiteX1-115" fmla="*/ 330644 w 2925677"/>
                  <a:gd name="connsiteY1-116" fmla="*/ 486834 h 2859955"/>
                  <a:gd name="connsiteX2-117" fmla="*/ 51244 w 2925677"/>
                  <a:gd name="connsiteY2-118" fmla="*/ 1706034 h 2859955"/>
                  <a:gd name="connsiteX3-119" fmla="*/ 1139211 w 2925677"/>
                  <a:gd name="connsiteY3-120" fmla="*/ 2815167 h 2859955"/>
                  <a:gd name="connsiteX4-121" fmla="*/ 2697077 w 2925677"/>
                  <a:gd name="connsiteY4-122" fmla="*/ 2540000 h 2859955"/>
                  <a:gd name="connsiteX5-123" fmla="*/ 2925677 w 2925677"/>
                  <a:gd name="connsiteY5-124" fmla="*/ 918634 h 2859955"/>
                  <a:gd name="connsiteX6-125" fmla="*/ 2108644 w 2925677"/>
                  <a:gd name="connsiteY6-126" fmla="*/ 84667 h 2859955"/>
                  <a:gd name="connsiteX7-127" fmla="*/ 1511744 w 2925677"/>
                  <a:gd name="connsiteY7-128" fmla="*/ 0 h 2859955"/>
                  <a:gd name="connsiteX0-129" fmla="*/ 1511744 w 2925677"/>
                  <a:gd name="connsiteY0-130" fmla="*/ 0 h 2859955"/>
                  <a:gd name="connsiteX1-131" fmla="*/ 330644 w 2925677"/>
                  <a:gd name="connsiteY1-132" fmla="*/ 486834 h 2859955"/>
                  <a:gd name="connsiteX2-133" fmla="*/ 51244 w 2925677"/>
                  <a:gd name="connsiteY2-134" fmla="*/ 1706034 h 2859955"/>
                  <a:gd name="connsiteX3-135" fmla="*/ 1139211 w 2925677"/>
                  <a:gd name="connsiteY3-136" fmla="*/ 2815167 h 2859955"/>
                  <a:gd name="connsiteX4-137" fmla="*/ 2697077 w 2925677"/>
                  <a:gd name="connsiteY4-138" fmla="*/ 2540000 h 2859955"/>
                  <a:gd name="connsiteX5-139" fmla="*/ 2925677 w 2925677"/>
                  <a:gd name="connsiteY5-140" fmla="*/ 918634 h 2859955"/>
                  <a:gd name="connsiteX6-141" fmla="*/ 2108644 w 2925677"/>
                  <a:gd name="connsiteY6-142" fmla="*/ 84667 h 2859955"/>
                  <a:gd name="connsiteX7-143" fmla="*/ 1511744 w 2925677"/>
                  <a:gd name="connsiteY7-144" fmla="*/ 0 h 2859955"/>
                  <a:gd name="connsiteX0-145" fmla="*/ 1511744 w 3015442"/>
                  <a:gd name="connsiteY0-146" fmla="*/ 0 h 2859955"/>
                  <a:gd name="connsiteX1-147" fmla="*/ 330644 w 3015442"/>
                  <a:gd name="connsiteY1-148" fmla="*/ 486834 h 2859955"/>
                  <a:gd name="connsiteX2-149" fmla="*/ 51244 w 3015442"/>
                  <a:gd name="connsiteY2-150" fmla="*/ 1706034 h 2859955"/>
                  <a:gd name="connsiteX3-151" fmla="*/ 1139211 w 3015442"/>
                  <a:gd name="connsiteY3-152" fmla="*/ 2815167 h 2859955"/>
                  <a:gd name="connsiteX4-153" fmla="*/ 2697077 w 3015442"/>
                  <a:gd name="connsiteY4-154" fmla="*/ 2540000 h 2859955"/>
                  <a:gd name="connsiteX5-155" fmla="*/ 2925677 w 3015442"/>
                  <a:gd name="connsiteY5-156" fmla="*/ 918634 h 2859955"/>
                  <a:gd name="connsiteX6-157" fmla="*/ 2108644 w 3015442"/>
                  <a:gd name="connsiteY6-158" fmla="*/ 84667 h 2859955"/>
                  <a:gd name="connsiteX7-159" fmla="*/ 1511744 w 3015442"/>
                  <a:gd name="connsiteY7-160" fmla="*/ 0 h 2859955"/>
                  <a:gd name="connsiteX0-161" fmla="*/ 1511744 w 3015442"/>
                  <a:gd name="connsiteY0-162" fmla="*/ 0 h 2859955"/>
                  <a:gd name="connsiteX1-163" fmla="*/ 330644 w 3015442"/>
                  <a:gd name="connsiteY1-164" fmla="*/ 486834 h 2859955"/>
                  <a:gd name="connsiteX2-165" fmla="*/ 51244 w 3015442"/>
                  <a:gd name="connsiteY2-166" fmla="*/ 1706034 h 2859955"/>
                  <a:gd name="connsiteX3-167" fmla="*/ 1139211 w 3015442"/>
                  <a:gd name="connsiteY3-168" fmla="*/ 2815167 h 2859955"/>
                  <a:gd name="connsiteX4-169" fmla="*/ 2697077 w 3015442"/>
                  <a:gd name="connsiteY4-170" fmla="*/ 2540000 h 2859955"/>
                  <a:gd name="connsiteX5-171" fmla="*/ 2925677 w 3015442"/>
                  <a:gd name="connsiteY5-172" fmla="*/ 918634 h 2859955"/>
                  <a:gd name="connsiteX6-173" fmla="*/ 2108644 w 3015442"/>
                  <a:gd name="connsiteY6-174" fmla="*/ 84667 h 2859955"/>
                  <a:gd name="connsiteX7-175" fmla="*/ 1511744 w 3015442"/>
                  <a:gd name="connsiteY7-176" fmla="*/ 0 h 2859955"/>
                  <a:gd name="connsiteX0-177" fmla="*/ 1511744 w 3015442"/>
                  <a:gd name="connsiteY0-178" fmla="*/ 0 h 2859955"/>
                  <a:gd name="connsiteX1-179" fmla="*/ 330644 w 3015442"/>
                  <a:gd name="connsiteY1-180" fmla="*/ 486834 h 2859955"/>
                  <a:gd name="connsiteX2-181" fmla="*/ 51244 w 3015442"/>
                  <a:gd name="connsiteY2-182" fmla="*/ 1706034 h 2859955"/>
                  <a:gd name="connsiteX3-183" fmla="*/ 1139211 w 3015442"/>
                  <a:gd name="connsiteY3-184" fmla="*/ 2815167 h 2859955"/>
                  <a:gd name="connsiteX4-185" fmla="*/ 2697077 w 3015442"/>
                  <a:gd name="connsiteY4-186" fmla="*/ 2540000 h 2859955"/>
                  <a:gd name="connsiteX5-187" fmla="*/ 2925677 w 3015442"/>
                  <a:gd name="connsiteY5-188" fmla="*/ 918634 h 2859955"/>
                  <a:gd name="connsiteX6-189" fmla="*/ 2108644 w 3015442"/>
                  <a:gd name="connsiteY6-190" fmla="*/ 84667 h 2859955"/>
                  <a:gd name="connsiteX7-191" fmla="*/ 1511744 w 3015442"/>
                  <a:gd name="connsiteY7-192" fmla="*/ 0 h 2859955"/>
                  <a:gd name="connsiteX0-193" fmla="*/ 1511744 w 3015442"/>
                  <a:gd name="connsiteY0-194" fmla="*/ 0 h 2859955"/>
                  <a:gd name="connsiteX1-195" fmla="*/ 330644 w 3015442"/>
                  <a:gd name="connsiteY1-196" fmla="*/ 486834 h 2859955"/>
                  <a:gd name="connsiteX2-197" fmla="*/ 51244 w 3015442"/>
                  <a:gd name="connsiteY2-198" fmla="*/ 1706034 h 2859955"/>
                  <a:gd name="connsiteX3-199" fmla="*/ 1139211 w 3015442"/>
                  <a:gd name="connsiteY3-200" fmla="*/ 2815167 h 2859955"/>
                  <a:gd name="connsiteX4-201" fmla="*/ 2697077 w 3015442"/>
                  <a:gd name="connsiteY4-202" fmla="*/ 2540000 h 2859955"/>
                  <a:gd name="connsiteX5-203" fmla="*/ 2925677 w 3015442"/>
                  <a:gd name="connsiteY5-204" fmla="*/ 918634 h 2859955"/>
                  <a:gd name="connsiteX6-205" fmla="*/ 2108644 w 3015442"/>
                  <a:gd name="connsiteY6-206" fmla="*/ 84667 h 2859955"/>
                  <a:gd name="connsiteX7-207" fmla="*/ 1511744 w 3015442"/>
                  <a:gd name="connsiteY7-208" fmla="*/ 0 h 2859955"/>
                  <a:gd name="connsiteX0-209" fmla="*/ 1511744 w 3015442"/>
                  <a:gd name="connsiteY0-210" fmla="*/ 0 h 2859955"/>
                  <a:gd name="connsiteX1-211" fmla="*/ 330644 w 3015442"/>
                  <a:gd name="connsiteY1-212" fmla="*/ 486834 h 2859955"/>
                  <a:gd name="connsiteX2-213" fmla="*/ 51244 w 3015442"/>
                  <a:gd name="connsiteY2-214" fmla="*/ 1706034 h 2859955"/>
                  <a:gd name="connsiteX3-215" fmla="*/ 1139211 w 3015442"/>
                  <a:gd name="connsiteY3-216" fmla="*/ 2815167 h 2859955"/>
                  <a:gd name="connsiteX4-217" fmla="*/ 2697077 w 3015442"/>
                  <a:gd name="connsiteY4-218" fmla="*/ 2540000 h 2859955"/>
                  <a:gd name="connsiteX5-219" fmla="*/ 2925677 w 3015442"/>
                  <a:gd name="connsiteY5-220" fmla="*/ 918634 h 2859955"/>
                  <a:gd name="connsiteX6-221" fmla="*/ 2108644 w 3015442"/>
                  <a:gd name="connsiteY6-222" fmla="*/ 84667 h 2859955"/>
                  <a:gd name="connsiteX7-223" fmla="*/ 1511744 w 3015442"/>
                  <a:gd name="connsiteY7-224" fmla="*/ 0 h 2859955"/>
                  <a:gd name="connsiteX0-225" fmla="*/ 1511744 w 3015442"/>
                  <a:gd name="connsiteY0-226" fmla="*/ 0 h 2859955"/>
                  <a:gd name="connsiteX1-227" fmla="*/ 330644 w 3015442"/>
                  <a:gd name="connsiteY1-228" fmla="*/ 486834 h 2859955"/>
                  <a:gd name="connsiteX2-229" fmla="*/ 51244 w 3015442"/>
                  <a:gd name="connsiteY2-230" fmla="*/ 1706034 h 2859955"/>
                  <a:gd name="connsiteX3-231" fmla="*/ 1139211 w 3015442"/>
                  <a:gd name="connsiteY3-232" fmla="*/ 2815167 h 2859955"/>
                  <a:gd name="connsiteX4-233" fmla="*/ 2697077 w 3015442"/>
                  <a:gd name="connsiteY4-234" fmla="*/ 2540000 h 2859955"/>
                  <a:gd name="connsiteX5-235" fmla="*/ 2925677 w 3015442"/>
                  <a:gd name="connsiteY5-236" fmla="*/ 918634 h 2859955"/>
                  <a:gd name="connsiteX6-237" fmla="*/ 2201777 w 3015442"/>
                  <a:gd name="connsiteY6-238" fmla="*/ 114300 h 2859955"/>
                  <a:gd name="connsiteX7-239" fmla="*/ 1511744 w 3015442"/>
                  <a:gd name="connsiteY7-240" fmla="*/ 0 h 2859955"/>
                  <a:gd name="connsiteX0-241" fmla="*/ 1511744 w 3015442"/>
                  <a:gd name="connsiteY0-242" fmla="*/ 0 h 2859955"/>
                  <a:gd name="connsiteX1-243" fmla="*/ 330644 w 3015442"/>
                  <a:gd name="connsiteY1-244" fmla="*/ 486834 h 2859955"/>
                  <a:gd name="connsiteX2-245" fmla="*/ 51244 w 3015442"/>
                  <a:gd name="connsiteY2-246" fmla="*/ 1706034 h 2859955"/>
                  <a:gd name="connsiteX3-247" fmla="*/ 1139211 w 3015442"/>
                  <a:gd name="connsiteY3-248" fmla="*/ 2815167 h 2859955"/>
                  <a:gd name="connsiteX4-249" fmla="*/ 2697077 w 3015442"/>
                  <a:gd name="connsiteY4-250" fmla="*/ 2540000 h 2859955"/>
                  <a:gd name="connsiteX5-251" fmla="*/ 2925677 w 3015442"/>
                  <a:gd name="connsiteY5-252" fmla="*/ 918634 h 2859955"/>
                  <a:gd name="connsiteX6-253" fmla="*/ 2201777 w 3015442"/>
                  <a:gd name="connsiteY6-254" fmla="*/ 114300 h 2859955"/>
                  <a:gd name="connsiteX7-255" fmla="*/ 1511744 w 3015442"/>
                  <a:gd name="connsiteY7-256" fmla="*/ 0 h 2859955"/>
                  <a:gd name="connsiteX0-257" fmla="*/ 1511744 w 3037009"/>
                  <a:gd name="connsiteY0-258" fmla="*/ 0 h 2859955"/>
                  <a:gd name="connsiteX1-259" fmla="*/ 330644 w 3037009"/>
                  <a:gd name="connsiteY1-260" fmla="*/ 486834 h 2859955"/>
                  <a:gd name="connsiteX2-261" fmla="*/ 51244 w 3037009"/>
                  <a:gd name="connsiteY2-262" fmla="*/ 1706034 h 2859955"/>
                  <a:gd name="connsiteX3-263" fmla="*/ 1139211 w 3037009"/>
                  <a:gd name="connsiteY3-264" fmla="*/ 2815167 h 2859955"/>
                  <a:gd name="connsiteX4-265" fmla="*/ 2697077 w 3037009"/>
                  <a:gd name="connsiteY4-266" fmla="*/ 2540000 h 2859955"/>
                  <a:gd name="connsiteX5-267" fmla="*/ 2955311 w 3037009"/>
                  <a:gd name="connsiteY5-268" fmla="*/ 939801 h 2859955"/>
                  <a:gd name="connsiteX6-269" fmla="*/ 2201777 w 3037009"/>
                  <a:gd name="connsiteY6-270" fmla="*/ 114300 h 2859955"/>
                  <a:gd name="connsiteX7-271" fmla="*/ 1511744 w 3037009"/>
                  <a:gd name="connsiteY7-272" fmla="*/ 0 h 2859955"/>
                  <a:gd name="connsiteX0-273" fmla="*/ 1511744 w 3037009"/>
                  <a:gd name="connsiteY0-274" fmla="*/ 0 h 2859955"/>
                  <a:gd name="connsiteX1-275" fmla="*/ 330644 w 3037009"/>
                  <a:gd name="connsiteY1-276" fmla="*/ 486834 h 2859955"/>
                  <a:gd name="connsiteX2-277" fmla="*/ 51244 w 3037009"/>
                  <a:gd name="connsiteY2-278" fmla="*/ 1706034 h 2859955"/>
                  <a:gd name="connsiteX3-279" fmla="*/ 1139211 w 3037009"/>
                  <a:gd name="connsiteY3-280" fmla="*/ 2815167 h 2859955"/>
                  <a:gd name="connsiteX4-281" fmla="*/ 2697077 w 3037009"/>
                  <a:gd name="connsiteY4-282" fmla="*/ 2540000 h 2859955"/>
                  <a:gd name="connsiteX5-283" fmla="*/ 2955311 w 3037009"/>
                  <a:gd name="connsiteY5-284" fmla="*/ 939801 h 2859955"/>
                  <a:gd name="connsiteX6-285" fmla="*/ 2201777 w 3037009"/>
                  <a:gd name="connsiteY6-286" fmla="*/ 114300 h 2859955"/>
                  <a:gd name="connsiteX7-287" fmla="*/ 1511744 w 3037009"/>
                  <a:gd name="connsiteY7-288" fmla="*/ 0 h 2859955"/>
                  <a:gd name="connsiteX0-289" fmla="*/ 1511744 w 3037009"/>
                  <a:gd name="connsiteY0-290" fmla="*/ 0 h 2859955"/>
                  <a:gd name="connsiteX1-291" fmla="*/ 330644 w 3037009"/>
                  <a:gd name="connsiteY1-292" fmla="*/ 486834 h 2859955"/>
                  <a:gd name="connsiteX2-293" fmla="*/ 51244 w 3037009"/>
                  <a:gd name="connsiteY2-294" fmla="*/ 1706034 h 2859955"/>
                  <a:gd name="connsiteX3-295" fmla="*/ 1139211 w 3037009"/>
                  <a:gd name="connsiteY3-296" fmla="*/ 2815167 h 2859955"/>
                  <a:gd name="connsiteX4-297" fmla="*/ 2697077 w 3037009"/>
                  <a:gd name="connsiteY4-298" fmla="*/ 2540000 h 2859955"/>
                  <a:gd name="connsiteX5-299" fmla="*/ 2955311 w 3037009"/>
                  <a:gd name="connsiteY5-300" fmla="*/ 939801 h 2859955"/>
                  <a:gd name="connsiteX6-301" fmla="*/ 2095943 w 3037009"/>
                  <a:gd name="connsiteY6-302" fmla="*/ 101600 h 2859955"/>
                  <a:gd name="connsiteX7-303" fmla="*/ 1511744 w 3037009"/>
                  <a:gd name="connsiteY7-304" fmla="*/ 0 h 2859955"/>
                  <a:gd name="connsiteX0-305" fmla="*/ 1511744 w 3037009"/>
                  <a:gd name="connsiteY0-306" fmla="*/ 0 h 2862588"/>
                  <a:gd name="connsiteX1-307" fmla="*/ 330644 w 3037009"/>
                  <a:gd name="connsiteY1-308" fmla="*/ 486834 h 2862588"/>
                  <a:gd name="connsiteX2-309" fmla="*/ 51244 w 3037009"/>
                  <a:gd name="connsiteY2-310" fmla="*/ 1706034 h 2862588"/>
                  <a:gd name="connsiteX3-311" fmla="*/ 1139211 w 3037009"/>
                  <a:gd name="connsiteY3-312" fmla="*/ 2815167 h 2862588"/>
                  <a:gd name="connsiteX4-313" fmla="*/ 2697077 w 3037009"/>
                  <a:gd name="connsiteY4-314" fmla="*/ 2540000 h 2862588"/>
                  <a:gd name="connsiteX5-315" fmla="*/ 2955311 w 3037009"/>
                  <a:gd name="connsiteY5-316" fmla="*/ 939801 h 2862588"/>
                  <a:gd name="connsiteX6-317" fmla="*/ 2095943 w 3037009"/>
                  <a:gd name="connsiteY6-318" fmla="*/ 101600 h 2862588"/>
                  <a:gd name="connsiteX7-319" fmla="*/ 1511744 w 3037009"/>
                  <a:gd name="connsiteY7-320" fmla="*/ 0 h 2862588"/>
                  <a:gd name="connsiteX0-321" fmla="*/ 1511744 w 3037009"/>
                  <a:gd name="connsiteY0-322" fmla="*/ 0 h 2862588"/>
                  <a:gd name="connsiteX1-323" fmla="*/ 330644 w 3037009"/>
                  <a:gd name="connsiteY1-324" fmla="*/ 486834 h 2862588"/>
                  <a:gd name="connsiteX2-325" fmla="*/ 51244 w 3037009"/>
                  <a:gd name="connsiteY2-326" fmla="*/ 1706034 h 2862588"/>
                  <a:gd name="connsiteX3-327" fmla="*/ 1139211 w 3037009"/>
                  <a:gd name="connsiteY3-328" fmla="*/ 2815167 h 2862588"/>
                  <a:gd name="connsiteX4-329" fmla="*/ 2697077 w 3037009"/>
                  <a:gd name="connsiteY4-330" fmla="*/ 2540000 h 2862588"/>
                  <a:gd name="connsiteX5-331" fmla="*/ 2955311 w 3037009"/>
                  <a:gd name="connsiteY5-332" fmla="*/ 939801 h 2862588"/>
                  <a:gd name="connsiteX6-333" fmla="*/ 2095943 w 3037009"/>
                  <a:gd name="connsiteY6-334" fmla="*/ 101600 h 2862588"/>
                  <a:gd name="connsiteX7-335" fmla="*/ 1511744 w 3037009"/>
                  <a:gd name="connsiteY7-336" fmla="*/ 0 h 2862588"/>
                  <a:gd name="connsiteX0-337" fmla="*/ 1511744 w 3037009"/>
                  <a:gd name="connsiteY0-338" fmla="*/ 0 h 2983710"/>
                  <a:gd name="connsiteX1-339" fmla="*/ 330644 w 3037009"/>
                  <a:gd name="connsiteY1-340" fmla="*/ 486834 h 2983710"/>
                  <a:gd name="connsiteX2-341" fmla="*/ 51244 w 3037009"/>
                  <a:gd name="connsiteY2-342" fmla="*/ 1706034 h 2983710"/>
                  <a:gd name="connsiteX3-343" fmla="*/ 1240811 w 3037009"/>
                  <a:gd name="connsiteY3-344" fmla="*/ 2946649 h 2983710"/>
                  <a:gd name="connsiteX4-345" fmla="*/ 2697077 w 3037009"/>
                  <a:gd name="connsiteY4-346" fmla="*/ 2540000 h 2983710"/>
                  <a:gd name="connsiteX5-347" fmla="*/ 2955311 w 3037009"/>
                  <a:gd name="connsiteY5-348" fmla="*/ 939801 h 2983710"/>
                  <a:gd name="connsiteX6-349" fmla="*/ 2095943 w 3037009"/>
                  <a:gd name="connsiteY6-350" fmla="*/ 101600 h 2983710"/>
                  <a:gd name="connsiteX7-351" fmla="*/ 1511744 w 3037009"/>
                  <a:gd name="connsiteY7-352" fmla="*/ 0 h 2983710"/>
                  <a:gd name="connsiteX0-353" fmla="*/ 1511744 w 3056459"/>
                  <a:gd name="connsiteY0-354" fmla="*/ 0 h 2980651"/>
                  <a:gd name="connsiteX1-355" fmla="*/ 330644 w 3056459"/>
                  <a:gd name="connsiteY1-356" fmla="*/ 486834 h 2980651"/>
                  <a:gd name="connsiteX2-357" fmla="*/ 51244 w 3056459"/>
                  <a:gd name="connsiteY2-358" fmla="*/ 1706034 h 2980651"/>
                  <a:gd name="connsiteX3-359" fmla="*/ 1240811 w 3056459"/>
                  <a:gd name="connsiteY3-360" fmla="*/ 2946649 h 2980651"/>
                  <a:gd name="connsiteX4-361" fmla="*/ 2762818 w 3056459"/>
                  <a:gd name="connsiteY4-362" fmla="*/ 2486212 h 2980651"/>
                  <a:gd name="connsiteX5-363" fmla="*/ 2955311 w 3056459"/>
                  <a:gd name="connsiteY5-364" fmla="*/ 939801 h 2980651"/>
                  <a:gd name="connsiteX6-365" fmla="*/ 2095943 w 3056459"/>
                  <a:gd name="connsiteY6-366" fmla="*/ 101600 h 2980651"/>
                  <a:gd name="connsiteX7-367" fmla="*/ 1511744 w 3056459"/>
                  <a:gd name="connsiteY7-368" fmla="*/ 0 h 2980651"/>
                  <a:gd name="connsiteX0-369" fmla="*/ 1561486 w 3106201"/>
                  <a:gd name="connsiteY0-370" fmla="*/ 0 h 2980651"/>
                  <a:gd name="connsiteX1-371" fmla="*/ 380386 w 3106201"/>
                  <a:gd name="connsiteY1-372" fmla="*/ 486834 h 2980651"/>
                  <a:gd name="connsiteX2-373" fmla="*/ 41221 w 3106201"/>
                  <a:gd name="connsiteY2-374" fmla="*/ 1795681 h 2980651"/>
                  <a:gd name="connsiteX3-375" fmla="*/ 1290553 w 3106201"/>
                  <a:gd name="connsiteY3-376" fmla="*/ 2946649 h 2980651"/>
                  <a:gd name="connsiteX4-377" fmla="*/ 2812560 w 3106201"/>
                  <a:gd name="connsiteY4-378" fmla="*/ 2486212 h 2980651"/>
                  <a:gd name="connsiteX5-379" fmla="*/ 3005053 w 3106201"/>
                  <a:gd name="connsiteY5-380" fmla="*/ 939801 h 2980651"/>
                  <a:gd name="connsiteX6-381" fmla="*/ 2145685 w 3106201"/>
                  <a:gd name="connsiteY6-382" fmla="*/ 101600 h 2980651"/>
                  <a:gd name="connsiteX7-383" fmla="*/ 1561486 w 3106201"/>
                  <a:gd name="connsiteY7-384" fmla="*/ 0 h 29806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3106201" h="2980651">
                    <a:moveTo>
                      <a:pt x="1561486" y="0"/>
                    </a:moveTo>
                    <a:cubicBezTo>
                      <a:pt x="852527" y="66406"/>
                      <a:pt x="680952" y="261056"/>
                      <a:pt x="380386" y="486834"/>
                    </a:cubicBezTo>
                    <a:cubicBezTo>
                      <a:pt x="67120" y="787401"/>
                      <a:pt x="-77313" y="1139514"/>
                      <a:pt x="41221" y="1795681"/>
                    </a:cubicBezTo>
                    <a:cubicBezTo>
                      <a:pt x="259944" y="2728425"/>
                      <a:pt x="1143797" y="2907138"/>
                      <a:pt x="1290553" y="2946649"/>
                    </a:cubicBezTo>
                    <a:cubicBezTo>
                      <a:pt x="2199309" y="3117394"/>
                      <a:pt x="2691951" y="2595116"/>
                      <a:pt x="2812560" y="2486212"/>
                    </a:cubicBezTo>
                    <a:cubicBezTo>
                      <a:pt x="3151227" y="2132023"/>
                      <a:pt x="3170153" y="1746956"/>
                      <a:pt x="3005053" y="939801"/>
                    </a:cubicBezTo>
                    <a:cubicBezTo>
                      <a:pt x="2944376" y="678746"/>
                      <a:pt x="2688962" y="316089"/>
                      <a:pt x="2145685" y="101600"/>
                    </a:cubicBezTo>
                    <a:cubicBezTo>
                      <a:pt x="1912851" y="26811"/>
                      <a:pt x="1760453" y="28222"/>
                      <a:pt x="1561486" y="0"/>
                    </a:cubicBezTo>
                    <a:close/>
                  </a:path>
                </a:pathLst>
              </a:custGeom>
              <a:noFill/>
              <a:ln w="6350">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23"/>
              <p:cNvSpPr/>
              <p:nvPr/>
            </p:nvSpPr>
            <p:spPr>
              <a:xfrm>
                <a:off x="1334271" y="1271068"/>
                <a:ext cx="3251436" cy="2578413"/>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1" fmla="*/ 1460500 w 2874433"/>
                  <a:gd name="connsiteY0-2" fmla="*/ 0 h 2815167"/>
                  <a:gd name="connsiteX1-3" fmla="*/ 279400 w 2874433"/>
                  <a:gd name="connsiteY1-4" fmla="*/ 486834 h 2815167"/>
                  <a:gd name="connsiteX2-5" fmla="*/ 0 w 2874433"/>
                  <a:gd name="connsiteY2-6" fmla="*/ 1706034 h 2815167"/>
                  <a:gd name="connsiteX3-7" fmla="*/ 1087967 w 2874433"/>
                  <a:gd name="connsiteY3-8" fmla="*/ 2815167 h 2815167"/>
                  <a:gd name="connsiteX4-9" fmla="*/ 2645833 w 2874433"/>
                  <a:gd name="connsiteY4-10" fmla="*/ 2540000 h 2815167"/>
                  <a:gd name="connsiteX5-11" fmla="*/ 2874433 w 2874433"/>
                  <a:gd name="connsiteY5-12" fmla="*/ 918634 h 2815167"/>
                  <a:gd name="connsiteX6-13" fmla="*/ 2057400 w 2874433"/>
                  <a:gd name="connsiteY6-14" fmla="*/ 84667 h 2815167"/>
                  <a:gd name="connsiteX7-15" fmla="*/ 1460500 w 2874433"/>
                  <a:gd name="connsiteY7-16" fmla="*/ 0 h 2815167"/>
                  <a:gd name="connsiteX0-17" fmla="*/ 1460500 w 2874433"/>
                  <a:gd name="connsiteY0-18" fmla="*/ 0 h 2815167"/>
                  <a:gd name="connsiteX1-19" fmla="*/ 279400 w 2874433"/>
                  <a:gd name="connsiteY1-20" fmla="*/ 486834 h 2815167"/>
                  <a:gd name="connsiteX2-21" fmla="*/ 0 w 2874433"/>
                  <a:gd name="connsiteY2-22" fmla="*/ 1706034 h 2815167"/>
                  <a:gd name="connsiteX3-23" fmla="*/ 1087967 w 2874433"/>
                  <a:gd name="connsiteY3-24" fmla="*/ 2815167 h 2815167"/>
                  <a:gd name="connsiteX4-25" fmla="*/ 2645833 w 2874433"/>
                  <a:gd name="connsiteY4-26" fmla="*/ 2540000 h 2815167"/>
                  <a:gd name="connsiteX5-27" fmla="*/ 2874433 w 2874433"/>
                  <a:gd name="connsiteY5-28" fmla="*/ 918634 h 2815167"/>
                  <a:gd name="connsiteX6-29" fmla="*/ 2057400 w 2874433"/>
                  <a:gd name="connsiteY6-30" fmla="*/ 84667 h 2815167"/>
                  <a:gd name="connsiteX7-31" fmla="*/ 1460500 w 2874433"/>
                  <a:gd name="connsiteY7-32" fmla="*/ 0 h 2815167"/>
                  <a:gd name="connsiteX0-33" fmla="*/ 1460500 w 2874433"/>
                  <a:gd name="connsiteY0-34" fmla="*/ 0 h 2815167"/>
                  <a:gd name="connsiteX1-35" fmla="*/ 279400 w 2874433"/>
                  <a:gd name="connsiteY1-36" fmla="*/ 486834 h 2815167"/>
                  <a:gd name="connsiteX2-37" fmla="*/ 0 w 2874433"/>
                  <a:gd name="connsiteY2-38" fmla="*/ 1706034 h 2815167"/>
                  <a:gd name="connsiteX3-39" fmla="*/ 1087967 w 2874433"/>
                  <a:gd name="connsiteY3-40" fmla="*/ 2815167 h 2815167"/>
                  <a:gd name="connsiteX4-41" fmla="*/ 2645833 w 2874433"/>
                  <a:gd name="connsiteY4-42" fmla="*/ 2540000 h 2815167"/>
                  <a:gd name="connsiteX5-43" fmla="*/ 2874433 w 2874433"/>
                  <a:gd name="connsiteY5-44" fmla="*/ 918634 h 2815167"/>
                  <a:gd name="connsiteX6-45" fmla="*/ 2057400 w 2874433"/>
                  <a:gd name="connsiteY6-46" fmla="*/ 84667 h 2815167"/>
                  <a:gd name="connsiteX7-47" fmla="*/ 1460500 w 2874433"/>
                  <a:gd name="connsiteY7-48" fmla="*/ 0 h 2815167"/>
                  <a:gd name="connsiteX0-49" fmla="*/ 1511744 w 2925677"/>
                  <a:gd name="connsiteY0-50" fmla="*/ 0 h 2815167"/>
                  <a:gd name="connsiteX1-51" fmla="*/ 330644 w 2925677"/>
                  <a:gd name="connsiteY1-52" fmla="*/ 486834 h 2815167"/>
                  <a:gd name="connsiteX2-53" fmla="*/ 51244 w 2925677"/>
                  <a:gd name="connsiteY2-54" fmla="*/ 1706034 h 2815167"/>
                  <a:gd name="connsiteX3-55" fmla="*/ 1139211 w 2925677"/>
                  <a:gd name="connsiteY3-56" fmla="*/ 2815167 h 2815167"/>
                  <a:gd name="connsiteX4-57" fmla="*/ 2697077 w 2925677"/>
                  <a:gd name="connsiteY4-58" fmla="*/ 2540000 h 2815167"/>
                  <a:gd name="connsiteX5-59" fmla="*/ 2925677 w 2925677"/>
                  <a:gd name="connsiteY5-60" fmla="*/ 918634 h 2815167"/>
                  <a:gd name="connsiteX6-61" fmla="*/ 2108644 w 2925677"/>
                  <a:gd name="connsiteY6-62" fmla="*/ 84667 h 2815167"/>
                  <a:gd name="connsiteX7-63" fmla="*/ 1511744 w 2925677"/>
                  <a:gd name="connsiteY7-64" fmla="*/ 0 h 2815167"/>
                  <a:gd name="connsiteX0-65" fmla="*/ 1511744 w 2925677"/>
                  <a:gd name="connsiteY0-66" fmla="*/ 0 h 2815167"/>
                  <a:gd name="connsiteX1-67" fmla="*/ 330644 w 2925677"/>
                  <a:gd name="connsiteY1-68" fmla="*/ 486834 h 2815167"/>
                  <a:gd name="connsiteX2-69" fmla="*/ 51244 w 2925677"/>
                  <a:gd name="connsiteY2-70" fmla="*/ 1706034 h 2815167"/>
                  <a:gd name="connsiteX3-71" fmla="*/ 1139211 w 2925677"/>
                  <a:gd name="connsiteY3-72" fmla="*/ 2815167 h 2815167"/>
                  <a:gd name="connsiteX4-73" fmla="*/ 2697077 w 2925677"/>
                  <a:gd name="connsiteY4-74" fmla="*/ 2540000 h 2815167"/>
                  <a:gd name="connsiteX5-75" fmla="*/ 2925677 w 2925677"/>
                  <a:gd name="connsiteY5-76" fmla="*/ 918634 h 2815167"/>
                  <a:gd name="connsiteX6-77" fmla="*/ 2108644 w 2925677"/>
                  <a:gd name="connsiteY6-78" fmla="*/ 84667 h 2815167"/>
                  <a:gd name="connsiteX7-79" fmla="*/ 1511744 w 2925677"/>
                  <a:gd name="connsiteY7-80" fmla="*/ 0 h 2815167"/>
                  <a:gd name="connsiteX0-81" fmla="*/ 1511744 w 2925677"/>
                  <a:gd name="connsiteY0-82" fmla="*/ 0 h 2815167"/>
                  <a:gd name="connsiteX1-83" fmla="*/ 330644 w 2925677"/>
                  <a:gd name="connsiteY1-84" fmla="*/ 486834 h 2815167"/>
                  <a:gd name="connsiteX2-85" fmla="*/ 51244 w 2925677"/>
                  <a:gd name="connsiteY2-86" fmla="*/ 1706034 h 2815167"/>
                  <a:gd name="connsiteX3-87" fmla="*/ 1139211 w 2925677"/>
                  <a:gd name="connsiteY3-88" fmla="*/ 2815167 h 2815167"/>
                  <a:gd name="connsiteX4-89" fmla="*/ 2697077 w 2925677"/>
                  <a:gd name="connsiteY4-90" fmla="*/ 2540000 h 2815167"/>
                  <a:gd name="connsiteX5-91" fmla="*/ 2925677 w 2925677"/>
                  <a:gd name="connsiteY5-92" fmla="*/ 918634 h 2815167"/>
                  <a:gd name="connsiteX6-93" fmla="*/ 2108644 w 2925677"/>
                  <a:gd name="connsiteY6-94" fmla="*/ 84667 h 2815167"/>
                  <a:gd name="connsiteX7-95" fmla="*/ 1511744 w 2925677"/>
                  <a:gd name="connsiteY7-96" fmla="*/ 0 h 2815167"/>
                  <a:gd name="connsiteX0-97" fmla="*/ 1511744 w 2925677"/>
                  <a:gd name="connsiteY0-98" fmla="*/ 0 h 2861042"/>
                  <a:gd name="connsiteX1-99" fmla="*/ 330644 w 2925677"/>
                  <a:gd name="connsiteY1-100" fmla="*/ 486834 h 2861042"/>
                  <a:gd name="connsiteX2-101" fmla="*/ 51244 w 2925677"/>
                  <a:gd name="connsiteY2-102" fmla="*/ 1706034 h 2861042"/>
                  <a:gd name="connsiteX3-103" fmla="*/ 1139211 w 2925677"/>
                  <a:gd name="connsiteY3-104" fmla="*/ 2815167 h 2861042"/>
                  <a:gd name="connsiteX4-105" fmla="*/ 2697077 w 2925677"/>
                  <a:gd name="connsiteY4-106" fmla="*/ 2540000 h 2861042"/>
                  <a:gd name="connsiteX5-107" fmla="*/ 2925677 w 2925677"/>
                  <a:gd name="connsiteY5-108" fmla="*/ 918634 h 2861042"/>
                  <a:gd name="connsiteX6-109" fmla="*/ 2108644 w 2925677"/>
                  <a:gd name="connsiteY6-110" fmla="*/ 84667 h 2861042"/>
                  <a:gd name="connsiteX7-111" fmla="*/ 1511744 w 2925677"/>
                  <a:gd name="connsiteY7-112" fmla="*/ 0 h 2861042"/>
                  <a:gd name="connsiteX0-113" fmla="*/ 1511744 w 2925677"/>
                  <a:gd name="connsiteY0-114" fmla="*/ 0 h 2859955"/>
                  <a:gd name="connsiteX1-115" fmla="*/ 330644 w 2925677"/>
                  <a:gd name="connsiteY1-116" fmla="*/ 486834 h 2859955"/>
                  <a:gd name="connsiteX2-117" fmla="*/ 51244 w 2925677"/>
                  <a:gd name="connsiteY2-118" fmla="*/ 1706034 h 2859955"/>
                  <a:gd name="connsiteX3-119" fmla="*/ 1139211 w 2925677"/>
                  <a:gd name="connsiteY3-120" fmla="*/ 2815167 h 2859955"/>
                  <a:gd name="connsiteX4-121" fmla="*/ 2697077 w 2925677"/>
                  <a:gd name="connsiteY4-122" fmla="*/ 2540000 h 2859955"/>
                  <a:gd name="connsiteX5-123" fmla="*/ 2925677 w 2925677"/>
                  <a:gd name="connsiteY5-124" fmla="*/ 918634 h 2859955"/>
                  <a:gd name="connsiteX6-125" fmla="*/ 2108644 w 2925677"/>
                  <a:gd name="connsiteY6-126" fmla="*/ 84667 h 2859955"/>
                  <a:gd name="connsiteX7-127" fmla="*/ 1511744 w 2925677"/>
                  <a:gd name="connsiteY7-128" fmla="*/ 0 h 2859955"/>
                  <a:gd name="connsiteX0-129" fmla="*/ 1511744 w 2925677"/>
                  <a:gd name="connsiteY0-130" fmla="*/ 0 h 2859955"/>
                  <a:gd name="connsiteX1-131" fmla="*/ 330644 w 2925677"/>
                  <a:gd name="connsiteY1-132" fmla="*/ 486834 h 2859955"/>
                  <a:gd name="connsiteX2-133" fmla="*/ 51244 w 2925677"/>
                  <a:gd name="connsiteY2-134" fmla="*/ 1706034 h 2859955"/>
                  <a:gd name="connsiteX3-135" fmla="*/ 1139211 w 2925677"/>
                  <a:gd name="connsiteY3-136" fmla="*/ 2815167 h 2859955"/>
                  <a:gd name="connsiteX4-137" fmla="*/ 2697077 w 2925677"/>
                  <a:gd name="connsiteY4-138" fmla="*/ 2540000 h 2859955"/>
                  <a:gd name="connsiteX5-139" fmla="*/ 2925677 w 2925677"/>
                  <a:gd name="connsiteY5-140" fmla="*/ 918634 h 2859955"/>
                  <a:gd name="connsiteX6-141" fmla="*/ 2108644 w 2925677"/>
                  <a:gd name="connsiteY6-142" fmla="*/ 84667 h 2859955"/>
                  <a:gd name="connsiteX7-143" fmla="*/ 1511744 w 2925677"/>
                  <a:gd name="connsiteY7-144" fmla="*/ 0 h 2859955"/>
                  <a:gd name="connsiteX0-145" fmla="*/ 1511744 w 3015442"/>
                  <a:gd name="connsiteY0-146" fmla="*/ 0 h 2859955"/>
                  <a:gd name="connsiteX1-147" fmla="*/ 330644 w 3015442"/>
                  <a:gd name="connsiteY1-148" fmla="*/ 486834 h 2859955"/>
                  <a:gd name="connsiteX2-149" fmla="*/ 51244 w 3015442"/>
                  <a:gd name="connsiteY2-150" fmla="*/ 1706034 h 2859955"/>
                  <a:gd name="connsiteX3-151" fmla="*/ 1139211 w 3015442"/>
                  <a:gd name="connsiteY3-152" fmla="*/ 2815167 h 2859955"/>
                  <a:gd name="connsiteX4-153" fmla="*/ 2697077 w 3015442"/>
                  <a:gd name="connsiteY4-154" fmla="*/ 2540000 h 2859955"/>
                  <a:gd name="connsiteX5-155" fmla="*/ 2925677 w 3015442"/>
                  <a:gd name="connsiteY5-156" fmla="*/ 918634 h 2859955"/>
                  <a:gd name="connsiteX6-157" fmla="*/ 2108644 w 3015442"/>
                  <a:gd name="connsiteY6-158" fmla="*/ 84667 h 2859955"/>
                  <a:gd name="connsiteX7-159" fmla="*/ 1511744 w 3015442"/>
                  <a:gd name="connsiteY7-160" fmla="*/ 0 h 2859955"/>
                  <a:gd name="connsiteX0-161" fmla="*/ 1511744 w 3015442"/>
                  <a:gd name="connsiteY0-162" fmla="*/ 0 h 2859955"/>
                  <a:gd name="connsiteX1-163" fmla="*/ 330644 w 3015442"/>
                  <a:gd name="connsiteY1-164" fmla="*/ 486834 h 2859955"/>
                  <a:gd name="connsiteX2-165" fmla="*/ 51244 w 3015442"/>
                  <a:gd name="connsiteY2-166" fmla="*/ 1706034 h 2859955"/>
                  <a:gd name="connsiteX3-167" fmla="*/ 1139211 w 3015442"/>
                  <a:gd name="connsiteY3-168" fmla="*/ 2815167 h 2859955"/>
                  <a:gd name="connsiteX4-169" fmla="*/ 2697077 w 3015442"/>
                  <a:gd name="connsiteY4-170" fmla="*/ 2540000 h 2859955"/>
                  <a:gd name="connsiteX5-171" fmla="*/ 2925677 w 3015442"/>
                  <a:gd name="connsiteY5-172" fmla="*/ 918634 h 2859955"/>
                  <a:gd name="connsiteX6-173" fmla="*/ 2108644 w 3015442"/>
                  <a:gd name="connsiteY6-174" fmla="*/ 84667 h 2859955"/>
                  <a:gd name="connsiteX7-175" fmla="*/ 1511744 w 3015442"/>
                  <a:gd name="connsiteY7-176" fmla="*/ 0 h 2859955"/>
                  <a:gd name="connsiteX0-177" fmla="*/ 1511744 w 3015442"/>
                  <a:gd name="connsiteY0-178" fmla="*/ 0 h 2859955"/>
                  <a:gd name="connsiteX1-179" fmla="*/ 330644 w 3015442"/>
                  <a:gd name="connsiteY1-180" fmla="*/ 486834 h 2859955"/>
                  <a:gd name="connsiteX2-181" fmla="*/ 51244 w 3015442"/>
                  <a:gd name="connsiteY2-182" fmla="*/ 1706034 h 2859955"/>
                  <a:gd name="connsiteX3-183" fmla="*/ 1139211 w 3015442"/>
                  <a:gd name="connsiteY3-184" fmla="*/ 2815167 h 2859955"/>
                  <a:gd name="connsiteX4-185" fmla="*/ 2697077 w 3015442"/>
                  <a:gd name="connsiteY4-186" fmla="*/ 2540000 h 2859955"/>
                  <a:gd name="connsiteX5-187" fmla="*/ 2925677 w 3015442"/>
                  <a:gd name="connsiteY5-188" fmla="*/ 918634 h 2859955"/>
                  <a:gd name="connsiteX6-189" fmla="*/ 2108644 w 3015442"/>
                  <a:gd name="connsiteY6-190" fmla="*/ 84667 h 2859955"/>
                  <a:gd name="connsiteX7-191" fmla="*/ 1511744 w 3015442"/>
                  <a:gd name="connsiteY7-192" fmla="*/ 0 h 2859955"/>
                  <a:gd name="connsiteX0-193" fmla="*/ 1511744 w 3015442"/>
                  <a:gd name="connsiteY0-194" fmla="*/ 0 h 2859955"/>
                  <a:gd name="connsiteX1-195" fmla="*/ 330644 w 3015442"/>
                  <a:gd name="connsiteY1-196" fmla="*/ 486834 h 2859955"/>
                  <a:gd name="connsiteX2-197" fmla="*/ 51244 w 3015442"/>
                  <a:gd name="connsiteY2-198" fmla="*/ 1706034 h 2859955"/>
                  <a:gd name="connsiteX3-199" fmla="*/ 1139211 w 3015442"/>
                  <a:gd name="connsiteY3-200" fmla="*/ 2815167 h 2859955"/>
                  <a:gd name="connsiteX4-201" fmla="*/ 2697077 w 3015442"/>
                  <a:gd name="connsiteY4-202" fmla="*/ 2540000 h 2859955"/>
                  <a:gd name="connsiteX5-203" fmla="*/ 2925677 w 3015442"/>
                  <a:gd name="connsiteY5-204" fmla="*/ 918634 h 2859955"/>
                  <a:gd name="connsiteX6-205" fmla="*/ 2108644 w 3015442"/>
                  <a:gd name="connsiteY6-206" fmla="*/ 84667 h 2859955"/>
                  <a:gd name="connsiteX7-207" fmla="*/ 1511744 w 3015442"/>
                  <a:gd name="connsiteY7-208" fmla="*/ 0 h 2859955"/>
                  <a:gd name="connsiteX0-209" fmla="*/ 1511744 w 3015442"/>
                  <a:gd name="connsiteY0-210" fmla="*/ 0 h 2859955"/>
                  <a:gd name="connsiteX1-211" fmla="*/ 330644 w 3015442"/>
                  <a:gd name="connsiteY1-212" fmla="*/ 486834 h 2859955"/>
                  <a:gd name="connsiteX2-213" fmla="*/ 51244 w 3015442"/>
                  <a:gd name="connsiteY2-214" fmla="*/ 1706034 h 2859955"/>
                  <a:gd name="connsiteX3-215" fmla="*/ 1139211 w 3015442"/>
                  <a:gd name="connsiteY3-216" fmla="*/ 2815167 h 2859955"/>
                  <a:gd name="connsiteX4-217" fmla="*/ 2697077 w 3015442"/>
                  <a:gd name="connsiteY4-218" fmla="*/ 2540000 h 2859955"/>
                  <a:gd name="connsiteX5-219" fmla="*/ 2925677 w 3015442"/>
                  <a:gd name="connsiteY5-220" fmla="*/ 918634 h 2859955"/>
                  <a:gd name="connsiteX6-221" fmla="*/ 2108644 w 3015442"/>
                  <a:gd name="connsiteY6-222" fmla="*/ 84667 h 2859955"/>
                  <a:gd name="connsiteX7-223" fmla="*/ 1511744 w 3015442"/>
                  <a:gd name="connsiteY7-224" fmla="*/ 0 h 2859955"/>
                  <a:gd name="connsiteX0-225" fmla="*/ 1511744 w 3015442"/>
                  <a:gd name="connsiteY0-226" fmla="*/ 0 h 2859955"/>
                  <a:gd name="connsiteX1-227" fmla="*/ 330644 w 3015442"/>
                  <a:gd name="connsiteY1-228" fmla="*/ 486834 h 2859955"/>
                  <a:gd name="connsiteX2-229" fmla="*/ 51244 w 3015442"/>
                  <a:gd name="connsiteY2-230" fmla="*/ 1706034 h 2859955"/>
                  <a:gd name="connsiteX3-231" fmla="*/ 1139211 w 3015442"/>
                  <a:gd name="connsiteY3-232" fmla="*/ 2815167 h 2859955"/>
                  <a:gd name="connsiteX4-233" fmla="*/ 2697077 w 3015442"/>
                  <a:gd name="connsiteY4-234" fmla="*/ 2540000 h 2859955"/>
                  <a:gd name="connsiteX5-235" fmla="*/ 2925677 w 3015442"/>
                  <a:gd name="connsiteY5-236" fmla="*/ 918634 h 2859955"/>
                  <a:gd name="connsiteX6-237" fmla="*/ 2201777 w 3015442"/>
                  <a:gd name="connsiteY6-238" fmla="*/ 114300 h 2859955"/>
                  <a:gd name="connsiteX7-239" fmla="*/ 1511744 w 3015442"/>
                  <a:gd name="connsiteY7-240" fmla="*/ 0 h 2859955"/>
                  <a:gd name="connsiteX0-241" fmla="*/ 1511744 w 3015442"/>
                  <a:gd name="connsiteY0-242" fmla="*/ 0 h 2859955"/>
                  <a:gd name="connsiteX1-243" fmla="*/ 330644 w 3015442"/>
                  <a:gd name="connsiteY1-244" fmla="*/ 486834 h 2859955"/>
                  <a:gd name="connsiteX2-245" fmla="*/ 51244 w 3015442"/>
                  <a:gd name="connsiteY2-246" fmla="*/ 1706034 h 2859955"/>
                  <a:gd name="connsiteX3-247" fmla="*/ 1139211 w 3015442"/>
                  <a:gd name="connsiteY3-248" fmla="*/ 2815167 h 2859955"/>
                  <a:gd name="connsiteX4-249" fmla="*/ 2697077 w 3015442"/>
                  <a:gd name="connsiteY4-250" fmla="*/ 2540000 h 2859955"/>
                  <a:gd name="connsiteX5-251" fmla="*/ 2925677 w 3015442"/>
                  <a:gd name="connsiteY5-252" fmla="*/ 918634 h 2859955"/>
                  <a:gd name="connsiteX6-253" fmla="*/ 2201777 w 3015442"/>
                  <a:gd name="connsiteY6-254" fmla="*/ 114300 h 2859955"/>
                  <a:gd name="connsiteX7-255" fmla="*/ 1511744 w 3015442"/>
                  <a:gd name="connsiteY7-256" fmla="*/ 0 h 2859955"/>
                  <a:gd name="connsiteX0-257" fmla="*/ 1511744 w 3037009"/>
                  <a:gd name="connsiteY0-258" fmla="*/ 0 h 2859955"/>
                  <a:gd name="connsiteX1-259" fmla="*/ 330644 w 3037009"/>
                  <a:gd name="connsiteY1-260" fmla="*/ 486834 h 2859955"/>
                  <a:gd name="connsiteX2-261" fmla="*/ 51244 w 3037009"/>
                  <a:gd name="connsiteY2-262" fmla="*/ 1706034 h 2859955"/>
                  <a:gd name="connsiteX3-263" fmla="*/ 1139211 w 3037009"/>
                  <a:gd name="connsiteY3-264" fmla="*/ 2815167 h 2859955"/>
                  <a:gd name="connsiteX4-265" fmla="*/ 2697077 w 3037009"/>
                  <a:gd name="connsiteY4-266" fmla="*/ 2540000 h 2859955"/>
                  <a:gd name="connsiteX5-267" fmla="*/ 2955311 w 3037009"/>
                  <a:gd name="connsiteY5-268" fmla="*/ 939801 h 2859955"/>
                  <a:gd name="connsiteX6-269" fmla="*/ 2201777 w 3037009"/>
                  <a:gd name="connsiteY6-270" fmla="*/ 114300 h 2859955"/>
                  <a:gd name="connsiteX7-271" fmla="*/ 1511744 w 3037009"/>
                  <a:gd name="connsiteY7-272" fmla="*/ 0 h 2859955"/>
                  <a:gd name="connsiteX0-273" fmla="*/ 1511744 w 3037009"/>
                  <a:gd name="connsiteY0-274" fmla="*/ 0 h 2859955"/>
                  <a:gd name="connsiteX1-275" fmla="*/ 330644 w 3037009"/>
                  <a:gd name="connsiteY1-276" fmla="*/ 486834 h 2859955"/>
                  <a:gd name="connsiteX2-277" fmla="*/ 51244 w 3037009"/>
                  <a:gd name="connsiteY2-278" fmla="*/ 1706034 h 2859955"/>
                  <a:gd name="connsiteX3-279" fmla="*/ 1139211 w 3037009"/>
                  <a:gd name="connsiteY3-280" fmla="*/ 2815167 h 2859955"/>
                  <a:gd name="connsiteX4-281" fmla="*/ 2697077 w 3037009"/>
                  <a:gd name="connsiteY4-282" fmla="*/ 2540000 h 2859955"/>
                  <a:gd name="connsiteX5-283" fmla="*/ 2955311 w 3037009"/>
                  <a:gd name="connsiteY5-284" fmla="*/ 939801 h 2859955"/>
                  <a:gd name="connsiteX6-285" fmla="*/ 2201777 w 3037009"/>
                  <a:gd name="connsiteY6-286" fmla="*/ 114300 h 2859955"/>
                  <a:gd name="connsiteX7-287" fmla="*/ 1511744 w 3037009"/>
                  <a:gd name="connsiteY7-288" fmla="*/ 0 h 2859955"/>
                  <a:gd name="connsiteX0-289" fmla="*/ 1511744 w 3037009"/>
                  <a:gd name="connsiteY0-290" fmla="*/ 0 h 2859955"/>
                  <a:gd name="connsiteX1-291" fmla="*/ 330644 w 3037009"/>
                  <a:gd name="connsiteY1-292" fmla="*/ 486834 h 2859955"/>
                  <a:gd name="connsiteX2-293" fmla="*/ 51244 w 3037009"/>
                  <a:gd name="connsiteY2-294" fmla="*/ 1706034 h 2859955"/>
                  <a:gd name="connsiteX3-295" fmla="*/ 1139211 w 3037009"/>
                  <a:gd name="connsiteY3-296" fmla="*/ 2815167 h 2859955"/>
                  <a:gd name="connsiteX4-297" fmla="*/ 2697077 w 3037009"/>
                  <a:gd name="connsiteY4-298" fmla="*/ 2540000 h 2859955"/>
                  <a:gd name="connsiteX5-299" fmla="*/ 2955311 w 3037009"/>
                  <a:gd name="connsiteY5-300" fmla="*/ 939801 h 2859955"/>
                  <a:gd name="connsiteX6-301" fmla="*/ 2095943 w 3037009"/>
                  <a:gd name="connsiteY6-302" fmla="*/ 101600 h 2859955"/>
                  <a:gd name="connsiteX7-303" fmla="*/ 1511744 w 3037009"/>
                  <a:gd name="connsiteY7-304" fmla="*/ 0 h 2859955"/>
                  <a:gd name="connsiteX0-305" fmla="*/ 1511744 w 3037009"/>
                  <a:gd name="connsiteY0-306" fmla="*/ 0 h 2862588"/>
                  <a:gd name="connsiteX1-307" fmla="*/ 330644 w 3037009"/>
                  <a:gd name="connsiteY1-308" fmla="*/ 486834 h 2862588"/>
                  <a:gd name="connsiteX2-309" fmla="*/ 51244 w 3037009"/>
                  <a:gd name="connsiteY2-310" fmla="*/ 1706034 h 2862588"/>
                  <a:gd name="connsiteX3-311" fmla="*/ 1139211 w 3037009"/>
                  <a:gd name="connsiteY3-312" fmla="*/ 2815167 h 2862588"/>
                  <a:gd name="connsiteX4-313" fmla="*/ 2697077 w 3037009"/>
                  <a:gd name="connsiteY4-314" fmla="*/ 2540000 h 2862588"/>
                  <a:gd name="connsiteX5-315" fmla="*/ 2955311 w 3037009"/>
                  <a:gd name="connsiteY5-316" fmla="*/ 939801 h 2862588"/>
                  <a:gd name="connsiteX6-317" fmla="*/ 2095943 w 3037009"/>
                  <a:gd name="connsiteY6-318" fmla="*/ 101600 h 2862588"/>
                  <a:gd name="connsiteX7-319" fmla="*/ 1511744 w 3037009"/>
                  <a:gd name="connsiteY7-320" fmla="*/ 0 h 2862588"/>
                  <a:gd name="connsiteX0-321" fmla="*/ 1511744 w 3037009"/>
                  <a:gd name="connsiteY0-322" fmla="*/ 1040 h 2863628"/>
                  <a:gd name="connsiteX1-323" fmla="*/ 330644 w 3037009"/>
                  <a:gd name="connsiteY1-324" fmla="*/ 487874 h 2863628"/>
                  <a:gd name="connsiteX2-325" fmla="*/ 51244 w 3037009"/>
                  <a:gd name="connsiteY2-326" fmla="*/ 1707074 h 2863628"/>
                  <a:gd name="connsiteX3-327" fmla="*/ 1139211 w 3037009"/>
                  <a:gd name="connsiteY3-328" fmla="*/ 2816207 h 2863628"/>
                  <a:gd name="connsiteX4-329" fmla="*/ 2697077 w 3037009"/>
                  <a:gd name="connsiteY4-330" fmla="*/ 2541040 h 2863628"/>
                  <a:gd name="connsiteX5-331" fmla="*/ 2955311 w 3037009"/>
                  <a:gd name="connsiteY5-332" fmla="*/ 940841 h 2863628"/>
                  <a:gd name="connsiteX6-333" fmla="*/ 2095943 w 3037009"/>
                  <a:gd name="connsiteY6-334" fmla="*/ 102640 h 2863628"/>
                  <a:gd name="connsiteX7-335" fmla="*/ 1511744 w 3037009"/>
                  <a:gd name="connsiteY7-336" fmla="*/ 1040 h 2863628"/>
                  <a:gd name="connsiteX0-337" fmla="*/ 1511744 w 3037009"/>
                  <a:gd name="connsiteY0-338" fmla="*/ 335 h 2862923"/>
                  <a:gd name="connsiteX1-339" fmla="*/ 330644 w 3037009"/>
                  <a:gd name="connsiteY1-340" fmla="*/ 487169 h 2862923"/>
                  <a:gd name="connsiteX2-341" fmla="*/ 51244 w 3037009"/>
                  <a:gd name="connsiteY2-342" fmla="*/ 1706369 h 2862923"/>
                  <a:gd name="connsiteX3-343" fmla="*/ 1139211 w 3037009"/>
                  <a:gd name="connsiteY3-344" fmla="*/ 2815502 h 2862923"/>
                  <a:gd name="connsiteX4-345" fmla="*/ 2697077 w 3037009"/>
                  <a:gd name="connsiteY4-346" fmla="*/ 2540335 h 2862923"/>
                  <a:gd name="connsiteX5-347" fmla="*/ 2955311 w 3037009"/>
                  <a:gd name="connsiteY5-348" fmla="*/ 940136 h 2862923"/>
                  <a:gd name="connsiteX6-349" fmla="*/ 2168208 w 3037009"/>
                  <a:gd name="connsiteY6-350" fmla="*/ 192462 h 2862923"/>
                  <a:gd name="connsiteX7-351" fmla="*/ 1511744 w 3037009"/>
                  <a:gd name="connsiteY7-352" fmla="*/ 335 h 2862923"/>
                  <a:gd name="connsiteX0-353" fmla="*/ 1511744 w 3037009"/>
                  <a:gd name="connsiteY0-354" fmla="*/ 335 h 2862923"/>
                  <a:gd name="connsiteX1-355" fmla="*/ 330644 w 3037009"/>
                  <a:gd name="connsiteY1-356" fmla="*/ 487169 h 2862923"/>
                  <a:gd name="connsiteX2-357" fmla="*/ 51244 w 3037009"/>
                  <a:gd name="connsiteY2-358" fmla="*/ 1706369 h 2862923"/>
                  <a:gd name="connsiteX3-359" fmla="*/ 1139211 w 3037009"/>
                  <a:gd name="connsiteY3-360" fmla="*/ 2815502 h 2862923"/>
                  <a:gd name="connsiteX4-361" fmla="*/ 2697077 w 3037009"/>
                  <a:gd name="connsiteY4-362" fmla="*/ 2540335 h 2862923"/>
                  <a:gd name="connsiteX5-363" fmla="*/ 2955311 w 3037009"/>
                  <a:gd name="connsiteY5-364" fmla="*/ 940136 h 2862923"/>
                  <a:gd name="connsiteX6-365" fmla="*/ 2168208 w 3037009"/>
                  <a:gd name="connsiteY6-366" fmla="*/ 192462 h 2862923"/>
                  <a:gd name="connsiteX7-367" fmla="*/ 1511744 w 3037009"/>
                  <a:gd name="connsiteY7-368" fmla="*/ 335 h 2862923"/>
                  <a:gd name="connsiteX0-369" fmla="*/ 1502514 w 3027779"/>
                  <a:gd name="connsiteY0-370" fmla="*/ 335 h 2862923"/>
                  <a:gd name="connsiteX1-371" fmla="*/ 375614 w 3027779"/>
                  <a:gd name="connsiteY1-372" fmla="*/ 426818 h 2862923"/>
                  <a:gd name="connsiteX2-373" fmla="*/ 42014 w 3027779"/>
                  <a:gd name="connsiteY2-374" fmla="*/ 1706369 h 2862923"/>
                  <a:gd name="connsiteX3-375" fmla="*/ 1129981 w 3027779"/>
                  <a:gd name="connsiteY3-376" fmla="*/ 2815502 h 2862923"/>
                  <a:gd name="connsiteX4-377" fmla="*/ 2687847 w 3027779"/>
                  <a:gd name="connsiteY4-378" fmla="*/ 2540335 h 2862923"/>
                  <a:gd name="connsiteX5-379" fmla="*/ 2946081 w 3027779"/>
                  <a:gd name="connsiteY5-380" fmla="*/ 940136 h 2862923"/>
                  <a:gd name="connsiteX6-381" fmla="*/ 2158978 w 3027779"/>
                  <a:gd name="connsiteY6-382" fmla="*/ 192462 h 2862923"/>
                  <a:gd name="connsiteX7-383" fmla="*/ 1502514 w 3027779"/>
                  <a:gd name="connsiteY7-384" fmla="*/ 335 h 2862923"/>
                  <a:gd name="connsiteX0-385" fmla="*/ 1502514 w 3027779"/>
                  <a:gd name="connsiteY0-386" fmla="*/ 335 h 2835968"/>
                  <a:gd name="connsiteX1-387" fmla="*/ 375614 w 3027779"/>
                  <a:gd name="connsiteY1-388" fmla="*/ 426818 h 2835968"/>
                  <a:gd name="connsiteX2-389" fmla="*/ 42014 w 3027779"/>
                  <a:gd name="connsiteY2-390" fmla="*/ 1706369 h 2835968"/>
                  <a:gd name="connsiteX3-391" fmla="*/ 1157081 w 3027779"/>
                  <a:gd name="connsiteY3-392" fmla="*/ 2785327 h 2835968"/>
                  <a:gd name="connsiteX4-393" fmla="*/ 2687847 w 3027779"/>
                  <a:gd name="connsiteY4-394" fmla="*/ 2540335 h 2835968"/>
                  <a:gd name="connsiteX5-395" fmla="*/ 2946081 w 3027779"/>
                  <a:gd name="connsiteY5-396" fmla="*/ 940136 h 2835968"/>
                  <a:gd name="connsiteX6-397" fmla="*/ 2158978 w 3027779"/>
                  <a:gd name="connsiteY6-398" fmla="*/ 192462 h 2835968"/>
                  <a:gd name="connsiteX7-399" fmla="*/ 1502514 w 3027779"/>
                  <a:gd name="connsiteY7-400" fmla="*/ 335 h 2835968"/>
                  <a:gd name="connsiteX0-401" fmla="*/ 1502514 w 3019315"/>
                  <a:gd name="connsiteY0-402" fmla="*/ 335 h 2837137"/>
                  <a:gd name="connsiteX1-403" fmla="*/ 375614 w 3019315"/>
                  <a:gd name="connsiteY1-404" fmla="*/ 426818 h 2837137"/>
                  <a:gd name="connsiteX2-405" fmla="*/ 42014 w 3019315"/>
                  <a:gd name="connsiteY2-406" fmla="*/ 1706369 h 2837137"/>
                  <a:gd name="connsiteX3-407" fmla="*/ 1157081 w 3019315"/>
                  <a:gd name="connsiteY3-408" fmla="*/ 2785327 h 2837137"/>
                  <a:gd name="connsiteX4-409" fmla="*/ 2651714 w 3019315"/>
                  <a:gd name="connsiteY4-410" fmla="*/ 2550393 h 2837137"/>
                  <a:gd name="connsiteX5-411" fmla="*/ 2946081 w 3019315"/>
                  <a:gd name="connsiteY5-412" fmla="*/ 940136 h 2837137"/>
                  <a:gd name="connsiteX6-413" fmla="*/ 2158978 w 3019315"/>
                  <a:gd name="connsiteY6-414" fmla="*/ 192462 h 2837137"/>
                  <a:gd name="connsiteX7-415" fmla="*/ 1502514 w 3019315"/>
                  <a:gd name="connsiteY7-416" fmla="*/ 335 h 28371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3019315" h="2837137">
                    <a:moveTo>
                      <a:pt x="1502514" y="335"/>
                    </a:moveTo>
                    <a:cubicBezTo>
                      <a:pt x="829414" y="90647"/>
                      <a:pt x="676180" y="201040"/>
                      <a:pt x="375614" y="426818"/>
                    </a:cubicBezTo>
                    <a:cubicBezTo>
                      <a:pt x="62348" y="727385"/>
                      <a:pt x="-76520" y="1050202"/>
                      <a:pt x="42014" y="1706369"/>
                    </a:cubicBezTo>
                    <a:cubicBezTo>
                      <a:pt x="260737" y="2639113"/>
                      <a:pt x="1010325" y="2745816"/>
                      <a:pt x="1157081" y="2785327"/>
                    </a:cubicBezTo>
                    <a:cubicBezTo>
                      <a:pt x="2065837" y="2956072"/>
                      <a:pt x="2531105" y="2659297"/>
                      <a:pt x="2651714" y="2550393"/>
                    </a:cubicBezTo>
                    <a:cubicBezTo>
                      <a:pt x="2990381" y="2196204"/>
                      <a:pt x="3111181" y="1747291"/>
                      <a:pt x="2946081" y="940136"/>
                    </a:cubicBezTo>
                    <a:cubicBezTo>
                      <a:pt x="2885404" y="679081"/>
                      <a:pt x="2720321" y="467302"/>
                      <a:pt x="2158978" y="192462"/>
                    </a:cubicBezTo>
                    <a:cubicBezTo>
                      <a:pt x="1926144" y="117673"/>
                      <a:pt x="1761245" y="-7302"/>
                      <a:pt x="1502514" y="335"/>
                    </a:cubicBezTo>
                    <a:close/>
                  </a:path>
                </a:pathLst>
              </a:custGeom>
              <a:noFill/>
              <a:ln w="12700">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任意多边形 20"/>
            <p:cNvSpPr/>
            <p:nvPr/>
          </p:nvSpPr>
          <p:spPr>
            <a:xfrm>
              <a:off x="1463856" y="1406318"/>
              <a:ext cx="2746993" cy="2274179"/>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1" fmla="*/ 1460500 w 2874433"/>
                <a:gd name="connsiteY0-2" fmla="*/ 0 h 2815167"/>
                <a:gd name="connsiteX1-3" fmla="*/ 279400 w 2874433"/>
                <a:gd name="connsiteY1-4" fmla="*/ 486834 h 2815167"/>
                <a:gd name="connsiteX2-5" fmla="*/ 0 w 2874433"/>
                <a:gd name="connsiteY2-6" fmla="*/ 1706034 h 2815167"/>
                <a:gd name="connsiteX3-7" fmla="*/ 1087967 w 2874433"/>
                <a:gd name="connsiteY3-8" fmla="*/ 2815167 h 2815167"/>
                <a:gd name="connsiteX4-9" fmla="*/ 2645833 w 2874433"/>
                <a:gd name="connsiteY4-10" fmla="*/ 2540000 h 2815167"/>
                <a:gd name="connsiteX5-11" fmla="*/ 2874433 w 2874433"/>
                <a:gd name="connsiteY5-12" fmla="*/ 918634 h 2815167"/>
                <a:gd name="connsiteX6-13" fmla="*/ 2057400 w 2874433"/>
                <a:gd name="connsiteY6-14" fmla="*/ 84667 h 2815167"/>
                <a:gd name="connsiteX7-15" fmla="*/ 1460500 w 2874433"/>
                <a:gd name="connsiteY7-16" fmla="*/ 0 h 2815167"/>
                <a:gd name="connsiteX0-17" fmla="*/ 1460500 w 2874433"/>
                <a:gd name="connsiteY0-18" fmla="*/ 0 h 2815167"/>
                <a:gd name="connsiteX1-19" fmla="*/ 279400 w 2874433"/>
                <a:gd name="connsiteY1-20" fmla="*/ 486834 h 2815167"/>
                <a:gd name="connsiteX2-21" fmla="*/ 0 w 2874433"/>
                <a:gd name="connsiteY2-22" fmla="*/ 1706034 h 2815167"/>
                <a:gd name="connsiteX3-23" fmla="*/ 1087967 w 2874433"/>
                <a:gd name="connsiteY3-24" fmla="*/ 2815167 h 2815167"/>
                <a:gd name="connsiteX4-25" fmla="*/ 2645833 w 2874433"/>
                <a:gd name="connsiteY4-26" fmla="*/ 2540000 h 2815167"/>
                <a:gd name="connsiteX5-27" fmla="*/ 2874433 w 2874433"/>
                <a:gd name="connsiteY5-28" fmla="*/ 918634 h 2815167"/>
                <a:gd name="connsiteX6-29" fmla="*/ 2057400 w 2874433"/>
                <a:gd name="connsiteY6-30" fmla="*/ 84667 h 2815167"/>
                <a:gd name="connsiteX7-31" fmla="*/ 1460500 w 2874433"/>
                <a:gd name="connsiteY7-32" fmla="*/ 0 h 2815167"/>
                <a:gd name="connsiteX0-33" fmla="*/ 1460500 w 2874433"/>
                <a:gd name="connsiteY0-34" fmla="*/ 0 h 2815167"/>
                <a:gd name="connsiteX1-35" fmla="*/ 279400 w 2874433"/>
                <a:gd name="connsiteY1-36" fmla="*/ 486834 h 2815167"/>
                <a:gd name="connsiteX2-37" fmla="*/ 0 w 2874433"/>
                <a:gd name="connsiteY2-38" fmla="*/ 1706034 h 2815167"/>
                <a:gd name="connsiteX3-39" fmla="*/ 1087967 w 2874433"/>
                <a:gd name="connsiteY3-40" fmla="*/ 2815167 h 2815167"/>
                <a:gd name="connsiteX4-41" fmla="*/ 2645833 w 2874433"/>
                <a:gd name="connsiteY4-42" fmla="*/ 2540000 h 2815167"/>
                <a:gd name="connsiteX5-43" fmla="*/ 2874433 w 2874433"/>
                <a:gd name="connsiteY5-44" fmla="*/ 918634 h 2815167"/>
                <a:gd name="connsiteX6-45" fmla="*/ 2057400 w 2874433"/>
                <a:gd name="connsiteY6-46" fmla="*/ 84667 h 2815167"/>
                <a:gd name="connsiteX7-47" fmla="*/ 1460500 w 2874433"/>
                <a:gd name="connsiteY7-48" fmla="*/ 0 h 2815167"/>
                <a:gd name="connsiteX0-49" fmla="*/ 1511744 w 2925677"/>
                <a:gd name="connsiteY0-50" fmla="*/ 0 h 2815167"/>
                <a:gd name="connsiteX1-51" fmla="*/ 330644 w 2925677"/>
                <a:gd name="connsiteY1-52" fmla="*/ 486834 h 2815167"/>
                <a:gd name="connsiteX2-53" fmla="*/ 51244 w 2925677"/>
                <a:gd name="connsiteY2-54" fmla="*/ 1706034 h 2815167"/>
                <a:gd name="connsiteX3-55" fmla="*/ 1139211 w 2925677"/>
                <a:gd name="connsiteY3-56" fmla="*/ 2815167 h 2815167"/>
                <a:gd name="connsiteX4-57" fmla="*/ 2697077 w 2925677"/>
                <a:gd name="connsiteY4-58" fmla="*/ 2540000 h 2815167"/>
                <a:gd name="connsiteX5-59" fmla="*/ 2925677 w 2925677"/>
                <a:gd name="connsiteY5-60" fmla="*/ 918634 h 2815167"/>
                <a:gd name="connsiteX6-61" fmla="*/ 2108644 w 2925677"/>
                <a:gd name="connsiteY6-62" fmla="*/ 84667 h 2815167"/>
                <a:gd name="connsiteX7-63" fmla="*/ 1511744 w 2925677"/>
                <a:gd name="connsiteY7-64" fmla="*/ 0 h 2815167"/>
                <a:gd name="connsiteX0-65" fmla="*/ 1511744 w 2925677"/>
                <a:gd name="connsiteY0-66" fmla="*/ 0 h 2815167"/>
                <a:gd name="connsiteX1-67" fmla="*/ 330644 w 2925677"/>
                <a:gd name="connsiteY1-68" fmla="*/ 486834 h 2815167"/>
                <a:gd name="connsiteX2-69" fmla="*/ 51244 w 2925677"/>
                <a:gd name="connsiteY2-70" fmla="*/ 1706034 h 2815167"/>
                <a:gd name="connsiteX3-71" fmla="*/ 1139211 w 2925677"/>
                <a:gd name="connsiteY3-72" fmla="*/ 2815167 h 2815167"/>
                <a:gd name="connsiteX4-73" fmla="*/ 2697077 w 2925677"/>
                <a:gd name="connsiteY4-74" fmla="*/ 2540000 h 2815167"/>
                <a:gd name="connsiteX5-75" fmla="*/ 2925677 w 2925677"/>
                <a:gd name="connsiteY5-76" fmla="*/ 918634 h 2815167"/>
                <a:gd name="connsiteX6-77" fmla="*/ 2108644 w 2925677"/>
                <a:gd name="connsiteY6-78" fmla="*/ 84667 h 2815167"/>
                <a:gd name="connsiteX7-79" fmla="*/ 1511744 w 2925677"/>
                <a:gd name="connsiteY7-80" fmla="*/ 0 h 2815167"/>
                <a:gd name="connsiteX0-81" fmla="*/ 1511744 w 2925677"/>
                <a:gd name="connsiteY0-82" fmla="*/ 0 h 2815167"/>
                <a:gd name="connsiteX1-83" fmla="*/ 330644 w 2925677"/>
                <a:gd name="connsiteY1-84" fmla="*/ 486834 h 2815167"/>
                <a:gd name="connsiteX2-85" fmla="*/ 51244 w 2925677"/>
                <a:gd name="connsiteY2-86" fmla="*/ 1706034 h 2815167"/>
                <a:gd name="connsiteX3-87" fmla="*/ 1139211 w 2925677"/>
                <a:gd name="connsiteY3-88" fmla="*/ 2815167 h 2815167"/>
                <a:gd name="connsiteX4-89" fmla="*/ 2697077 w 2925677"/>
                <a:gd name="connsiteY4-90" fmla="*/ 2540000 h 2815167"/>
                <a:gd name="connsiteX5-91" fmla="*/ 2925677 w 2925677"/>
                <a:gd name="connsiteY5-92" fmla="*/ 918634 h 2815167"/>
                <a:gd name="connsiteX6-93" fmla="*/ 2108644 w 2925677"/>
                <a:gd name="connsiteY6-94" fmla="*/ 84667 h 2815167"/>
                <a:gd name="connsiteX7-95" fmla="*/ 1511744 w 2925677"/>
                <a:gd name="connsiteY7-96" fmla="*/ 0 h 2815167"/>
                <a:gd name="connsiteX0-97" fmla="*/ 1511744 w 2925677"/>
                <a:gd name="connsiteY0-98" fmla="*/ 0 h 2861042"/>
                <a:gd name="connsiteX1-99" fmla="*/ 330644 w 2925677"/>
                <a:gd name="connsiteY1-100" fmla="*/ 486834 h 2861042"/>
                <a:gd name="connsiteX2-101" fmla="*/ 51244 w 2925677"/>
                <a:gd name="connsiteY2-102" fmla="*/ 1706034 h 2861042"/>
                <a:gd name="connsiteX3-103" fmla="*/ 1139211 w 2925677"/>
                <a:gd name="connsiteY3-104" fmla="*/ 2815167 h 2861042"/>
                <a:gd name="connsiteX4-105" fmla="*/ 2697077 w 2925677"/>
                <a:gd name="connsiteY4-106" fmla="*/ 2540000 h 2861042"/>
                <a:gd name="connsiteX5-107" fmla="*/ 2925677 w 2925677"/>
                <a:gd name="connsiteY5-108" fmla="*/ 918634 h 2861042"/>
                <a:gd name="connsiteX6-109" fmla="*/ 2108644 w 2925677"/>
                <a:gd name="connsiteY6-110" fmla="*/ 84667 h 2861042"/>
                <a:gd name="connsiteX7-111" fmla="*/ 1511744 w 2925677"/>
                <a:gd name="connsiteY7-112" fmla="*/ 0 h 2861042"/>
                <a:gd name="connsiteX0-113" fmla="*/ 1511744 w 2925677"/>
                <a:gd name="connsiteY0-114" fmla="*/ 0 h 2859955"/>
                <a:gd name="connsiteX1-115" fmla="*/ 330644 w 2925677"/>
                <a:gd name="connsiteY1-116" fmla="*/ 486834 h 2859955"/>
                <a:gd name="connsiteX2-117" fmla="*/ 51244 w 2925677"/>
                <a:gd name="connsiteY2-118" fmla="*/ 1706034 h 2859955"/>
                <a:gd name="connsiteX3-119" fmla="*/ 1139211 w 2925677"/>
                <a:gd name="connsiteY3-120" fmla="*/ 2815167 h 2859955"/>
                <a:gd name="connsiteX4-121" fmla="*/ 2697077 w 2925677"/>
                <a:gd name="connsiteY4-122" fmla="*/ 2540000 h 2859955"/>
                <a:gd name="connsiteX5-123" fmla="*/ 2925677 w 2925677"/>
                <a:gd name="connsiteY5-124" fmla="*/ 918634 h 2859955"/>
                <a:gd name="connsiteX6-125" fmla="*/ 2108644 w 2925677"/>
                <a:gd name="connsiteY6-126" fmla="*/ 84667 h 2859955"/>
                <a:gd name="connsiteX7-127" fmla="*/ 1511744 w 2925677"/>
                <a:gd name="connsiteY7-128" fmla="*/ 0 h 2859955"/>
                <a:gd name="connsiteX0-129" fmla="*/ 1511744 w 2925677"/>
                <a:gd name="connsiteY0-130" fmla="*/ 0 h 2859955"/>
                <a:gd name="connsiteX1-131" fmla="*/ 330644 w 2925677"/>
                <a:gd name="connsiteY1-132" fmla="*/ 486834 h 2859955"/>
                <a:gd name="connsiteX2-133" fmla="*/ 51244 w 2925677"/>
                <a:gd name="connsiteY2-134" fmla="*/ 1706034 h 2859955"/>
                <a:gd name="connsiteX3-135" fmla="*/ 1139211 w 2925677"/>
                <a:gd name="connsiteY3-136" fmla="*/ 2815167 h 2859955"/>
                <a:gd name="connsiteX4-137" fmla="*/ 2697077 w 2925677"/>
                <a:gd name="connsiteY4-138" fmla="*/ 2540000 h 2859955"/>
                <a:gd name="connsiteX5-139" fmla="*/ 2925677 w 2925677"/>
                <a:gd name="connsiteY5-140" fmla="*/ 918634 h 2859955"/>
                <a:gd name="connsiteX6-141" fmla="*/ 2108644 w 2925677"/>
                <a:gd name="connsiteY6-142" fmla="*/ 84667 h 2859955"/>
                <a:gd name="connsiteX7-143" fmla="*/ 1511744 w 2925677"/>
                <a:gd name="connsiteY7-144" fmla="*/ 0 h 2859955"/>
                <a:gd name="connsiteX0-145" fmla="*/ 1511744 w 3015442"/>
                <a:gd name="connsiteY0-146" fmla="*/ 0 h 2859955"/>
                <a:gd name="connsiteX1-147" fmla="*/ 330644 w 3015442"/>
                <a:gd name="connsiteY1-148" fmla="*/ 486834 h 2859955"/>
                <a:gd name="connsiteX2-149" fmla="*/ 51244 w 3015442"/>
                <a:gd name="connsiteY2-150" fmla="*/ 1706034 h 2859955"/>
                <a:gd name="connsiteX3-151" fmla="*/ 1139211 w 3015442"/>
                <a:gd name="connsiteY3-152" fmla="*/ 2815167 h 2859955"/>
                <a:gd name="connsiteX4-153" fmla="*/ 2697077 w 3015442"/>
                <a:gd name="connsiteY4-154" fmla="*/ 2540000 h 2859955"/>
                <a:gd name="connsiteX5-155" fmla="*/ 2925677 w 3015442"/>
                <a:gd name="connsiteY5-156" fmla="*/ 918634 h 2859955"/>
                <a:gd name="connsiteX6-157" fmla="*/ 2108644 w 3015442"/>
                <a:gd name="connsiteY6-158" fmla="*/ 84667 h 2859955"/>
                <a:gd name="connsiteX7-159" fmla="*/ 1511744 w 3015442"/>
                <a:gd name="connsiteY7-160" fmla="*/ 0 h 2859955"/>
                <a:gd name="connsiteX0-161" fmla="*/ 1511744 w 3015442"/>
                <a:gd name="connsiteY0-162" fmla="*/ 0 h 2859955"/>
                <a:gd name="connsiteX1-163" fmla="*/ 330644 w 3015442"/>
                <a:gd name="connsiteY1-164" fmla="*/ 486834 h 2859955"/>
                <a:gd name="connsiteX2-165" fmla="*/ 51244 w 3015442"/>
                <a:gd name="connsiteY2-166" fmla="*/ 1706034 h 2859955"/>
                <a:gd name="connsiteX3-167" fmla="*/ 1139211 w 3015442"/>
                <a:gd name="connsiteY3-168" fmla="*/ 2815167 h 2859955"/>
                <a:gd name="connsiteX4-169" fmla="*/ 2697077 w 3015442"/>
                <a:gd name="connsiteY4-170" fmla="*/ 2540000 h 2859955"/>
                <a:gd name="connsiteX5-171" fmla="*/ 2925677 w 3015442"/>
                <a:gd name="connsiteY5-172" fmla="*/ 918634 h 2859955"/>
                <a:gd name="connsiteX6-173" fmla="*/ 2108644 w 3015442"/>
                <a:gd name="connsiteY6-174" fmla="*/ 84667 h 2859955"/>
                <a:gd name="connsiteX7-175" fmla="*/ 1511744 w 3015442"/>
                <a:gd name="connsiteY7-176" fmla="*/ 0 h 2859955"/>
                <a:gd name="connsiteX0-177" fmla="*/ 1511744 w 3015442"/>
                <a:gd name="connsiteY0-178" fmla="*/ 0 h 2859955"/>
                <a:gd name="connsiteX1-179" fmla="*/ 330644 w 3015442"/>
                <a:gd name="connsiteY1-180" fmla="*/ 486834 h 2859955"/>
                <a:gd name="connsiteX2-181" fmla="*/ 51244 w 3015442"/>
                <a:gd name="connsiteY2-182" fmla="*/ 1706034 h 2859955"/>
                <a:gd name="connsiteX3-183" fmla="*/ 1139211 w 3015442"/>
                <a:gd name="connsiteY3-184" fmla="*/ 2815167 h 2859955"/>
                <a:gd name="connsiteX4-185" fmla="*/ 2697077 w 3015442"/>
                <a:gd name="connsiteY4-186" fmla="*/ 2540000 h 2859955"/>
                <a:gd name="connsiteX5-187" fmla="*/ 2925677 w 3015442"/>
                <a:gd name="connsiteY5-188" fmla="*/ 918634 h 2859955"/>
                <a:gd name="connsiteX6-189" fmla="*/ 2108644 w 3015442"/>
                <a:gd name="connsiteY6-190" fmla="*/ 84667 h 2859955"/>
                <a:gd name="connsiteX7-191" fmla="*/ 1511744 w 3015442"/>
                <a:gd name="connsiteY7-192" fmla="*/ 0 h 2859955"/>
                <a:gd name="connsiteX0-193" fmla="*/ 1511744 w 3015442"/>
                <a:gd name="connsiteY0-194" fmla="*/ 0 h 2859955"/>
                <a:gd name="connsiteX1-195" fmla="*/ 330644 w 3015442"/>
                <a:gd name="connsiteY1-196" fmla="*/ 486834 h 2859955"/>
                <a:gd name="connsiteX2-197" fmla="*/ 51244 w 3015442"/>
                <a:gd name="connsiteY2-198" fmla="*/ 1706034 h 2859955"/>
                <a:gd name="connsiteX3-199" fmla="*/ 1139211 w 3015442"/>
                <a:gd name="connsiteY3-200" fmla="*/ 2815167 h 2859955"/>
                <a:gd name="connsiteX4-201" fmla="*/ 2697077 w 3015442"/>
                <a:gd name="connsiteY4-202" fmla="*/ 2540000 h 2859955"/>
                <a:gd name="connsiteX5-203" fmla="*/ 2925677 w 3015442"/>
                <a:gd name="connsiteY5-204" fmla="*/ 918634 h 2859955"/>
                <a:gd name="connsiteX6-205" fmla="*/ 2108644 w 3015442"/>
                <a:gd name="connsiteY6-206" fmla="*/ 84667 h 2859955"/>
                <a:gd name="connsiteX7-207" fmla="*/ 1511744 w 3015442"/>
                <a:gd name="connsiteY7-208" fmla="*/ 0 h 2859955"/>
                <a:gd name="connsiteX0-209" fmla="*/ 1511744 w 3015442"/>
                <a:gd name="connsiteY0-210" fmla="*/ 0 h 2859955"/>
                <a:gd name="connsiteX1-211" fmla="*/ 330644 w 3015442"/>
                <a:gd name="connsiteY1-212" fmla="*/ 486834 h 2859955"/>
                <a:gd name="connsiteX2-213" fmla="*/ 51244 w 3015442"/>
                <a:gd name="connsiteY2-214" fmla="*/ 1706034 h 2859955"/>
                <a:gd name="connsiteX3-215" fmla="*/ 1139211 w 3015442"/>
                <a:gd name="connsiteY3-216" fmla="*/ 2815167 h 2859955"/>
                <a:gd name="connsiteX4-217" fmla="*/ 2697077 w 3015442"/>
                <a:gd name="connsiteY4-218" fmla="*/ 2540000 h 2859955"/>
                <a:gd name="connsiteX5-219" fmla="*/ 2925677 w 3015442"/>
                <a:gd name="connsiteY5-220" fmla="*/ 918634 h 2859955"/>
                <a:gd name="connsiteX6-221" fmla="*/ 2108644 w 3015442"/>
                <a:gd name="connsiteY6-222" fmla="*/ 84667 h 2859955"/>
                <a:gd name="connsiteX7-223" fmla="*/ 1511744 w 3015442"/>
                <a:gd name="connsiteY7-224" fmla="*/ 0 h 2859955"/>
                <a:gd name="connsiteX0-225" fmla="*/ 1511744 w 3015442"/>
                <a:gd name="connsiteY0-226" fmla="*/ 0 h 2859955"/>
                <a:gd name="connsiteX1-227" fmla="*/ 330644 w 3015442"/>
                <a:gd name="connsiteY1-228" fmla="*/ 486834 h 2859955"/>
                <a:gd name="connsiteX2-229" fmla="*/ 51244 w 3015442"/>
                <a:gd name="connsiteY2-230" fmla="*/ 1706034 h 2859955"/>
                <a:gd name="connsiteX3-231" fmla="*/ 1139211 w 3015442"/>
                <a:gd name="connsiteY3-232" fmla="*/ 2815167 h 2859955"/>
                <a:gd name="connsiteX4-233" fmla="*/ 2697077 w 3015442"/>
                <a:gd name="connsiteY4-234" fmla="*/ 2540000 h 2859955"/>
                <a:gd name="connsiteX5-235" fmla="*/ 2925677 w 3015442"/>
                <a:gd name="connsiteY5-236" fmla="*/ 918634 h 2859955"/>
                <a:gd name="connsiteX6-237" fmla="*/ 2201777 w 3015442"/>
                <a:gd name="connsiteY6-238" fmla="*/ 114300 h 2859955"/>
                <a:gd name="connsiteX7-239" fmla="*/ 1511744 w 3015442"/>
                <a:gd name="connsiteY7-240" fmla="*/ 0 h 2859955"/>
                <a:gd name="connsiteX0-241" fmla="*/ 1511744 w 3015442"/>
                <a:gd name="connsiteY0-242" fmla="*/ 0 h 2859955"/>
                <a:gd name="connsiteX1-243" fmla="*/ 330644 w 3015442"/>
                <a:gd name="connsiteY1-244" fmla="*/ 486834 h 2859955"/>
                <a:gd name="connsiteX2-245" fmla="*/ 51244 w 3015442"/>
                <a:gd name="connsiteY2-246" fmla="*/ 1706034 h 2859955"/>
                <a:gd name="connsiteX3-247" fmla="*/ 1139211 w 3015442"/>
                <a:gd name="connsiteY3-248" fmla="*/ 2815167 h 2859955"/>
                <a:gd name="connsiteX4-249" fmla="*/ 2697077 w 3015442"/>
                <a:gd name="connsiteY4-250" fmla="*/ 2540000 h 2859955"/>
                <a:gd name="connsiteX5-251" fmla="*/ 2925677 w 3015442"/>
                <a:gd name="connsiteY5-252" fmla="*/ 918634 h 2859955"/>
                <a:gd name="connsiteX6-253" fmla="*/ 2201777 w 3015442"/>
                <a:gd name="connsiteY6-254" fmla="*/ 114300 h 2859955"/>
                <a:gd name="connsiteX7-255" fmla="*/ 1511744 w 3015442"/>
                <a:gd name="connsiteY7-256" fmla="*/ 0 h 2859955"/>
                <a:gd name="connsiteX0-257" fmla="*/ 1511744 w 3037009"/>
                <a:gd name="connsiteY0-258" fmla="*/ 0 h 2859955"/>
                <a:gd name="connsiteX1-259" fmla="*/ 330644 w 3037009"/>
                <a:gd name="connsiteY1-260" fmla="*/ 486834 h 2859955"/>
                <a:gd name="connsiteX2-261" fmla="*/ 51244 w 3037009"/>
                <a:gd name="connsiteY2-262" fmla="*/ 1706034 h 2859955"/>
                <a:gd name="connsiteX3-263" fmla="*/ 1139211 w 3037009"/>
                <a:gd name="connsiteY3-264" fmla="*/ 2815167 h 2859955"/>
                <a:gd name="connsiteX4-265" fmla="*/ 2697077 w 3037009"/>
                <a:gd name="connsiteY4-266" fmla="*/ 2540000 h 2859955"/>
                <a:gd name="connsiteX5-267" fmla="*/ 2955311 w 3037009"/>
                <a:gd name="connsiteY5-268" fmla="*/ 939801 h 2859955"/>
                <a:gd name="connsiteX6-269" fmla="*/ 2201777 w 3037009"/>
                <a:gd name="connsiteY6-270" fmla="*/ 114300 h 2859955"/>
                <a:gd name="connsiteX7-271" fmla="*/ 1511744 w 3037009"/>
                <a:gd name="connsiteY7-272" fmla="*/ 0 h 2859955"/>
                <a:gd name="connsiteX0-273" fmla="*/ 1511744 w 3037009"/>
                <a:gd name="connsiteY0-274" fmla="*/ 0 h 2859955"/>
                <a:gd name="connsiteX1-275" fmla="*/ 330644 w 3037009"/>
                <a:gd name="connsiteY1-276" fmla="*/ 486834 h 2859955"/>
                <a:gd name="connsiteX2-277" fmla="*/ 51244 w 3037009"/>
                <a:gd name="connsiteY2-278" fmla="*/ 1706034 h 2859955"/>
                <a:gd name="connsiteX3-279" fmla="*/ 1139211 w 3037009"/>
                <a:gd name="connsiteY3-280" fmla="*/ 2815167 h 2859955"/>
                <a:gd name="connsiteX4-281" fmla="*/ 2697077 w 3037009"/>
                <a:gd name="connsiteY4-282" fmla="*/ 2540000 h 2859955"/>
                <a:gd name="connsiteX5-283" fmla="*/ 2955311 w 3037009"/>
                <a:gd name="connsiteY5-284" fmla="*/ 939801 h 2859955"/>
                <a:gd name="connsiteX6-285" fmla="*/ 2201777 w 3037009"/>
                <a:gd name="connsiteY6-286" fmla="*/ 114300 h 2859955"/>
                <a:gd name="connsiteX7-287" fmla="*/ 1511744 w 3037009"/>
                <a:gd name="connsiteY7-288" fmla="*/ 0 h 2859955"/>
                <a:gd name="connsiteX0-289" fmla="*/ 1511744 w 3037009"/>
                <a:gd name="connsiteY0-290" fmla="*/ 0 h 2859955"/>
                <a:gd name="connsiteX1-291" fmla="*/ 330644 w 3037009"/>
                <a:gd name="connsiteY1-292" fmla="*/ 486834 h 2859955"/>
                <a:gd name="connsiteX2-293" fmla="*/ 51244 w 3037009"/>
                <a:gd name="connsiteY2-294" fmla="*/ 1706034 h 2859955"/>
                <a:gd name="connsiteX3-295" fmla="*/ 1139211 w 3037009"/>
                <a:gd name="connsiteY3-296" fmla="*/ 2815167 h 2859955"/>
                <a:gd name="connsiteX4-297" fmla="*/ 2697077 w 3037009"/>
                <a:gd name="connsiteY4-298" fmla="*/ 2540000 h 2859955"/>
                <a:gd name="connsiteX5-299" fmla="*/ 2955311 w 3037009"/>
                <a:gd name="connsiteY5-300" fmla="*/ 939801 h 2859955"/>
                <a:gd name="connsiteX6-301" fmla="*/ 2095943 w 3037009"/>
                <a:gd name="connsiteY6-302" fmla="*/ 101600 h 2859955"/>
                <a:gd name="connsiteX7-303" fmla="*/ 1511744 w 3037009"/>
                <a:gd name="connsiteY7-304" fmla="*/ 0 h 2859955"/>
                <a:gd name="connsiteX0-305" fmla="*/ 1511744 w 3037009"/>
                <a:gd name="connsiteY0-306" fmla="*/ 0 h 2859955"/>
                <a:gd name="connsiteX1-307" fmla="*/ 330644 w 3037009"/>
                <a:gd name="connsiteY1-308" fmla="*/ 486834 h 2859955"/>
                <a:gd name="connsiteX2-309" fmla="*/ 51244 w 3037009"/>
                <a:gd name="connsiteY2-310" fmla="*/ 1706034 h 2859955"/>
                <a:gd name="connsiteX3-311" fmla="*/ 1139211 w 3037009"/>
                <a:gd name="connsiteY3-312" fmla="*/ 2815167 h 2859955"/>
                <a:gd name="connsiteX4-313" fmla="*/ 2697077 w 3037009"/>
                <a:gd name="connsiteY4-314" fmla="*/ 2540000 h 2859955"/>
                <a:gd name="connsiteX5-315" fmla="*/ 2955311 w 3037009"/>
                <a:gd name="connsiteY5-316" fmla="*/ 939801 h 2859955"/>
                <a:gd name="connsiteX6-317" fmla="*/ 2175367 w 3037009"/>
                <a:gd name="connsiteY6-318" fmla="*/ 101600 h 2859955"/>
                <a:gd name="connsiteX7-319" fmla="*/ 1511744 w 3037009"/>
                <a:gd name="connsiteY7-320" fmla="*/ 0 h 2859955"/>
                <a:gd name="connsiteX0-321" fmla="*/ 1511744 w 3037009"/>
                <a:gd name="connsiteY0-322" fmla="*/ 0 h 2859955"/>
                <a:gd name="connsiteX1-323" fmla="*/ 330644 w 3037009"/>
                <a:gd name="connsiteY1-324" fmla="*/ 486834 h 2859955"/>
                <a:gd name="connsiteX2-325" fmla="*/ 51244 w 3037009"/>
                <a:gd name="connsiteY2-326" fmla="*/ 1706034 h 2859955"/>
                <a:gd name="connsiteX3-327" fmla="*/ 1139211 w 3037009"/>
                <a:gd name="connsiteY3-328" fmla="*/ 2815167 h 2859955"/>
                <a:gd name="connsiteX4-329" fmla="*/ 2697077 w 3037009"/>
                <a:gd name="connsiteY4-330" fmla="*/ 2540000 h 2859955"/>
                <a:gd name="connsiteX5-331" fmla="*/ 2955311 w 3037009"/>
                <a:gd name="connsiteY5-332" fmla="*/ 939801 h 2859955"/>
                <a:gd name="connsiteX6-333" fmla="*/ 2175367 w 3037009"/>
                <a:gd name="connsiteY6-334" fmla="*/ 101600 h 2859955"/>
                <a:gd name="connsiteX7-335" fmla="*/ 1511744 w 3037009"/>
                <a:gd name="connsiteY7-336" fmla="*/ 0 h 2859955"/>
                <a:gd name="connsiteX0-337" fmla="*/ 1511744 w 3163050"/>
                <a:gd name="connsiteY0-338" fmla="*/ 0 h 2859955"/>
                <a:gd name="connsiteX1-339" fmla="*/ 330644 w 3163050"/>
                <a:gd name="connsiteY1-340" fmla="*/ 486834 h 2859955"/>
                <a:gd name="connsiteX2-341" fmla="*/ 51244 w 3163050"/>
                <a:gd name="connsiteY2-342" fmla="*/ 1706034 h 2859955"/>
                <a:gd name="connsiteX3-343" fmla="*/ 1139211 w 3163050"/>
                <a:gd name="connsiteY3-344" fmla="*/ 2815167 h 2859955"/>
                <a:gd name="connsiteX4-345" fmla="*/ 2697077 w 3163050"/>
                <a:gd name="connsiteY4-346" fmla="*/ 2540000 h 2859955"/>
                <a:gd name="connsiteX5-347" fmla="*/ 3109489 w 3163050"/>
                <a:gd name="connsiteY5-348" fmla="*/ 1041777 h 2859955"/>
                <a:gd name="connsiteX6-349" fmla="*/ 2175367 w 3163050"/>
                <a:gd name="connsiteY6-350" fmla="*/ 101600 h 2859955"/>
                <a:gd name="connsiteX7-351" fmla="*/ 1511744 w 3163050"/>
                <a:gd name="connsiteY7-352" fmla="*/ 0 h 2859955"/>
                <a:gd name="connsiteX0-353" fmla="*/ 1511744 w 3172659"/>
                <a:gd name="connsiteY0-354" fmla="*/ 0 h 2872088"/>
                <a:gd name="connsiteX1-355" fmla="*/ 330644 w 3172659"/>
                <a:gd name="connsiteY1-356" fmla="*/ 486834 h 2872088"/>
                <a:gd name="connsiteX2-357" fmla="*/ 51244 w 3172659"/>
                <a:gd name="connsiteY2-358" fmla="*/ 1706034 h 2872088"/>
                <a:gd name="connsiteX3-359" fmla="*/ 1139211 w 3172659"/>
                <a:gd name="connsiteY3-360" fmla="*/ 2815167 h 2872088"/>
                <a:gd name="connsiteX4-361" fmla="*/ 2762486 w 3172659"/>
                <a:gd name="connsiteY4-362" fmla="*/ 2646612 h 2872088"/>
                <a:gd name="connsiteX5-363" fmla="*/ 3109489 w 3172659"/>
                <a:gd name="connsiteY5-364" fmla="*/ 1041777 h 2872088"/>
                <a:gd name="connsiteX6-365" fmla="*/ 2175367 w 3172659"/>
                <a:gd name="connsiteY6-366" fmla="*/ 101600 h 2872088"/>
                <a:gd name="connsiteX7-367" fmla="*/ 1511744 w 3172659"/>
                <a:gd name="connsiteY7-368" fmla="*/ 0 h 2872088"/>
                <a:gd name="connsiteX0-369" fmla="*/ 1511744 w 3206112"/>
                <a:gd name="connsiteY0-370" fmla="*/ 0 h 2872088"/>
                <a:gd name="connsiteX1-371" fmla="*/ 330644 w 3206112"/>
                <a:gd name="connsiteY1-372" fmla="*/ 486834 h 2872088"/>
                <a:gd name="connsiteX2-373" fmla="*/ 51244 w 3206112"/>
                <a:gd name="connsiteY2-374" fmla="*/ 1706034 h 2872088"/>
                <a:gd name="connsiteX3-375" fmla="*/ 1139211 w 3206112"/>
                <a:gd name="connsiteY3-376" fmla="*/ 2815167 h 2872088"/>
                <a:gd name="connsiteX4-377" fmla="*/ 2762486 w 3206112"/>
                <a:gd name="connsiteY4-378" fmla="*/ 2646612 h 2872088"/>
                <a:gd name="connsiteX5-379" fmla="*/ 3109489 w 3206112"/>
                <a:gd name="connsiteY5-380" fmla="*/ 1041777 h 2872088"/>
                <a:gd name="connsiteX6-381" fmla="*/ 2175367 w 3206112"/>
                <a:gd name="connsiteY6-382" fmla="*/ 101600 h 2872088"/>
                <a:gd name="connsiteX7-383" fmla="*/ 1511744 w 3206112"/>
                <a:gd name="connsiteY7-384" fmla="*/ 0 h 2872088"/>
                <a:gd name="connsiteX0-385" fmla="*/ 1511744 w 3206112"/>
                <a:gd name="connsiteY0-386" fmla="*/ 0 h 2848554"/>
                <a:gd name="connsiteX1-387" fmla="*/ 330644 w 3206112"/>
                <a:gd name="connsiteY1-388" fmla="*/ 486834 h 2848554"/>
                <a:gd name="connsiteX2-389" fmla="*/ 51244 w 3206112"/>
                <a:gd name="connsiteY2-390" fmla="*/ 1706034 h 2848554"/>
                <a:gd name="connsiteX3-391" fmla="*/ 1129867 w 3206112"/>
                <a:gd name="connsiteY3-392" fmla="*/ 2787356 h 2848554"/>
                <a:gd name="connsiteX4-393" fmla="*/ 2762486 w 3206112"/>
                <a:gd name="connsiteY4-394" fmla="*/ 2646612 h 2848554"/>
                <a:gd name="connsiteX5-395" fmla="*/ 3109489 w 3206112"/>
                <a:gd name="connsiteY5-396" fmla="*/ 1041777 h 2848554"/>
                <a:gd name="connsiteX6-397" fmla="*/ 2175367 w 3206112"/>
                <a:gd name="connsiteY6-398" fmla="*/ 101600 h 2848554"/>
                <a:gd name="connsiteX7-399" fmla="*/ 1511744 w 3206112"/>
                <a:gd name="connsiteY7-400" fmla="*/ 0 h 284855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3206112" h="2848554">
                  <a:moveTo>
                    <a:pt x="1511744" y="0"/>
                  </a:moveTo>
                  <a:cubicBezTo>
                    <a:pt x="838644" y="90312"/>
                    <a:pt x="631210" y="261056"/>
                    <a:pt x="330644" y="486834"/>
                  </a:cubicBezTo>
                  <a:cubicBezTo>
                    <a:pt x="17378" y="787401"/>
                    <a:pt x="-67290" y="1049867"/>
                    <a:pt x="51244" y="1706034"/>
                  </a:cubicBezTo>
                  <a:cubicBezTo>
                    <a:pt x="269967" y="2638778"/>
                    <a:pt x="983111" y="2747845"/>
                    <a:pt x="1129867" y="2787356"/>
                  </a:cubicBezTo>
                  <a:cubicBezTo>
                    <a:pt x="2038623" y="2958101"/>
                    <a:pt x="2653830" y="2725634"/>
                    <a:pt x="2762486" y="2646612"/>
                  </a:cubicBezTo>
                  <a:cubicBezTo>
                    <a:pt x="3269347" y="2213623"/>
                    <a:pt x="3274589" y="1848932"/>
                    <a:pt x="3109489" y="1041777"/>
                  </a:cubicBezTo>
                  <a:cubicBezTo>
                    <a:pt x="3048812" y="780722"/>
                    <a:pt x="2718644" y="316089"/>
                    <a:pt x="2175367" y="101600"/>
                  </a:cubicBezTo>
                  <a:cubicBezTo>
                    <a:pt x="1942533" y="26811"/>
                    <a:pt x="1766776" y="5047"/>
                    <a:pt x="1511744" y="0"/>
                  </a:cubicBez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4526135" y="1348549"/>
            <a:ext cx="2893990" cy="2542468"/>
            <a:chOff x="4764674" y="1331070"/>
            <a:chExt cx="2893990" cy="2542468"/>
          </a:xfrm>
        </p:grpSpPr>
        <p:grpSp>
          <p:nvGrpSpPr>
            <p:cNvPr id="9" name="组合 8"/>
            <p:cNvGrpSpPr/>
            <p:nvPr/>
          </p:nvGrpSpPr>
          <p:grpSpPr>
            <a:xfrm>
              <a:off x="4764674" y="1331070"/>
              <a:ext cx="2893990" cy="2542468"/>
              <a:chOff x="1334271" y="1223262"/>
              <a:chExt cx="3251436" cy="2733133"/>
            </a:xfrm>
          </p:grpSpPr>
          <p:sp>
            <p:nvSpPr>
              <p:cNvPr id="11" name="任意多边形 26"/>
              <p:cNvSpPr/>
              <p:nvPr/>
            </p:nvSpPr>
            <p:spPr>
              <a:xfrm>
                <a:off x="1463232" y="1261393"/>
                <a:ext cx="3037009" cy="2695001"/>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1" fmla="*/ 1460500 w 2874433"/>
                  <a:gd name="connsiteY0-2" fmla="*/ 0 h 2815167"/>
                  <a:gd name="connsiteX1-3" fmla="*/ 279400 w 2874433"/>
                  <a:gd name="connsiteY1-4" fmla="*/ 486834 h 2815167"/>
                  <a:gd name="connsiteX2-5" fmla="*/ 0 w 2874433"/>
                  <a:gd name="connsiteY2-6" fmla="*/ 1706034 h 2815167"/>
                  <a:gd name="connsiteX3-7" fmla="*/ 1087967 w 2874433"/>
                  <a:gd name="connsiteY3-8" fmla="*/ 2815167 h 2815167"/>
                  <a:gd name="connsiteX4-9" fmla="*/ 2645833 w 2874433"/>
                  <a:gd name="connsiteY4-10" fmla="*/ 2540000 h 2815167"/>
                  <a:gd name="connsiteX5-11" fmla="*/ 2874433 w 2874433"/>
                  <a:gd name="connsiteY5-12" fmla="*/ 918634 h 2815167"/>
                  <a:gd name="connsiteX6-13" fmla="*/ 2057400 w 2874433"/>
                  <a:gd name="connsiteY6-14" fmla="*/ 84667 h 2815167"/>
                  <a:gd name="connsiteX7-15" fmla="*/ 1460500 w 2874433"/>
                  <a:gd name="connsiteY7-16" fmla="*/ 0 h 2815167"/>
                  <a:gd name="connsiteX0-17" fmla="*/ 1460500 w 2874433"/>
                  <a:gd name="connsiteY0-18" fmla="*/ 0 h 2815167"/>
                  <a:gd name="connsiteX1-19" fmla="*/ 279400 w 2874433"/>
                  <a:gd name="connsiteY1-20" fmla="*/ 486834 h 2815167"/>
                  <a:gd name="connsiteX2-21" fmla="*/ 0 w 2874433"/>
                  <a:gd name="connsiteY2-22" fmla="*/ 1706034 h 2815167"/>
                  <a:gd name="connsiteX3-23" fmla="*/ 1087967 w 2874433"/>
                  <a:gd name="connsiteY3-24" fmla="*/ 2815167 h 2815167"/>
                  <a:gd name="connsiteX4-25" fmla="*/ 2645833 w 2874433"/>
                  <a:gd name="connsiteY4-26" fmla="*/ 2540000 h 2815167"/>
                  <a:gd name="connsiteX5-27" fmla="*/ 2874433 w 2874433"/>
                  <a:gd name="connsiteY5-28" fmla="*/ 918634 h 2815167"/>
                  <a:gd name="connsiteX6-29" fmla="*/ 2057400 w 2874433"/>
                  <a:gd name="connsiteY6-30" fmla="*/ 84667 h 2815167"/>
                  <a:gd name="connsiteX7-31" fmla="*/ 1460500 w 2874433"/>
                  <a:gd name="connsiteY7-32" fmla="*/ 0 h 2815167"/>
                  <a:gd name="connsiteX0-33" fmla="*/ 1460500 w 2874433"/>
                  <a:gd name="connsiteY0-34" fmla="*/ 0 h 2815167"/>
                  <a:gd name="connsiteX1-35" fmla="*/ 279400 w 2874433"/>
                  <a:gd name="connsiteY1-36" fmla="*/ 486834 h 2815167"/>
                  <a:gd name="connsiteX2-37" fmla="*/ 0 w 2874433"/>
                  <a:gd name="connsiteY2-38" fmla="*/ 1706034 h 2815167"/>
                  <a:gd name="connsiteX3-39" fmla="*/ 1087967 w 2874433"/>
                  <a:gd name="connsiteY3-40" fmla="*/ 2815167 h 2815167"/>
                  <a:gd name="connsiteX4-41" fmla="*/ 2645833 w 2874433"/>
                  <a:gd name="connsiteY4-42" fmla="*/ 2540000 h 2815167"/>
                  <a:gd name="connsiteX5-43" fmla="*/ 2874433 w 2874433"/>
                  <a:gd name="connsiteY5-44" fmla="*/ 918634 h 2815167"/>
                  <a:gd name="connsiteX6-45" fmla="*/ 2057400 w 2874433"/>
                  <a:gd name="connsiteY6-46" fmla="*/ 84667 h 2815167"/>
                  <a:gd name="connsiteX7-47" fmla="*/ 1460500 w 2874433"/>
                  <a:gd name="connsiteY7-48" fmla="*/ 0 h 2815167"/>
                  <a:gd name="connsiteX0-49" fmla="*/ 1511744 w 2925677"/>
                  <a:gd name="connsiteY0-50" fmla="*/ 0 h 2815167"/>
                  <a:gd name="connsiteX1-51" fmla="*/ 330644 w 2925677"/>
                  <a:gd name="connsiteY1-52" fmla="*/ 486834 h 2815167"/>
                  <a:gd name="connsiteX2-53" fmla="*/ 51244 w 2925677"/>
                  <a:gd name="connsiteY2-54" fmla="*/ 1706034 h 2815167"/>
                  <a:gd name="connsiteX3-55" fmla="*/ 1139211 w 2925677"/>
                  <a:gd name="connsiteY3-56" fmla="*/ 2815167 h 2815167"/>
                  <a:gd name="connsiteX4-57" fmla="*/ 2697077 w 2925677"/>
                  <a:gd name="connsiteY4-58" fmla="*/ 2540000 h 2815167"/>
                  <a:gd name="connsiteX5-59" fmla="*/ 2925677 w 2925677"/>
                  <a:gd name="connsiteY5-60" fmla="*/ 918634 h 2815167"/>
                  <a:gd name="connsiteX6-61" fmla="*/ 2108644 w 2925677"/>
                  <a:gd name="connsiteY6-62" fmla="*/ 84667 h 2815167"/>
                  <a:gd name="connsiteX7-63" fmla="*/ 1511744 w 2925677"/>
                  <a:gd name="connsiteY7-64" fmla="*/ 0 h 2815167"/>
                  <a:gd name="connsiteX0-65" fmla="*/ 1511744 w 2925677"/>
                  <a:gd name="connsiteY0-66" fmla="*/ 0 h 2815167"/>
                  <a:gd name="connsiteX1-67" fmla="*/ 330644 w 2925677"/>
                  <a:gd name="connsiteY1-68" fmla="*/ 486834 h 2815167"/>
                  <a:gd name="connsiteX2-69" fmla="*/ 51244 w 2925677"/>
                  <a:gd name="connsiteY2-70" fmla="*/ 1706034 h 2815167"/>
                  <a:gd name="connsiteX3-71" fmla="*/ 1139211 w 2925677"/>
                  <a:gd name="connsiteY3-72" fmla="*/ 2815167 h 2815167"/>
                  <a:gd name="connsiteX4-73" fmla="*/ 2697077 w 2925677"/>
                  <a:gd name="connsiteY4-74" fmla="*/ 2540000 h 2815167"/>
                  <a:gd name="connsiteX5-75" fmla="*/ 2925677 w 2925677"/>
                  <a:gd name="connsiteY5-76" fmla="*/ 918634 h 2815167"/>
                  <a:gd name="connsiteX6-77" fmla="*/ 2108644 w 2925677"/>
                  <a:gd name="connsiteY6-78" fmla="*/ 84667 h 2815167"/>
                  <a:gd name="connsiteX7-79" fmla="*/ 1511744 w 2925677"/>
                  <a:gd name="connsiteY7-80" fmla="*/ 0 h 2815167"/>
                  <a:gd name="connsiteX0-81" fmla="*/ 1511744 w 2925677"/>
                  <a:gd name="connsiteY0-82" fmla="*/ 0 h 2815167"/>
                  <a:gd name="connsiteX1-83" fmla="*/ 330644 w 2925677"/>
                  <a:gd name="connsiteY1-84" fmla="*/ 486834 h 2815167"/>
                  <a:gd name="connsiteX2-85" fmla="*/ 51244 w 2925677"/>
                  <a:gd name="connsiteY2-86" fmla="*/ 1706034 h 2815167"/>
                  <a:gd name="connsiteX3-87" fmla="*/ 1139211 w 2925677"/>
                  <a:gd name="connsiteY3-88" fmla="*/ 2815167 h 2815167"/>
                  <a:gd name="connsiteX4-89" fmla="*/ 2697077 w 2925677"/>
                  <a:gd name="connsiteY4-90" fmla="*/ 2540000 h 2815167"/>
                  <a:gd name="connsiteX5-91" fmla="*/ 2925677 w 2925677"/>
                  <a:gd name="connsiteY5-92" fmla="*/ 918634 h 2815167"/>
                  <a:gd name="connsiteX6-93" fmla="*/ 2108644 w 2925677"/>
                  <a:gd name="connsiteY6-94" fmla="*/ 84667 h 2815167"/>
                  <a:gd name="connsiteX7-95" fmla="*/ 1511744 w 2925677"/>
                  <a:gd name="connsiteY7-96" fmla="*/ 0 h 2815167"/>
                  <a:gd name="connsiteX0-97" fmla="*/ 1511744 w 2925677"/>
                  <a:gd name="connsiteY0-98" fmla="*/ 0 h 2861042"/>
                  <a:gd name="connsiteX1-99" fmla="*/ 330644 w 2925677"/>
                  <a:gd name="connsiteY1-100" fmla="*/ 486834 h 2861042"/>
                  <a:gd name="connsiteX2-101" fmla="*/ 51244 w 2925677"/>
                  <a:gd name="connsiteY2-102" fmla="*/ 1706034 h 2861042"/>
                  <a:gd name="connsiteX3-103" fmla="*/ 1139211 w 2925677"/>
                  <a:gd name="connsiteY3-104" fmla="*/ 2815167 h 2861042"/>
                  <a:gd name="connsiteX4-105" fmla="*/ 2697077 w 2925677"/>
                  <a:gd name="connsiteY4-106" fmla="*/ 2540000 h 2861042"/>
                  <a:gd name="connsiteX5-107" fmla="*/ 2925677 w 2925677"/>
                  <a:gd name="connsiteY5-108" fmla="*/ 918634 h 2861042"/>
                  <a:gd name="connsiteX6-109" fmla="*/ 2108644 w 2925677"/>
                  <a:gd name="connsiteY6-110" fmla="*/ 84667 h 2861042"/>
                  <a:gd name="connsiteX7-111" fmla="*/ 1511744 w 2925677"/>
                  <a:gd name="connsiteY7-112" fmla="*/ 0 h 2861042"/>
                  <a:gd name="connsiteX0-113" fmla="*/ 1511744 w 2925677"/>
                  <a:gd name="connsiteY0-114" fmla="*/ 0 h 2859955"/>
                  <a:gd name="connsiteX1-115" fmla="*/ 330644 w 2925677"/>
                  <a:gd name="connsiteY1-116" fmla="*/ 486834 h 2859955"/>
                  <a:gd name="connsiteX2-117" fmla="*/ 51244 w 2925677"/>
                  <a:gd name="connsiteY2-118" fmla="*/ 1706034 h 2859955"/>
                  <a:gd name="connsiteX3-119" fmla="*/ 1139211 w 2925677"/>
                  <a:gd name="connsiteY3-120" fmla="*/ 2815167 h 2859955"/>
                  <a:gd name="connsiteX4-121" fmla="*/ 2697077 w 2925677"/>
                  <a:gd name="connsiteY4-122" fmla="*/ 2540000 h 2859955"/>
                  <a:gd name="connsiteX5-123" fmla="*/ 2925677 w 2925677"/>
                  <a:gd name="connsiteY5-124" fmla="*/ 918634 h 2859955"/>
                  <a:gd name="connsiteX6-125" fmla="*/ 2108644 w 2925677"/>
                  <a:gd name="connsiteY6-126" fmla="*/ 84667 h 2859955"/>
                  <a:gd name="connsiteX7-127" fmla="*/ 1511744 w 2925677"/>
                  <a:gd name="connsiteY7-128" fmla="*/ 0 h 2859955"/>
                  <a:gd name="connsiteX0-129" fmla="*/ 1511744 w 2925677"/>
                  <a:gd name="connsiteY0-130" fmla="*/ 0 h 2859955"/>
                  <a:gd name="connsiteX1-131" fmla="*/ 330644 w 2925677"/>
                  <a:gd name="connsiteY1-132" fmla="*/ 486834 h 2859955"/>
                  <a:gd name="connsiteX2-133" fmla="*/ 51244 w 2925677"/>
                  <a:gd name="connsiteY2-134" fmla="*/ 1706034 h 2859955"/>
                  <a:gd name="connsiteX3-135" fmla="*/ 1139211 w 2925677"/>
                  <a:gd name="connsiteY3-136" fmla="*/ 2815167 h 2859955"/>
                  <a:gd name="connsiteX4-137" fmla="*/ 2697077 w 2925677"/>
                  <a:gd name="connsiteY4-138" fmla="*/ 2540000 h 2859955"/>
                  <a:gd name="connsiteX5-139" fmla="*/ 2925677 w 2925677"/>
                  <a:gd name="connsiteY5-140" fmla="*/ 918634 h 2859955"/>
                  <a:gd name="connsiteX6-141" fmla="*/ 2108644 w 2925677"/>
                  <a:gd name="connsiteY6-142" fmla="*/ 84667 h 2859955"/>
                  <a:gd name="connsiteX7-143" fmla="*/ 1511744 w 2925677"/>
                  <a:gd name="connsiteY7-144" fmla="*/ 0 h 2859955"/>
                  <a:gd name="connsiteX0-145" fmla="*/ 1511744 w 3015442"/>
                  <a:gd name="connsiteY0-146" fmla="*/ 0 h 2859955"/>
                  <a:gd name="connsiteX1-147" fmla="*/ 330644 w 3015442"/>
                  <a:gd name="connsiteY1-148" fmla="*/ 486834 h 2859955"/>
                  <a:gd name="connsiteX2-149" fmla="*/ 51244 w 3015442"/>
                  <a:gd name="connsiteY2-150" fmla="*/ 1706034 h 2859955"/>
                  <a:gd name="connsiteX3-151" fmla="*/ 1139211 w 3015442"/>
                  <a:gd name="connsiteY3-152" fmla="*/ 2815167 h 2859955"/>
                  <a:gd name="connsiteX4-153" fmla="*/ 2697077 w 3015442"/>
                  <a:gd name="connsiteY4-154" fmla="*/ 2540000 h 2859955"/>
                  <a:gd name="connsiteX5-155" fmla="*/ 2925677 w 3015442"/>
                  <a:gd name="connsiteY5-156" fmla="*/ 918634 h 2859955"/>
                  <a:gd name="connsiteX6-157" fmla="*/ 2108644 w 3015442"/>
                  <a:gd name="connsiteY6-158" fmla="*/ 84667 h 2859955"/>
                  <a:gd name="connsiteX7-159" fmla="*/ 1511744 w 3015442"/>
                  <a:gd name="connsiteY7-160" fmla="*/ 0 h 2859955"/>
                  <a:gd name="connsiteX0-161" fmla="*/ 1511744 w 3015442"/>
                  <a:gd name="connsiteY0-162" fmla="*/ 0 h 2859955"/>
                  <a:gd name="connsiteX1-163" fmla="*/ 330644 w 3015442"/>
                  <a:gd name="connsiteY1-164" fmla="*/ 486834 h 2859955"/>
                  <a:gd name="connsiteX2-165" fmla="*/ 51244 w 3015442"/>
                  <a:gd name="connsiteY2-166" fmla="*/ 1706034 h 2859955"/>
                  <a:gd name="connsiteX3-167" fmla="*/ 1139211 w 3015442"/>
                  <a:gd name="connsiteY3-168" fmla="*/ 2815167 h 2859955"/>
                  <a:gd name="connsiteX4-169" fmla="*/ 2697077 w 3015442"/>
                  <a:gd name="connsiteY4-170" fmla="*/ 2540000 h 2859955"/>
                  <a:gd name="connsiteX5-171" fmla="*/ 2925677 w 3015442"/>
                  <a:gd name="connsiteY5-172" fmla="*/ 918634 h 2859955"/>
                  <a:gd name="connsiteX6-173" fmla="*/ 2108644 w 3015442"/>
                  <a:gd name="connsiteY6-174" fmla="*/ 84667 h 2859955"/>
                  <a:gd name="connsiteX7-175" fmla="*/ 1511744 w 3015442"/>
                  <a:gd name="connsiteY7-176" fmla="*/ 0 h 2859955"/>
                  <a:gd name="connsiteX0-177" fmla="*/ 1511744 w 3015442"/>
                  <a:gd name="connsiteY0-178" fmla="*/ 0 h 2859955"/>
                  <a:gd name="connsiteX1-179" fmla="*/ 330644 w 3015442"/>
                  <a:gd name="connsiteY1-180" fmla="*/ 486834 h 2859955"/>
                  <a:gd name="connsiteX2-181" fmla="*/ 51244 w 3015442"/>
                  <a:gd name="connsiteY2-182" fmla="*/ 1706034 h 2859955"/>
                  <a:gd name="connsiteX3-183" fmla="*/ 1139211 w 3015442"/>
                  <a:gd name="connsiteY3-184" fmla="*/ 2815167 h 2859955"/>
                  <a:gd name="connsiteX4-185" fmla="*/ 2697077 w 3015442"/>
                  <a:gd name="connsiteY4-186" fmla="*/ 2540000 h 2859955"/>
                  <a:gd name="connsiteX5-187" fmla="*/ 2925677 w 3015442"/>
                  <a:gd name="connsiteY5-188" fmla="*/ 918634 h 2859955"/>
                  <a:gd name="connsiteX6-189" fmla="*/ 2108644 w 3015442"/>
                  <a:gd name="connsiteY6-190" fmla="*/ 84667 h 2859955"/>
                  <a:gd name="connsiteX7-191" fmla="*/ 1511744 w 3015442"/>
                  <a:gd name="connsiteY7-192" fmla="*/ 0 h 2859955"/>
                  <a:gd name="connsiteX0-193" fmla="*/ 1511744 w 3015442"/>
                  <a:gd name="connsiteY0-194" fmla="*/ 0 h 2859955"/>
                  <a:gd name="connsiteX1-195" fmla="*/ 330644 w 3015442"/>
                  <a:gd name="connsiteY1-196" fmla="*/ 486834 h 2859955"/>
                  <a:gd name="connsiteX2-197" fmla="*/ 51244 w 3015442"/>
                  <a:gd name="connsiteY2-198" fmla="*/ 1706034 h 2859955"/>
                  <a:gd name="connsiteX3-199" fmla="*/ 1139211 w 3015442"/>
                  <a:gd name="connsiteY3-200" fmla="*/ 2815167 h 2859955"/>
                  <a:gd name="connsiteX4-201" fmla="*/ 2697077 w 3015442"/>
                  <a:gd name="connsiteY4-202" fmla="*/ 2540000 h 2859955"/>
                  <a:gd name="connsiteX5-203" fmla="*/ 2925677 w 3015442"/>
                  <a:gd name="connsiteY5-204" fmla="*/ 918634 h 2859955"/>
                  <a:gd name="connsiteX6-205" fmla="*/ 2108644 w 3015442"/>
                  <a:gd name="connsiteY6-206" fmla="*/ 84667 h 2859955"/>
                  <a:gd name="connsiteX7-207" fmla="*/ 1511744 w 3015442"/>
                  <a:gd name="connsiteY7-208" fmla="*/ 0 h 2859955"/>
                  <a:gd name="connsiteX0-209" fmla="*/ 1511744 w 3015442"/>
                  <a:gd name="connsiteY0-210" fmla="*/ 0 h 2859955"/>
                  <a:gd name="connsiteX1-211" fmla="*/ 330644 w 3015442"/>
                  <a:gd name="connsiteY1-212" fmla="*/ 486834 h 2859955"/>
                  <a:gd name="connsiteX2-213" fmla="*/ 51244 w 3015442"/>
                  <a:gd name="connsiteY2-214" fmla="*/ 1706034 h 2859955"/>
                  <a:gd name="connsiteX3-215" fmla="*/ 1139211 w 3015442"/>
                  <a:gd name="connsiteY3-216" fmla="*/ 2815167 h 2859955"/>
                  <a:gd name="connsiteX4-217" fmla="*/ 2697077 w 3015442"/>
                  <a:gd name="connsiteY4-218" fmla="*/ 2540000 h 2859955"/>
                  <a:gd name="connsiteX5-219" fmla="*/ 2925677 w 3015442"/>
                  <a:gd name="connsiteY5-220" fmla="*/ 918634 h 2859955"/>
                  <a:gd name="connsiteX6-221" fmla="*/ 2108644 w 3015442"/>
                  <a:gd name="connsiteY6-222" fmla="*/ 84667 h 2859955"/>
                  <a:gd name="connsiteX7-223" fmla="*/ 1511744 w 3015442"/>
                  <a:gd name="connsiteY7-224" fmla="*/ 0 h 2859955"/>
                  <a:gd name="connsiteX0-225" fmla="*/ 1511744 w 3015442"/>
                  <a:gd name="connsiteY0-226" fmla="*/ 0 h 2859955"/>
                  <a:gd name="connsiteX1-227" fmla="*/ 330644 w 3015442"/>
                  <a:gd name="connsiteY1-228" fmla="*/ 486834 h 2859955"/>
                  <a:gd name="connsiteX2-229" fmla="*/ 51244 w 3015442"/>
                  <a:gd name="connsiteY2-230" fmla="*/ 1706034 h 2859955"/>
                  <a:gd name="connsiteX3-231" fmla="*/ 1139211 w 3015442"/>
                  <a:gd name="connsiteY3-232" fmla="*/ 2815167 h 2859955"/>
                  <a:gd name="connsiteX4-233" fmla="*/ 2697077 w 3015442"/>
                  <a:gd name="connsiteY4-234" fmla="*/ 2540000 h 2859955"/>
                  <a:gd name="connsiteX5-235" fmla="*/ 2925677 w 3015442"/>
                  <a:gd name="connsiteY5-236" fmla="*/ 918634 h 2859955"/>
                  <a:gd name="connsiteX6-237" fmla="*/ 2201777 w 3015442"/>
                  <a:gd name="connsiteY6-238" fmla="*/ 114300 h 2859955"/>
                  <a:gd name="connsiteX7-239" fmla="*/ 1511744 w 3015442"/>
                  <a:gd name="connsiteY7-240" fmla="*/ 0 h 2859955"/>
                  <a:gd name="connsiteX0-241" fmla="*/ 1511744 w 3015442"/>
                  <a:gd name="connsiteY0-242" fmla="*/ 0 h 2859955"/>
                  <a:gd name="connsiteX1-243" fmla="*/ 330644 w 3015442"/>
                  <a:gd name="connsiteY1-244" fmla="*/ 486834 h 2859955"/>
                  <a:gd name="connsiteX2-245" fmla="*/ 51244 w 3015442"/>
                  <a:gd name="connsiteY2-246" fmla="*/ 1706034 h 2859955"/>
                  <a:gd name="connsiteX3-247" fmla="*/ 1139211 w 3015442"/>
                  <a:gd name="connsiteY3-248" fmla="*/ 2815167 h 2859955"/>
                  <a:gd name="connsiteX4-249" fmla="*/ 2697077 w 3015442"/>
                  <a:gd name="connsiteY4-250" fmla="*/ 2540000 h 2859955"/>
                  <a:gd name="connsiteX5-251" fmla="*/ 2925677 w 3015442"/>
                  <a:gd name="connsiteY5-252" fmla="*/ 918634 h 2859955"/>
                  <a:gd name="connsiteX6-253" fmla="*/ 2201777 w 3015442"/>
                  <a:gd name="connsiteY6-254" fmla="*/ 114300 h 2859955"/>
                  <a:gd name="connsiteX7-255" fmla="*/ 1511744 w 3015442"/>
                  <a:gd name="connsiteY7-256" fmla="*/ 0 h 2859955"/>
                  <a:gd name="connsiteX0-257" fmla="*/ 1511744 w 3037009"/>
                  <a:gd name="connsiteY0-258" fmla="*/ 0 h 2859955"/>
                  <a:gd name="connsiteX1-259" fmla="*/ 330644 w 3037009"/>
                  <a:gd name="connsiteY1-260" fmla="*/ 486834 h 2859955"/>
                  <a:gd name="connsiteX2-261" fmla="*/ 51244 w 3037009"/>
                  <a:gd name="connsiteY2-262" fmla="*/ 1706034 h 2859955"/>
                  <a:gd name="connsiteX3-263" fmla="*/ 1139211 w 3037009"/>
                  <a:gd name="connsiteY3-264" fmla="*/ 2815167 h 2859955"/>
                  <a:gd name="connsiteX4-265" fmla="*/ 2697077 w 3037009"/>
                  <a:gd name="connsiteY4-266" fmla="*/ 2540000 h 2859955"/>
                  <a:gd name="connsiteX5-267" fmla="*/ 2955311 w 3037009"/>
                  <a:gd name="connsiteY5-268" fmla="*/ 939801 h 2859955"/>
                  <a:gd name="connsiteX6-269" fmla="*/ 2201777 w 3037009"/>
                  <a:gd name="connsiteY6-270" fmla="*/ 114300 h 2859955"/>
                  <a:gd name="connsiteX7-271" fmla="*/ 1511744 w 3037009"/>
                  <a:gd name="connsiteY7-272" fmla="*/ 0 h 2859955"/>
                  <a:gd name="connsiteX0-273" fmla="*/ 1511744 w 3037009"/>
                  <a:gd name="connsiteY0-274" fmla="*/ 0 h 2859955"/>
                  <a:gd name="connsiteX1-275" fmla="*/ 330644 w 3037009"/>
                  <a:gd name="connsiteY1-276" fmla="*/ 486834 h 2859955"/>
                  <a:gd name="connsiteX2-277" fmla="*/ 51244 w 3037009"/>
                  <a:gd name="connsiteY2-278" fmla="*/ 1706034 h 2859955"/>
                  <a:gd name="connsiteX3-279" fmla="*/ 1139211 w 3037009"/>
                  <a:gd name="connsiteY3-280" fmla="*/ 2815167 h 2859955"/>
                  <a:gd name="connsiteX4-281" fmla="*/ 2697077 w 3037009"/>
                  <a:gd name="connsiteY4-282" fmla="*/ 2540000 h 2859955"/>
                  <a:gd name="connsiteX5-283" fmla="*/ 2955311 w 3037009"/>
                  <a:gd name="connsiteY5-284" fmla="*/ 939801 h 2859955"/>
                  <a:gd name="connsiteX6-285" fmla="*/ 2201777 w 3037009"/>
                  <a:gd name="connsiteY6-286" fmla="*/ 114300 h 2859955"/>
                  <a:gd name="connsiteX7-287" fmla="*/ 1511744 w 3037009"/>
                  <a:gd name="connsiteY7-288" fmla="*/ 0 h 2859955"/>
                  <a:gd name="connsiteX0-289" fmla="*/ 1511744 w 3037009"/>
                  <a:gd name="connsiteY0-290" fmla="*/ 0 h 2859955"/>
                  <a:gd name="connsiteX1-291" fmla="*/ 330644 w 3037009"/>
                  <a:gd name="connsiteY1-292" fmla="*/ 486834 h 2859955"/>
                  <a:gd name="connsiteX2-293" fmla="*/ 51244 w 3037009"/>
                  <a:gd name="connsiteY2-294" fmla="*/ 1706034 h 2859955"/>
                  <a:gd name="connsiteX3-295" fmla="*/ 1139211 w 3037009"/>
                  <a:gd name="connsiteY3-296" fmla="*/ 2815167 h 2859955"/>
                  <a:gd name="connsiteX4-297" fmla="*/ 2697077 w 3037009"/>
                  <a:gd name="connsiteY4-298" fmla="*/ 2540000 h 2859955"/>
                  <a:gd name="connsiteX5-299" fmla="*/ 2955311 w 3037009"/>
                  <a:gd name="connsiteY5-300" fmla="*/ 939801 h 2859955"/>
                  <a:gd name="connsiteX6-301" fmla="*/ 2095943 w 3037009"/>
                  <a:gd name="connsiteY6-302" fmla="*/ 101600 h 2859955"/>
                  <a:gd name="connsiteX7-303" fmla="*/ 1511744 w 3037009"/>
                  <a:gd name="connsiteY7-304" fmla="*/ 0 h 2859955"/>
                  <a:gd name="connsiteX0-305" fmla="*/ 1511744 w 3037009"/>
                  <a:gd name="connsiteY0-306" fmla="*/ 0 h 2862588"/>
                  <a:gd name="connsiteX1-307" fmla="*/ 330644 w 3037009"/>
                  <a:gd name="connsiteY1-308" fmla="*/ 486834 h 2862588"/>
                  <a:gd name="connsiteX2-309" fmla="*/ 51244 w 3037009"/>
                  <a:gd name="connsiteY2-310" fmla="*/ 1706034 h 2862588"/>
                  <a:gd name="connsiteX3-311" fmla="*/ 1139211 w 3037009"/>
                  <a:gd name="connsiteY3-312" fmla="*/ 2815167 h 2862588"/>
                  <a:gd name="connsiteX4-313" fmla="*/ 2697077 w 3037009"/>
                  <a:gd name="connsiteY4-314" fmla="*/ 2540000 h 2862588"/>
                  <a:gd name="connsiteX5-315" fmla="*/ 2955311 w 3037009"/>
                  <a:gd name="connsiteY5-316" fmla="*/ 939801 h 2862588"/>
                  <a:gd name="connsiteX6-317" fmla="*/ 2095943 w 3037009"/>
                  <a:gd name="connsiteY6-318" fmla="*/ 101600 h 2862588"/>
                  <a:gd name="connsiteX7-319" fmla="*/ 1511744 w 3037009"/>
                  <a:gd name="connsiteY7-320" fmla="*/ 0 h 2862588"/>
                  <a:gd name="connsiteX0-321" fmla="*/ 1511744 w 3037009"/>
                  <a:gd name="connsiteY0-322" fmla="*/ 1040 h 2863628"/>
                  <a:gd name="connsiteX1-323" fmla="*/ 330644 w 3037009"/>
                  <a:gd name="connsiteY1-324" fmla="*/ 487874 h 2863628"/>
                  <a:gd name="connsiteX2-325" fmla="*/ 51244 w 3037009"/>
                  <a:gd name="connsiteY2-326" fmla="*/ 1707074 h 2863628"/>
                  <a:gd name="connsiteX3-327" fmla="*/ 1139211 w 3037009"/>
                  <a:gd name="connsiteY3-328" fmla="*/ 2816207 h 2863628"/>
                  <a:gd name="connsiteX4-329" fmla="*/ 2697077 w 3037009"/>
                  <a:gd name="connsiteY4-330" fmla="*/ 2541040 h 2863628"/>
                  <a:gd name="connsiteX5-331" fmla="*/ 2955311 w 3037009"/>
                  <a:gd name="connsiteY5-332" fmla="*/ 940841 h 2863628"/>
                  <a:gd name="connsiteX6-333" fmla="*/ 2095943 w 3037009"/>
                  <a:gd name="connsiteY6-334" fmla="*/ 102640 h 2863628"/>
                  <a:gd name="connsiteX7-335" fmla="*/ 1511744 w 3037009"/>
                  <a:gd name="connsiteY7-336" fmla="*/ 1040 h 286362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3037009" h="2863628">
                    <a:moveTo>
                      <a:pt x="1511744" y="1040"/>
                    </a:moveTo>
                    <a:cubicBezTo>
                      <a:pt x="838644" y="91352"/>
                      <a:pt x="631210" y="262096"/>
                      <a:pt x="330644" y="487874"/>
                    </a:cubicBezTo>
                    <a:cubicBezTo>
                      <a:pt x="17378" y="788441"/>
                      <a:pt x="-67290" y="1050907"/>
                      <a:pt x="51244" y="1707074"/>
                    </a:cubicBezTo>
                    <a:cubicBezTo>
                      <a:pt x="269967" y="2639818"/>
                      <a:pt x="992455" y="2776696"/>
                      <a:pt x="1139211" y="2816207"/>
                    </a:cubicBezTo>
                    <a:cubicBezTo>
                      <a:pt x="2047967" y="2986952"/>
                      <a:pt x="2576468" y="2649944"/>
                      <a:pt x="2697077" y="2541040"/>
                    </a:cubicBezTo>
                    <a:cubicBezTo>
                      <a:pt x="3035744" y="2186851"/>
                      <a:pt x="3120411" y="1747996"/>
                      <a:pt x="2955311" y="940841"/>
                    </a:cubicBezTo>
                    <a:cubicBezTo>
                      <a:pt x="2894634" y="679786"/>
                      <a:pt x="2639220" y="317129"/>
                      <a:pt x="2095943" y="102640"/>
                    </a:cubicBezTo>
                    <a:cubicBezTo>
                      <a:pt x="1863109" y="27851"/>
                      <a:pt x="1770475" y="-6597"/>
                      <a:pt x="1511744" y="1040"/>
                    </a:cubicBezTo>
                    <a:close/>
                  </a:path>
                </a:pathLst>
              </a:custGeom>
              <a:noFill/>
              <a:ln w="9525">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27"/>
              <p:cNvSpPr/>
              <p:nvPr/>
            </p:nvSpPr>
            <p:spPr>
              <a:xfrm>
                <a:off x="1432463" y="1223262"/>
                <a:ext cx="3106201" cy="2733133"/>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1" fmla="*/ 1460500 w 2874433"/>
                  <a:gd name="connsiteY0-2" fmla="*/ 0 h 2815167"/>
                  <a:gd name="connsiteX1-3" fmla="*/ 279400 w 2874433"/>
                  <a:gd name="connsiteY1-4" fmla="*/ 486834 h 2815167"/>
                  <a:gd name="connsiteX2-5" fmla="*/ 0 w 2874433"/>
                  <a:gd name="connsiteY2-6" fmla="*/ 1706034 h 2815167"/>
                  <a:gd name="connsiteX3-7" fmla="*/ 1087967 w 2874433"/>
                  <a:gd name="connsiteY3-8" fmla="*/ 2815167 h 2815167"/>
                  <a:gd name="connsiteX4-9" fmla="*/ 2645833 w 2874433"/>
                  <a:gd name="connsiteY4-10" fmla="*/ 2540000 h 2815167"/>
                  <a:gd name="connsiteX5-11" fmla="*/ 2874433 w 2874433"/>
                  <a:gd name="connsiteY5-12" fmla="*/ 918634 h 2815167"/>
                  <a:gd name="connsiteX6-13" fmla="*/ 2057400 w 2874433"/>
                  <a:gd name="connsiteY6-14" fmla="*/ 84667 h 2815167"/>
                  <a:gd name="connsiteX7-15" fmla="*/ 1460500 w 2874433"/>
                  <a:gd name="connsiteY7-16" fmla="*/ 0 h 2815167"/>
                  <a:gd name="connsiteX0-17" fmla="*/ 1460500 w 2874433"/>
                  <a:gd name="connsiteY0-18" fmla="*/ 0 h 2815167"/>
                  <a:gd name="connsiteX1-19" fmla="*/ 279400 w 2874433"/>
                  <a:gd name="connsiteY1-20" fmla="*/ 486834 h 2815167"/>
                  <a:gd name="connsiteX2-21" fmla="*/ 0 w 2874433"/>
                  <a:gd name="connsiteY2-22" fmla="*/ 1706034 h 2815167"/>
                  <a:gd name="connsiteX3-23" fmla="*/ 1087967 w 2874433"/>
                  <a:gd name="connsiteY3-24" fmla="*/ 2815167 h 2815167"/>
                  <a:gd name="connsiteX4-25" fmla="*/ 2645833 w 2874433"/>
                  <a:gd name="connsiteY4-26" fmla="*/ 2540000 h 2815167"/>
                  <a:gd name="connsiteX5-27" fmla="*/ 2874433 w 2874433"/>
                  <a:gd name="connsiteY5-28" fmla="*/ 918634 h 2815167"/>
                  <a:gd name="connsiteX6-29" fmla="*/ 2057400 w 2874433"/>
                  <a:gd name="connsiteY6-30" fmla="*/ 84667 h 2815167"/>
                  <a:gd name="connsiteX7-31" fmla="*/ 1460500 w 2874433"/>
                  <a:gd name="connsiteY7-32" fmla="*/ 0 h 2815167"/>
                  <a:gd name="connsiteX0-33" fmla="*/ 1460500 w 2874433"/>
                  <a:gd name="connsiteY0-34" fmla="*/ 0 h 2815167"/>
                  <a:gd name="connsiteX1-35" fmla="*/ 279400 w 2874433"/>
                  <a:gd name="connsiteY1-36" fmla="*/ 486834 h 2815167"/>
                  <a:gd name="connsiteX2-37" fmla="*/ 0 w 2874433"/>
                  <a:gd name="connsiteY2-38" fmla="*/ 1706034 h 2815167"/>
                  <a:gd name="connsiteX3-39" fmla="*/ 1087967 w 2874433"/>
                  <a:gd name="connsiteY3-40" fmla="*/ 2815167 h 2815167"/>
                  <a:gd name="connsiteX4-41" fmla="*/ 2645833 w 2874433"/>
                  <a:gd name="connsiteY4-42" fmla="*/ 2540000 h 2815167"/>
                  <a:gd name="connsiteX5-43" fmla="*/ 2874433 w 2874433"/>
                  <a:gd name="connsiteY5-44" fmla="*/ 918634 h 2815167"/>
                  <a:gd name="connsiteX6-45" fmla="*/ 2057400 w 2874433"/>
                  <a:gd name="connsiteY6-46" fmla="*/ 84667 h 2815167"/>
                  <a:gd name="connsiteX7-47" fmla="*/ 1460500 w 2874433"/>
                  <a:gd name="connsiteY7-48" fmla="*/ 0 h 2815167"/>
                  <a:gd name="connsiteX0-49" fmla="*/ 1511744 w 2925677"/>
                  <a:gd name="connsiteY0-50" fmla="*/ 0 h 2815167"/>
                  <a:gd name="connsiteX1-51" fmla="*/ 330644 w 2925677"/>
                  <a:gd name="connsiteY1-52" fmla="*/ 486834 h 2815167"/>
                  <a:gd name="connsiteX2-53" fmla="*/ 51244 w 2925677"/>
                  <a:gd name="connsiteY2-54" fmla="*/ 1706034 h 2815167"/>
                  <a:gd name="connsiteX3-55" fmla="*/ 1139211 w 2925677"/>
                  <a:gd name="connsiteY3-56" fmla="*/ 2815167 h 2815167"/>
                  <a:gd name="connsiteX4-57" fmla="*/ 2697077 w 2925677"/>
                  <a:gd name="connsiteY4-58" fmla="*/ 2540000 h 2815167"/>
                  <a:gd name="connsiteX5-59" fmla="*/ 2925677 w 2925677"/>
                  <a:gd name="connsiteY5-60" fmla="*/ 918634 h 2815167"/>
                  <a:gd name="connsiteX6-61" fmla="*/ 2108644 w 2925677"/>
                  <a:gd name="connsiteY6-62" fmla="*/ 84667 h 2815167"/>
                  <a:gd name="connsiteX7-63" fmla="*/ 1511744 w 2925677"/>
                  <a:gd name="connsiteY7-64" fmla="*/ 0 h 2815167"/>
                  <a:gd name="connsiteX0-65" fmla="*/ 1511744 w 2925677"/>
                  <a:gd name="connsiteY0-66" fmla="*/ 0 h 2815167"/>
                  <a:gd name="connsiteX1-67" fmla="*/ 330644 w 2925677"/>
                  <a:gd name="connsiteY1-68" fmla="*/ 486834 h 2815167"/>
                  <a:gd name="connsiteX2-69" fmla="*/ 51244 w 2925677"/>
                  <a:gd name="connsiteY2-70" fmla="*/ 1706034 h 2815167"/>
                  <a:gd name="connsiteX3-71" fmla="*/ 1139211 w 2925677"/>
                  <a:gd name="connsiteY3-72" fmla="*/ 2815167 h 2815167"/>
                  <a:gd name="connsiteX4-73" fmla="*/ 2697077 w 2925677"/>
                  <a:gd name="connsiteY4-74" fmla="*/ 2540000 h 2815167"/>
                  <a:gd name="connsiteX5-75" fmla="*/ 2925677 w 2925677"/>
                  <a:gd name="connsiteY5-76" fmla="*/ 918634 h 2815167"/>
                  <a:gd name="connsiteX6-77" fmla="*/ 2108644 w 2925677"/>
                  <a:gd name="connsiteY6-78" fmla="*/ 84667 h 2815167"/>
                  <a:gd name="connsiteX7-79" fmla="*/ 1511744 w 2925677"/>
                  <a:gd name="connsiteY7-80" fmla="*/ 0 h 2815167"/>
                  <a:gd name="connsiteX0-81" fmla="*/ 1511744 w 2925677"/>
                  <a:gd name="connsiteY0-82" fmla="*/ 0 h 2815167"/>
                  <a:gd name="connsiteX1-83" fmla="*/ 330644 w 2925677"/>
                  <a:gd name="connsiteY1-84" fmla="*/ 486834 h 2815167"/>
                  <a:gd name="connsiteX2-85" fmla="*/ 51244 w 2925677"/>
                  <a:gd name="connsiteY2-86" fmla="*/ 1706034 h 2815167"/>
                  <a:gd name="connsiteX3-87" fmla="*/ 1139211 w 2925677"/>
                  <a:gd name="connsiteY3-88" fmla="*/ 2815167 h 2815167"/>
                  <a:gd name="connsiteX4-89" fmla="*/ 2697077 w 2925677"/>
                  <a:gd name="connsiteY4-90" fmla="*/ 2540000 h 2815167"/>
                  <a:gd name="connsiteX5-91" fmla="*/ 2925677 w 2925677"/>
                  <a:gd name="connsiteY5-92" fmla="*/ 918634 h 2815167"/>
                  <a:gd name="connsiteX6-93" fmla="*/ 2108644 w 2925677"/>
                  <a:gd name="connsiteY6-94" fmla="*/ 84667 h 2815167"/>
                  <a:gd name="connsiteX7-95" fmla="*/ 1511744 w 2925677"/>
                  <a:gd name="connsiteY7-96" fmla="*/ 0 h 2815167"/>
                  <a:gd name="connsiteX0-97" fmla="*/ 1511744 w 2925677"/>
                  <a:gd name="connsiteY0-98" fmla="*/ 0 h 2861042"/>
                  <a:gd name="connsiteX1-99" fmla="*/ 330644 w 2925677"/>
                  <a:gd name="connsiteY1-100" fmla="*/ 486834 h 2861042"/>
                  <a:gd name="connsiteX2-101" fmla="*/ 51244 w 2925677"/>
                  <a:gd name="connsiteY2-102" fmla="*/ 1706034 h 2861042"/>
                  <a:gd name="connsiteX3-103" fmla="*/ 1139211 w 2925677"/>
                  <a:gd name="connsiteY3-104" fmla="*/ 2815167 h 2861042"/>
                  <a:gd name="connsiteX4-105" fmla="*/ 2697077 w 2925677"/>
                  <a:gd name="connsiteY4-106" fmla="*/ 2540000 h 2861042"/>
                  <a:gd name="connsiteX5-107" fmla="*/ 2925677 w 2925677"/>
                  <a:gd name="connsiteY5-108" fmla="*/ 918634 h 2861042"/>
                  <a:gd name="connsiteX6-109" fmla="*/ 2108644 w 2925677"/>
                  <a:gd name="connsiteY6-110" fmla="*/ 84667 h 2861042"/>
                  <a:gd name="connsiteX7-111" fmla="*/ 1511744 w 2925677"/>
                  <a:gd name="connsiteY7-112" fmla="*/ 0 h 2861042"/>
                  <a:gd name="connsiteX0-113" fmla="*/ 1511744 w 2925677"/>
                  <a:gd name="connsiteY0-114" fmla="*/ 0 h 2859955"/>
                  <a:gd name="connsiteX1-115" fmla="*/ 330644 w 2925677"/>
                  <a:gd name="connsiteY1-116" fmla="*/ 486834 h 2859955"/>
                  <a:gd name="connsiteX2-117" fmla="*/ 51244 w 2925677"/>
                  <a:gd name="connsiteY2-118" fmla="*/ 1706034 h 2859955"/>
                  <a:gd name="connsiteX3-119" fmla="*/ 1139211 w 2925677"/>
                  <a:gd name="connsiteY3-120" fmla="*/ 2815167 h 2859955"/>
                  <a:gd name="connsiteX4-121" fmla="*/ 2697077 w 2925677"/>
                  <a:gd name="connsiteY4-122" fmla="*/ 2540000 h 2859955"/>
                  <a:gd name="connsiteX5-123" fmla="*/ 2925677 w 2925677"/>
                  <a:gd name="connsiteY5-124" fmla="*/ 918634 h 2859955"/>
                  <a:gd name="connsiteX6-125" fmla="*/ 2108644 w 2925677"/>
                  <a:gd name="connsiteY6-126" fmla="*/ 84667 h 2859955"/>
                  <a:gd name="connsiteX7-127" fmla="*/ 1511744 w 2925677"/>
                  <a:gd name="connsiteY7-128" fmla="*/ 0 h 2859955"/>
                  <a:gd name="connsiteX0-129" fmla="*/ 1511744 w 2925677"/>
                  <a:gd name="connsiteY0-130" fmla="*/ 0 h 2859955"/>
                  <a:gd name="connsiteX1-131" fmla="*/ 330644 w 2925677"/>
                  <a:gd name="connsiteY1-132" fmla="*/ 486834 h 2859955"/>
                  <a:gd name="connsiteX2-133" fmla="*/ 51244 w 2925677"/>
                  <a:gd name="connsiteY2-134" fmla="*/ 1706034 h 2859955"/>
                  <a:gd name="connsiteX3-135" fmla="*/ 1139211 w 2925677"/>
                  <a:gd name="connsiteY3-136" fmla="*/ 2815167 h 2859955"/>
                  <a:gd name="connsiteX4-137" fmla="*/ 2697077 w 2925677"/>
                  <a:gd name="connsiteY4-138" fmla="*/ 2540000 h 2859955"/>
                  <a:gd name="connsiteX5-139" fmla="*/ 2925677 w 2925677"/>
                  <a:gd name="connsiteY5-140" fmla="*/ 918634 h 2859955"/>
                  <a:gd name="connsiteX6-141" fmla="*/ 2108644 w 2925677"/>
                  <a:gd name="connsiteY6-142" fmla="*/ 84667 h 2859955"/>
                  <a:gd name="connsiteX7-143" fmla="*/ 1511744 w 2925677"/>
                  <a:gd name="connsiteY7-144" fmla="*/ 0 h 2859955"/>
                  <a:gd name="connsiteX0-145" fmla="*/ 1511744 w 3015442"/>
                  <a:gd name="connsiteY0-146" fmla="*/ 0 h 2859955"/>
                  <a:gd name="connsiteX1-147" fmla="*/ 330644 w 3015442"/>
                  <a:gd name="connsiteY1-148" fmla="*/ 486834 h 2859955"/>
                  <a:gd name="connsiteX2-149" fmla="*/ 51244 w 3015442"/>
                  <a:gd name="connsiteY2-150" fmla="*/ 1706034 h 2859955"/>
                  <a:gd name="connsiteX3-151" fmla="*/ 1139211 w 3015442"/>
                  <a:gd name="connsiteY3-152" fmla="*/ 2815167 h 2859955"/>
                  <a:gd name="connsiteX4-153" fmla="*/ 2697077 w 3015442"/>
                  <a:gd name="connsiteY4-154" fmla="*/ 2540000 h 2859955"/>
                  <a:gd name="connsiteX5-155" fmla="*/ 2925677 w 3015442"/>
                  <a:gd name="connsiteY5-156" fmla="*/ 918634 h 2859955"/>
                  <a:gd name="connsiteX6-157" fmla="*/ 2108644 w 3015442"/>
                  <a:gd name="connsiteY6-158" fmla="*/ 84667 h 2859955"/>
                  <a:gd name="connsiteX7-159" fmla="*/ 1511744 w 3015442"/>
                  <a:gd name="connsiteY7-160" fmla="*/ 0 h 2859955"/>
                  <a:gd name="connsiteX0-161" fmla="*/ 1511744 w 3015442"/>
                  <a:gd name="connsiteY0-162" fmla="*/ 0 h 2859955"/>
                  <a:gd name="connsiteX1-163" fmla="*/ 330644 w 3015442"/>
                  <a:gd name="connsiteY1-164" fmla="*/ 486834 h 2859955"/>
                  <a:gd name="connsiteX2-165" fmla="*/ 51244 w 3015442"/>
                  <a:gd name="connsiteY2-166" fmla="*/ 1706034 h 2859955"/>
                  <a:gd name="connsiteX3-167" fmla="*/ 1139211 w 3015442"/>
                  <a:gd name="connsiteY3-168" fmla="*/ 2815167 h 2859955"/>
                  <a:gd name="connsiteX4-169" fmla="*/ 2697077 w 3015442"/>
                  <a:gd name="connsiteY4-170" fmla="*/ 2540000 h 2859955"/>
                  <a:gd name="connsiteX5-171" fmla="*/ 2925677 w 3015442"/>
                  <a:gd name="connsiteY5-172" fmla="*/ 918634 h 2859955"/>
                  <a:gd name="connsiteX6-173" fmla="*/ 2108644 w 3015442"/>
                  <a:gd name="connsiteY6-174" fmla="*/ 84667 h 2859955"/>
                  <a:gd name="connsiteX7-175" fmla="*/ 1511744 w 3015442"/>
                  <a:gd name="connsiteY7-176" fmla="*/ 0 h 2859955"/>
                  <a:gd name="connsiteX0-177" fmla="*/ 1511744 w 3015442"/>
                  <a:gd name="connsiteY0-178" fmla="*/ 0 h 2859955"/>
                  <a:gd name="connsiteX1-179" fmla="*/ 330644 w 3015442"/>
                  <a:gd name="connsiteY1-180" fmla="*/ 486834 h 2859955"/>
                  <a:gd name="connsiteX2-181" fmla="*/ 51244 w 3015442"/>
                  <a:gd name="connsiteY2-182" fmla="*/ 1706034 h 2859955"/>
                  <a:gd name="connsiteX3-183" fmla="*/ 1139211 w 3015442"/>
                  <a:gd name="connsiteY3-184" fmla="*/ 2815167 h 2859955"/>
                  <a:gd name="connsiteX4-185" fmla="*/ 2697077 w 3015442"/>
                  <a:gd name="connsiteY4-186" fmla="*/ 2540000 h 2859955"/>
                  <a:gd name="connsiteX5-187" fmla="*/ 2925677 w 3015442"/>
                  <a:gd name="connsiteY5-188" fmla="*/ 918634 h 2859955"/>
                  <a:gd name="connsiteX6-189" fmla="*/ 2108644 w 3015442"/>
                  <a:gd name="connsiteY6-190" fmla="*/ 84667 h 2859955"/>
                  <a:gd name="connsiteX7-191" fmla="*/ 1511744 w 3015442"/>
                  <a:gd name="connsiteY7-192" fmla="*/ 0 h 2859955"/>
                  <a:gd name="connsiteX0-193" fmla="*/ 1511744 w 3015442"/>
                  <a:gd name="connsiteY0-194" fmla="*/ 0 h 2859955"/>
                  <a:gd name="connsiteX1-195" fmla="*/ 330644 w 3015442"/>
                  <a:gd name="connsiteY1-196" fmla="*/ 486834 h 2859955"/>
                  <a:gd name="connsiteX2-197" fmla="*/ 51244 w 3015442"/>
                  <a:gd name="connsiteY2-198" fmla="*/ 1706034 h 2859955"/>
                  <a:gd name="connsiteX3-199" fmla="*/ 1139211 w 3015442"/>
                  <a:gd name="connsiteY3-200" fmla="*/ 2815167 h 2859955"/>
                  <a:gd name="connsiteX4-201" fmla="*/ 2697077 w 3015442"/>
                  <a:gd name="connsiteY4-202" fmla="*/ 2540000 h 2859955"/>
                  <a:gd name="connsiteX5-203" fmla="*/ 2925677 w 3015442"/>
                  <a:gd name="connsiteY5-204" fmla="*/ 918634 h 2859955"/>
                  <a:gd name="connsiteX6-205" fmla="*/ 2108644 w 3015442"/>
                  <a:gd name="connsiteY6-206" fmla="*/ 84667 h 2859955"/>
                  <a:gd name="connsiteX7-207" fmla="*/ 1511744 w 3015442"/>
                  <a:gd name="connsiteY7-208" fmla="*/ 0 h 2859955"/>
                  <a:gd name="connsiteX0-209" fmla="*/ 1511744 w 3015442"/>
                  <a:gd name="connsiteY0-210" fmla="*/ 0 h 2859955"/>
                  <a:gd name="connsiteX1-211" fmla="*/ 330644 w 3015442"/>
                  <a:gd name="connsiteY1-212" fmla="*/ 486834 h 2859955"/>
                  <a:gd name="connsiteX2-213" fmla="*/ 51244 w 3015442"/>
                  <a:gd name="connsiteY2-214" fmla="*/ 1706034 h 2859955"/>
                  <a:gd name="connsiteX3-215" fmla="*/ 1139211 w 3015442"/>
                  <a:gd name="connsiteY3-216" fmla="*/ 2815167 h 2859955"/>
                  <a:gd name="connsiteX4-217" fmla="*/ 2697077 w 3015442"/>
                  <a:gd name="connsiteY4-218" fmla="*/ 2540000 h 2859955"/>
                  <a:gd name="connsiteX5-219" fmla="*/ 2925677 w 3015442"/>
                  <a:gd name="connsiteY5-220" fmla="*/ 918634 h 2859955"/>
                  <a:gd name="connsiteX6-221" fmla="*/ 2108644 w 3015442"/>
                  <a:gd name="connsiteY6-222" fmla="*/ 84667 h 2859955"/>
                  <a:gd name="connsiteX7-223" fmla="*/ 1511744 w 3015442"/>
                  <a:gd name="connsiteY7-224" fmla="*/ 0 h 2859955"/>
                  <a:gd name="connsiteX0-225" fmla="*/ 1511744 w 3015442"/>
                  <a:gd name="connsiteY0-226" fmla="*/ 0 h 2859955"/>
                  <a:gd name="connsiteX1-227" fmla="*/ 330644 w 3015442"/>
                  <a:gd name="connsiteY1-228" fmla="*/ 486834 h 2859955"/>
                  <a:gd name="connsiteX2-229" fmla="*/ 51244 w 3015442"/>
                  <a:gd name="connsiteY2-230" fmla="*/ 1706034 h 2859955"/>
                  <a:gd name="connsiteX3-231" fmla="*/ 1139211 w 3015442"/>
                  <a:gd name="connsiteY3-232" fmla="*/ 2815167 h 2859955"/>
                  <a:gd name="connsiteX4-233" fmla="*/ 2697077 w 3015442"/>
                  <a:gd name="connsiteY4-234" fmla="*/ 2540000 h 2859955"/>
                  <a:gd name="connsiteX5-235" fmla="*/ 2925677 w 3015442"/>
                  <a:gd name="connsiteY5-236" fmla="*/ 918634 h 2859955"/>
                  <a:gd name="connsiteX6-237" fmla="*/ 2201777 w 3015442"/>
                  <a:gd name="connsiteY6-238" fmla="*/ 114300 h 2859955"/>
                  <a:gd name="connsiteX7-239" fmla="*/ 1511744 w 3015442"/>
                  <a:gd name="connsiteY7-240" fmla="*/ 0 h 2859955"/>
                  <a:gd name="connsiteX0-241" fmla="*/ 1511744 w 3015442"/>
                  <a:gd name="connsiteY0-242" fmla="*/ 0 h 2859955"/>
                  <a:gd name="connsiteX1-243" fmla="*/ 330644 w 3015442"/>
                  <a:gd name="connsiteY1-244" fmla="*/ 486834 h 2859955"/>
                  <a:gd name="connsiteX2-245" fmla="*/ 51244 w 3015442"/>
                  <a:gd name="connsiteY2-246" fmla="*/ 1706034 h 2859955"/>
                  <a:gd name="connsiteX3-247" fmla="*/ 1139211 w 3015442"/>
                  <a:gd name="connsiteY3-248" fmla="*/ 2815167 h 2859955"/>
                  <a:gd name="connsiteX4-249" fmla="*/ 2697077 w 3015442"/>
                  <a:gd name="connsiteY4-250" fmla="*/ 2540000 h 2859955"/>
                  <a:gd name="connsiteX5-251" fmla="*/ 2925677 w 3015442"/>
                  <a:gd name="connsiteY5-252" fmla="*/ 918634 h 2859955"/>
                  <a:gd name="connsiteX6-253" fmla="*/ 2201777 w 3015442"/>
                  <a:gd name="connsiteY6-254" fmla="*/ 114300 h 2859955"/>
                  <a:gd name="connsiteX7-255" fmla="*/ 1511744 w 3015442"/>
                  <a:gd name="connsiteY7-256" fmla="*/ 0 h 2859955"/>
                  <a:gd name="connsiteX0-257" fmla="*/ 1511744 w 3037009"/>
                  <a:gd name="connsiteY0-258" fmla="*/ 0 h 2859955"/>
                  <a:gd name="connsiteX1-259" fmla="*/ 330644 w 3037009"/>
                  <a:gd name="connsiteY1-260" fmla="*/ 486834 h 2859955"/>
                  <a:gd name="connsiteX2-261" fmla="*/ 51244 w 3037009"/>
                  <a:gd name="connsiteY2-262" fmla="*/ 1706034 h 2859955"/>
                  <a:gd name="connsiteX3-263" fmla="*/ 1139211 w 3037009"/>
                  <a:gd name="connsiteY3-264" fmla="*/ 2815167 h 2859955"/>
                  <a:gd name="connsiteX4-265" fmla="*/ 2697077 w 3037009"/>
                  <a:gd name="connsiteY4-266" fmla="*/ 2540000 h 2859955"/>
                  <a:gd name="connsiteX5-267" fmla="*/ 2955311 w 3037009"/>
                  <a:gd name="connsiteY5-268" fmla="*/ 939801 h 2859955"/>
                  <a:gd name="connsiteX6-269" fmla="*/ 2201777 w 3037009"/>
                  <a:gd name="connsiteY6-270" fmla="*/ 114300 h 2859955"/>
                  <a:gd name="connsiteX7-271" fmla="*/ 1511744 w 3037009"/>
                  <a:gd name="connsiteY7-272" fmla="*/ 0 h 2859955"/>
                  <a:gd name="connsiteX0-273" fmla="*/ 1511744 w 3037009"/>
                  <a:gd name="connsiteY0-274" fmla="*/ 0 h 2859955"/>
                  <a:gd name="connsiteX1-275" fmla="*/ 330644 w 3037009"/>
                  <a:gd name="connsiteY1-276" fmla="*/ 486834 h 2859955"/>
                  <a:gd name="connsiteX2-277" fmla="*/ 51244 w 3037009"/>
                  <a:gd name="connsiteY2-278" fmla="*/ 1706034 h 2859955"/>
                  <a:gd name="connsiteX3-279" fmla="*/ 1139211 w 3037009"/>
                  <a:gd name="connsiteY3-280" fmla="*/ 2815167 h 2859955"/>
                  <a:gd name="connsiteX4-281" fmla="*/ 2697077 w 3037009"/>
                  <a:gd name="connsiteY4-282" fmla="*/ 2540000 h 2859955"/>
                  <a:gd name="connsiteX5-283" fmla="*/ 2955311 w 3037009"/>
                  <a:gd name="connsiteY5-284" fmla="*/ 939801 h 2859955"/>
                  <a:gd name="connsiteX6-285" fmla="*/ 2201777 w 3037009"/>
                  <a:gd name="connsiteY6-286" fmla="*/ 114300 h 2859955"/>
                  <a:gd name="connsiteX7-287" fmla="*/ 1511744 w 3037009"/>
                  <a:gd name="connsiteY7-288" fmla="*/ 0 h 2859955"/>
                  <a:gd name="connsiteX0-289" fmla="*/ 1511744 w 3037009"/>
                  <a:gd name="connsiteY0-290" fmla="*/ 0 h 2859955"/>
                  <a:gd name="connsiteX1-291" fmla="*/ 330644 w 3037009"/>
                  <a:gd name="connsiteY1-292" fmla="*/ 486834 h 2859955"/>
                  <a:gd name="connsiteX2-293" fmla="*/ 51244 w 3037009"/>
                  <a:gd name="connsiteY2-294" fmla="*/ 1706034 h 2859955"/>
                  <a:gd name="connsiteX3-295" fmla="*/ 1139211 w 3037009"/>
                  <a:gd name="connsiteY3-296" fmla="*/ 2815167 h 2859955"/>
                  <a:gd name="connsiteX4-297" fmla="*/ 2697077 w 3037009"/>
                  <a:gd name="connsiteY4-298" fmla="*/ 2540000 h 2859955"/>
                  <a:gd name="connsiteX5-299" fmla="*/ 2955311 w 3037009"/>
                  <a:gd name="connsiteY5-300" fmla="*/ 939801 h 2859955"/>
                  <a:gd name="connsiteX6-301" fmla="*/ 2095943 w 3037009"/>
                  <a:gd name="connsiteY6-302" fmla="*/ 101600 h 2859955"/>
                  <a:gd name="connsiteX7-303" fmla="*/ 1511744 w 3037009"/>
                  <a:gd name="connsiteY7-304" fmla="*/ 0 h 2859955"/>
                  <a:gd name="connsiteX0-305" fmla="*/ 1511744 w 3037009"/>
                  <a:gd name="connsiteY0-306" fmla="*/ 0 h 2862588"/>
                  <a:gd name="connsiteX1-307" fmla="*/ 330644 w 3037009"/>
                  <a:gd name="connsiteY1-308" fmla="*/ 486834 h 2862588"/>
                  <a:gd name="connsiteX2-309" fmla="*/ 51244 w 3037009"/>
                  <a:gd name="connsiteY2-310" fmla="*/ 1706034 h 2862588"/>
                  <a:gd name="connsiteX3-311" fmla="*/ 1139211 w 3037009"/>
                  <a:gd name="connsiteY3-312" fmla="*/ 2815167 h 2862588"/>
                  <a:gd name="connsiteX4-313" fmla="*/ 2697077 w 3037009"/>
                  <a:gd name="connsiteY4-314" fmla="*/ 2540000 h 2862588"/>
                  <a:gd name="connsiteX5-315" fmla="*/ 2955311 w 3037009"/>
                  <a:gd name="connsiteY5-316" fmla="*/ 939801 h 2862588"/>
                  <a:gd name="connsiteX6-317" fmla="*/ 2095943 w 3037009"/>
                  <a:gd name="connsiteY6-318" fmla="*/ 101600 h 2862588"/>
                  <a:gd name="connsiteX7-319" fmla="*/ 1511744 w 3037009"/>
                  <a:gd name="connsiteY7-320" fmla="*/ 0 h 2862588"/>
                  <a:gd name="connsiteX0-321" fmla="*/ 1511744 w 3037009"/>
                  <a:gd name="connsiteY0-322" fmla="*/ 0 h 2862588"/>
                  <a:gd name="connsiteX1-323" fmla="*/ 330644 w 3037009"/>
                  <a:gd name="connsiteY1-324" fmla="*/ 486834 h 2862588"/>
                  <a:gd name="connsiteX2-325" fmla="*/ 51244 w 3037009"/>
                  <a:gd name="connsiteY2-326" fmla="*/ 1706034 h 2862588"/>
                  <a:gd name="connsiteX3-327" fmla="*/ 1139211 w 3037009"/>
                  <a:gd name="connsiteY3-328" fmla="*/ 2815167 h 2862588"/>
                  <a:gd name="connsiteX4-329" fmla="*/ 2697077 w 3037009"/>
                  <a:gd name="connsiteY4-330" fmla="*/ 2540000 h 2862588"/>
                  <a:gd name="connsiteX5-331" fmla="*/ 2955311 w 3037009"/>
                  <a:gd name="connsiteY5-332" fmla="*/ 939801 h 2862588"/>
                  <a:gd name="connsiteX6-333" fmla="*/ 2095943 w 3037009"/>
                  <a:gd name="connsiteY6-334" fmla="*/ 101600 h 2862588"/>
                  <a:gd name="connsiteX7-335" fmla="*/ 1511744 w 3037009"/>
                  <a:gd name="connsiteY7-336" fmla="*/ 0 h 2862588"/>
                  <a:gd name="connsiteX0-337" fmla="*/ 1511744 w 3037009"/>
                  <a:gd name="connsiteY0-338" fmla="*/ 0 h 2983710"/>
                  <a:gd name="connsiteX1-339" fmla="*/ 330644 w 3037009"/>
                  <a:gd name="connsiteY1-340" fmla="*/ 486834 h 2983710"/>
                  <a:gd name="connsiteX2-341" fmla="*/ 51244 w 3037009"/>
                  <a:gd name="connsiteY2-342" fmla="*/ 1706034 h 2983710"/>
                  <a:gd name="connsiteX3-343" fmla="*/ 1240811 w 3037009"/>
                  <a:gd name="connsiteY3-344" fmla="*/ 2946649 h 2983710"/>
                  <a:gd name="connsiteX4-345" fmla="*/ 2697077 w 3037009"/>
                  <a:gd name="connsiteY4-346" fmla="*/ 2540000 h 2983710"/>
                  <a:gd name="connsiteX5-347" fmla="*/ 2955311 w 3037009"/>
                  <a:gd name="connsiteY5-348" fmla="*/ 939801 h 2983710"/>
                  <a:gd name="connsiteX6-349" fmla="*/ 2095943 w 3037009"/>
                  <a:gd name="connsiteY6-350" fmla="*/ 101600 h 2983710"/>
                  <a:gd name="connsiteX7-351" fmla="*/ 1511744 w 3037009"/>
                  <a:gd name="connsiteY7-352" fmla="*/ 0 h 2983710"/>
                  <a:gd name="connsiteX0-353" fmla="*/ 1511744 w 3056459"/>
                  <a:gd name="connsiteY0-354" fmla="*/ 0 h 2980651"/>
                  <a:gd name="connsiteX1-355" fmla="*/ 330644 w 3056459"/>
                  <a:gd name="connsiteY1-356" fmla="*/ 486834 h 2980651"/>
                  <a:gd name="connsiteX2-357" fmla="*/ 51244 w 3056459"/>
                  <a:gd name="connsiteY2-358" fmla="*/ 1706034 h 2980651"/>
                  <a:gd name="connsiteX3-359" fmla="*/ 1240811 w 3056459"/>
                  <a:gd name="connsiteY3-360" fmla="*/ 2946649 h 2980651"/>
                  <a:gd name="connsiteX4-361" fmla="*/ 2762818 w 3056459"/>
                  <a:gd name="connsiteY4-362" fmla="*/ 2486212 h 2980651"/>
                  <a:gd name="connsiteX5-363" fmla="*/ 2955311 w 3056459"/>
                  <a:gd name="connsiteY5-364" fmla="*/ 939801 h 2980651"/>
                  <a:gd name="connsiteX6-365" fmla="*/ 2095943 w 3056459"/>
                  <a:gd name="connsiteY6-366" fmla="*/ 101600 h 2980651"/>
                  <a:gd name="connsiteX7-367" fmla="*/ 1511744 w 3056459"/>
                  <a:gd name="connsiteY7-368" fmla="*/ 0 h 2980651"/>
                  <a:gd name="connsiteX0-369" fmla="*/ 1561486 w 3106201"/>
                  <a:gd name="connsiteY0-370" fmla="*/ 0 h 2980651"/>
                  <a:gd name="connsiteX1-371" fmla="*/ 380386 w 3106201"/>
                  <a:gd name="connsiteY1-372" fmla="*/ 486834 h 2980651"/>
                  <a:gd name="connsiteX2-373" fmla="*/ 41221 w 3106201"/>
                  <a:gd name="connsiteY2-374" fmla="*/ 1795681 h 2980651"/>
                  <a:gd name="connsiteX3-375" fmla="*/ 1290553 w 3106201"/>
                  <a:gd name="connsiteY3-376" fmla="*/ 2946649 h 2980651"/>
                  <a:gd name="connsiteX4-377" fmla="*/ 2812560 w 3106201"/>
                  <a:gd name="connsiteY4-378" fmla="*/ 2486212 h 2980651"/>
                  <a:gd name="connsiteX5-379" fmla="*/ 3005053 w 3106201"/>
                  <a:gd name="connsiteY5-380" fmla="*/ 939801 h 2980651"/>
                  <a:gd name="connsiteX6-381" fmla="*/ 2145685 w 3106201"/>
                  <a:gd name="connsiteY6-382" fmla="*/ 101600 h 2980651"/>
                  <a:gd name="connsiteX7-383" fmla="*/ 1561486 w 3106201"/>
                  <a:gd name="connsiteY7-384" fmla="*/ 0 h 29806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3106201" h="2980651">
                    <a:moveTo>
                      <a:pt x="1561486" y="0"/>
                    </a:moveTo>
                    <a:cubicBezTo>
                      <a:pt x="852527" y="66406"/>
                      <a:pt x="680952" y="261056"/>
                      <a:pt x="380386" y="486834"/>
                    </a:cubicBezTo>
                    <a:cubicBezTo>
                      <a:pt x="67120" y="787401"/>
                      <a:pt x="-77313" y="1139514"/>
                      <a:pt x="41221" y="1795681"/>
                    </a:cubicBezTo>
                    <a:cubicBezTo>
                      <a:pt x="259944" y="2728425"/>
                      <a:pt x="1143797" y="2907138"/>
                      <a:pt x="1290553" y="2946649"/>
                    </a:cubicBezTo>
                    <a:cubicBezTo>
                      <a:pt x="2199309" y="3117394"/>
                      <a:pt x="2691951" y="2595116"/>
                      <a:pt x="2812560" y="2486212"/>
                    </a:cubicBezTo>
                    <a:cubicBezTo>
                      <a:pt x="3151227" y="2132023"/>
                      <a:pt x="3170153" y="1746956"/>
                      <a:pt x="3005053" y="939801"/>
                    </a:cubicBezTo>
                    <a:cubicBezTo>
                      <a:pt x="2944376" y="678746"/>
                      <a:pt x="2688962" y="316089"/>
                      <a:pt x="2145685" y="101600"/>
                    </a:cubicBezTo>
                    <a:cubicBezTo>
                      <a:pt x="1912851" y="26811"/>
                      <a:pt x="1760453" y="28222"/>
                      <a:pt x="1561486" y="0"/>
                    </a:cubicBezTo>
                    <a:close/>
                  </a:path>
                </a:pathLst>
              </a:custGeom>
              <a:noFill/>
              <a:ln w="6350">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28"/>
              <p:cNvSpPr/>
              <p:nvPr/>
            </p:nvSpPr>
            <p:spPr>
              <a:xfrm>
                <a:off x="1334271" y="1271068"/>
                <a:ext cx="3251436" cy="2578413"/>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1" fmla="*/ 1460500 w 2874433"/>
                  <a:gd name="connsiteY0-2" fmla="*/ 0 h 2815167"/>
                  <a:gd name="connsiteX1-3" fmla="*/ 279400 w 2874433"/>
                  <a:gd name="connsiteY1-4" fmla="*/ 486834 h 2815167"/>
                  <a:gd name="connsiteX2-5" fmla="*/ 0 w 2874433"/>
                  <a:gd name="connsiteY2-6" fmla="*/ 1706034 h 2815167"/>
                  <a:gd name="connsiteX3-7" fmla="*/ 1087967 w 2874433"/>
                  <a:gd name="connsiteY3-8" fmla="*/ 2815167 h 2815167"/>
                  <a:gd name="connsiteX4-9" fmla="*/ 2645833 w 2874433"/>
                  <a:gd name="connsiteY4-10" fmla="*/ 2540000 h 2815167"/>
                  <a:gd name="connsiteX5-11" fmla="*/ 2874433 w 2874433"/>
                  <a:gd name="connsiteY5-12" fmla="*/ 918634 h 2815167"/>
                  <a:gd name="connsiteX6-13" fmla="*/ 2057400 w 2874433"/>
                  <a:gd name="connsiteY6-14" fmla="*/ 84667 h 2815167"/>
                  <a:gd name="connsiteX7-15" fmla="*/ 1460500 w 2874433"/>
                  <a:gd name="connsiteY7-16" fmla="*/ 0 h 2815167"/>
                  <a:gd name="connsiteX0-17" fmla="*/ 1460500 w 2874433"/>
                  <a:gd name="connsiteY0-18" fmla="*/ 0 h 2815167"/>
                  <a:gd name="connsiteX1-19" fmla="*/ 279400 w 2874433"/>
                  <a:gd name="connsiteY1-20" fmla="*/ 486834 h 2815167"/>
                  <a:gd name="connsiteX2-21" fmla="*/ 0 w 2874433"/>
                  <a:gd name="connsiteY2-22" fmla="*/ 1706034 h 2815167"/>
                  <a:gd name="connsiteX3-23" fmla="*/ 1087967 w 2874433"/>
                  <a:gd name="connsiteY3-24" fmla="*/ 2815167 h 2815167"/>
                  <a:gd name="connsiteX4-25" fmla="*/ 2645833 w 2874433"/>
                  <a:gd name="connsiteY4-26" fmla="*/ 2540000 h 2815167"/>
                  <a:gd name="connsiteX5-27" fmla="*/ 2874433 w 2874433"/>
                  <a:gd name="connsiteY5-28" fmla="*/ 918634 h 2815167"/>
                  <a:gd name="connsiteX6-29" fmla="*/ 2057400 w 2874433"/>
                  <a:gd name="connsiteY6-30" fmla="*/ 84667 h 2815167"/>
                  <a:gd name="connsiteX7-31" fmla="*/ 1460500 w 2874433"/>
                  <a:gd name="connsiteY7-32" fmla="*/ 0 h 2815167"/>
                  <a:gd name="connsiteX0-33" fmla="*/ 1460500 w 2874433"/>
                  <a:gd name="connsiteY0-34" fmla="*/ 0 h 2815167"/>
                  <a:gd name="connsiteX1-35" fmla="*/ 279400 w 2874433"/>
                  <a:gd name="connsiteY1-36" fmla="*/ 486834 h 2815167"/>
                  <a:gd name="connsiteX2-37" fmla="*/ 0 w 2874433"/>
                  <a:gd name="connsiteY2-38" fmla="*/ 1706034 h 2815167"/>
                  <a:gd name="connsiteX3-39" fmla="*/ 1087967 w 2874433"/>
                  <a:gd name="connsiteY3-40" fmla="*/ 2815167 h 2815167"/>
                  <a:gd name="connsiteX4-41" fmla="*/ 2645833 w 2874433"/>
                  <a:gd name="connsiteY4-42" fmla="*/ 2540000 h 2815167"/>
                  <a:gd name="connsiteX5-43" fmla="*/ 2874433 w 2874433"/>
                  <a:gd name="connsiteY5-44" fmla="*/ 918634 h 2815167"/>
                  <a:gd name="connsiteX6-45" fmla="*/ 2057400 w 2874433"/>
                  <a:gd name="connsiteY6-46" fmla="*/ 84667 h 2815167"/>
                  <a:gd name="connsiteX7-47" fmla="*/ 1460500 w 2874433"/>
                  <a:gd name="connsiteY7-48" fmla="*/ 0 h 2815167"/>
                  <a:gd name="connsiteX0-49" fmla="*/ 1511744 w 2925677"/>
                  <a:gd name="connsiteY0-50" fmla="*/ 0 h 2815167"/>
                  <a:gd name="connsiteX1-51" fmla="*/ 330644 w 2925677"/>
                  <a:gd name="connsiteY1-52" fmla="*/ 486834 h 2815167"/>
                  <a:gd name="connsiteX2-53" fmla="*/ 51244 w 2925677"/>
                  <a:gd name="connsiteY2-54" fmla="*/ 1706034 h 2815167"/>
                  <a:gd name="connsiteX3-55" fmla="*/ 1139211 w 2925677"/>
                  <a:gd name="connsiteY3-56" fmla="*/ 2815167 h 2815167"/>
                  <a:gd name="connsiteX4-57" fmla="*/ 2697077 w 2925677"/>
                  <a:gd name="connsiteY4-58" fmla="*/ 2540000 h 2815167"/>
                  <a:gd name="connsiteX5-59" fmla="*/ 2925677 w 2925677"/>
                  <a:gd name="connsiteY5-60" fmla="*/ 918634 h 2815167"/>
                  <a:gd name="connsiteX6-61" fmla="*/ 2108644 w 2925677"/>
                  <a:gd name="connsiteY6-62" fmla="*/ 84667 h 2815167"/>
                  <a:gd name="connsiteX7-63" fmla="*/ 1511744 w 2925677"/>
                  <a:gd name="connsiteY7-64" fmla="*/ 0 h 2815167"/>
                  <a:gd name="connsiteX0-65" fmla="*/ 1511744 w 2925677"/>
                  <a:gd name="connsiteY0-66" fmla="*/ 0 h 2815167"/>
                  <a:gd name="connsiteX1-67" fmla="*/ 330644 w 2925677"/>
                  <a:gd name="connsiteY1-68" fmla="*/ 486834 h 2815167"/>
                  <a:gd name="connsiteX2-69" fmla="*/ 51244 w 2925677"/>
                  <a:gd name="connsiteY2-70" fmla="*/ 1706034 h 2815167"/>
                  <a:gd name="connsiteX3-71" fmla="*/ 1139211 w 2925677"/>
                  <a:gd name="connsiteY3-72" fmla="*/ 2815167 h 2815167"/>
                  <a:gd name="connsiteX4-73" fmla="*/ 2697077 w 2925677"/>
                  <a:gd name="connsiteY4-74" fmla="*/ 2540000 h 2815167"/>
                  <a:gd name="connsiteX5-75" fmla="*/ 2925677 w 2925677"/>
                  <a:gd name="connsiteY5-76" fmla="*/ 918634 h 2815167"/>
                  <a:gd name="connsiteX6-77" fmla="*/ 2108644 w 2925677"/>
                  <a:gd name="connsiteY6-78" fmla="*/ 84667 h 2815167"/>
                  <a:gd name="connsiteX7-79" fmla="*/ 1511744 w 2925677"/>
                  <a:gd name="connsiteY7-80" fmla="*/ 0 h 2815167"/>
                  <a:gd name="connsiteX0-81" fmla="*/ 1511744 w 2925677"/>
                  <a:gd name="connsiteY0-82" fmla="*/ 0 h 2815167"/>
                  <a:gd name="connsiteX1-83" fmla="*/ 330644 w 2925677"/>
                  <a:gd name="connsiteY1-84" fmla="*/ 486834 h 2815167"/>
                  <a:gd name="connsiteX2-85" fmla="*/ 51244 w 2925677"/>
                  <a:gd name="connsiteY2-86" fmla="*/ 1706034 h 2815167"/>
                  <a:gd name="connsiteX3-87" fmla="*/ 1139211 w 2925677"/>
                  <a:gd name="connsiteY3-88" fmla="*/ 2815167 h 2815167"/>
                  <a:gd name="connsiteX4-89" fmla="*/ 2697077 w 2925677"/>
                  <a:gd name="connsiteY4-90" fmla="*/ 2540000 h 2815167"/>
                  <a:gd name="connsiteX5-91" fmla="*/ 2925677 w 2925677"/>
                  <a:gd name="connsiteY5-92" fmla="*/ 918634 h 2815167"/>
                  <a:gd name="connsiteX6-93" fmla="*/ 2108644 w 2925677"/>
                  <a:gd name="connsiteY6-94" fmla="*/ 84667 h 2815167"/>
                  <a:gd name="connsiteX7-95" fmla="*/ 1511744 w 2925677"/>
                  <a:gd name="connsiteY7-96" fmla="*/ 0 h 2815167"/>
                  <a:gd name="connsiteX0-97" fmla="*/ 1511744 w 2925677"/>
                  <a:gd name="connsiteY0-98" fmla="*/ 0 h 2861042"/>
                  <a:gd name="connsiteX1-99" fmla="*/ 330644 w 2925677"/>
                  <a:gd name="connsiteY1-100" fmla="*/ 486834 h 2861042"/>
                  <a:gd name="connsiteX2-101" fmla="*/ 51244 w 2925677"/>
                  <a:gd name="connsiteY2-102" fmla="*/ 1706034 h 2861042"/>
                  <a:gd name="connsiteX3-103" fmla="*/ 1139211 w 2925677"/>
                  <a:gd name="connsiteY3-104" fmla="*/ 2815167 h 2861042"/>
                  <a:gd name="connsiteX4-105" fmla="*/ 2697077 w 2925677"/>
                  <a:gd name="connsiteY4-106" fmla="*/ 2540000 h 2861042"/>
                  <a:gd name="connsiteX5-107" fmla="*/ 2925677 w 2925677"/>
                  <a:gd name="connsiteY5-108" fmla="*/ 918634 h 2861042"/>
                  <a:gd name="connsiteX6-109" fmla="*/ 2108644 w 2925677"/>
                  <a:gd name="connsiteY6-110" fmla="*/ 84667 h 2861042"/>
                  <a:gd name="connsiteX7-111" fmla="*/ 1511744 w 2925677"/>
                  <a:gd name="connsiteY7-112" fmla="*/ 0 h 2861042"/>
                  <a:gd name="connsiteX0-113" fmla="*/ 1511744 w 2925677"/>
                  <a:gd name="connsiteY0-114" fmla="*/ 0 h 2859955"/>
                  <a:gd name="connsiteX1-115" fmla="*/ 330644 w 2925677"/>
                  <a:gd name="connsiteY1-116" fmla="*/ 486834 h 2859955"/>
                  <a:gd name="connsiteX2-117" fmla="*/ 51244 w 2925677"/>
                  <a:gd name="connsiteY2-118" fmla="*/ 1706034 h 2859955"/>
                  <a:gd name="connsiteX3-119" fmla="*/ 1139211 w 2925677"/>
                  <a:gd name="connsiteY3-120" fmla="*/ 2815167 h 2859955"/>
                  <a:gd name="connsiteX4-121" fmla="*/ 2697077 w 2925677"/>
                  <a:gd name="connsiteY4-122" fmla="*/ 2540000 h 2859955"/>
                  <a:gd name="connsiteX5-123" fmla="*/ 2925677 w 2925677"/>
                  <a:gd name="connsiteY5-124" fmla="*/ 918634 h 2859955"/>
                  <a:gd name="connsiteX6-125" fmla="*/ 2108644 w 2925677"/>
                  <a:gd name="connsiteY6-126" fmla="*/ 84667 h 2859955"/>
                  <a:gd name="connsiteX7-127" fmla="*/ 1511744 w 2925677"/>
                  <a:gd name="connsiteY7-128" fmla="*/ 0 h 2859955"/>
                  <a:gd name="connsiteX0-129" fmla="*/ 1511744 w 2925677"/>
                  <a:gd name="connsiteY0-130" fmla="*/ 0 h 2859955"/>
                  <a:gd name="connsiteX1-131" fmla="*/ 330644 w 2925677"/>
                  <a:gd name="connsiteY1-132" fmla="*/ 486834 h 2859955"/>
                  <a:gd name="connsiteX2-133" fmla="*/ 51244 w 2925677"/>
                  <a:gd name="connsiteY2-134" fmla="*/ 1706034 h 2859955"/>
                  <a:gd name="connsiteX3-135" fmla="*/ 1139211 w 2925677"/>
                  <a:gd name="connsiteY3-136" fmla="*/ 2815167 h 2859955"/>
                  <a:gd name="connsiteX4-137" fmla="*/ 2697077 w 2925677"/>
                  <a:gd name="connsiteY4-138" fmla="*/ 2540000 h 2859955"/>
                  <a:gd name="connsiteX5-139" fmla="*/ 2925677 w 2925677"/>
                  <a:gd name="connsiteY5-140" fmla="*/ 918634 h 2859955"/>
                  <a:gd name="connsiteX6-141" fmla="*/ 2108644 w 2925677"/>
                  <a:gd name="connsiteY6-142" fmla="*/ 84667 h 2859955"/>
                  <a:gd name="connsiteX7-143" fmla="*/ 1511744 w 2925677"/>
                  <a:gd name="connsiteY7-144" fmla="*/ 0 h 2859955"/>
                  <a:gd name="connsiteX0-145" fmla="*/ 1511744 w 3015442"/>
                  <a:gd name="connsiteY0-146" fmla="*/ 0 h 2859955"/>
                  <a:gd name="connsiteX1-147" fmla="*/ 330644 w 3015442"/>
                  <a:gd name="connsiteY1-148" fmla="*/ 486834 h 2859955"/>
                  <a:gd name="connsiteX2-149" fmla="*/ 51244 w 3015442"/>
                  <a:gd name="connsiteY2-150" fmla="*/ 1706034 h 2859955"/>
                  <a:gd name="connsiteX3-151" fmla="*/ 1139211 w 3015442"/>
                  <a:gd name="connsiteY3-152" fmla="*/ 2815167 h 2859955"/>
                  <a:gd name="connsiteX4-153" fmla="*/ 2697077 w 3015442"/>
                  <a:gd name="connsiteY4-154" fmla="*/ 2540000 h 2859955"/>
                  <a:gd name="connsiteX5-155" fmla="*/ 2925677 w 3015442"/>
                  <a:gd name="connsiteY5-156" fmla="*/ 918634 h 2859955"/>
                  <a:gd name="connsiteX6-157" fmla="*/ 2108644 w 3015442"/>
                  <a:gd name="connsiteY6-158" fmla="*/ 84667 h 2859955"/>
                  <a:gd name="connsiteX7-159" fmla="*/ 1511744 w 3015442"/>
                  <a:gd name="connsiteY7-160" fmla="*/ 0 h 2859955"/>
                  <a:gd name="connsiteX0-161" fmla="*/ 1511744 w 3015442"/>
                  <a:gd name="connsiteY0-162" fmla="*/ 0 h 2859955"/>
                  <a:gd name="connsiteX1-163" fmla="*/ 330644 w 3015442"/>
                  <a:gd name="connsiteY1-164" fmla="*/ 486834 h 2859955"/>
                  <a:gd name="connsiteX2-165" fmla="*/ 51244 w 3015442"/>
                  <a:gd name="connsiteY2-166" fmla="*/ 1706034 h 2859955"/>
                  <a:gd name="connsiteX3-167" fmla="*/ 1139211 w 3015442"/>
                  <a:gd name="connsiteY3-168" fmla="*/ 2815167 h 2859955"/>
                  <a:gd name="connsiteX4-169" fmla="*/ 2697077 w 3015442"/>
                  <a:gd name="connsiteY4-170" fmla="*/ 2540000 h 2859955"/>
                  <a:gd name="connsiteX5-171" fmla="*/ 2925677 w 3015442"/>
                  <a:gd name="connsiteY5-172" fmla="*/ 918634 h 2859955"/>
                  <a:gd name="connsiteX6-173" fmla="*/ 2108644 w 3015442"/>
                  <a:gd name="connsiteY6-174" fmla="*/ 84667 h 2859955"/>
                  <a:gd name="connsiteX7-175" fmla="*/ 1511744 w 3015442"/>
                  <a:gd name="connsiteY7-176" fmla="*/ 0 h 2859955"/>
                  <a:gd name="connsiteX0-177" fmla="*/ 1511744 w 3015442"/>
                  <a:gd name="connsiteY0-178" fmla="*/ 0 h 2859955"/>
                  <a:gd name="connsiteX1-179" fmla="*/ 330644 w 3015442"/>
                  <a:gd name="connsiteY1-180" fmla="*/ 486834 h 2859955"/>
                  <a:gd name="connsiteX2-181" fmla="*/ 51244 w 3015442"/>
                  <a:gd name="connsiteY2-182" fmla="*/ 1706034 h 2859955"/>
                  <a:gd name="connsiteX3-183" fmla="*/ 1139211 w 3015442"/>
                  <a:gd name="connsiteY3-184" fmla="*/ 2815167 h 2859955"/>
                  <a:gd name="connsiteX4-185" fmla="*/ 2697077 w 3015442"/>
                  <a:gd name="connsiteY4-186" fmla="*/ 2540000 h 2859955"/>
                  <a:gd name="connsiteX5-187" fmla="*/ 2925677 w 3015442"/>
                  <a:gd name="connsiteY5-188" fmla="*/ 918634 h 2859955"/>
                  <a:gd name="connsiteX6-189" fmla="*/ 2108644 w 3015442"/>
                  <a:gd name="connsiteY6-190" fmla="*/ 84667 h 2859955"/>
                  <a:gd name="connsiteX7-191" fmla="*/ 1511744 w 3015442"/>
                  <a:gd name="connsiteY7-192" fmla="*/ 0 h 2859955"/>
                  <a:gd name="connsiteX0-193" fmla="*/ 1511744 w 3015442"/>
                  <a:gd name="connsiteY0-194" fmla="*/ 0 h 2859955"/>
                  <a:gd name="connsiteX1-195" fmla="*/ 330644 w 3015442"/>
                  <a:gd name="connsiteY1-196" fmla="*/ 486834 h 2859955"/>
                  <a:gd name="connsiteX2-197" fmla="*/ 51244 w 3015442"/>
                  <a:gd name="connsiteY2-198" fmla="*/ 1706034 h 2859955"/>
                  <a:gd name="connsiteX3-199" fmla="*/ 1139211 w 3015442"/>
                  <a:gd name="connsiteY3-200" fmla="*/ 2815167 h 2859955"/>
                  <a:gd name="connsiteX4-201" fmla="*/ 2697077 w 3015442"/>
                  <a:gd name="connsiteY4-202" fmla="*/ 2540000 h 2859955"/>
                  <a:gd name="connsiteX5-203" fmla="*/ 2925677 w 3015442"/>
                  <a:gd name="connsiteY5-204" fmla="*/ 918634 h 2859955"/>
                  <a:gd name="connsiteX6-205" fmla="*/ 2108644 w 3015442"/>
                  <a:gd name="connsiteY6-206" fmla="*/ 84667 h 2859955"/>
                  <a:gd name="connsiteX7-207" fmla="*/ 1511744 w 3015442"/>
                  <a:gd name="connsiteY7-208" fmla="*/ 0 h 2859955"/>
                  <a:gd name="connsiteX0-209" fmla="*/ 1511744 w 3015442"/>
                  <a:gd name="connsiteY0-210" fmla="*/ 0 h 2859955"/>
                  <a:gd name="connsiteX1-211" fmla="*/ 330644 w 3015442"/>
                  <a:gd name="connsiteY1-212" fmla="*/ 486834 h 2859955"/>
                  <a:gd name="connsiteX2-213" fmla="*/ 51244 w 3015442"/>
                  <a:gd name="connsiteY2-214" fmla="*/ 1706034 h 2859955"/>
                  <a:gd name="connsiteX3-215" fmla="*/ 1139211 w 3015442"/>
                  <a:gd name="connsiteY3-216" fmla="*/ 2815167 h 2859955"/>
                  <a:gd name="connsiteX4-217" fmla="*/ 2697077 w 3015442"/>
                  <a:gd name="connsiteY4-218" fmla="*/ 2540000 h 2859955"/>
                  <a:gd name="connsiteX5-219" fmla="*/ 2925677 w 3015442"/>
                  <a:gd name="connsiteY5-220" fmla="*/ 918634 h 2859955"/>
                  <a:gd name="connsiteX6-221" fmla="*/ 2108644 w 3015442"/>
                  <a:gd name="connsiteY6-222" fmla="*/ 84667 h 2859955"/>
                  <a:gd name="connsiteX7-223" fmla="*/ 1511744 w 3015442"/>
                  <a:gd name="connsiteY7-224" fmla="*/ 0 h 2859955"/>
                  <a:gd name="connsiteX0-225" fmla="*/ 1511744 w 3015442"/>
                  <a:gd name="connsiteY0-226" fmla="*/ 0 h 2859955"/>
                  <a:gd name="connsiteX1-227" fmla="*/ 330644 w 3015442"/>
                  <a:gd name="connsiteY1-228" fmla="*/ 486834 h 2859955"/>
                  <a:gd name="connsiteX2-229" fmla="*/ 51244 w 3015442"/>
                  <a:gd name="connsiteY2-230" fmla="*/ 1706034 h 2859955"/>
                  <a:gd name="connsiteX3-231" fmla="*/ 1139211 w 3015442"/>
                  <a:gd name="connsiteY3-232" fmla="*/ 2815167 h 2859955"/>
                  <a:gd name="connsiteX4-233" fmla="*/ 2697077 w 3015442"/>
                  <a:gd name="connsiteY4-234" fmla="*/ 2540000 h 2859955"/>
                  <a:gd name="connsiteX5-235" fmla="*/ 2925677 w 3015442"/>
                  <a:gd name="connsiteY5-236" fmla="*/ 918634 h 2859955"/>
                  <a:gd name="connsiteX6-237" fmla="*/ 2201777 w 3015442"/>
                  <a:gd name="connsiteY6-238" fmla="*/ 114300 h 2859955"/>
                  <a:gd name="connsiteX7-239" fmla="*/ 1511744 w 3015442"/>
                  <a:gd name="connsiteY7-240" fmla="*/ 0 h 2859955"/>
                  <a:gd name="connsiteX0-241" fmla="*/ 1511744 w 3015442"/>
                  <a:gd name="connsiteY0-242" fmla="*/ 0 h 2859955"/>
                  <a:gd name="connsiteX1-243" fmla="*/ 330644 w 3015442"/>
                  <a:gd name="connsiteY1-244" fmla="*/ 486834 h 2859955"/>
                  <a:gd name="connsiteX2-245" fmla="*/ 51244 w 3015442"/>
                  <a:gd name="connsiteY2-246" fmla="*/ 1706034 h 2859955"/>
                  <a:gd name="connsiteX3-247" fmla="*/ 1139211 w 3015442"/>
                  <a:gd name="connsiteY3-248" fmla="*/ 2815167 h 2859955"/>
                  <a:gd name="connsiteX4-249" fmla="*/ 2697077 w 3015442"/>
                  <a:gd name="connsiteY4-250" fmla="*/ 2540000 h 2859955"/>
                  <a:gd name="connsiteX5-251" fmla="*/ 2925677 w 3015442"/>
                  <a:gd name="connsiteY5-252" fmla="*/ 918634 h 2859955"/>
                  <a:gd name="connsiteX6-253" fmla="*/ 2201777 w 3015442"/>
                  <a:gd name="connsiteY6-254" fmla="*/ 114300 h 2859955"/>
                  <a:gd name="connsiteX7-255" fmla="*/ 1511744 w 3015442"/>
                  <a:gd name="connsiteY7-256" fmla="*/ 0 h 2859955"/>
                  <a:gd name="connsiteX0-257" fmla="*/ 1511744 w 3037009"/>
                  <a:gd name="connsiteY0-258" fmla="*/ 0 h 2859955"/>
                  <a:gd name="connsiteX1-259" fmla="*/ 330644 w 3037009"/>
                  <a:gd name="connsiteY1-260" fmla="*/ 486834 h 2859955"/>
                  <a:gd name="connsiteX2-261" fmla="*/ 51244 w 3037009"/>
                  <a:gd name="connsiteY2-262" fmla="*/ 1706034 h 2859955"/>
                  <a:gd name="connsiteX3-263" fmla="*/ 1139211 w 3037009"/>
                  <a:gd name="connsiteY3-264" fmla="*/ 2815167 h 2859955"/>
                  <a:gd name="connsiteX4-265" fmla="*/ 2697077 w 3037009"/>
                  <a:gd name="connsiteY4-266" fmla="*/ 2540000 h 2859955"/>
                  <a:gd name="connsiteX5-267" fmla="*/ 2955311 w 3037009"/>
                  <a:gd name="connsiteY5-268" fmla="*/ 939801 h 2859955"/>
                  <a:gd name="connsiteX6-269" fmla="*/ 2201777 w 3037009"/>
                  <a:gd name="connsiteY6-270" fmla="*/ 114300 h 2859955"/>
                  <a:gd name="connsiteX7-271" fmla="*/ 1511744 w 3037009"/>
                  <a:gd name="connsiteY7-272" fmla="*/ 0 h 2859955"/>
                  <a:gd name="connsiteX0-273" fmla="*/ 1511744 w 3037009"/>
                  <a:gd name="connsiteY0-274" fmla="*/ 0 h 2859955"/>
                  <a:gd name="connsiteX1-275" fmla="*/ 330644 w 3037009"/>
                  <a:gd name="connsiteY1-276" fmla="*/ 486834 h 2859955"/>
                  <a:gd name="connsiteX2-277" fmla="*/ 51244 w 3037009"/>
                  <a:gd name="connsiteY2-278" fmla="*/ 1706034 h 2859955"/>
                  <a:gd name="connsiteX3-279" fmla="*/ 1139211 w 3037009"/>
                  <a:gd name="connsiteY3-280" fmla="*/ 2815167 h 2859955"/>
                  <a:gd name="connsiteX4-281" fmla="*/ 2697077 w 3037009"/>
                  <a:gd name="connsiteY4-282" fmla="*/ 2540000 h 2859955"/>
                  <a:gd name="connsiteX5-283" fmla="*/ 2955311 w 3037009"/>
                  <a:gd name="connsiteY5-284" fmla="*/ 939801 h 2859955"/>
                  <a:gd name="connsiteX6-285" fmla="*/ 2201777 w 3037009"/>
                  <a:gd name="connsiteY6-286" fmla="*/ 114300 h 2859955"/>
                  <a:gd name="connsiteX7-287" fmla="*/ 1511744 w 3037009"/>
                  <a:gd name="connsiteY7-288" fmla="*/ 0 h 2859955"/>
                  <a:gd name="connsiteX0-289" fmla="*/ 1511744 w 3037009"/>
                  <a:gd name="connsiteY0-290" fmla="*/ 0 h 2859955"/>
                  <a:gd name="connsiteX1-291" fmla="*/ 330644 w 3037009"/>
                  <a:gd name="connsiteY1-292" fmla="*/ 486834 h 2859955"/>
                  <a:gd name="connsiteX2-293" fmla="*/ 51244 w 3037009"/>
                  <a:gd name="connsiteY2-294" fmla="*/ 1706034 h 2859955"/>
                  <a:gd name="connsiteX3-295" fmla="*/ 1139211 w 3037009"/>
                  <a:gd name="connsiteY3-296" fmla="*/ 2815167 h 2859955"/>
                  <a:gd name="connsiteX4-297" fmla="*/ 2697077 w 3037009"/>
                  <a:gd name="connsiteY4-298" fmla="*/ 2540000 h 2859955"/>
                  <a:gd name="connsiteX5-299" fmla="*/ 2955311 w 3037009"/>
                  <a:gd name="connsiteY5-300" fmla="*/ 939801 h 2859955"/>
                  <a:gd name="connsiteX6-301" fmla="*/ 2095943 w 3037009"/>
                  <a:gd name="connsiteY6-302" fmla="*/ 101600 h 2859955"/>
                  <a:gd name="connsiteX7-303" fmla="*/ 1511744 w 3037009"/>
                  <a:gd name="connsiteY7-304" fmla="*/ 0 h 2859955"/>
                  <a:gd name="connsiteX0-305" fmla="*/ 1511744 w 3037009"/>
                  <a:gd name="connsiteY0-306" fmla="*/ 0 h 2862588"/>
                  <a:gd name="connsiteX1-307" fmla="*/ 330644 w 3037009"/>
                  <a:gd name="connsiteY1-308" fmla="*/ 486834 h 2862588"/>
                  <a:gd name="connsiteX2-309" fmla="*/ 51244 w 3037009"/>
                  <a:gd name="connsiteY2-310" fmla="*/ 1706034 h 2862588"/>
                  <a:gd name="connsiteX3-311" fmla="*/ 1139211 w 3037009"/>
                  <a:gd name="connsiteY3-312" fmla="*/ 2815167 h 2862588"/>
                  <a:gd name="connsiteX4-313" fmla="*/ 2697077 w 3037009"/>
                  <a:gd name="connsiteY4-314" fmla="*/ 2540000 h 2862588"/>
                  <a:gd name="connsiteX5-315" fmla="*/ 2955311 w 3037009"/>
                  <a:gd name="connsiteY5-316" fmla="*/ 939801 h 2862588"/>
                  <a:gd name="connsiteX6-317" fmla="*/ 2095943 w 3037009"/>
                  <a:gd name="connsiteY6-318" fmla="*/ 101600 h 2862588"/>
                  <a:gd name="connsiteX7-319" fmla="*/ 1511744 w 3037009"/>
                  <a:gd name="connsiteY7-320" fmla="*/ 0 h 2862588"/>
                  <a:gd name="connsiteX0-321" fmla="*/ 1511744 w 3037009"/>
                  <a:gd name="connsiteY0-322" fmla="*/ 1040 h 2863628"/>
                  <a:gd name="connsiteX1-323" fmla="*/ 330644 w 3037009"/>
                  <a:gd name="connsiteY1-324" fmla="*/ 487874 h 2863628"/>
                  <a:gd name="connsiteX2-325" fmla="*/ 51244 w 3037009"/>
                  <a:gd name="connsiteY2-326" fmla="*/ 1707074 h 2863628"/>
                  <a:gd name="connsiteX3-327" fmla="*/ 1139211 w 3037009"/>
                  <a:gd name="connsiteY3-328" fmla="*/ 2816207 h 2863628"/>
                  <a:gd name="connsiteX4-329" fmla="*/ 2697077 w 3037009"/>
                  <a:gd name="connsiteY4-330" fmla="*/ 2541040 h 2863628"/>
                  <a:gd name="connsiteX5-331" fmla="*/ 2955311 w 3037009"/>
                  <a:gd name="connsiteY5-332" fmla="*/ 940841 h 2863628"/>
                  <a:gd name="connsiteX6-333" fmla="*/ 2095943 w 3037009"/>
                  <a:gd name="connsiteY6-334" fmla="*/ 102640 h 2863628"/>
                  <a:gd name="connsiteX7-335" fmla="*/ 1511744 w 3037009"/>
                  <a:gd name="connsiteY7-336" fmla="*/ 1040 h 2863628"/>
                  <a:gd name="connsiteX0-337" fmla="*/ 1511744 w 3037009"/>
                  <a:gd name="connsiteY0-338" fmla="*/ 335 h 2862923"/>
                  <a:gd name="connsiteX1-339" fmla="*/ 330644 w 3037009"/>
                  <a:gd name="connsiteY1-340" fmla="*/ 487169 h 2862923"/>
                  <a:gd name="connsiteX2-341" fmla="*/ 51244 w 3037009"/>
                  <a:gd name="connsiteY2-342" fmla="*/ 1706369 h 2862923"/>
                  <a:gd name="connsiteX3-343" fmla="*/ 1139211 w 3037009"/>
                  <a:gd name="connsiteY3-344" fmla="*/ 2815502 h 2862923"/>
                  <a:gd name="connsiteX4-345" fmla="*/ 2697077 w 3037009"/>
                  <a:gd name="connsiteY4-346" fmla="*/ 2540335 h 2862923"/>
                  <a:gd name="connsiteX5-347" fmla="*/ 2955311 w 3037009"/>
                  <a:gd name="connsiteY5-348" fmla="*/ 940136 h 2862923"/>
                  <a:gd name="connsiteX6-349" fmla="*/ 2168208 w 3037009"/>
                  <a:gd name="connsiteY6-350" fmla="*/ 192462 h 2862923"/>
                  <a:gd name="connsiteX7-351" fmla="*/ 1511744 w 3037009"/>
                  <a:gd name="connsiteY7-352" fmla="*/ 335 h 2862923"/>
                  <a:gd name="connsiteX0-353" fmla="*/ 1511744 w 3037009"/>
                  <a:gd name="connsiteY0-354" fmla="*/ 335 h 2862923"/>
                  <a:gd name="connsiteX1-355" fmla="*/ 330644 w 3037009"/>
                  <a:gd name="connsiteY1-356" fmla="*/ 487169 h 2862923"/>
                  <a:gd name="connsiteX2-357" fmla="*/ 51244 w 3037009"/>
                  <a:gd name="connsiteY2-358" fmla="*/ 1706369 h 2862923"/>
                  <a:gd name="connsiteX3-359" fmla="*/ 1139211 w 3037009"/>
                  <a:gd name="connsiteY3-360" fmla="*/ 2815502 h 2862923"/>
                  <a:gd name="connsiteX4-361" fmla="*/ 2697077 w 3037009"/>
                  <a:gd name="connsiteY4-362" fmla="*/ 2540335 h 2862923"/>
                  <a:gd name="connsiteX5-363" fmla="*/ 2955311 w 3037009"/>
                  <a:gd name="connsiteY5-364" fmla="*/ 940136 h 2862923"/>
                  <a:gd name="connsiteX6-365" fmla="*/ 2168208 w 3037009"/>
                  <a:gd name="connsiteY6-366" fmla="*/ 192462 h 2862923"/>
                  <a:gd name="connsiteX7-367" fmla="*/ 1511744 w 3037009"/>
                  <a:gd name="connsiteY7-368" fmla="*/ 335 h 2862923"/>
                  <a:gd name="connsiteX0-369" fmla="*/ 1502514 w 3027779"/>
                  <a:gd name="connsiteY0-370" fmla="*/ 335 h 2862923"/>
                  <a:gd name="connsiteX1-371" fmla="*/ 375614 w 3027779"/>
                  <a:gd name="connsiteY1-372" fmla="*/ 426818 h 2862923"/>
                  <a:gd name="connsiteX2-373" fmla="*/ 42014 w 3027779"/>
                  <a:gd name="connsiteY2-374" fmla="*/ 1706369 h 2862923"/>
                  <a:gd name="connsiteX3-375" fmla="*/ 1129981 w 3027779"/>
                  <a:gd name="connsiteY3-376" fmla="*/ 2815502 h 2862923"/>
                  <a:gd name="connsiteX4-377" fmla="*/ 2687847 w 3027779"/>
                  <a:gd name="connsiteY4-378" fmla="*/ 2540335 h 2862923"/>
                  <a:gd name="connsiteX5-379" fmla="*/ 2946081 w 3027779"/>
                  <a:gd name="connsiteY5-380" fmla="*/ 940136 h 2862923"/>
                  <a:gd name="connsiteX6-381" fmla="*/ 2158978 w 3027779"/>
                  <a:gd name="connsiteY6-382" fmla="*/ 192462 h 2862923"/>
                  <a:gd name="connsiteX7-383" fmla="*/ 1502514 w 3027779"/>
                  <a:gd name="connsiteY7-384" fmla="*/ 335 h 2862923"/>
                  <a:gd name="connsiteX0-385" fmla="*/ 1502514 w 3027779"/>
                  <a:gd name="connsiteY0-386" fmla="*/ 335 h 2835968"/>
                  <a:gd name="connsiteX1-387" fmla="*/ 375614 w 3027779"/>
                  <a:gd name="connsiteY1-388" fmla="*/ 426818 h 2835968"/>
                  <a:gd name="connsiteX2-389" fmla="*/ 42014 w 3027779"/>
                  <a:gd name="connsiteY2-390" fmla="*/ 1706369 h 2835968"/>
                  <a:gd name="connsiteX3-391" fmla="*/ 1157081 w 3027779"/>
                  <a:gd name="connsiteY3-392" fmla="*/ 2785327 h 2835968"/>
                  <a:gd name="connsiteX4-393" fmla="*/ 2687847 w 3027779"/>
                  <a:gd name="connsiteY4-394" fmla="*/ 2540335 h 2835968"/>
                  <a:gd name="connsiteX5-395" fmla="*/ 2946081 w 3027779"/>
                  <a:gd name="connsiteY5-396" fmla="*/ 940136 h 2835968"/>
                  <a:gd name="connsiteX6-397" fmla="*/ 2158978 w 3027779"/>
                  <a:gd name="connsiteY6-398" fmla="*/ 192462 h 2835968"/>
                  <a:gd name="connsiteX7-399" fmla="*/ 1502514 w 3027779"/>
                  <a:gd name="connsiteY7-400" fmla="*/ 335 h 2835968"/>
                  <a:gd name="connsiteX0-401" fmla="*/ 1502514 w 3019315"/>
                  <a:gd name="connsiteY0-402" fmla="*/ 335 h 2837137"/>
                  <a:gd name="connsiteX1-403" fmla="*/ 375614 w 3019315"/>
                  <a:gd name="connsiteY1-404" fmla="*/ 426818 h 2837137"/>
                  <a:gd name="connsiteX2-405" fmla="*/ 42014 w 3019315"/>
                  <a:gd name="connsiteY2-406" fmla="*/ 1706369 h 2837137"/>
                  <a:gd name="connsiteX3-407" fmla="*/ 1157081 w 3019315"/>
                  <a:gd name="connsiteY3-408" fmla="*/ 2785327 h 2837137"/>
                  <a:gd name="connsiteX4-409" fmla="*/ 2651714 w 3019315"/>
                  <a:gd name="connsiteY4-410" fmla="*/ 2550393 h 2837137"/>
                  <a:gd name="connsiteX5-411" fmla="*/ 2946081 w 3019315"/>
                  <a:gd name="connsiteY5-412" fmla="*/ 940136 h 2837137"/>
                  <a:gd name="connsiteX6-413" fmla="*/ 2158978 w 3019315"/>
                  <a:gd name="connsiteY6-414" fmla="*/ 192462 h 2837137"/>
                  <a:gd name="connsiteX7-415" fmla="*/ 1502514 w 3019315"/>
                  <a:gd name="connsiteY7-416" fmla="*/ 335 h 28371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3019315" h="2837137">
                    <a:moveTo>
                      <a:pt x="1502514" y="335"/>
                    </a:moveTo>
                    <a:cubicBezTo>
                      <a:pt x="829414" y="90647"/>
                      <a:pt x="676180" y="201040"/>
                      <a:pt x="375614" y="426818"/>
                    </a:cubicBezTo>
                    <a:cubicBezTo>
                      <a:pt x="62348" y="727385"/>
                      <a:pt x="-76520" y="1050202"/>
                      <a:pt x="42014" y="1706369"/>
                    </a:cubicBezTo>
                    <a:cubicBezTo>
                      <a:pt x="260737" y="2639113"/>
                      <a:pt x="1010325" y="2745816"/>
                      <a:pt x="1157081" y="2785327"/>
                    </a:cubicBezTo>
                    <a:cubicBezTo>
                      <a:pt x="2065837" y="2956072"/>
                      <a:pt x="2531105" y="2659297"/>
                      <a:pt x="2651714" y="2550393"/>
                    </a:cubicBezTo>
                    <a:cubicBezTo>
                      <a:pt x="2990381" y="2196204"/>
                      <a:pt x="3111181" y="1747291"/>
                      <a:pt x="2946081" y="940136"/>
                    </a:cubicBezTo>
                    <a:cubicBezTo>
                      <a:pt x="2885404" y="679081"/>
                      <a:pt x="2720321" y="467302"/>
                      <a:pt x="2158978" y="192462"/>
                    </a:cubicBezTo>
                    <a:cubicBezTo>
                      <a:pt x="1926144" y="117673"/>
                      <a:pt x="1761245" y="-7302"/>
                      <a:pt x="1502514" y="335"/>
                    </a:cubicBezTo>
                    <a:close/>
                  </a:path>
                </a:pathLst>
              </a:custGeom>
              <a:noFill/>
              <a:ln w="12700">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任意多边形 29"/>
            <p:cNvSpPr/>
            <p:nvPr/>
          </p:nvSpPr>
          <p:spPr>
            <a:xfrm>
              <a:off x="4945932" y="1438835"/>
              <a:ext cx="2585683" cy="2274179"/>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1" fmla="*/ 1460500 w 2874433"/>
                <a:gd name="connsiteY0-2" fmla="*/ 0 h 2815167"/>
                <a:gd name="connsiteX1-3" fmla="*/ 279400 w 2874433"/>
                <a:gd name="connsiteY1-4" fmla="*/ 486834 h 2815167"/>
                <a:gd name="connsiteX2-5" fmla="*/ 0 w 2874433"/>
                <a:gd name="connsiteY2-6" fmla="*/ 1706034 h 2815167"/>
                <a:gd name="connsiteX3-7" fmla="*/ 1087967 w 2874433"/>
                <a:gd name="connsiteY3-8" fmla="*/ 2815167 h 2815167"/>
                <a:gd name="connsiteX4-9" fmla="*/ 2645833 w 2874433"/>
                <a:gd name="connsiteY4-10" fmla="*/ 2540000 h 2815167"/>
                <a:gd name="connsiteX5-11" fmla="*/ 2874433 w 2874433"/>
                <a:gd name="connsiteY5-12" fmla="*/ 918634 h 2815167"/>
                <a:gd name="connsiteX6-13" fmla="*/ 2057400 w 2874433"/>
                <a:gd name="connsiteY6-14" fmla="*/ 84667 h 2815167"/>
                <a:gd name="connsiteX7-15" fmla="*/ 1460500 w 2874433"/>
                <a:gd name="connsiteY7-16" fmla="*/ 0 h 2815167"/>
                <a:gd name="connsiteX0-17" fmla="*/ 1460500 w 2874433"/>
                <a:gd name="connsiteY0-18" fmla="*/ 0 h 2815167"/>
                <a:gd name="connsiteX1-19" fmla="*/ 279400 w 2874433"/>
                <a:gd name="connsiteY1-20" fmla="*/ 486834 h 2815167"/>
                <a:gd name="connsiteX2-21" fmla="*/ 0 w 2874433"/>
                <a:gd name="connsiteY2-22" fmla="*/ 1706034 h 2815167"/>
                <a:gd name="connsiteX3-23" fmla="*/ 1087967 w 2874433"/>
                <a:gd name="connsiteY3-24" fmla="*/ 2815167 h 2815167"/>
                <a:gd name="connsiteX4-25" fmla="*/ 2645833 w 2874433"/>
                <a:gd name="connsiteY4-26" fmla="*/ 2540000 h 2815167"/>
                <a:gd name="connsiteX5-27" fmla="*/ 2874433 w 2874433"/>
                <a:gd name="connsiteY5-28" fmla="*/ 918634 h 2815167"/>
                <a:gd name="connsiteX6-29" fmla="*/ 2057400 w 2874433"/>
                <a:gd name="connsiteY6-30" fmla="*/ 84667 h 2815167"/>
                <a:gd name="connsiteX7-31" fmla="*/ 1460500 w 2874433"/>
                <a:gd name="connsiteY7-32" fmla="*/ 0 h 2815167"/>
                <a:gd name="connsiteX0-33" fmla="*/ 1460500 w 2874433"/>
                <a:gd name="connsiteY0-34" fmla="*/ 0 h 2815167"/>
                <a:gd name="connsiteX1-35" fmla="*/ 279400 w 2874433"/>
                <a:gd name="connsiteY1-36" fmla="*/ 486834 h 2815167"/>
                <a:gd name="connsiteX2-37" fmla="*/ 0 w 2874433"/>
                <a:gd name="connsiteY2-38" fmla="*/ 1706034 h 2815167"/>
                <a:gd name="connsiteX3-39" fmla="*/ 1087967 w 2874433"/>
                <a:gd name="connsiteY3-40" fmla="*/ 2815167 h 2815167"/>
                <a:gd name="connsiteX4-41" fmla="*/ 2645833 w 2874433"/>
                <a:gd name="connsiteY4-42" fmla="*/ 2540000 h 2815167"/>
                <a:gd name="connsiteX5-43" fmla="*/ 2874433 w 2874433"/>
                <a:gd name="connsiteY5-44" fmla="*/ 918634 h 2815167"/>
                <a:gd name="connsiteX6-45" fmla="*/ 2057400 w 2874433"/>
                <a:gd name="connsiteY6-46" fmla="*/ 84667 h 2815167"/>
                <a:gd name="connsiteX7-47" fmla="*/ 1460500 w 2874433"/>
                <a:gd name="connsiteY7-48" fmla="*/ 0 h 2815167"/>
                <a:gd name="connsiteX0-49" fmla="*/ 1511744 w 2925677"/>
                <a:gd name="connsiteY0-50" fmla="*/ 0 h 2815167"/>
                <a:gd name="connsiteX1-51" fmla="*/ 330644 w 2925677"/>
                <a:gd name="connsiteY1-52" fmla="*/ 486834 h 2815167"/>
                <a:gd name="connsiteX2-53" fmla="*/ 51244 w 2925677"/>
                <a:gd name="connsiteY2-54" fmla="*/ 1706034 h 2815167"/>
                <a:gd name="connsiteX3-55" fmla="*/ 1139211 w 2925677"/>
                <a:gd name="connsiteY3-56" fmla="*/ 2815167 h 2815167"/>
                <a:gd name="connsiteX4-57" fmla="*/ 2697077 w 2925677"/>
                <a:gd name="connsiteY4-58" fmla="*/ 2540000 h 2815167"/>
                <a:gd name="connsiteX5-59" fmla="*/ 2925677 w 2925677"/>
                <a:gd name="connsiteY5-60" fmla="*/ 918634 h 2815167"/>
                <a:gd name="connsiteX6-61" fmla="*/ 2108644 w 2925677"/>
                <a:gd name="connsiteY6-62" fmla="*/ 84667 h 2815167"/>
                <a:gd name="connsiteX7-63" fmla="*/ 1511744 w 2925677"/>
                <a:gd name="connsiteY7-64" fmla="*/ 0 h 2815167"/>
                <a:gd name="connsiteX0-65" fmla="*/ 1511744 w 2925677"/>
                <a:gd name="connsiteY0-66" fmla="*/ 0 h 2815167"/>
                <a:gd name="connsiteX1-67" fmla="*/ 330644 w 2925677"/>
                <a:gd name="connsiteY1-68" fmla="*/ 486834 h 2815167"/>
                <a:gd name="connsiteX2-69" fmla="*/ 51244 w 2925677"/>
                <a:gd name="connsiteY2-70" fmla="*/ 1706034 h 2815167"/>
                <a:gd name="connsiteX3-71" fmla="*/ 1139211 w 2925677"/>
                <a:gd name="connsiteY3-72" fmla="*/ 2815167 h 2815167"/>
                <a:gd name="connsiteX4-73" fmla="*/ 2697077 w 2925677"/>
                <a:gd name="connsiteY4-74" fmla="*/ 2540000 h 2815167"/>
                <a:gd name="connsiteX5-75" fmla="*/ 2925677 w 2925677"/>
                <a:gd name="connsiteY5-76" fmla="*/ 918634 h 2815167"/>
                <a:gd name="connsiteX6-77" fmla="*/ 2108644 w 2925677"/>
                <a:gd name="connsiteY6-78" fmla="*/ 84667 h 2815167"/>
                <a:gd name="connsiteX7-79" fmla="*/ 1511744 w 2925677"/>
                <a:gd name="connsiteY7-80" fmla="*/ 0 h 2815167"/>
                <a:gd name="connsiteX0-81" fmla="*/ 1511744 w 2925677"/>
                <a:gd name="connsiteY0-82" fmla="*/ 0 h 2815167"/>
                <a:gd name="connsiteX1-83" fmla="*/ 330644 w 2925677"/>
                <a:gd name="connsiteY1-84" fmla="*/ 486834 h 2815167"/>
                <a:gd name="connsiteX2-85" fmla="*/ 51244 w 2925677"/>
                <a:gd name="connsiteY2-86" fmla="*/ 1706034 h 2815167"/>
                <a:gd name="connsiteX3-87" fmla="*/ 1139211 w 2925677"/>
                <a:gd name="connsiteY3-88" fmla="*/ 2815167 h 2815167"/>
                <a:gd name="connsiteX4-89" fmla="*/ 2697077 w 2925677"/>
                <a:gd name="connsiteY4-90" fmla="*/ 2540000 h 2815167"/>
                <a:gd name="connsiteX5-91" fmla="*/ 2925677 w 2925677"/>
                <a:gd name="connsiteY5-92" fmla="*/ 918634 h 2815167"/>
                <a:gd name="connsiteX6-93" fmla="*/ 2108644 w 2925677"/>
                <a:gd name="connsiteY6-94" fmla="*/ 84667 h 2815167"/>
                <a:gd name="connsiteX7-95" fmla="*/ 1511744 w 2925677"/>
                <a:gd name="connsiteY7-96" fmla="*/ 0 h 2815167"/>
                <a:gd name="connsiteX0-97" fmla="*/ 1511744 w 2925677"/>
                <a:gd name="connsiteY0-98" fmla="*/ 0 h 2861042"/>
                <a:gd name="connsiteX1-99" fmla="*/ 330644 w 2925677"/>
                <a:gd name="connsiteY1-100" fmla="*/ 486834 h 2861042"/>
                <a:gd name="connsiteX2-101" fmla="*/ 51244 w 2925677"/>
                <a:gd name="connsiteY2-102" fmla="*/ 1706034 h 2861042"/>
                <a:gd name="connsiteX3-103" fmla="*/ 1139211 w 2925677"/>
                <a:gd name="connsiteY3-104" fmla="*/ 2815167 h 2861042"/>
                <a:gd name="connsiteX4-105" fmla="*/ 2697077 w 2925677"/>
                <a:gd name="connsiteY4-106" fmla="*/ 2540000 h 2861042"/>
                <a:gd name="connsiteX5-107" fmla="*/ 2925677 w 2925677"/>
                <a:gd name="connsiteY5-108" fmla="*/ 918634 h 2861042"/>
                <a:gd name="connsiteX6-109" fmla="*/ 2108644 w 2925677"/>
                <a:gd name="connsiteY6-110" fmla="*/ 84667 h 2861042"/>
                <a:gd name="connsiteX7-111" fmla="*/ 1511744 w 2925677"/>
                <a:gd name="connsiteY7-112" fmla="*/ 0 h 2861042"/>
                <a:gd name="connsiteX0-113" fmla="*/ 1511744 w 2925677"/>
                <a:gd name="connsiteY0-114" fmla="*/ 0 h 2859955"/>
                <a:gd name="connsiteX1-115" fmla="*/ 330644 w 2925677"/>
                <a:gd name="connsiteY1-116" fmla="*/ 486834 h 2859955"/>
                <a:gd name="connsiteX2-117" fmla="*/ 51244 w 2925677"/>
                <a:gd name="connsiteY2-118" fmla="*/ 1706034 h 2859955"/>
                <a:gd name="connsiteX3-119" fmla="*/ 1139211 w 2925677"/>
                <a:gd name="connsiteY3-120" fmla="*/ 2815167 h 2859955"/>
                <a:gd name="connsiteX4-121" fmla="*/ 2697077 w 2925677"/>
                <a:gd name="connsiteY4-122" fmla="*/ 2540000 h 2859955"/>
                <a:gd name="connsiteX5-123" fmla="*/ 2925677 w 2925677"/>
                <a:gd name="connsiteY5-124" fmla="*/ 918634 h 2859955"/>
                <a:gd name="connsiteX6-125" fmla="*/ 2108644 w 2925677"/>
                <a:gd name="connsiteY6-126" fmla="*/ 84667 h 2859955"/>
                <a:gd name="connsiteX7-127" fmla="*/ 1511744 w 2925677"/>
                <a:gd name="connsiteY7-128" fmla="*/ 0 h 2859955"/>
                <a:gd name="connsiteX0-129" fmla="*/ 1511744 w 2925677"/>
                <a:gd name="connsiteY0-130" fmla="*/ 0 h 2859955"/>
                <a:gd name="connsiteX1-131" fmla="*/ 330644 w 2925677"/>
                <a:gd name="connsiteY1-132" fmla="*/ 486834 h 2859955"/>
                <a:gd name="connsiteX2-133" fmla="*/ 51244 w 2925677"/>
                <a:gd name="connsiteY2-134" fmla="*/ 1706034 h 2859955"/>
                <a:gd name="connsiteX3-135" fmla="*/ 1139211 w 2925677"/>
                <a:gd name="connsiteY3-136" fmla="*/ 2815167 h 2859955"/>
                <a:gd name="connsiteX4-137" fmla="*/ 2697077 w 2925677"/>
                <a:gd name="connsiteY4-138" fmla="*/ 2540000 h 2859955"/>
                <a:gd name="connsiteX5-139" fmla="*/ 2925677 w 2925677"/>
                <a:gd name="connsiteY5-140" fmla="*/ 918634 h 2859955"/>
                <a:gd name="connsiteX6-141" fmla="*/ 2108644 w 2925677"/>
                <a:gd name="connsiteY6-142" fmla="*/ 84667 h 2859955"/>
                <a:gd name="connsiteX7-143" fmla="*/ 1511744 w 2925677"/>
                <a:gd name="connsiteY7-144" fmla="*/ 0 h 2859955"/>
                <a:gd name="connsiteX0-145" fmla="*/ 1511744 w 3015442"/>
                <a:gd name="connsiteY0-146" fmla="*/ 0 h 2859955"/>
                <a:gd name="connsiteX1-147" fmla="*/ 330644 w 3015442"/>
                <a:gd name="connsiteY1-148" fmla="*/ 486834 h 2859955"/>
                <a:gd name="connsiteX2-149" fmla="*/ 51244 w 3015442"/>
                <a:gd name="connsiteY2-150" fmla="*/ 1706034 h 2859955"/>
                <a:gd name="connsiteX3-151" fmla="*/ 1139211 w 3015442"/>
                <a:gd name="connsiteY3-152" fmla="*/ 2815167 h 2859955"/>
                <a:gd name="connsiteX4-153" fmla="*/ 2697077 w 3015442"/>
                <a:gd name="connsiteY4-154" fmla="*/ 2540000 h 2859955"/>
                <a:gd name="connsiteX5-155" fmla="*/ 2925677 w 3015442"/>
                <a:gd name="connsiteY5-156" fmla="*/ 918634 h 2859955"/>
                <a:gd name="connsiteX6-157" fmla="*/ 2108644 w 3015442"/>
                <a:gd name="connsiteY6-158" fmla="*/ 84667 h 2859955"/>
                <a:gd name="connsiteX7-159" fmla="*/ 1511744 w 3015442"/>
                <a:gd name="connsiteY7-160" fmla="*/ 0 h 2859955"/>
                <a:gd name="connsiteX0-161" fmla="*/ 1511744 w 3015442"/>
                <a:gd name="connsiteY0-162" fmla="*/ 0 h 2859955"/>
                <a:gd name="connsiteX1-163" fmla="*/ 330644 w 3015442"/>
                <a:gd name="connsiteY1-164" fmla="*/ 486834 h 2859955"/>
                <a:gd name="connsiteX2-165" fmla="*/ 51244 w 3015442"/>
                <a:gd name="connsiteY2-166" fmla="*/ 1706034 h 2859955"/>
                <a:gd name="connsiteX3-167" fmla="*/ 1139211 w 3015442"/>
                <a:gd name="connsiteY3-168" fmla="*/ 2815167 h 2859955"/>
                <a:gd name="connsiteX4-169" fmla="*/ 2697077 w 3015442"/>
                <a:gd name="connsiteY4-170" fmla="*/ 2540000 h 2859955"/>
                <a:gd name="connsiteX5-171" fmla="*/ 2925677 w 3015442"/>
                <a:gd name="connsiteY5-172" fmla="*/ 918634 h 2859955"/>
                <a:gd name="connsiteX6-173" fmla="*/ 2108644 w 3015442"/>
                <a:gd name="connsiteY6-174" fmla="*/ 84667 h 2859955"/>
                <a:gd name="connsiteX7-175" fmla="*/ 1511744 w 3015442"/>
                <a:gd name="connsiteY7-176" fmla="*/ 0 h 2859955"/>
                <a:gd name="connsiteX0-177" fmla="*/ 1511744 w 3015442"/>
                <a:gd name="connsiteY0-178" fmla="*/ 0 h 2859955"/>
                <a:gd name="connsiteX1-179" fmla="*/ 330644 w 3015442"/>
                <a:gd name="connsiteY1-180" fmla="*/ 486834 h 2859955"/>
                <a:gd name="connsiteX2-181" fmla="*/ 51244 w 3015442"/>
                <a:gd name="connsiteY2-182" fmla="*/ 1706034 h 2859955"/>
                <a:gd name="connsiteX3-183" fmla="*/ 1139211 w 3015442"/>
                <a:gd name="connsiteY3-184" fmla="*/ 2815167 h 2859955"/>
                <a:gd name="connsiteX4-185" fmla="*/ 2697077 w 3015442"/>
                <a:gd name="connsiteY4-186" fmla="*/ 2540000 h 2859955"/>
                <a:gd name="connsiteX5-187" fmla="*/ 2925677 w 3015442"/>
                <a:gd name="connsiteY5-188" fmla="*/ 918634 h 2859955"/>
                <a:gd name="connsiteX6-189" fmla="*/ 2108644 w 3015442"/>
                <a:gd name="connsiteY6-190" fmla="*/ 84667 h 2859955"/>
                <a:gd name="connsiteX7-191" fmla="*/ 1511744 w 3015442"/>
                <a:gd name="connsiteY7-192" fmla="*/ 0 h 2859955"/>
                <a:gd name="connsiteX0-193" fmla="*/ 1511744 w 3015442"/>
                <a:gd name="connsiteY0-194" fmla="*/ 0 h 2859955"/>
                <a:gd name="connsiteX1-195" fmla="*/ 330644 w 3015442"/>
                <a:gd name="connsiteY1-196" fmla="*/ 486834 h 2859955"/>
                <a:gd name="connsiteX2-197" fmla="*/ 51244 w 3015442"/>
                <a:gd name="connsiteY2-198" fmla="*/ 1706034 h 2859955"/>
                <a:gd name="connsiteX3-199" fmla="*/ 1139211 w 3015442"/>
                <a:gd name="connsiteY3-200" fmla="*/ 2815167 h 2859955"/>
                <a:gd name="connsiteX4-201" fmla="*/ 2697077 w 3015442"/>
                <a:gd name="connsiteY4-202" fmla="*/ 2540000 h 2859955"/>
                <a:gd name="connsiteX5-203" fmla="*/ 2925677 w 3015442"/>
                <a:gd name="connsiteY5-204" fmla="*/ 918634 h 2859955"/>
                <a:gd name="connsiteX6-205" fmla="*/ 2108644 w 3015442"/>
                <a:gd name="connsiteY6-206" fmla="*/ 84667 h 2859955"/>
                <a:gd name="connsiteX7-207" fmla="*/ 1511744 w 3015442"/>
                <a:gd name="connsiteY7-208" fmla="*/ 0 h 2859955"/>
                <a:gd name="connsiteX0-209" fmla="*/ 1511744 w 3015442"/>
                <a:gd name="connsiteY0-210" fmla="*/ 0 h 2859955"/>
                <a:gd name="connsiteX1-211" fmla="*/ 330644 w 3015442"/>
                <a:gd name="connsiteY1-212" fmla="*/ 486834 h 2859955"/>
                <a:gd name="connsiteX2-213" fmla="*/ 51244 w 3015442"/>
                <a:gd name="connsiteY2-214" fmla="*/ 1706034 h 2859955"/>
                <a:gd name="connsiteX3-215" fmla="*/ 1139211 w 3015442"/>
                <a:gd name="connsiteY3-216" fmla="*/ 2815167 h 2859955"/>
                <a:gd name="connsiteX4-217" fmla="*/ 2697077 w 3015442"/>
                <a:gd name="connsiteY4-218" fmla="*/ 2540000 h 2859955"/>
                <a:gd name="connsiteX5-219" fmla="*/ 2925677 w 3015442"/>
                <a:gd name="connsiteY5-220" fmla="*/ 918634 h 2859955"/>
                <a:gd name="connsiteX6-221" fmla="*/ 2108644 w 3015442"/>
                <a:gd name="connsiteY6-222" fmla="*/ 84667 h 2859955"/>
                <a:gd name="connsiteX7-223" fmla="*/ 1511744 w 3015442"/>
                <a:gd name="connsiteY7-224" fmla="*/ 0 h 2859955"/>
                <a:gd name="connsiteX0-225" fmla="*/ 1511744 w 3015442"/>
                <a:gd name="connsiteY0-226" fmla="*/ 0 h 2859955"/>
                <a:gd name="connsiteX1-227" fmla="*/ 330644 w 3015442"/>
                <a:gd name="connsiteY1-228" fmla="*/ 486834 h 2859955"/>
                <a:gd name="connsiteX2-229" fmla="*/ 51244 w 3015442"/>
                <a:gd name="connsiteY2-230" fmla="*/ 1706034 h 2859955"/>
                <a:gd name="connsiteX3-231" fmla="*/ 1139211 w 3015442"/>
                <a:gd name="connsiteY3-232" fmla="*/ 2815167 h 2859955"/>
                <a:gd name="connsiteX4-233" fmla="*/ 2697077 w 3015442"/>
                <a:gd name="connsiteY4-234" fmla="*/ 2540000 h 2859955"/>
                <a:gd name="connsiteX5-235" fmla="*/ 2925677 w 3015442"/>
                <a:gd name="connsiteY5-236" fmla="*/ 918634 h 2859955"/>
                <a:gd name="connsiteX6-237" fmla="*/ 2201777 w 3015442"/>
                <a:gd name="connsiteY6-238" fmla="*/ 114300 h 2859955"/>
                <a:gd name="connsiteX7-239" fmla="*/ 1511744 w 3015442"/>
                <a:gd name="connsiteY7-240" fmla="*/ 0 h 2859955"/>
                <a:gd name="connsiteX0-241" fmla="*/ 1511744 w 3015442"/>
                <a:gd name="connsiteY0-242" fmla="*/ 0 h 2859955"/>
                <a:gd name="connsiteX1-243" fmla="*/ 330644 w 3015442"/>
                <a:gd name="connsiteY1-244" fmla="*/ 486834 h 2859955"/>
                <a:gd name="connsiteX2-245" fmla="*/ 51244 w 3015442"/>
                <a:gd name="connsiteY2-246" fmla="*/ 1706034 h 2859955"/>
                <a:gd name="connsiteX3-247" fmla="*/ 1139211 w 3015442"/>
                <a:gd name="connsiteY3-248" fmla="*/ 2815167 h 2859955"/>
                <a:gd name="connsiteX4-249" fmla="*/ 2697077 w 3015442"/>
                <a:gd name="connsiteY4-250" fmla="*/ 2540000 h 2859955"/>
                <a:gd name="connsiteX5-251" fmla="*/ 2925677 w 3015442"/>
                <a:gd name="connsiteY5-252" fmla="*/ 918634 h 2859955"/>
                <a:gd name="connsiteX6-253" fmla="*/ 2201777 w 3015442"/>
                <a:gd name="connsiteY6-254" fmla="*/ 114300 h 2859955"/>
                <a:gd name="connsiteX7-255" fmla="*/ 1511744 w 3015442"/>
                <a:gd name="connsiteY7-256" fmla="*/ 0 h 2859955"/>
                <a:gd name="connsiteX0-257" fmla="*/ 1511744 w 3037009"/>
                <a:gd name="connsiteY0-258" fmla="*/ 0 h 2859955"/>
                <a:gd name="connsiteX1-259" fmla="*/ 330644 w 3037009"/>
                <a:gd name="connsiteY1-260" fmla="*/ 486834 h 2859955"/>
                <a:gd name="connsiteX2-261" fmla="*/ 51244 w 3037009"/>
                <a:gd name="connsiteY2-262" fmla="*/ 1706034 h 2859955"/>
                <a:gd name="connsiteX3-263" fmla="*/ 1139211 w 3037009"/>
                <a:gd name="connsiteY3-264" fmla="*/ 2815167 h 2859955"/>
                <a:gd name="connsiteX4-265" fmla="*/ 2697077 w 3037009"/>
                <a:gd name="connsiteY4-266" fmla="*/ 2540000 h 2859955"/>
                <a:gd name="connsiteX5-267" fmla="*/ 2955311 w 3037009"/>
                <a:gd name="connsiteY5-268" fmla="*/ 939801 h 2859955"/>
                <a:gd name="connsiteX6-269" fmla="*/ 2201777 w 3037009"/>
                <a:gd name="connsiteY6-270" fmla="*/ 114300 h 2859955"/>
                <a:gd name="connsiteX7-271" fmla="*/ 1511744 w 3037009"/>
                <a:gd name="connsiteY7-272" fmla="*/ 0 h 2859955"/>
                <a:gd name="connsiteX0-273" fmla="*/ 1511744 w 3037009"/>
                <a:gd name="connsiteY0-274" fmla="*/ 0 h 2859955"/>
                <a:gd name="connsiteX1-275" fmla="*/ 330644 w 3037009"/>
                <a:gd name="connsiteY1-276" fmla="*/ 486834 h 2859955"/>
                <a:gd name="connsiteX2-277" fmla="*/ 51244 w 3037009"/>
                <a:gd name="connsiteY2-278" fmla="*/ 1706034 h 2859955"/>
                <a:gd name="connsiteX3-279" fmla="*/ 1139211 w 3037009"/>
                <a:gd name="connsiteY3-280" fmla="*/ 2815167 h 2859955"/>
                <a:gd name="connsiteX4-281" fmla="*/ 2697077 w 3037009"/>
                <a:gd name="connsiteY4-282" fmla="*/ 2540000 h 2859955"/>
                <a:gd name="connsiteX5-283" fmla="*/ 2955311 w 3037009"/>
                <a:gd name="connsiteY5-284" fmla="*/ 939801 h 2859955"/>
                <a:gd name="connsiteX6-285" fmla="*/ 2201777 w 3037009"/>
                <a:gd name="connsiteY6-286" fmla="*/ 114300 h 2859955"/>
                <a:gd name="connsiteX7-287" fmla="*/ 1511744 w 3037009"/>
                <a:gd name="connsiteY7-288" fmla="*/ 0 h 2859955"/>
                <a:gd name="connsiteX0-289" fmla="*/ 1511744 w 3037009"/>
                <a:gd name="connsiteY0-290" fmla="*/ 0 h 2859955"/>
                <a:gd name="connsiteX1-291" fmla="*/ 330644 w 3037009"/>
                <a:gd name="connsiteY1-292" fmla="*/ 486834 h 2859955"/>
                <a:gd name="connsiteX2-293" fmla="*/ 51244 w 3037009"/>
                <a:gd name="connsiteY2-294" fmla="*/ 1706034 h 2859955"/>
                <a:gd name="connsiteX3-295" fmla="*/ 1139211 w 3037009"/>
                <a:gd name="connsiteY3-296" fmla="*/ 2815167 h 2859955"/>
                <a:gd name="connsiteX4-297" fmla="*/ 2697077 w 3037009"/>
                <a:gd name="connsiteY4-298" fmla="*/ 2540000 h 2859955"/>
                <a:gd name="connsiteX5-299" fmla="*/ 2955311 w 3037009"/>
                <a:gd name="connsiteY5-300" fmla="*/ 939801 h 2859955"/>
                <a:gd name="connsiteX6-301" fmla="*/ 2095943 w 3037009"/>
                <a:gd name="connsiteY6-302" fmla="*/ 101600 h 2859955"/>
                <a:gd name="connsiteX7-303" fmla="*/ 1511744 w 3037009"/>
                <a:gd name="connsiteY7-304" fmla="*/ 0 h 2859955"/>
                <a:gd name="connsiteX0-305" fmla="*/ 1511744 w 3037009"/>
                <a:gd name="connsiteY0-306" fmla="*/ 0 h 2859955"/>
                <a:gd name="connsiteX1-307" fmla="*/ 330644 w 3037009"/>
                <a:gd name="connsiteY1-308" fmla="*/ 486834 h 2859955"/>
                <a:gd name="connsiteX2-309" fmla="*/ 51244 w 3037009"/>
                <a:gd name="connsiteY2-310" fmla="*/ 1706034 h 2859955"/>
                <a:gd name="connsiteX3-311" fmla="*/ 1139211 w 3037009"/>
                <a:gd name="connsiteY3-312" fmla="*/ 2815167 h 2859955"/>
                <a:gd name="connsiteX4-313" fmla="*/ 2697077 w 3037009"/>
                <a:gd name="connsiteY4-314" fmla="*/ 2540000 h 2859955"/>
                <a:gd name="connsiteX5-315" fmla="*/ 2955311 w 3037009"/>
                <a:gd name="connsiteY5-316" fmla="*/ 939801 h 2859955"/>
                <a:gd name="connsiteX6-317" fmla="*/ 2175367 w 3037009"/>
                <a:gd name="connsiteY6-318" fmla="*/ 101600 h 2859955"/>
                <a:gd name="connsiteX7-319" fmla="*/ 1511744 w 3037009"/>
                <a:gd name="connsiteY7-320" fmla="*/ 0 h 2859955"/>
                <a:gd name="connsiteX0-321" fmla="*/ 1511744 w 3037009"/>
                <a:gd name="connsiteY0-322" fmla="*/ 0 h 2859955"/>
                <a:gd name="connsiteX1-323" fmla="*/ 330644 w 3037009"/>
                <a:gd name="connsiteY1-324" fmla="*/ 486834 h 2859955"/>
                <a:gd name="connsiteX2-325" fmla="*/ 51244 w 3037009"/>
                <a:gd name="connsiteY2-326" fmla="*/ 1706034 h 2859955"/>
                <a:gd name="connsiteX3-327" fmla="*/ 1139211 w 3037009"/>
                <a:gd name="connsiteY3-328" fmla="*/ 2815167 h 2859955"/>
                <a:gd name="connsiteX4-329" fmla="*/ 2697077 w 3037009"/>
                <a:gd name="connsiteY4-330" fmla="*/ 2540000 h 2859955"/>
                <a:gd name="connsiteX5-331" fmla="*/ 2955311 w 3037009"/>
                <a:gd name="connsiteY5-332" fmla="*/ 939801 h 2859955"/>
                <a:gd name="connsiteX6-333" fmla="*/ 2175367 w 3037009"/>
                <a:gd name="connsiteY6-334" fmla="*/ 101600 h 2859955"/>
                <a:gd name="connsiteX7-335" fmla="*/ 1511744 w 3037009"/>
                <a:gd name="connsiteY7-336" fmla="*/ 0 h 2859955"/>
                <a:gd name="connsiteX0-337" fmla="*/ 1511744 w 3163050"/>
                <a:gd name="connsiteY0-338" fmla="*/ 0 h 2859955"/>
                <a:gd name="connsiteX1-339" fmla="*/ 330644 w 3163050"/>
                <a:gd name="connsiteY1-340" fmla="*/ 486834 h 2859955"/>
                <a:gd name="connsiteX2-341" fmla="*/ 51244 w 3163050"/>
                <a:gd name="connsiteY2-342" fmla="*/ 1706034 h 2859955"/>
                <a:gd name="connsiteX3-343" fmla="*/ 1139211 w 3163050"/>
                <a:gd name="connsiteY3-344" fmla="*/ 2815167 h 2859955"/>
                <a:gd name="connsiteX4-345" fmla="*/ 2697077 w 3163050"/>
                <a:gd name="connsiteY4-346" fmla="*/ 2540000 h 2859955"/>
                <a:gd name="connsiteX5-347" fmla="*/ 3109489 w 3163050"/>
                <a:gd name="connsiteY5-348" fmla="*/ 1041777 h 2859955"/>
                <a:gd name="connsiteX6-349" fmla="*/ 2175367 w 3163050"/>
                <a:gd name="connsiteY6-350" fmla="*/ 101600 h 2859955"/>
                <a:gd name="connsiteX7-351" fmla="*/ 1511744 w 3163050"/>
                <a:gd name="connsiteY7-352" fmla="*/ 0 h 2859955"/>
                <a:gd name="connsiteX0-353" fmla="*/ 1511744 w 3172659"/>
                <a:gd name="connsiteY0-354" fmla="*/ 0 h 2872088"/>
                <a:gd name="connsiteX1-355" fmla="*/ 330644 w 3172659"/>
                <a:gd name="connsiteY1-356" fmla="*/ 486834 h 2872088"/>
                <a:gd name="connsiteX2-357" fmla="*/ 51244 w 3172659"/>
                <a:gd name="connsiteY2-358" fmla="*/ 1706034 h 2872088"/>
                <a:gd name="connsiteX3-359" fmla="*/ 1139211 w 3172659"/>
                <a:gd name="connsiteY3-360" fmla="*/ 2815167 h 2872088"/>
                <a:gd name="connsiteX4-361" fmla="*/ 2762486 w 3172659"/>
                <a:gd name="connsiteY4-362" fmla="*/ 2646612 h 2872088"/>
                <a:gd name="connsiteX5-363" fmla="*/ 3109489 w 3172659"/>
                <a:gd name="connsiteY5-364" fmla="*/ 1041777 h 2872088"/>
                <a:gd name="connsiteX6-365" fmla="*/ 2175367 w 3172659"/>
                <a:gd name="connsiteY6-366" fmla="*/ 101600 h 2872088"/>
                <a:gd name="connsiteX7-367" fmla="*/ 1511744 w 3172659"/>
                <a:gd name="connsiteY7-368" fmla="*/ 0 h 2872088"/>
                <a:gd name="connsiteX0-369" fmla="*/ 1511744 w 3206112"/>
                <a:gd name="connsiteY0-370" fmla="*/ 0 h 2872088"/>
                <a:gd name="connsiteX1-371" fmla="*/ 330644 w 3206112"/>
                <a:gd name="connsiteY1-372" fmla="*/ 486834 h 2872088"/>
                <a:gd name="connsiteX2-373" fmla="*/ 51244 w 3206112"/>
                <a:gd name="connsiteY2-374" fmla="*/ 1706034 h 2872088"/>
                <a:gd name="connsiteX3-375" fmla="*/ 1139211 w 3206112"/>
                <a:gd name="connsiteY3-376" fmla="*/ 2815167 h 2872088"/>
                <a:gd name="connsiteX4-377" fmla="*/ 2762486 w 3206112"/>
                <a:gd name="connsiteY4-378" fmla="*/ 2646612 h 2872088"/>
                <a:gd name="connsiteX5-379" fmla="*/ 3109489 w 3206112"/>
                <a:gd name="connsiteY5-380" fmla="*/ 1041777 h 2872088"/>
                <a:gd name="connsiteX6-381" fmla="*/ 2175367 w 3206112"/>
                <a:gd name="connsiteY6-382" fmla="*/ 101600 h 2872088"/>
                <a:gd name="connsiteX7-383" fmla="*/ 1511744 w 3206112"/>
                <a:gd name="connsiteY7-384" fmla="*/ 0 h 2872088"/>
                <a:gd name="connsiteX0-385" fmla="*/ 1511744 w 3206112"/>
                <a:gd name="connsiteY0-386" fmla="*/ 0 h 2848554"/>
                <a:gd name="connsiteX1-387" fmla="*/ 330644 w 3206112"/>
                <a:gd name="connsiteY1-388" fmla="*/ 486834 h 2848554"/>
                <a:gd name="connsiteX2-389" fmla="*/ 51244 w 3206112"/>
                <a:gd name="connsiteY2-390" fmla="*/ 1706034 h 2848554"/>
                <a:gd name="connsiteX3-391" fmla="*/ 1129867 w 3206112"/>
                <a:gd name="connsiteY3-392" fmla="*/ 2787356 h 2848554"/>
                <a:gd name="connsiteX4-393" fmla="*/ 2762486 w 3206112"/>
                <a:gd name="connsiteY4-394" fmla="*/ 2646612 h 2848554"/>
                <a:gd name="connsiteX5-395" fmla="*/ 3109489 w 3206112"/>
                <a:gd name="connsiteY5-396" fmla="*/ 1041777 h 2848554"/>
                <a:gd name="connsiteX6-397" fmla="*/ 2175367 w 3206112"/>
                <a:gd name="connsiteY6-398" fmla="*/ 101600 h 2848554"/>
                <a:gd name="connsiteX7-399" fmla="*/ 1511744 w 3206112"/>
                <a:gd name="connsiteY7-400" fmla="*/ 0 h 284855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3206112" h="2848554">
                  <a:moveTo>
                    <a:pt x="1511744" y="0"/>
                  </a:moveTo>
                  <a:cubicBezTo>
                    <a:pt x="838644" y="90312"/>
                    <a:pt x="631210" y="261056"/>
                    <a:pt x="330644" y="486834"/>
                  </a:cubicBezTo>
                  <a:cubicBezTo>
                    <a:pt x="17378" y="787401"/>
                    <a:pt x="-67290" y="1049867"/>
                    <a:pt x="51244" y="1706034"/>
                  </a:cubicBezTo>
                  <a:cubicBezTo>
                    <a:pt x="269967" y="2638778"/>
                    <a:pt x="983111" y="2747845"/>
                    <a:pt x="1129867" y="2787356"/>
                  </a:cubicBezTo>
                  <a:cubicBezTo>
                    <a:pt x="2038623" y="2958101"/>
                    <a:pt x="2653830" y="2725634"/>
                    <a:pt x="2762486" y="2646612"/>
                  </a:cubicBezTo>
                  <a:cubicBezTo>
                    <a:pt x="3269347" y="2213623"/>
                    <a:pt x="3274589" y="1848932"/>
                    <a:pt x="3109489" y="1041777"/>
                  </a:cubicBezTo>
                  <a:cubicBezTo>
                    <a:pt x="3048812" y="780722"/>
                    <a:pt x="2718644" y="316089"/>
                    <a:pt x="2175367" y="101600"/>
                  </a:cubicBezTo>
                  <a:cubicBezTo>
                    <a:pt x="1942533" y="26811"/>
                    <a:pt x="1766776" y="5047"/>
                    <a:pt x="1511744" y="0"/>
                  </a:cubicBez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7776874" y="1376902"/>
            <a:ext cx="2893990" cy="2542468"/>
            <a:chOff x="8015413" y="1359423"/>
            <a:chExt cx="2893990" cy="2542468"/>
          </a:xfrm>
        </p:grpSpPr>
        <p:grpSp>
          <p:nvGrpSpPr>
            <p:cNvPr id="15" name="组合 14"/>
            <p:cNvGrpSpPr/>
            <p:nvPr/>
          </p:nvGrpSpPr>
          <p:grpSpPr>
            <a:xfrm rot="613792">
              <a:off x="8015413" y="1359423"/>
              <a:ext cx="2893990" cy="2542468"/>
              <a:chOff x="1334271" y="1223262"/>
              <a:chExt cx="3251436" cy="2733133"/>
            </a:xfrm>
          </p:grpSpPr>
          <p:sp>
            <p:nvSpPr>
              <p:cNvPr id="17" name="任意多边形 31"/>
              <p:cNvSpPr/>
              <p:nvPr/>
            </p:nvSpPr>
            <p:spPr>
              <a:xfrm>
                <a:off x="1463232" y="1261393"/>
                <a:ext cx="3037009" cy="2695001"/>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1" fmla="*/ 1460500 w 2874433"/>
                  <a:gd name="connsiteY0-2" fmla="*/ 0 h 2815167"/>
                  <a:gd name="connsiteX1-3" fmla="*/ 279400 w 2874433"/>
                  <a:gd name="connsiteY1-4" fmla="*/ 486834 h 2815167"/>
                  <a:gd name="connsiteX2-5" fmla="*/ 0 w 2874433"/>
                  <a:gd name="connsiteY2-6" fmla="*/ 1706034 h 2815167"/>
                  <a:gd name="connsiteX3-7" fmla="*/ 1087967 w 2874433"/>
                  <a:gd name="connsiteY3-8" fmla="*/ 2815167 h 2815167"/>
                  <a:gd name="connsiteX4-9" fmla="*/ 2645833 w 2874433"/>
                  <a:gd name="connsiteY4-10" fmla="*/ 2540000 h 2815167"/>
                  <a:gd name="connsiteX5-11" fmla="*/ 2874433 w 2874433"/>
                  <a:gd name="connsiteY5-12" fmla="*/ 918634 h 2815167"/>
                  <a:gd name="connsiteX6-13" fmla="*/ 2057400 w 2874433"/>
                  <a:gd name="connsiteY6-14" fmla="*/ 84667 h 2815167"/>
                  <a:gd name="connsiteX7-15" fmla="*/ 1460500 w 2874433"/>
                  <a:gd name="connsiteY7-16" fmla="*/ 0 h 2815167"/>
                  <a:gd name="connsiteX0-17" fmla="*/ 1460500 w 2874433"/>
                  <a:gd name="connsiteY0-18" fmla="*/ 0 h 2815167"/>
                  <a:gd name="connsiteX1-19" fmla="*/ 279400 w 2874433"/>
                  <a:gd name="connsiteY1-20" fmla="*/ 486834 h 2815167"/>
                  <a:gd name="connsiteX2-21" fmla="*/ 0 w 2874433"/>
                  <a:gd name="connsiteY2-22" fmla="*/ 1706034 h 2815167"/>
                  <a:gd name="connsiteX3-23" fmla="*/ 1087967 w 2874433"/>
                  <a:gd name="connsiteY3-24" fmla="*/ 2815167 h 2815167"/>
                  <a:gd name="connsiteX4-25" fmla="*/ 2645833 w 2874433"/>
                  <a:gd name="connsiteY4-26" fmla="*/ 2540000 h 2815167"/>
                  <a:gd name="connsiteX5-27" fmla="*/ 2874433 w 2874433"/>
                  <a:gd name="connsiteY5-28" fmla="*/ 918634 h 2815167"/>
                  <a:gd name="connsiteX6-29" fmla="*/ 2057400 w 2874433"/>
                  <a:gd name="connsiteY6-30" fmla="*/ 84667 h 2815167"/>
                  <a:gd name="connsiteX7-31" fmla="*/ 1460500 w 2874433"/>
                  <a:gd name="connsiteY7-32" fmla="*/ 0 h 2815167"/>
                  <a:gd name="connsiteX0-33" fmla="*/ 1460500 w 2874433"/>
                  <a:gd name="connsiteY0-34" fmla="*/ 0 h 2815167"/>
                  <a:gd name="connsiteX1-35" fmla="*/ 279400 w 2874433"/>
                  <a:gd name="connsiteY1-36" fmla="*/ 486834 h 2815167"/>
                  <a:gd name="connsiteX2-37" fmla="*/ 0 w 2874433"/>
                  <a:gd name="connsiteY2-38" fmla="*/ 1706034 h 2815167"/>
                  <a:gd name="connsiteX3-39" fmla="*/ 1087967 w 2874433"/>
                  <a:gd name="connsiteY3-40" fmla="*/ 2815167 h 2815167"/>
                  <a:gd name="connsiteX4-41" fmla="*/ 2645833 w 2874433"/>
                  <a:gd name="connsiteY4-42" fmla="*/ 2540000 h 2815167"/>
                  <a:gd name="connsiteX5-43" fmla="*/ 2874433 w 2874433"/>
                  <a:gd name="connsiteY5-44" fmla="*/ 918634 h 2815167"/>
                  <a:gd name="connsiteX6-45" fmla="*/ 2057400 w 2874433"/>
                  <a:gd name="connsiteY6-46" fmla="*/ 84667 h 2815167"/>
                  <a:gd name="connsiteX7-47" fmla="*/ 1460500 w 2874433"/>
                  <a:gd name="connsiteY7-48" fmla="*/ 0 h 2815167"/>
                  <a:gd name="connsiteX0-49" fmla="*/ 1511744 w 2925677"/>
                  <a:gd name="connsiteY0-50" fmla="*/ 0 h 2815167"/>
                  <a:gd name="connsiteX1-51" fmla="*/ 330644 w 2925677"/>
                  <a:gd name="connsiteY1-52" fmla="*/ 486834 h 2815167"/>
                  <a:gd name="connsiteX2-53" fmla="*/ 51244 w 2925677"/>
                  <a:gd name="connsiteY2-54" fmla="*/ 1706034 h 2815167"/>
                  <a:gd name="connsiteX3-55" fmla="*/ 1139211 w 2925677"/>
                  <a:gd name="connsiteY3-56" fmla="*/ 2815167 h 2815167"/>
                  <a:gd name="connsiteX4-57" fmla="*/ 2697077 w 2925677"/>
                  <a:gd name="connsiteY4-58" fmla="*/ 2540000 h 2815167"/>
                  <a:gd name="connsiteX5-59" fmla="*/ 2925677 w 2925677"/>
                  <a:gd name="connsiteY5-60" fmla="*/ 918634 h 2815167"/>
                  <a:gd name="connsiteX6-61" fmla="*/ 2108644 w 2925677"/>
                  <a:gd name="connsiteY6-62" fmla="*/ 84667 h 2815167"/>
                  <a:gd name="connsiteX7-63" fmla="*/ 1511744 w 2925677"/>
                  <a:gd name="connsiteY7-64" fmla="*/ 0 h 2815167"/>
                  <a:gd name="connsiteX0-65" fmla="*/ 1511744 w 2925677"/>
                  <a:gd name="connsiteY0-66" fmla="*/ 0 h 2815167"/>
                  <a:gd name="connsiteX1-67" fmla="*/ 330644 w 2925677"/>
                  <a:gd name="connsiteY1-68" fmla="*/ 486834 h 2815167"/>
                  <a:gd name="connsiteX2-69" fmla="*/ 51244 w 2925677"/>
                  <a:gd name="connsiteY2-70" fmla="*/ 1706034 h 2815167"/>
                  <a:gd name="connsiteX3-71" fmla="*/ 1139211 w 2925677"/>
                  <a:gd name="connsiteY3-72" fmla="*/ 2815167 h 2815167"/>
                  <a:gd name="connsiteX4-73" fmla="*/ 2697077 w 2925677"/>
                  <a:gd name="connsiteY4-74" fmla="*/ 2540000 h 2815167"/>
                  <a:gd name="connsiteX5-75" fmla="*/ 2925677 w 2925677"/>
                  <a:gd name="connsiteY5-76" fmla="*/ 918634 h 2815167"/>
                  <a:gd name="connsiteX6-77" fmla="*/ 2108644 w 2925677"/>
                  <a:gd name="connsiteY6-78" fmla="*/ 84667 h 2815167"/>
                  <a:gd name="connsiteX7-79" fmla="*/ 1511744 w 2925677"/>
                  <a:gd name="connsiteY7-80" fmla="*/ 0 h 2815167"/>
                  <a:gd name="connsiteX0-81" fmla="*/ 1511744 w 2925677"/>
                  <a:gd name="connsiteY0-82" fmla="*/ 0 h 2815167"/>
                  <a:gd name="connsiteX1-83" fmla="*/ 330644 w 2925677"/>
                  <a:gd name="connsiteY1-84" fmla="*/ 486834 h 2815167"/>
                  <a:gd name="connsiteX2-85" fmla="*/ 51244 w 2925677"/>
                  <a:gd name="connsiteY2-86" fmla="*/ 1706034 h 2815167"/>
                  <a:gd name="connsiteX3-87" fmla="*/ 1139211 w 2925677"/>
                  <a:gd name="connsiteY3-88" fmla="*/ 2815167 h 2815167"/>
                  <a:gd name="connsiteX4-89" fmla="*/ 2697077 w 2925677"/>
                  <a:gd name="connsiteY4-90" fmla="*/ 2540000 h 2815167"/>
                  <a:gd name="connsiteX5-91" fmla="*/ 2925677 w 2925677"/>
                  <a:gd name="connsiteY5-92" fmla="*/ 918634 h 2815167"/>
                  <a:gd name="connsiteX6-93" fmla="*/ 2108644 w 2925677"/>
                  <a:gd name="connsiteY6-94" fmla="*/ 84667 h 2815167"/>
                  <a:gd name="connsiteX7-95" fmla="*/ 1511744 w 2925677"/>
                  <a:gd name="connsiteY7-96" fmla="*/ 0 h 2815167"/>
                  <a:gd name="connsiteX0-97" fmla="*/ 1511744 w 2925677"/>
                  <a:gd name="connsiteY0-98" fmla="*/ 0 h 2861042"/>
                  <a:gd name="connsiteX1-99" fmla="*/ 330644 w 2925677"/>
                  <a:gd name="connsiteY1-100" fmla="*/ 486834 h 2861042"/>
                  <a:gd name="connsiteX2-101" fmla="*/ 51244 w 2925677"/>
                  <a:gd name="connsiteY2-102" fmla="*/ 1706034 h 2861042"/>
                  <a:gd name="connsiteX3-103" fmla="*/ 1139211 w 2925677"/>
                  <a:gd name="connsiteY3-104" fmla="*/ 2815167 h 2861042"/>
                  <a:gd name="connsiteX4-105" fmla="*/ 2697077 w 2925677"/>
                  <a:gd name="connsiteY4-106" fmla="*/ 2540000 h 2861042"/>
                  <a:gd name="connsiteX5-107" fmla="*/ 2925677 w 2925677"/>
                  <a:gd name="connsiteY5-108" fmla="*/ 918634 h 2861042"/>
                  <a:gd name="connsiteX6-109" fmla="*/ 2108644 w 2925677"/>
                  <a:gd name="connsiteY6-110" fmla="*/ 84667 h 2861042"/>
                  <a:gd name="connsiteX7-111" fmla="*/ 1511744 w 2925677"/>
                  <a:gd name="connsiteY7-112" fmla="*/ 0 h 2861042"/>
                  <a:gd name="connsiteX0-113" fmla="*/ 1511744 w 2925677"/>
                  <a:gd name="connsiteY0-114" fmla="*/ 0 h 2859955"/>
                  <a:gd name="connsiteX1-115" fmla="*/ 330644 w 2925677"/>
                  <a:gd name="connsiteY1-116" fmla="*/ 486834 h 2859955"/>
                  <a:gd name="connsiteX2-117" fmla="*/ 51244 w 2925677"/>
                  <a:gd name="connsiteY2-118" fmla="*/ 1706034 h 2859955"/>
                  <a:gd name="connsiteX3-119" fmla="*/ 1139211 w 2925677"/>
                  <a:gd name="connsiteY3-120" fmla="*/ 2815167 h 2859955"/>
                  <a:gd name="connsiteX4-121" fmla="*/ 2697077 w 2925677"/>
                  <a:gd name="connsiteY4-122" fmla="*/ 2540000 h 2859955"/>
                  <a:gd name="connsiteX5-123" fmla="*/ 2925677 w 2925677"/>
                  <a:gd name="connsiteY5-124" fmla="*/ 918634 h 2859955"/>
                  <a:gd name="connsiteX6-125" fmla="*/ 2108644 w 2925677"/>
                  <a:gd name="connsiteY6-126" fmla="*/ 84667 h 2859955"/>
                  <a:gd name="connsiteX7-127" fmla="*/ 1511744 w 2925677"/>
                  <a:gd name="connsiteY7-128" fmla="*/ 0 h 2859955"/>
                  <a:gd name="connsiteX0-129" fmla="*/ 1511744 w 2925677"/>
                  <a:gd name="connsiteY0-130" fmla="*/ 0 h 2859955"/>
                  <a:gd name="connsiteX1-131" fmla="*/ 330644 w 2925677"/>
                  <a:gd name="connsiteY1-132" fmla="*/ 486834 h 2859955"/>
                  <a:gd name="connsiteX2-133" fmla="*/ 51244 w 2925677"/>
                  <a:gd name="connsiteY2-134" fmla="*/ 1706034 h 2859955"/>
                  <a:gd name="connsiteX3-135" fmla="*/ 1139211 w 2925677"/>
                  <a:gd name="connsiteY3-136" fmla="*/ 2815167 h 2859955"/>
                  <a:gd name="connsiteX4-137" fmla="*/ 2697077 w 2925677"/>
                  <a:gd name="connsiteY4-138" fmla="*/ 2540000 h 2859955"/>
                  <a:gd name="connsiteX5-139" fmla="*/ 2925677 w 2925677"/>
                  <a:gd name="connsiteY5-140" fmla="*/ 918634 h 2859955"/>
                  <a:gd name="connsiteX6-141" fmla="*/ 2108644 w 2925677"/>
                  <a:gd name="connsiteY6-142" fmla="*/ 84667 h 2859955"/>
                  <a:gd name="connsiteX7-143" fmla="*/ 1511744 w 2925677"/>
                  <a:gd name="connsiteY7-144" fmla="*/ 0 h 2859955"/>
                  <a:gd name="connsiteX0-145" fmla="*/ 1511744 w 3015442"/>
                  <a:gd name="connsiteY0-146" fmla="*/ 0 h 2859955"/>
                  <a:gd name="connsiteX1-147" fmla="*/ 330644 w 3015442"/>
                  <a:gd name="connsiteY1-148" fmla="*/ 486834 h 2859955"/>
                  <a:gd name="connsiteX2-149" fmla="*/ 51244 w 3015442"/>
                  <a:gd name="connsiteY2-150" fmla="*/ 1706034 h 2859955"/>
                  <a:gd name="connsiteX3-151" fmla="*/ 1139211 w 3015442"/>
                  <a:gd name="connsiteY3-152" fmla="*/ 2815167 h 2859955"/>
                  <a:gd name="connsiteX4-153" fmla="*/ 2697077 w 3015442"/>
                  <a:gd name="connsiteY4-154" fmla="*/ 2540000 h 2859955"/>
                  <a:gd name="connsiteX5-155" fmla="*/ 2925677 w 3015442"/>
                  <a:gd name="connsiteY5-156" fmla="*/ 918634 h 2859955"/>
                  <a:gd name="connsiteX6-157" fmla="*/ 2108644 w 3015442"/>
                  <a:gd name="connsiteY6-158" fmla="*/ 84667 h 2859955"/>
                  <a:gd name="connsiteX7-159" fmla="*/ 1511744 w 3015442"/>
                  <a:gd name="connsiteY7-160" fmla="*/ 0 h 2859955"/>
                  <a:gd name="connsiteX0-161" fmla="*/ 1511744 w 3015442"/>
                  <a:gd name="connsiteY0-162" fmla="*/ 0 h 2859955"/>
                  <a:gd name="connsiteX1-163" fmla="*/ 330644 w 3015442"/>
                  <a:gd name="connsiteY1-164" fmla="*/ 486834 h 2859955"/>
                  <a:gd name="connsiteX2-165" fmla="*/ 51244 w 3015442"/>
                  <a:gd name="connsiteY2-166" fmla="*/ 1706034 h 2859955"/>
                  <a:gd name="connsiteX3-167" fmla="*/ 1139211 w 3015442"/>
                  <a:gd name="connsiteY3-168" fmla="*/ 2815167 h 2859955"/>
                  <a:gd name="connsiteX4-169" fmla="*/ 2697077 w 3015442"/>
                  <a:gd name="connsiteY4-170" fmla="*/ 2540000 h 2859955"/>
                  <a:gd name="connsiteX5-171" fmla="*/ 2925677 w 3015442"/>
                  <a:gd name="connsiteY5-172" fmla="*/ 918634 h 2859955"/>
                  <a:gd name="connsiteX6-173" fmla="*/ 2108644 w 3015442"/>
                  <a:gd name="connsiteY6-174" fmla="*/ 84667 h 2859955"/>
                  <a:gd name="connsiteX7-175" fmla="*/ 1511744 w 3015442"/>
                  <a:gd name="connsiteY7-176" fmla="*/ 0 h 2859955"/>
                  <a:gd name="connsiteX0-177" fmla="*/ 1511744 w 3015442"/>
                  <a:gd name="connsiteY0-178" fmla="*/ 0 h 2859955"/>
                  <a:gd name="connsiteX1-179" fmla="*/ 330644 w 3015442"/>
                  <a:gd name="connsiteY1-180" fmla="*/ 486834 h 2859955"/>
                  <a:gd name="connsiteX2-181" fmla="*/ 51244 w 3015442"/>
                  <a:gd name="connsiteY2-182" fmla="*/ 1706034 h 2859955"/>
                  <a:gd name="connsiteX3-183" fmla="*/ 1139211 w 3015442"/>
                  <a:gd name="connsiteY3-184" fmla="*/ 2815167 h 2859955"/>
                  <a:gd name="connsiteX4-185" fmla="*/ 2697077 w 3015442"/>
                  <a:gd name="connsiteY4-186" fmla="*/ 2540000 h 2859955"/>
                  <a:gd name="connsiteX5-187" fmla="*/ 2925677 w 3015442"/>
                  <a:gd name="connsiteY5-188" fmla="*/ 918634 h 2859955"/>
                  <a:gd name="connsiteX6-189" fmla="*/ 2108644 w 3015442"/>
                  <a:gd name="connsiteY6-190" fmla="*/ 84667 h 2859955"/>
                  <a:gd name="connsiteX7-191" fmla="*/ 1511744 w 3015442"/>
                  <a:gd name="connsiteY7-192" fmla="*/ 0 h 2859955"/>
                  <a:gd name="connsiteX0-193" fmla="*/ 1511744 w 3015442"/>
                  <a:gd name="connsiteY0-194" fmla="*/ 0 h 2859955"/>
                  <a:gd name="connsiteX1-195" fmla="*/ 330644 w 3015442"/>
                  <a:gd name="connsiteY1-196" fmla="*/ 486834 h 2859955"/>
                  <a:gd name="connsiteX2-197" fmla="*/ 51244 w 3015442"/>
                  <a:gd name="connsiteY2-198" fmla="*/ 1706034 h 2859955"/>
                  <a:gd name="connsiteX3-199" fmla="*/ 1139211 w 3015442"/>
                  <a:gd name="connsiteY3-200" fmla="*/ 2815167 h 2859955"/>
                  <a:gd name="connsiteX4-201" fmla="*/ 2697077 w 3015442"/>
                  <a:gd name="connsiteY4-202" fmla="*/ 2540000 h 2859955"/>
                  <a:gd name="connsiteX5-203" fmla="*/ 2925677 w 3015442"/>
                  <a:gd name="connsiteY5-204" fmla="*/ 918634 h 2859955"/>
                  <a:gd name="connsiteX6-205" fmla="*/ 2108644 w 3015442"/>
                  <a:gd name="connsiteY6-206" fmla="*/ 84667 h 2859955"/>
                  <a:gd name="connsiteX7-207" fmla="*/ 1511744 w 3015442"/>
                  <a:gd name="connsiteY7-208" fmla="*/ 0 h 2859955"/>
                  <a:gd name="connsiteX0-209" fmla="*/ 1511744 w 3015442"/>
                  <a:gd name="connsiteY0-210" fmla="*/ 0 h 2859955"/>
                  <a:gd name="connsiteX1-211" fmla="*/ 330644 w 3015442"/>
                  <a:gd name="connsiteY1-212" fmla="*/ 486834 h 2859955"/>
                  <a:gd name="connsiteX2-213" fmla="*/ 51244 w 3015442"/>
                  <a:gd name="connsiteY2-214" fmla="*/ 1706034 h 2859955"/>
                  <a:gd name="connsiteX3-215" fmla="*/ 1139211 w 3015442"/>
                  <a:gd name="connsiteY3-216" fmla="*/ 2815167 h 2859955"/>
                  <a:gd name="connsiteX4-217" fmla="*/ 2697077 w 3015442"/>
                  <a:gd name="connsiteY4-218" fmla="*/ 2540000 h 2859955"/>
                  <a:gd name="connsiteX5-219" fmla="*/ 2925677 w 3015442"/>
                  <a:gd name="connsiteY5-220" fmla="*/ 918634 h 2859955"/>
                  <a:gd name="connsiteX6-221" fmla="*/ 2108644 w 3015442"/>
                  <a:gd name="connsiteY6-222" fmla="*/ 84667 h 2859955"/>
                  <a:gd name="connsiteX7-223" fmla="*/ 1511744 w 3015442"/>
                  <a:gd name="connsiteY7-224" fmla="*/ 0 h 2859955"/>
                  <a:gd name="connsiteX0-225" fmla="*/ 1511744 w 3015442"/>
                  <a:gd name="connsiteY0-226" fmla="*/ 0 h 2859955"/>
                  <a:gd name="connsiteX1-227" fmla="*/ 330644 w 3015442"/>
                  <a:gd name="connsiteY1-228" fmla="*/ 486834 h 2859955"/>
                  <a:gd name="connsiteX2-229" fmla="*/ 51244 w 3015442"/>
                  <a:gd name="connsiteY2-230" fmla="*/ 1706034 h 2859955"/>
                  <a:gd name="connsiteX3-231" fmla="*/ 1139211 w 3015442"/>
                  <a:gd name="connsiteY3-232" fmla="*/ 2815167 h 2859955"/>
                  <a:gd name="connsiteX4-233" fmla="*/ 2697077 w 3015442"/>
                  <a:gd name="connsiteY4-234" fmla="*/ 2540000 h 2859955"/>
                  <a:gd name="connsiteX5-235" fmla="*/ 2925677 w 3015442"/>
                  <a:gd name="connsiteY5-236" fmla="*/ 918634 h 2859955"/>
                  <a:gd name="connsiteX6-237" fmla="*/ 2201777 w 3015442"/>
                  <a:gd name="connsiteY6-238" fmla="*/ 114300 h 2859955"/>
                  <a:gd name="connsiteX7-239" fmla="*/ 1511744 w 3015442"/>
                  <a:gd name="connsiteY7-240" fmla="*/ 0 h 2859955"/>
                  <a:gd name="connsiteX0-241" fmla="*/ 1511744 w 3015442"/>
                  <a:gd name="connsiteY0-242" fmla="*/ 0 h 2859955"/>
                  <a:gd name="connsiteX1-243" fmla="*/ 330644 w 3015442"/>
                  <a:gd name="connsiteY1-244" fmla="*/ 486834 h 2859955"/>
                  <a:gd name="connsiteX2-245" fmla="*/ 51244 w 3015442"/>
                  <a:gd name="connsiteY2-246" fmla="*/ 1706034 h 2859955"/>
                  <a:gd name="connsiteX3-247" fmla="*/ 1139211 w 3015442"/>
                  <a:gd name="connsiteY3-248" fmla="*/ 2815167 h 2859955"/>
                  <a:gd name="connsiteX4-249" fmla="*/ 2697077 w 3015442"/>
                  <a:gd name="connsiteY4-250" fmla="*/ 2540000 h 2859955"/>
                  <a:gd name="connsiteX5-251" fmla="*/ 2925677 w 3015442"/>
                  <a:gd name="connsiteY5-252" fmla="*/ 918634 h 2859955"/>
                  <a:gd name="connsiteX6-253" fmla="*/ 2201777 w 3015442"/>
                  <a:gd name="connsiteY6-254" fmla="*/ 114300 h 2859955"/>
                  <a:gd name="connsiteX7-255" fmla="*/ 1511744 w 3015442"/>
                  <a:gd name="connsiteY7-256" fmla="*/ 0 h 2859955"/>
                  <a:gd name="connsiteX0-257" fmla="*/ 1511744 w 3037009"/>
                  <a:gd name="connsiteY0-258" fmla="*/ 0 h 2859955"/>
                  <a:gd name="connsiteX1-259" fmla="*/ 330644 w 3037009"/>
                  <a:gd name="connsiteY1-260" fmla="*/ 486834 h 2859955"/>
                  <a:gd name="connsiteX2-261" fmla="*/ 51244 w 3037009"/>
                  <a:gd name="connsiteY2-262" fmla="*/ 1706034 h 2859955"/>
                  <a:gd name="connsiteX3-263" fmla="*/ 1139211 w 3037009"/>
                  <a:gd name="connsiteY3-264" fmla="*/ 2815167 h 2859955"/>
                  <a:gd name="connsiteX4-265" fmla="*/ 2697077 w 3037009"/>
                  <a:gd name="connsiteY4-266" fmla="*/ 2540000 h 2859955"/>
                  <a:gd name="connsiteX5-267" fmla="*/ 2955311 w 3037009"/>
                  <a:gd name="connsiteY5-268" fmla="*/ 939801 h 2859955"/>
                  <a:gd name="connsiteX6-269" fmla="*/ 2201777 w 3037009"/>
                  <a:gd name="connsiteY6-270" fmla="*/ 114300 h 2859955"/>
                  <a:gd name="connsiteX7-271" fmla="*/ 1511744 w 3037009"/>
                  <a:gd name="connsiteY7-272" fmla="*/ 0 h 2859955"/>
                  <a:gd name="connsiteX0-273" fmla="*/ 1511744 w 3037009"/>
                  <a:gd name="connsiteY0-274" fmla="*/ 0 h 2859955"/>
                  <a:gd name="connsiteX1-275" fmla="*/ 330644 w 3037009"/>
                  <a:gd name="connsiteY1-276" fmla="*/ 486834 h 2859955"/>
                  <a:gd name="connsiteX2-277" fmla="*/ 51244 w 3037009"/>
                  <a:gd name="connsiteY2-278" fmla="*/ 1706034 h 2859955"/>
                  <a:gd name="connsiteX3-279" fmla="*/ 1139211 w 3037009"/>
                  <a:gd name="connsiteY3-280" fmla="*/ 2815167 h 2859955"/>
                  <a:gd name="connsiteX4-281" fmla="*/ 2697077 w 3037009"/>
                  <a:gd name="connsiteY4-282" fmla="*/ 2540000 h 2859955"/>
                  <a:gd name="connsiteX5-283" fmla="*/ 2955311 w 3037009"/>
                  <a:gd name="connsiteY5-284" fmla="*/ 939801 h 2859955"/>
                  <a:gd name="connsiteX6-285" fmla="*/ 2201777 w 3037009"/>
                  <a:gd name="connsiteY6-286" fmla="*/ 114300 h 2859955"/>
                  <a:gd name="connsiteX7-287" fmla="*/ 1511744 w 3037009"/>
                  <a:gd name="connsiteY7-288" fmla="*/ 0 h 2859955"/>
                  <a:gd name="connsiteX0-289" fmla="*/ 1511744 w 3037009"/>
                  <a:gd name="connsiteY0-290" fmla="*/ 0 h 2859955"/>
                  <a:gd name="connsiteX1-291" fmla="*/ 330644 w 3037009"/>
                  <a:gd name="connsiteY1-292" fmla="*/ 486834 h 2859955"/>
                  <a:gd name="connsiteX2-293" fmla="*/ 51244 w 3037009"/>
                  <a:gd name="connsiteY2-294" fmla="*/ 1706034 h 2859955"/>
                  <a:gd name="connsiteX3-295" fmla="*/ 1139211 w 3037009"/>
                  <a:gd name="connsiteY3-296" fmla="*/ 2815167 h 2859955"/>
                  <a:gd name="connsiteX4-297" fmla="*/ 2697077 w 3037009"/>
                  <a:gd name="connsiteY4-298" fmla="*/ 2540000 h 2859955"/>
                  <a:gd name="connsiteX5-299" fmla="*/ 2955311 w 3037009"/>
                  <a:gd name="connsiteY5-300" fmla="*/ 939801 h 2859955"/>
                  <a:gd name="connsiteX6-301" fmla="*/ 2095943 w 3037009"/>
                  <a:gd name="connsiteY6-302" fmla="*/ 101600 h 2859955"/>
                  <a:gd name="connsiteX7-303" fmla="*/ 1511744 w 3037009"/>
                  <a:gd name="connsiteY7-304" fmla="*/ 0 h 2859955"/>
                  <a:gd name="connsiteX0-305" fmla="*/ 1511744 w 3037009"/>
                  <a:gd name="connsiteY0-306" fmla="*/ 0 h 2862588"/>
                  <a:gd name="connsiteX1-307" fmla="*/ 330644 w 3037009"/>
                  <a:gd name="connsiteY1-308" fmla="*/ 486834 h 2862588"/>
                  <a:gd name="connsiteX2-309" fmla="*/ 51244 w 3037009"/>
                  <a:gd name="connsiteY2-310" fmla="*/ 1706034 h 2862588"/>
                  <a:gd name="connsiteX3-311" fmla="*/ 1139211 w 3037009"/>
                  <a:gd name="connsiteY3-312" fmla="*/ 2815167 h 2862588"/>
                  <a:gd name="connsiteX4-313" fmla="*/ 2697077 w 3037009"/>
                  <a:gd name="connsiteY4-314" fmla="*/ 2540000 h 2862588"/>
                  <a:gd name="connsiteX5-315" fmla="*/ 2955311 w 3037009"/>
                  <a:gd name="connsiteY5-316" fmla="*/ 939801 h 2862588"/>
                  <a:gd name="connsiteX6-317" fmla="*/ 2095943 w 3037009"/>
                  <a:gd name="connsiteY6-318" fmla="*/ 101600 h 2862588"/>
                  <a:gd name="connsiteX7-319" fmla="*/ 1511744 w 3037009"/>
                  <a:gd name="connsiteY7-320" fmla="*/ 0 h 2862588"/>
                  <a:gd name="connsiteX0-321" fmla="*/ 1511744 w 3037009"/>
                  <a:gd name="connsiteY0-322" fmla="*/ 1040 h 2863628"/>
                  <a:gd name="connsiteX1-323" fmla="*/ 330644 w 3037009"/>
                  <a:gd name="connsiteY1-324" fmla="*/ 487874 h 2863628"/>
                  <a:gd name="connsiteX2-325" fmla="*/ 51244 w 3037009"/>
                  <a:gd name="connsiteY2-326" fmla="*/ 1707074 h 2863628"/>
                  <a:gd name="connsiteX3-327" fmla="*/ 1139211 w 3037009"/>
                  <a:gd name="connsiteY3-328" fmla="*/ 2816207 h 2863628"/>
                  <a:gd name="connsiteX4-329" fmla="*/ 2697077 w 3037009"/>
                  <a:gd name="connsiteY4-330" fmla="*/ 2541040 h 2863628"/>
                  <a:gd name="connsiteX5-331" fmla="*/ 2955311 w 3037009"/>
                  <a:gd name="connsiteY5-332" fmla="*/ 940841 h 2863628"/>
                  <a:gd name="connsiteX6-333" fmla="*/ 2095943 w 3037009"/>
                  <a:gd name="connsiteY6-334" fmla="*/ 102640 h 2863628"/>
                  <a:gd name="connsiteX7-335" fmla="*/ 1511744 w 3037009"/>
                  <a:gd name="connsiteY7-336" fmla="*/ 1040 h 286362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3037009" h="2863628">
                    <a:moveTo>
                      <a:pt x="1511744" y="1040"/>
                    </a:moveTo>
                    <a:cubicBezTo>
                      <a:pt x="838644" y="91352"/>
                      <a:pt x="631210" y="262096"/>
                      <a:pt x="330644" y="487874"/>
                    </a:cubicBezTo>
                    <a:cubicBezTo>
                      <a:pt x="17378" y="788441"/>
                      <a:pt x="-67290" y="1050907"/>
                      <a:pt x="51244" y="1707074"/>
                    </a:cubicBezTo>
                    <a:cubicBezTo>
                      <a:pt x="269967" y="2639818"/>
                      <a:pt x="992455" y="2776696"/>
                      <a:pt x="1139211" y="2816207"/>
                    </a:cubicBezTo>
                    <a:cubicBezTo>
                      <a:pt x="2047967" y="2986952"/>
                      <a:pt x="2576468" y="2649944"/>
                      <a:pt x="2697077" y="2541040"/>
                    </a:cubicBezTo>
                    <a:cubicBezTo>
                      <a:pt x="3035744" y="2186851"/>
                      <a:pt x="3120411" y="1747996"/>
                      <a:pt x="2955311" y="940841"/>
                    </a:cubicBezTo>
                    <a:cubicBezTo>
                      <a:pt x="2894634" y="679786"/>
                      <a:pt x="2639220" y="317129"/>
                      <a:pt x="2095943" y="102640"/>
                    </a:cubicBezTo>
                    <a:cubicBezTo>
                      <a:pt x="1863109" y="27851"/>
                      <a:pt x="1770475" y="-6597"/>
                      <a:pt x="1511744" y="1040"/>
                    </a:cubicBezTo>
                    <a:close/>
                  </a:path>
                </a:pathLst>
              </a:custGeom>
              <a:noFill/>
              <a:ln w="9525">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32"/>
              <p:cNvSpPr/>
              <p:nvPr/>
            </p:nvSpPr>
            <p:spPr>
              <a:xfrm>
                <a:off x="1432463" y="1223262"/>
                <a:ext cx="3106201" cy="2733133"/>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1" fmla="*/ 1460500 w 2874433"/>
                  <a:gd name="connsiteY0-2" fmla="*/ 0 h 2815167"/>
                  <a:gd name="connsiteX1-3" fmla="*/ 279400 w 2874433"/>
                  <a:gd name="connsiteY1-4" fmla="*/ 486834 h 2815167"/>
                  <a:gd name="connsiteX2-5" fmla="*/ 0 w 2874433"/>
                  <a:gd name="connsiteY2-6" fmla="*/ 1706034 h 2815167"/>
                  <a:gd name="connsiteX3-7" fmla="*/ 1087967 w 2874433"/>
                  <a:gd name="connsiteY3-8" fmla="*/ 2815167 h 2815167"/>
                  <a:gd name="connsiteX4-9" fmla="*/ 2645833 w 2874433"/>
                  <a:gd name="connsiteY4-10" fmla="*/ 2540000 h 2815167"/>
                  <a:gd name="connsiteX5-11" fmla="*/ 2874433 w 2874433"/>
                  <a:gd name="connsiteY5-12" fmla="*/ 918634 h 2815167"/>
                  <a:gd name="connsiteX6-13" fmla="*/ 2057400 w 2874433"/>
                  <a:gd name="connsiteY6-14" fmla="*/ 84667 h 2815167"/>
                  <a:gd name="connsiteX7-15" fmla="*/ 1460500 w 2874433"/>
                  <a:gd name="connsiteY7-16" fmla="*/ 0 h 2815167"/>
                  <a:gd name="connsiteX0-17" fmla="*/ 1460500 w 2874433"/>
                  <a:gd name="connsiteY0-18" fmla="*/ 0 h 2815167"/>
                  <a:gd name="connsiteX1-19" fmla="*/ 279400 w 2874433"/>
                  <a:gd name="connsiteY1-20" fmla="*/ 486834 h 2815167"/>
                  <a:gd name="connsiteX2-21" fmla="*/ 0 w 2874433"/>
                  <a:gd name="connsiteY2-22" fmla="*/ 1706034 h 2815167"/>
                  <a:gd name="connsiteX3-23" fmla="*/ 1087967 w 2874433"/>
                  <a:gd name="connsiteY3-24" fmla="*/ 2815167 h 2815167"/>
                  <a:gd name="connsiteX4-25" fmla="*/ 2645833 w 2874433"/>
                  <a:gd name="connsiteY4-26" fmla="*/ 2540000 h 2815167"/>
                  <a:gd name="connsiteX5-27" fmla="*/ 2874433 w 2874433"/>
                  <a:gd name="connsiteY5-28" fmla="*/ 918634 h 2815167"/>
                  <a:gd name="connsiteX6-29" fmla="*/ 2057400 w 2874433"/>
                  <a:gd name="connsiteY6-30" fmla="*/ 84667 h 2815167"/>
                  <a:gd name="connsiteX7-31" fmla="*/ 1460500 w 2874433"/>
                  <a:gd name="connsiteY7-32" fmla="*/ 0 h 2815167"/>
                  <a:gd name="connsiteX0-33" fmla="*/ 1460500 w 2874433"/>
                  <a:gd name="connsiteY0-34" fmla="*/ 0 h 2815167"/>
                  <a:gd name="connsiteX1-35" fmla="*/ 279400 w 2874433"/>
                  <a:gd name="connsiteY1-36" fmla="*/ 486834 h 2815167"/>
                  <a:gd name="connsiteX2-37" fmla="*/ 0 w 2874433"/>
                  <a:gd name="connsiteY2-38" fmla="*/ 1706034 h 2815167"/>
                  <a:gd name="connsiteX3-39" fmla="*/ 1087967 w 2874433"/>
                  <a:gd name="connsiteY3-40" fmla="*/ 2815167 h 2815167"/>
                  <a:gd name="connsiteX4-41" fmla="*/ 2645833 w 2874433"/>
                  <a:gd name="connsiteY4-42" fmla="*/ 2540000 h 2815167"/>
                  <a:gd name="connsiteX5-43" fmla="*/ 2874433 w 2874433"/>
                  <a:gd name="connsiteY5-44" fmla="*/ 918634 h 2815167"/>
                  <a:gd name="connsiteX6-45" fmla="*/ 2057400 w 2874433"/>
                  <a:gd name="connsiteY6-46" fmla="*/ 84667 h 2815167"/>
                  <a:gd name="connsiteX7-47" fmla="*/ 1460500 w 2874433"/>
                  <a:gd name="connsiteY7-48" fmla="*/ 0 h 2815167"/>
                  <a:gd name="connsiteX0-49" fmla="*/ 1511744 w 2925677"/>
                  <a:gd name="connsiteY0-50" fmla="*/ 0 h 2815167"/>
                  <a:gd name="connsiteX1-51" fmla="*/ 330644 w 2925677"/>
                  <a:gd name="connsiteY1-52" fmla="*/ 486834 h 2815167"/>
                  <a:gd name="connsiteX2-53" fmla="*/ 51244 w 2925677"/>
                  <a:gd name="connsiteY2-54" fmla="*/ 1706034 h 2815167"/>
                  <a:gd name="connsiteX3-55" fmla="*/ 1139211 w 2925677"/>
                  <a:gd name="connsiteY3-56" fmla="*/ 2815167 h 2815167"/>
                  <a:gd name="connsiteX4-57" fmla="*/ 2697077 w 2925677"/>
                  <a:gd name="connsiteY4-58" fmla="*/ 2540000 h 2815167"/>
                  <a:gd name="connsiteX5-59" fmla="*/ 2925677 w 2925677"/>
                  <a:gd name="connsiteY5-60" fmla="*/ 918634 h 2815167"/>
                  <a:gd name="connsiteX6-61" fmla="*/ 2108644 w 2925677"/>
                  <a:gd name="connsiteY6-62" fmla="*/ 84667 h 2815167"/>
                  <a:gd name="connsiteX7-63" fmla="*/ 1511744 w 2925677"/>
                  <a:gd name="connsiteY7-64" fmla="*/ 0 h 2815167"/>
                  <a:gd name="connsiteX0-65" fmla="*/ 1511744 w 2925677"/>
                  <a:gd name="connsiteY0-66" fmla="*/ 0 h 2815167"/>
                  <a:gd name="connsiteX1-67" fmla="*/ 330644 w 2925677"/>
                  <a:gd name="connsiteY1-68" fmla="*/ 486834 h 2815167"/>
                  <a:gd name="connsiteX2-69" fmla="*/ 51244 w 2925677"/>
                  <a:gd name="connsiteY2-70" fmla="*/ 1706034 h 2815167"/>
                  <a:gd name="connsiteX3-71" fmla="*/ 1139211 w 2925677"/>
                  <a:gd name="connsiteY3-72" fmla="*/ 2815167 h 2815167"/>
                  <a:gd name="connsiteX4-73" fmla="*/ 2697077 w 2925677"/>
                  <a:gd name="connsiteY4-74" fmla="*/ 2540000 h 2815167"/>
                  <a:gd name="connsiteX5-75" fmla="*/ 2925677 w 2925677"/>
                  <a:gd name="connsiteY5-76" fmla="*/ 918634 h 2815167"/>
                  <a:gd name="connsiteX6-77" fmla="*/ 2108644 w 2925677"/>
                  <a:gd name="connsiteY6-78" fmla="*/ 84667 h 2815167"/>
                  <a:gd name="connsiteX7-79" fmla="*/ 1511744 w 2925677"/>
                  <a:gd name="connsiteY7-80" fmla="*/ 0 h 2815167"/>
                  <a:gd name="connsiteX0-81" fmla="*/ 1511744 w 2925677"/>
                  <a:gd name="connsiteY0-82" fmla="*/ 0 h 2815167"/>
                  <a:gd name="connsiteX1-83" fmla="*/ 330644 w 2925677"/>
                  <a:gd name="connsiteY1-84" fmla="*/ 486834 h 2815167"/>
                  <a:gd name="connsiteX2-85" fmla="*/ 51244 w 2925677"/>
                  <a:gd name="connsiteY2-86" fmla="*/ 1706034 h 2815167"/>
                  <a:gd name="connsiteX3-87" fmla="*/ 1139211 w 2925677"/>
                  <a:gd name="connsiteY3-88" fmla="*/ 2815167 h 2815167"/>
                  <a:gd name="connsiteX4-89" fmla="*/ 2697077 w 2925677"/>
                  <a:gd name="connsiteY4-90" fmla="*/ 2540000 h 2815167"/>
                  <a:gd name="connsiteX5-91" fmla="*/ 2925677 w 2925677"/>
                  <a:gd name="connsiteY5-92" fmla="*/ 918634 h 2815167"/>
                  <a:gd name="connsiteX6-93" fmla="*/ 2108644 w 2925677"/>
                  <a:gd name="connsiteY6-94" fmla="*/ 84667 h 2815167"/>
                  <a:gd name="connsiteX7-95" fmla="*/ 1511744 w 2925677"/>
                  <a:gd name="connsiteY7-96" fmla="*/ 0 h 2815167"/>
                  <a:gd name="connsiteX0-97" fmla="*/ 1511744 w 2925677"/>
                  <a:gd name="connsiteY0-98" fmla="*/ 0 h 2861042"/>
                  <a:gd name="connsiteX1-99" fmla="*/ 330644 w 2925677"/>
                  <a:gd name="connsiteY1-100" fmla="*/ 486834 h 2861042"/>
                  <a:gd name="connsiteX2-101" fmla="*/ 51244 w 2925677"/>
                  <a:gd name="connsiteY2-102" fmla="*/ 1706034 h 2861042"/>
                  <a:gd name="connsiteX3-103" fmla="*/ 1139211 w 2925677"/>
                  <a:gd name="connsiteY3-104" fmla="*/ 2815167 h 2861042"/>
                  <a:gd name="connsiteX4-105" fmla="*/ 2697077 w 2925677"/>
                  <a:gd name="connsiteY4-106" fmla="*/ 2540000 h 2861042"/>
                  <a:gd name="connsiteX5-107" fmla="*/ 2925677 w 2925677"/>
                  <a:gd name="connsiteY5-108" fmla="*/ 918634 h 2861042"/>
                  <a:gd name="connsiteX6-109" fmla="*/ 2108644 w 2925677"/>
                  <a:gd name="connsiteY6-110" fmla="*/ 84667 h 2861042"/>
                  <a:gd name="connsiteX7-111" fmla="*/ 1511744 w 2925677"/>
                  <a:gd name="connsiteY7-112" fmla="*/ 0 h 2861042"/>
                  <a:gd name="connsiteX0-113" fmla="*/ 1511744 w 2925677"/>
                  <a:gd name="connsiteY0-114" fmla="*/ 0 h 2859955"/>
                  <a:gd name="connsiteX1-115" fmla="*/ 330644 w 2925677"/>
                  <a:gd name="connsiteY1-116" fmla="*/ 486834 h 2859955"/>
                  <a:gd name="connsiteX2-117" fmla="*/ 51244 w 2925677"/>
                  <a:gd name="connsiteY2-118" fmla="*/ 1706034 h 2859955"/>
                  <a:gd name="connsiteX3-119" fmla="*/ 1139211 w 2925677"/>
                  <a:gd name="connsiteY3-120" fmla="*/ 2815167 h 2859955"/>
                  <a:gd name="connsiteX4-121" fmla="*/ 2697077 w 2925677"/>
                  <a:gd name="connsiteY4-122" fmla="*/ 2540000 h 2859955"/>
                  <a:gd name="connsiteX5-123" fmla="*/ 2925677 w 2925677"/>
                  <a:gd name="connsiteY5-124" fmla="*/ 918634 h 2859955"/>
                  <a:gd name="connsiteX6-125" fmla="*/ 2108644 w 2925677"/>
                  <a:gd name="connsiteY6-126" fmla="*/ 84667 h 2859955"/>
                  <a:gd name="connsiteX7-127" fmla="*/ 1511744 w 2925677"/>
                  <a:gd name="connsiteY7-128" fmla="*/ 0 h 2859955"/>
                  <a:gd name="connsiteX0-129" fmla="*/ 1511744 w 2925677"/>
                  <a:gd name="connsiteY0-130" fmla="*/ 0 h 2859955"/>
                  <a:gd name="connsiteX1-131" fmla="*/ 330644 w 2925677"/>
                  <a:gd name="connsiteY1-132" fmla="*/ 486834 h 2859955"/>
                  <a:gd name="connsiteX2-133" fmla="*/ 51244 w 2925677"/>
                  <a:gd name="connsiteY2-134" fmla="*/ 1706034 h 2859955"/>
                  <a:gd name="connsiteX3-135" fmla="*/ 1139211 w 2925677"/>
                  <a:gd name="connsiteY3-136" fmla="*/ 2815167 h 2859955"/>
                  <a:gd name="connsiteX4-137" fmla="*/ 2697077 w 2925677"/>
                  <a:gd name="connsiteY4-138" fmla="*/ 2540000 h 2859955"/>
                  <a:gd name="connsiteX5-139" fmla="*/ 2925677 w 2925677"/>
                  <a:gd name="connsiteY5-140" fmla="*/ 918634 h 2859955"/>
                  <a:gd name="connsiteX6-141" fmla="*/ 2108644 w 2925677"/>
                  <a:gd name="connsiteY6-142" fmla="*/ 84667 h 2859955"/>
                  <a:gd name="connsiteX7-143" fmla="*/ 1511744 w 2925677"/>
                  <a:gd name="connsiteY7-144" fmla="*/ 0 h 2859955"/>
                  <a:gd name="connsiteX0-145" fmla="*/ 1511744 w 3015442"/>
                  <a:gd name="connsiteY0-146" fmla="*/ 0 h 2859955"/>
                  <a:gd name="connsiteX1-147" fmla="*/ 330644 w 3015442"/>
                  <a:gd name="connsiteY1-148" fmla="*/ 486834 h 2859955"/>
                  <a:gd name="connsiteX2-149" fmla="*/ 51244 w 3015442"/>
                  <a:gd name="connsiteY2-150" fmla="*/ 1706034 h 2859955"/>
                  <a:gd name="connsiteX3-151" fmla="*/ 1139211 w 3015442"/>
                  <a:gd name="connsiteY3-152" fmla="*/ 2815167 h 2859955"/>
                  <a:gd name="connsiteX4-153" fmla="*/ 2697077 w 3015442"/>
                  <a:gd name="connsiteY4-154" fmla="*/ 2540000 h 2859955"/>
                  <a:gd name="connsiteX5-155" fmla="*/ 2925677 w 3015442"/>
                  <a:gd name="connsiteY5-156" fmla="*/ 918634 h 2859955"/>
                  <a:gd name="connsiteX6-157" fmla="*/ 2108644 w 3015442"/>
                  <a:gd name="connsiteY6-158" fmla="*/ 84667 h 2859955"/>
                  <a:gd name="connsiteX7-159" fmla="*/ 1511744 w 3015442"/>
                  <a:gd name="connsiteY7-160" fmla="*/ 0 h 2859955"/>
                  <a:gd name="connsiteX0-161" fmla="*/ 1511744 w 3015442"/>
                  <a:gd name="connsiteY0-162" fmla="*/ 0 h 2859955"/>
                  <a:gd name="connsiteX1-163" fmla="*/ 330644 w 3015442"/>
                  <a:gd name="connsiteY1-164" fmla="*/ 486834 h 2859955"/>
                  <a:gd name="connsiteX2-165" fmla="*/ 51244 w 3015442"/>
                  <a:gd name="connsiteY2-166" fmla="*/ 1706034 h 2859955"/>
                  <a:gd name="connsiteX3-167" fmla="*/ 1139211 w 3015442"/>
                  <a:gd name="connsiteY3-168" fmla="*/ 2815167 h 2859955"/>
                  <a:gd name="connsiteX4-169" fmla="*/ 2697077 w 3015442"/>
                  <a:gd name="connsiteY4-170" fmla="*/ 2540000 h 2859955"/>
                  <a:gd name="connsiteX5-171" fmla="*/ 2925677 w 3015442"/>
                  <a:gd name="connsiteY5-172" fmla="*/ 918634 h 2859955"/>
                  <a:gd name="connsiteX6-173" fmla="*/ 2108644 w 3015442"/>
                  <a:gd name="connsiteY6-174" fmla="*/ 84667 h 2859955"/>
                  <a:gd name="connsiteX7-175" fmla="*/ 1511744 w 3015442"/>
                  <a:gd name="connsiteY7-176" fmla="*/ 0 h 2859955"/>
                  <a:gd name="connsiteX0-177" fmla="*/ 1511744 w 3015442"/>
                  <a:gd name="connsiteY0-178" fmla="*/ 0 h 2859955"/>
                  <a:gd name="connsiteX1-179" fmla="*/ 330644 w 3015442"/>
                  <a:gd name="connsiteY1-180" fmla="*/ 486834 h 2859955"/>
                  <a:gd name="connsiteX2-181" fmla="*/ 51244 w 3015442"/>
                  <a:gd name="connsiteY2-182" fmla="*/ 1706034 h 2859955"/>
                  <a:gd name="connsiteX3-183" fmla="*/ 1139211 w 3015442"/>
                  <a:gd name="connsiteY3-184" fmla="*/ 2815167 h 2859955"/>
                  <a:gd name="connsiteX4-185" fmla="*/ 2697077 w 3015442"/>
                  <a:gd name="connsiteY4-186" fmla="*/ 2540000 h 2859955"/>
                  <a:gd name="connsiteX5-187" fmla="*/ 2925677 w 3015442"/>
                  <a:gd name="connsiteY5-188" fmla="*/ 918634 h 2859955"/>
                  <a:gd name="connsiteX6-189" fmla="*/ 2108644 w 3015442"/>
                  <a:gd name="connsiteY6-190" fmla="*/ 84667 h 2859955"/>
                  <a:gd name="connsiteX7-191" fmla="*/ 1511744 w 3015442"/>
                  <a:gd name="connsiteY7-192" fmla="*/ 0 h 2859955"/>
                  <a:gd name="connsiteX0-193" fmla="*/ 1511744 w 3015442"/>
                  <a:gd name="connsiteY0-194" fmla="*/ 0 h 2859955"/>
                  <a:gd name="connsiteX1-195" fmla="*/ 330644 w 3015442"/>
                  <a:gd name="connsiteY1-196" fmla="*/ 486834 h 2859955"/>
                  <a:gd name="connsiteX2-197" fmla="*/ 51244 w 3015442"/>
                  <a:gd name="connsiteY2-198" fmla="*/ 1706034 h 2859955"/>
                  <a:gd name="connsiteX3-199" fmla="*/ 1139211 w 3015442"/>
                  <a:gd name="connsiteY3-200" fmla="*/ 2815167 h 2859955"/>
                  <a:gd name="connsiteX4-201" fmla="*/ 2697077 w 3015442"/>
                  <a:gd name="connsiteY4-202" fmla="*/ 2540000 h 2859955"/>
                  <a:gd name="connsiteX5-203" fmla="*/ 2925677 w 3015442"/>
                  <a:gd name="connsiteY5-204" fmla="*/ 918634 h 2859955"/>
                  <a:gd name="connsiteX6-205" fmla="*/ 2108644 w 3015442"/>
                  <a:gd name="connsiteY6-206" fmla="*/ 84667 h 2859955"/>
                  <a:gd name="connsiteX7-207" fmla="*/ 1511744 w 3015442"/>
                  <a:gd name="connsiteY7-208" fmla="*/ 0 h 2859955"/>
                  <a:gd name="connsiteX0-209" fmla="*/ 1511744 w 3015442"/>
                  <a:gd name="connsiteY0-210" fmla="*/ 0 h 2859955"/>
                  <a:gd name="connsiteX1-211" fmla="*/ 330644 w 3015442"/>
                  <a:gd name="connsiteY1-212" fmla="*/ 486834 h 2859955"/>
                  <a:gd name="connsiteX2-213" fmla="*/ 51244 w 3015442"/>
                  <a:gd name="connsiteY2-214" fmla="*/ 1706034 h 2859955"/>
                  <a:gd name="connsiteX3-215" fmla="*/ 1139211 w 3015442"/>
                  <a:gd name="connsiteY3-216" fmla="*/ 2815167 h 2859955"/>
                  <a:gd name="connsiteX4-217" fmla="*/ 2697077 w 3015442"/>
                  <a:gd name="connsiteY4-218" fmla="*/ 2540000 h 2859955"/>
                  <a:gd name="connsiteX5-219" fmla="*/ 2925677 w 3015442"/>
                  <a:gd name="connsiteY5-220" fmla="*/ 918634 h 2859955"/>
                  <a:gd name="connsiteX6-221" fmla="*/ 2108644 w 3015442"/>
                  <a:gd name="connsiteY6-222" fmla="*/ 84667 h 2859955"/>
                  <a:gd name="connsiteX7-223" fmla="*/ 1511744 w 3015442"/>
                  <a:gd name="connsiteY7-224" fmla="*/ 0 h 2859955"/>
                  <a:gd name="connsiteX0-225" fmla="*/ 1511744 w 3015442"/>
                  <a:gd name="connsiteY0-226" fmla="*/ 0 h 2859955"/>
                  <a:gd name="connsiteX1-227" fmla="*/ 330644 w 3015442"/>
                  <a:gd name="connsiteY1-228" fmla="*/ 486834 h 2859955"/>
                  <a:gd name="connsiteX2-229" fmla="*/ 51244 w 3015442"/>
                  <a:gd name="connsiteY2-230" fmla="*/ 1706034 h 2859955"/>
                  <a:gd name="connsiteX3-231" fmla="*/ 1139211 w 3015442"/>
                  <a:gd name="connsiteY3-232" fmla="*/ 2815167 h 2859955"/>
                  <a:gd name="connsiteX4-233" fmla="*/ 2697077 w 3015442"/>
                  <a:gd name="connsiteY4-234" fmla="*/ 2540000 h 2859955"/>
                  <a:gd name="connsiteX5-235" fmla="*/ 2925677 w 3015442"/>
                  <a:gd name="connsiteY5-236" fmla="*/ 918634 h 2859955"/>
                  <a:gd name="connsiteX6-237" fmla="*/ 2201777 w 3015442"/>
                  <a:gd name="connsiteY6-238" fmla="*/ 114300 h 2859955"/>
                  <a:gd name="connsiteX7-239" fmla="*/ 1511744 w 3015442"/>
                  <a:gd name="connsiteY7-240" fmla="*/ 0 h 2859955"/>
                  <a:gd name="connsiteX0-241" fmla="*/ 1511744 w 3015442"/>
                  <a:gd name="connsiteY0-242" fmla="*/ 0 h 2859955"/>
                  <a:gd name="connsiteX1-243" fmla="*/ 330644 w 3015442"/>
                  <a:gd name="connsiteY1-244" fmla="*/ 486834 h 2859955"/>
                  <a:gd name="connsiteX2-245" fmla="*/ 51244 w 3015442"/>
                  <a:gd name="connsiteY2-246" fmla="*/ 1706034 h 2859955"/>
                  <a:gd name="connsiteX3-247" fmla="*/ 1139211 w 3015442"/>
                  <a:gd name="connsiteY3-248" fmla="*/ 2815167 h 2859955"/>
                  <a:gd name="connsiteX4-249" fmla="*/ 2697077 w 3015442"/>
                  <a:gd name="connsiteY4-250" fmla="*/ 2540000 h 2859955"/>
                  <a:gd name="connsiteX5-251" fmla="*/ 2925677 w 3015442"/>
                  <a:gd name="connsiteY5-252" fmla="*/ 918634 h 2859955"/>
                  <a:gd name="connsiteX6-253" fmla="*/ 2201777 w 3015442"/>
                  <a:gd name="connsiteY6-254" fmla="*/ 114300 h 2859955"/>
                  <a:gd name="connsiteX7-255" fmla="*/ 1511744 w 3015442"/>
                  <a:gd name="connsiteY7-256" fmla="*/ 0 h 2859955"/>
                  <a:gd name="connsiteX0-257" fmla="*/ 1511744 w 3037009"/>
                  <a:gd name="connsiteY0-258" fmla="*/ 0 h 2859955"/>
                  <a:gd name="connsiteX1-259" fmla="*/ 330644 w 3037009"/>
                  <a:gd name="connsiteY1-260" fmla="*/ 486834 h 2859955"/>
                  <a:gd name="connsiteX2-261" fmla="*/ 51244 w 3037009"/>
                  <a:gd name="connsiteY2-262" fmla="*/ 1706034 h 2859955"/>
                  <a:gd name="connsiteX3-263" fmla="*/ 1139211 w 3037009"/>
                  <a:gd name="connsiteY3-264" fmla="*/ 2815167 h 2859955"/>
                  <a:gd name="connsiteX4-265" fmla="*/ 2697077 w 3037009"/>
                  <a:gd name="connsiteY4-266" fmla="*/ 2540000 h 2859955"/>
                  <a:gd name="connsiteX5-267" fmla="*/ 2955311 w 3037009"/>
                  <a:gd name="connsiteY5-268" fmla="*/ 939801 h 2859955"/>
                  <a:gd name="connsiteX6-269" fmla="*/ 2201777 w 3037009"/>
                  <a:gd name="connsiteY6-270" fmla="*/ 114300 h 2859955"/>
                  <a:gd name="connsiteX7-271" fmla="*/ 1511744 w 3037009"/>
                  <a:gd name="connsiteY7-272" fmla="*/ 0 h 2859955"/>
                  <a:gd name="connsiteX0-273" fmla="*/ 1511744 w 3037009"/>
                  <a:gd name="connsiteY0-274" fmla="*/ 0 h 2859955"/>
                  <a:gd name="connsiteX1-275" fmla="*/ 330644 w 3037009"/>
                  <a:gd name="connsiteY1-276" fmla="*/ 486834 h 2859955"/>
                  <a:gd name="connsiteX2-277" fmla="*/ 51244 w 3037009"/>
                  <a:gd name="connsiteY2-278" fmla="*/ 1706034 h 2859955"/>
                  <a:gd name="connsiteX3-279" fmla="*/ 1139211 w 3037009"/>
                  <a:gd name="connsiteY3-280" fmla="*/ 2815167 h 2859955"/>
                  <a:gd name="connsiteX4-281" fmla="*/ 2697077 w 3037009"/>
                  <a:gd name="connsiteY4-282" fmla="*/ 2540000 h 2859955"/>
                  <a:gd name="connsiteX5-283" fmla="*/ 2955311 w 3037009"/>
                  <a:gd name="connsiteY5-284" fmla="*/ 939801 h 2859955"/>
                  <a:gd name="connsiteX6-285" fmla="*/ 2201777 w 3037009"/>
                  <a:gd name="connsiteY6-286" fmla="*/ 114300 h 2859955"/>
                  <a:gd name="connsiteX7-287" fmla="*/ 1511744 w 3037009"/>
                  <a:gd name="connsiteY7-288" fmla="*/ 0 h 2859955"/>
                  <a:gd name="connsiteX0-289" fmla="*/ 1511744 w 3037009"/>
                  <a:gd name="connsiteY0-290" fmla="*/ 0 h 2859955"/>
                  <a:gd name="connsiteX1-291" fmla="*/ 330644 w 3037009"/>
                  <a:gd name="connsiteY1-292" fmla="*/ 486834 h 2859955"/>
                  <a:gd name="connsiteX2-293" fmla="*/ 51244 w 3037009"/>
                  <a:gd name="connsiteY2-294" fmla="*/ 1706034 h 2859955"/>
                  <a:gd name="connsiteX3-295" fmla="*/ 1139211 w 3037009"/>
                  <a:gd name="connsiteY3-296" fmla="*/ 2815167 h 2859955"/>
                  <a:gd name="connsiteX4-297" fmla="*/ 2697077 w 3037009"/>
                  <a:gd name="connsiteY4-298" fmla="*/ 2540000 h 2859955"/>
                  <a:gd name="connsiteX5-299" fmla="*/ 2955311 w 3037009"/>
                  <a:gd name="connsiteY5-300" fmla="*/ 939801 h 2859955"/>
                  <a:gd name="connsiteX6-301" fmla="*/ 2095943 w 3037009"/>
                  <a:gd name="connsiteY6-302" fmla="*/ 101600 h 2859955"/>
                  <a:gd name="connsiteX7-303" fmla="*/ 1511744 w 3037009"/>
                  <a:gd name="connsiteY7-304" fmla="*/ 0 h 2859955"/>
                  <a:gd name="connsiteX0-305" fmla="*/ 1511744 w 3037009"/>
                  <a:gd name="connsiteY0-306" fmla="*/ 0 h 2862588"/>
                  <a:gd name="connsiteX1-307" fmla="*/ 330644 w 3037009"/>
                  <a:gd name="connsiteY1-308" fmla="*/ 486834 h 2862588"/>
                  <a:gd name="connsiteX2-309" fmla="*/ 51244 w 3037009"/>
                  <a:gd name="connsiteY2-310" fmla="*/ 1706034 h 2862588"/>
                  <a:gd name="connsiteX3-311" fmla="*/ 1139211 w 3037009"/>
                  <a:gd name="connsiteY3-312" fmla="*/ 2815167 h 2862588"/>
                  <a:gd name="connsiteX4-313" fmla="*/ 2697077 w 3037009"/>
                  <a:gd name="connsiteY4-314" fmla="*/ 2540000 h 2862588"/>
                  <a:gd name="connsiteX5-315" fmla="*/ 2955311 w 3037009"/>
                  <a:gd name="connsiteY5-316" fmla="*/ 939801 h 2862588"/>
                  <a:gd name="connsiteX6-317" fmla="*/ 2095943 w 3037009"/>
                  <a:gd name="connsiteY6-318" fmla="*/ 101600 h 2862588"/>
                  <a:gd name="connsiteX7-319" fmla="*/ 1511744 w 3037009"/>
                  <a:gd name="connsiteY7-320" fmla="*/ 0 h 2862588"/>
                  <a:gd name="connsiteX0-321" fmla="*/ 1511744 w 3037009"/>
                  <a:gd name="connsiteY0-322" fmla="*/ 0 h 2862588"/>
                  <a:gd name="connsiteX1-323" fmla="*/ 330644 w 3037009"/>
                  <a:gd name="connsiteY1-324" fmla="*/ 486834 h 2862588"/>
                  <a:gd name="connsiteX2-325" fmla="*/ 51244 w 3037009"/>
                  <a:gd name="connsiteY2-326" fmla="*/ 1706034 h 2862588"/>
                  <a:gd name="connsiteX3-327" fmla="*/ 1139211 w 3037009"/>
                  <a:gd name="connsiteY3-328" fmla="*/ 2815167 h 2862588"/>
                  <a:gd name="connsiteX4-329" fmla="*/ 2697077 w 3037009"/>
                  <a:gd name="connsiteY4-330" fmla="*/ 2540000 h 2862588"/>
                  <a:gd name="connsiteX5-331" fmla="*/ 2955311 w 3037009"/>
                  <a:gd name="connsiteY5-332" fmla="*/ 939801 h 2862588"/>
                  <a:gd name="connsiteX6-333" fmla="*/ 2095943 w 3037009"/>
                  <a:gd name="connsiteY6-334" fmla="*/ 101600 h 2862588"/>
                  <a:gd name="connsiteX7-335" fmla="*/ 1511744 w 3037009"/>
                  <a:gd name="connsiteY7-336" fmla="*/ 0 h 2862588"/>
                  <a:gd name="connsiteX0-337" fmla="*/ 1511744 w 3037009"/>
                  <a:gd name="connsiteY0-338" fmla="*/ 0 h 2983710"/>
                  <a:gd name="connsiteX1-339" fmla="*/ 330644 w 3037009"/>
                  <a:gd name="connsiteY1-340" fmla="*/ 486834 h 2983710"/>
                  <a:gd name="connsiteX2-341" fmla="*/ 51244 w 3037009"/>
                  <a:gd name="connsiteY2-342" fmla="*/ 1706034 h 2983710"/>
                  <a:gd name="connsiteX3-343" fmla="*/ 1240811 w 3037009"/>
                  <a:gd name="connsiteY3-344" fmla="*/ 2946649 h 2983710"/>
                  <a:gd name="connsiteX4-345" fmla="*/ 2697077 w 3037009"/>
                  <a:gd name="connsiteY4-346" fmla="*/ 2540000 h 2983710"/>
                  <a:gd name="connsiteX5-347" fmla="*/ 2955311 w 3037009"/>
                  <a:gd name="connsiteY5-348" fmla="*/ 939801 h 2983710"/>
                  <a:gd name="connsiteX6-349" fmla="*/ 2095943 w 3037009"/>
                  <a:gd name="connsiteY6-350" fmla="*/ 101600 h 2983710"/>
                  <a:gd name="connsiteX7-351" fmla="*/ 1511744 w 3037009"/>
                  <a:gd name="connsiteY7-352" fmla="*/ 0 h 2983710"/>
                  <a:gd name="connsiteX0-353" fmla="*/ 1511744 w 3056459"/>
                  <a:gd name="connsiteY0-354" fmla="*/ 0 h 2980651"/>
                  <a:gd name="connsiteX1-355" fmla="*/ 330644 w 3056459"/>
                  <a:gd name="connsiteY1-356" fmla="*/ 486834 h 2980651"/>
                  <a:gd name="connsiteX2-357" fmla="*/ 51244 w 3056459"/>
                  <a:gd name="connsiteY2-358" fmla="*/ 1706034 h 2980651"/>
                  <a:gd name="connsiteX3-359" fmla="*/ 1240811 w 3056459"/>
                  <a:gd name="connsiteY3-360" fmla="*/ 2946649 h 2980651"/>
                  <a:gd name="connsiteX4-361" fmla="*/ 2762818 w 3056459"/>
                  <a:gd name="connsiteY4-362" fmla="*/ 2486212 h 2980651"/>
                  <a:gd name="connsiteX5-363" fmla="*/ 2955311 w 3056459"/>
                  <a:gd name="connsiteY5-364" fmla="*/ 939801 h 2980651"/>
                  <a:gd name="connsiteX6-365" fmla="*/ 2095943 w 3056459"/>
                  <a:gd name="connsiteY6-366" fmla="*/ 101600 h 2980651"/>
                  <a:gd name="connsiteX7-367" fmla="*/ 1511744 w 3056459"/>
                  <a:gd name="connsiteY7-368" fmla="*/ 0 h 2980651"/>
                  <a:gd name="connsiteX0-369" fmla="*/ 1561486 w 3106201"/>
                  <a:gd name="connsiteY0-370" fmla="*/ 0 h 2980651"/>
                  <a:gd name="connsiteX1-371" fmla="*/ 380386 w 3106201"/>
                  <a:gd name="connsiteY1-372" fmla="*/ 486834 h 2980651"/>
                  <a:gd name="connsiteX2-373" fmla="*/ 41221 w 3106201"/>
                  <a:gd name="connsiteY2-374" fmla="*/ 1795681 h 2980651"/>
                  <a:gd name="connsiteX3-375" fmla="*/ 1290553 w 3106201"/>
                  <a:gd name="connsiteY3-376" fmla="*/ 2946649 h 2980651"/>
                  <a:gd name="connsiteX4-377" fmla="*/ 2812560 w 3106201"/>
                  <a:gd name="connsiteY4-378" fmla="*/ 2486212 h 2980651"/>
                  <a:gd name="connsiteX5-379" fmla="*/ 3005053 w 3106201"/>
                  <a:gd name="connsiteY5-380" fmla="*/ 939801 h 2980651"/>
                  <a:gd name="connsiteX6-381" fmla="*/ 2145685 w 3106201"/>
                  <a:gd name="connsiteY6-382" fmla="*/ 101600 h 2980651"/>
                  <a:gd name="connsiteX7-383" fmla="*/ 1561486 w 3106201"/>
                  <a:gd name="connsiteY7-384" fmla="*/ 0 h 29806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3106201" h="2980651">
                    <a:moveTo>
                      <a:pt x="1561486" y="0"/>
                    </a:moveTo>
                    <a:cubicBezTo>
                      <a:pt x="852527" y="66406"/>
                      <a:pt x="680952" y="261056"/>
                      <a:pt x="380386" y="486834"/>
                    </a:cubicBezTo>
                    <a:cubicBezTo>
                      <a:pt x="67120" y="787401"/>
                      <a:pt x="-77313" y="1139514"/>
                      <a:pt x="41221" y="1795681"/>
                    </a:cubicBezTo>
                    <a:cubicBezTo>
                      <a:pt x="259944" y="2728425"/>
                      <a:pt x="1143797" y="2907138"/>
                      <a:pt x="1290553" y="2946649"/>
                    </a:cubicBezTo>
                    <a:cubicBezTo>
                      <a:pt x="2199309" y="3117394"/>
                      <a:pt x="2691951" y="2595116"/>
                      <a:pt x="2812560" y="2486212"/>
                    </a:cubicBezTo>
                    <a:cubicBezTo>
                      <a:pt x="3151227" y="2132023"/>
                      <a:pt x="3170153" y="1746956"/>
                      <a:pt x="3005053" y="939801"/>
                    </a:cubicBezTo>
                    <a:cubicBezTo>
                      <a:pt x="2944376" y="678746"/>
                      <a:pt x="2688962" y="316089"/>
                      <a:pt x="2145685" y="101600"/>
                    </a:cubicBezTo>
                    <a:cubicBezTo>
                      <a:pt x="1912851" y="26811"/>
                      <a:pt x="1760453" y="28222"/>
                      <a:pt x="1561486" y="0"/>
                    </a:cubicBezTo>
                    <a:close/>
                  </a:path>
                </a:pathLst>
              </a:custGeom>
              <a:noFill/>
              <a:ln w="6350">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33"/>
              <p:cNvSpPr/>
              <p:nvPr/>
            </p:nvSpPr>
            <p:spPr>
              <a:xfrm>
                <a:off x="1334271" y="1271068"/>
                <a:ext cx="3251436" cy="2578413"/>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1" fmla="*/ 1460500 w 2874433"/>
                  <a:gd name="connsiteY0-2" fmla="*/ 0 h 2815167"/>
                  <a:gd name="connsiteX1-3" fmla="*/ 279400 w 2874433"/>
                  <a:gd name="connsiteY1-4" fmla="*/ 486834 h 2815167"/>
                  <a:gd name="connsiteX2-5" fmla="*/ 0 w 2874433"/>
                  <a:gd name="connsiteY2-6" fmla="*/ 1706034 h 2815167"/>
                  <a:gd name="connsiteX3-7" fmla="*/ 1087967 w 2874433"/>
                  <a:gd name="connsiteY3-8" fmla="*/ 2815167 h 2815167"/>
                  <a:gd name="connsiteX4-9" fmla="*/ 2645833 w 2874433"/>
                  <a:gd name="connsiteY4-10" fmla="*/ 2540000 h 2815167"/>
                  <a:gd name="connsiteX5-11" fmla="*/ 2874433 w 2874433"/>
                  <a:gd name="connsiteY5-12" fmla="*/ 918634 h 2815167"/>
                  <a:gd name="connsiteX6-13" fmla="*/ 2057400 w 2874433"/>
                  <a:gd name="connsiteY6-14" fmla="*/ 84667 h 2815167"/>
                  <a:gd name="connsiteX7-15" fmla="*/ 1460500 w 2874433"/>
                  <a:gd name="connsiteY7-16" fmla="*/ 0 h 2815167"/>
                  <a:gd name="connsiteX0-17" fmla="*/ 1460500 w 2874433"/>
                  <a:gd name="connsiteY0-18" fmla="*/ 0 h 2815167"/>
                  <a:gd name="connsiteX1-19" fmla="*/ 279400 w 2874433"/>
                  <a:gd name="connsiteY1-20" fmla="*/ 486834 h 2815167"/>
                  <a:gd name="connsiteX2-21" fmla="*/ 0 w 2874433"/>
                  <a:gd name="connsiteY2-22" fmla="*/ 1706034 h 2815167"/>
                  <a:gd name="connsiteX3-23" fmla="*/ 1087967 w 2874433"/>
                  <a:gd name="connsiteY3-24" fmla="*/ 2815167 h 2815167"/>
                  <a:gd name="connsiteX4-25" fmla="*/ 2645833 w 2874433"/>
                  <a:gd name="connsiteY4-26" fmla="*/ 2540000 h 2815167"/>
                  <a:gd name="connsiteX5-27" fmla="*/ 2874433 w 2874433"/>
                  <a:gd name="connsiteY5-28" fmla="*/ 918634 h 2815167"/>
                  <a:gd name="connsiteX6-29" fmla="*/ 2057400 w 2874433"/>
                  <a:gd name="connsiteY6-30" fmla="*/ 84667 h 2815167"/>
                  <a:gd name="connsiteX7-31" fmla="*/ 1460500 w 2874433"/>
                  <a:gd name="connsiteY7-32" fmla="*/ 0 h 2815167"/>
                  <a:gd name="connsiteX0-33" fmla="*/ 1460500 w 2874433"/>
                  <a:gd name="connsiteY0-34" fmla="*/ 0 h 2815167"/>
                  <a:gd name="connsiteX1-35" fmla="*/ 279400 w 2874433"/>
                  <a:gd name="connsiteY1-36" fmla="*/ 486834 h 2815167"/>
                  <a:gd name="connsiteX2-37" fmla="*/ 0 w 2874433"/>
                  <a:gd name="connsiteY2-38" fmla="*/ 1706034 h 2815167"/>
                  <a:gd name="connsiteX3-39" fmla="*/ 1087967 w 2874433"/>
                  <a:gd name="connsiteY3-40" fmla="*/ 2815167 h 2815167"/>
                  <a:gd name="connsiteX4-41" fmla="*/ 2645833 w 2874433"/>
                  <a:gd name="connsiteY4-42" fmla="*/ 2540000 h 2815167"/>
                  <a:gd name="connsiteX5-43" fmla="*/ 2874433 w 2874433"/>
                  <a:gd name="connsiteY5-44" fmla="*/ 918634 h 2815167"/>
                  <a:gd name="connsiteX6-45" fmla="*/ 2057400 w 2874433"/>
                  <a:gd name="connsiteY6-46" fmla="*/ 84667 h 2815167"/>
                  <a:gd name="connsiteX7-47" fmla="*/ 1460500 w 2874433"/>
                  <a:gd name="connsiteY7-48" fmla="*/ 0 h 2815167"/>
                  <a:gd name="connsiteX0-49" fmla="*/ 1511744 w 2925677"/>
                  <a:gd name="connsiteY0-50" fmla="*/ 0 h 2815167"/>
                  <a:gd name="connsiteX1-51" fmla="*/ 330644 w 2925677"/>
                  <a:gd name="connsiteY1-52" fmla="*/ 486834 h 2815167"/>
                  <a:gd name="connsiteX2-53" fmla="*/ 51244 w 2925677"/>
                  <a:gd name="connsiteY2-54" fmla="*/ 1706034 h 2815167"/>
                  <a:gd name="connsiteX3-55" fmla="*/ 1139211 w 2925677"/>
                  <a:gd name="connsiteY3-56" fmla="*/ 2815167 h 2815167"/>
                  <a:gd name="connsiteX4-57" fmla="*/ 2697077 w 2925677"/>
                  <a:gd name="connsiteY4-58" fmla="*/ 2540000 h 2815167"/>
                  <a:gd name="connsiteX5-59" fmla="*/ 2925677 w 2925677"/>
                  <a:gd name="connsiteY5-60" fmla="*/ 918634 h 2815167"/>
                  <a:gd name="connsiteX6-61" fmla="*/ 2108644 w 2925677"/>
                  <a:gd name="connsiteY6-62" fmla="*/ 84667 h 2815167"/>
                  <a:gd name="connsiteX7-63" fmla="*/ 1511744 w 2925677"/>
                  <a:gd name="connsiteY7-64" fmla="*/ 0 h 2815167"/>
                  <a:gd name="connsiteX0-65" fmla="*/ 1511744 w 2925677"/>
                  <a:gd name="connsiteY0-66" fmla="*/ 0 h 2815167"/>
                  <a:gd name="connsiteX1-67" fmla="*/ 330644 w 2925677"/>
                  <a:gd name="connsiteY1-68" fmla="*/ 486834 h 2815167"/>
                  <a:gd name="connsiteX2-69" fmla="*/ 51244 w 2925677"/>
                  <a:gd name="connsiteY2-70" fmla="*/ 1706034 h 2815167"/>
                  <a:gd name="connsiteX3-71" fmla="*/ 1139211 w 2925677"/>
                  <a:gd name="connsiteY3-72" fmla="*/ 2815167 h 2815167"/>
                  <a:gd name="connsiteX4-73" fmla="*/ 2697077 w 2925677"/>
                  <a:gd name="connsiteY4-74" fmla="*/ 2540000 h 2815167"/>
                  <a:gd name="connsiteX5-75" fmla="*/ 2925677 w 2925677"/>
                  <a:gd name="connsiteY5-76" fmla="*/ 918634 h 2815167"/>
                  <a:gd name="connsiteX6-77" fmla="*/ 2108644 w 2925677"/>
                  <a:gd name="connsiteY6-78" fmla="*/ 84667 h 2815167"/>
                  <a:gd name="connsiteX7-79" fmla="*/ 1511744 w 2925677"/>
                  <a:gd name="connsiteY7-80" fmla="*/ 0 h 2815167"/>
                  <a:gd name="connsiteX0-81" fmla="*/ 1511744 w 2925677"/>
                  <a:gd name="connsiteY0-82" fmla="*/ 0 h 2815167"/>
                  <a:gd name="connsiteX1-83" fmla="*/ 330644 w 2925677"/>
                  <a:gd name="connsiteY1-84" fmla="*/ 486834 h 2815167"/>
                  <a:gd name="connsiteX2-85" fmla="*/ 51244 w 2925677"/>
                  <a:gd name="connsiteY2-86" fmla="*/ 1706034 h 2815167"/>
                  <a:gd name="connsiteX3-87" fmla="*/ 1139211 w 2925677"/>
                  <a:gd name="connsiteY3-88" fmla="*/ 2815167 h 2815167"/>
                  <a:gd name="connsiteX4-89" fmla="*/ 2697077 w 2925677"/>
                  <a:gd name="connsiteY4-90" fmla="*/ 2540000 h 2815167"/>
                  <a:gd name="connsiteX5-91" fmla="*/ 2925677 w 2925677"/>
                  <a:gd name="connsiteY5-92" fmla="*/ 918634 h 2815167"/>
                  <a:gd name="connsiteX6-93" fmla="*/ 2108644 w 2925677"/>
                  <a:gd name="connsiteY6-94" fmla="*/ 84667 h 2815167"/>
                  <a:gd name="connsiteX7-95" fmla="*/ 1511744 w 2925677"/>
                  <a:gd name="connsiteY7-96" fmla="*/ 0 h 2815167"/>
                  <a:gd name="connsiteX0-97" fmla="*/ 1511744 w 2925677"/>
                  <a:gd name="connsiteY0-98" fmla="*/ 0 h 2861042"/>
                  <a:gd name="connsiteX1-99" fmla="*/ 330644 w 2925677"/>
                  <a:gd name="connsiteY1-100" fmla="*/ 486834 h 2861042"/>
                  <a:gd name="connsiteX2-101" fmla="*/ 51244 w 2925677"/>
                  <a:gd name="connsiteY2-102" fmla="*/ 1706034 h 2861042"/>
                  <a:gd name="connsiteX3-103" fmla="*/ 1139211 w 2925677"/>
                  <a:gd name="connsiteY3-104" fmla="*/ 2815167 h 2861042"/>
                  <a:gd name="connsiteX4-105" fmla="*/ 2697077 w 2925677"/>
                  <a:gd name="connsiteY4-106" fmla="*/ 2540000 h 2861042"/>
                  <a:gd name="connsiteX5-107" fmla="*/ 2925677 w 2925677"/>
                  <a:gd name="connsiteY5-108" fmla="*/ 918634 h 2861042"/>
                  <a:gd name="connsiteX6-109" fmla="*/ 2108644 w 2925677"/>
                  <a:gd name="connsiteY6-110" fmla="*/ 84667 h 2861042"/>
                  <a:gd name="connsiteX7-111" fmla="*/ 1511744 w 2925677"/>
                  <a:gd name="connsiteY7-112" fmla="*/ 0 h 2861042"/>
                  <a:gd name="connsiteX0-113" fmla="*/ 1511744 w 2925677"/>
                  <a:gd name="connsiteY0-114" fmla="*/ 0 h 2859955"/>
                  <a:gd name="connsiteX1-115" fmla="*/ 330644 w 2925677"/>
                  <a:gd name="connsiteY1-116" fmla="*/ 486834 h 2859955"/>
                  <a:gd name="connsiteX2-117" fmla="*/ 51244 w 2925677"/>
                  <a:gd name="connsiteY2-118" fmla="*/ 1706034 h 2859955"/>
                  <a:gd name="connsiteX3-119" fmla="*/ 1139211 w 2925677"/>
                  <a:gd name="connsiteY3-120" fmla="*/ 2815167 h 2859955"/>
                  <a:gd name="connsiteX4-121" fmla="*/ 2697077 w 2925677"/>
                  <a:gd name="connsiteY4-122" fmla="*/ 2540000 h 2859955"/>
                  <a:gd name="connsiteX5-123" fmla="*/ 2925677 w 2925677"/>
                  <a:gd name="connsiteY5-124" fmla="*/ 918634 h 2859955"/>
                  <a:gd name="connsiteX6-125" fmla="*/ 2108644 w 2925677"/>
                  <a:gd name="connsiteY6-126" fmla="*/ 84667 h 2859955"/>
                  <a:gd name="connsiteX7-127" fmla="*/ 1511744 w 2925677"/>
                  <a:gd name="connsiteY7-128" fmla="*/ 0 h 2859955"/>
                  <a:gd name="connsiteX0-129" fmla="*/ 1511744 w 2925677"/>
                  <a:gd name="connsiteY0-130" fmla="*/ 0 h 2859955"/>
                  <a:gd name="connsiteX1-131" fmla="*/ 330644 w 2925677"/>
                  <a:gd name="connsiteY1-132" fmla="*/ 486834 h 2859955"/>
                  <a:gd name="connsiteX2-133" fmla="*/ 51244 w 2925677"/>
                  <a:gd name="connsiteY2-134" fmla="*/ 1706034 h 2859955"/>
                  <a:gd name="connsiteX3-135" fmla="*/ 1139211 w 2925677"/>
                  <a:gd name="connsiteY3-136" fmla="*/ 2815167 h 2859955"/>
                  <a:gd name="connsiteX4-137" fmla="*/ 2697077 w 2925677"/>
                  <a:gd name="connsiteY4-138" fmla="*/ 2540000 h 2859955"/>
                  <a:gd name="connsiteX5-139" fmla="*/ 2925677 w 2925677"/>
                  <a:gd name="connsiteY5-140" fmla="*/ 918634 h 2859955"/>
                  <a:gd name="connsiteX6-141" fmla="*/ 2108644 w 2925677"/>
                  <a:gd name="connsiteY6-142" fmla="*/ 84667 h 2859955"/>
                  <a:gd name="connsiteX7-143" fmla="*/ 1511744 w 2925677"/>
                  <a:gd name="connsiteY7-144" fmla="*/ 0 h 2859955"/>
                  <a:gd name="connsiteX0-145" fmla="*/ 1511744 w 3015442"/>
                  <a:gd name="connsiteY0-146" fmla="*/ 0 h 2859955"/>
                  <a:gd name="connsiteX1-147" fmla="*/ 330644 w 3015442"/>
                  <a:gd name="connsiteY1-148" fmla="*/ 486834 h 2859955"/>
                  <a:gd name="connsiteX2-149" fmla="*/ 51244 w 3015442"/>
                  <a:gd name="connsiteY2-150" fmla="*/ 1706034 h 2859955"/>
                  <a:gd name="connsiteX3-151" fmla="*/ 1139211 w 3015442"/>
                  <a:gd name="connsiteY3-152" fmla="*/ 2815167 h 2859955"/>
                  <a:gd name="connsiteX4-153" fmla="*/ 2697077 w 3015442"/>
                  <a:gd name="connsiteY4-154" fmla="*/ 2540000 h 2859955"/>
                  <a:gd name="connsiteX5-155" fmla="*/ 2925677 w 3015442"/>
                  <a:gd name="connsiteY5-156" fmla="*/ 918634 h 2859955"/>
                  <a:gd name="connsiteX6-157" fmla="*/ 2108644 w 3015442"/>
                  <a:gd name="connsiteY6-158" fmla="*/ 84667 h 2859955"/>
                  <a:gd name="connsiteX7-159" fmla="*/ 1511744 w 3015442"/>
                  <a:gd name="connsiteY7-160" fmla="*/ 0 h 2859955"/>
                  <a:gd name="connsiteX0-161" fmla="*/ 1511744 w 3015442"/>
                  <a:gd name="connsiteY0-162" fmla="*/ 0 h 2859955"/>
                  <a:gd name="connsiteX1-163" fmla="*/ 330644 w 3015442"/>
                  <a:gd name="connsiteY1-164" fmla="*/ 486834 h 2859955"/>
                  <a:gd name="connsiteX2-165" fmla="*/ 51244 w 3015442"/>
                  <a:gd name="connsiteY2-166" fmla="*/ 1706034 h 2859955"/>
                  <a:gd name="connsiteX3-167" fmla="*/ 1139211 w 3015442"/>
                  <a:gd name="connsiteY3-168" fmla="*/ 2815167 h 2859955"/>
                  <a:gd name="connsiteX4-169" fmla="*/ 2697077 w 3015442"/>
                  <a:gd name="connsiteY4-170" fmla="*/ 2540000 h 2859955"/>
                  <a:gd name="connsiteX5-171" fmla="*/ 2925677 w 3015442"/>
                  <a:gd name="connsiteY5-172" fmla="*/ 918634 h 2859955"/>
                  <a:gd name="connsiteX6-173" fmla="*/ 2108644 w 3015442"/>
                  <a:gd name="connsiteY6-174" fmla="*/ 84667 h 2859955"/>
                  <a:gd name="connsiteX7-175" fmla="*/ 1511744 w 3015442"/>
                  <a:gd name="connsiteY7-176" fmla="*/ 0 h 2859955"/>
                  <a:gd name="connsiteX0-177" fmla="*/ 1511744 w 3015442"/>
                  <a:gd name="connsiteY0-178" fmla="*/ 0 h 2859955"/>
                  <a:gd name="connsiteX1-179" fmla="*/ 330644 w 3015442"/>
                  <a:gd name="connsiteY1-180" fmla="*/ 486834 h 2859955"/>
                  <a:gd name="connsiteX2-181" fmla="*/ 51244 w 3015442"/>
                  <a:gd name="connsiteY2-182" fmla="*/ 1706034 h 2859955"/>
                  <a:gd name="connsiteX3-183" fmla="*/ 1139211 w 3015442"/>
                  <a:gd name="connsiteY3-184" fmla="*/ 2815167 h 2859955"/>
                  <a:gd name="connsiteX4-185" fmla="*/ 2697077 w 3015442"/>
                  <a:gd name="connsiteY4-186" fmla="*/ 2540000 h 2859955"/>
                  <a:gd name="connsiteX5-187" fmla="*/ 2925677 w 3015442"/>
                  <a:gd name="connsiteY5-188" fmla="*/ 918634 h 2859955"/>
                  <a:gd name="connsiteX6-189" fmla="*/ 2108644 w 3015442"/>
                  <a:gd name="connsiteY6-190" fmla="*/ 84667 h 2859955"/>
                  <a:gd name="connsiteX7-191" fmla="*/ 1511744 w 3015442"/>
                  <a:gd name="connsiteY7-192" fmla="*/ 0 h 2859955"/>
                  <a:gd name="connsiteX0-193" fmla="*/ 1511744 w 3015442"/>
                  <a:gd name="connsiteY0-194" fmla="*/ 0 h 2859955"/>
                  <a:gd name="connsiteX1-195" fmla="*/ 330644 w 3015442"/>
                  <a:gd name="connsiteY1-196" fmla="*/ 486834 h 2859955"/>
                  <a:gd name="connsiteX2-197" fmla="*/ 51244 w 3015442"/>
                  <a:gd name="connsiteY2-198" fmla="*/ 1706034 h 2859955"/>
                  <a:gd name="connsiteX3-199" fmla="*/ 1139211 w 3015442"/>
                  <a:gd name="connsiteY3-200" fmla="*/ 2815167 h 2859955"/>
                  <a:gd name="connsiteX4-201" fmla="*/ 2697077 w 3015442"/>
                  <a:gd name="connsiteY4-202" fmla="*/ 2540000 h 2859955"/>
                  <a:gd name="connsiteX5-203" fmla="*/ 2925677 w 3015442"/>
                  <a:gd name="connsiteY5-204" fmla="*/ 918634 h 2859955"/>
                  <a:gd name="connsiteX6-205" fmla="*/ 2108644 w 3015442"/>
                  <a:gd name="connsiteY6-206" fmla="*/ 84667 h 2859955"/>
                  <a:gd name="connsiteX7-207" fmla="*/ 1511744 w 3015442"/>
                  <a:gd name="connsiteY7-208" fmla="*/ 0 h 2859955"/>
                  <a:gd name="connsiteX0-209" fmla="*/ 1511744 w 3015442"/>
                  <a:gd name="connsiteY0-210" fmla="*/ 0 h 2859955"/>
                  <a:gd name="connsiteX1-211" fmla="*/ 330644 w 3015442"/>
                  <a:gd name="connsiteY1-212" fmla="*/ 486834 h 2859955"/>
                  <a:gd name="connsiteX2-213" fmla="*/ 51244 w 3015442"/>
                  <a:gd name="connsiteY2-214" fmla="*/ 1706034 h 2859955"/>
                  <a:gd name="connsiteX3-215" fmla="*/ 1139211 w 3015442"/>
                  <a:gd name="connsiteY3-216" fmla="*/ 2815167 h 2859955"/>
                  <a:gd name="connsiteX4-217" fmla="*/ 2697077 w 3015442"/>
                  <a:gd name="connsiteY4-218" fmla="*/ 2540000 h 2859955"/>
                  <a:gd name="connsiteX5-219" fmla="*/ 2925677 w 3015442"/>
                  <a:gd name="connsiteY5-220" fmla="*/ 918634 h 2859955"/>
                  <a:gd name="connsiteX6-221" fmla="*/ 2108644 w 3015442"/>
                  <a:gd name="connsiteY6-222" fmla="*/ 84667 h 2859955"/>
                  <a:gd name="connsiteX7-223" fmla="*/ 1511744 w 3015442"/>
                  <a:gd name="connsiteY7-224" fmla="*/ 0 h 2859955"/>
                  <a:gd name="connsiteX0-225" fmla="*/ 1511744 w 3015442"/>
                  <a:gd name="connsiteY0-226" fmla="*/ 0 h 2859955"/>
                  <a:gd name="connsiteX1-227" fmla="*/ 330644 w 3015442"/>
                  <a:gd name="connsiteY1-228" fmla="*/ 486834 h 2859955"/>
                  <a:gd name="connsiteX2-229" fmla="*/ 51244 w 3015442"/>
                  <a:gd name="connsiteY2-230" fmla="*/ 1706034 h 2859955"/>
                  <a:gd name="connsiteX3-231" fmla="*/ 1139211 w 3015442"/>
                  <a:gd name="connsiteY3-232" fmla="*/ 2815167 h 2859955"/>
                  <a:gd name="connsiteX4-233" fmla="*/ 2697077 w 3015442"/>
                  <a:gd name="connsiteY4-234" fmla="*/ 2540000 h 2859955"/>
                  <a:gd name="connsiteX5-235" fmla="*/ 2925677 w 3015442"/>
                  <a:gd name="connsiteY5-236" fmla="*/ 918634 h 2859955"/>
                  <a:gd name="connsiteX6-237" fmla="*/ 2201777 w 3015442"/>
                  <a:gd name="connsiteY6-238" fmla="*/ 114300 h 2859955"/>
                  <a:gd name="connsiteX7-239" fmla="*/ 1511744 w 3015442"/>
                  <a:gd name="connsiteY7-240" fmla="*/ 0 h 2859955"/>
                  <a:gd name="connsiteX0-241" fmla="*/ 1511744 w 3015442"/>
                  <a:gd name="connsiteY0-242" fmla="*/ 0 h 2859955"/>
                  <a:gd name="connsiteX1-243" fmla="*/ 330644 w 3015442"/>
                  <a:gd name="connsiteY1-244" fmla="*/ 486834 h 2859955"/>
                  <a:gd name="connsiteX2-245" fmla="*/ 51244 w 3015442"/>
                  <a:gd name="connsiteY2-246" fmla="*/ 1706034 h 2859955"/>
                  <a:gd name="connsiteX3-247" fmla="*/ 1139211 w 3015442"/>
                  <a:gd name="connsiteY3-248" fmla="*/ 2815167 h 2859955"/>
                  <a:gd name="connsiteX4-249" fmla="*/ 2697077 w 3015442"/>
                  <a:gd name="connsiteY4-250" fmla="*/ 2540000 h 2859955"/>
                  <a:gd name="connsiteX5-251" fmla="*/ 2925677 w 3015442"/>
                  <a:gd name="connsiteY5-252" fmla="*/ 918634 h 2859955"/>
                  <a:gd name="connsiteX6-253" fmla="*/ 2201777 w 3015442"/>
                  <a:gd name="connsiteY6-254" fmla="*/ 114300 h 2859955"/>
                  <a:gd name="connsiteX7-255" fmla="*/ 1511744 w 3015442"/>
                  <a:gd name="connsiteY7-256" fmla="*/ 0 h 2859955"/>
                  <a:gd name="connsiteX0-257" fmla="*/ 1511744 w 3037009"/>
                  <a:gd name="connsiteY0-258" fmla="*/ 0 h 2859955"/>
                  <a:gd name="connsiteX1-259" fmla="*/ 330644 w 3037009"/>
                  <a:gd name="connsiteY1-260" fmla="*/ 486834 h 2859955"/>
                  <a:gd name="connsiteX2-261" fmla="*/ 51244 w 3037009"/>
                  <a:gd name="connsiteY2-262" fmla="*/ 1706034 h 2859955"/>
                  <a:gd name="connsiteX3-263" fmla="*/ 1139211 w 3037009"/>
                  <a:gd name="connsiteY3-264" fmla="*/ 2815167 h 2859955"/>
                  <a:gd name="connsiteX4-265" fmla="*/ 2697077 w 3037009"/>
                  <a:gd name="connsiteY4-266" fmla="*/ 2540000 h 2859955"/>
                  <a:gd name="connsiteX5-267" fmla="*/ 2955311 w 3037009"/>
                  <a:gd name="connsiteY5-268" fmla="*/ 939801 h 2859955"/>
                  <a:gd name="connsiteX6-269" fmla="*/ 2201777 w 3037009"/>
                  <a:gd name="connsiteY6-270" fmla="*/ 114300 h 2859955"/>
                  <a:gd name="connsiteX7-271" fmla="*/ 1511744 w 3037009"/>
                  <a:gd name="connsiteY7-272" fmla="*/ 0 h 2859955"/>
                  <a:gd name="connsiteX0-273" fmla="*/ 1511744 w 3037009"/>
                  <a:gd name="connsiteY0-274" fmla="*/ 0 h 2859955"/>
                  <a:gd name="connsiteX1-275" fmla="*/ 330644 w 3037009"/>
                  <a:gd name="connsiteY1-276" fmla="*/ 486834 h 2859955"/>
                  <a:gd name="connsiteX2-277" fmla="*/ 51244 w 3037009"/>
                  <a:gd name="connsiteY2-278" fmla="*/ 1706034 h 2859955"/>
                  <a:gd name="connsiteX3-279" fmla="*/ 1139211 w 3037009"/>
                  <a:gd name="connsiteY3-280" fmla="*/ 2815167 h 2859955"/>
                  <a:gd name="connsiteX4-281" fmla="*/ 2697077 w 3037009"/>
                  <a:gd name="connsiteY4-282" fmla="*/ 2540000 h 2859955"/>
                  <a:gd name="connsiteX5-283" fmla="*/ 2955311 w 3037009"/>
                  <a:gd name="connsiteY5-284" fmla="*/ 939801 h 2859955"/>
                  <a:gd name="connsiteX6-285" fmla="*/ 2201777 w 3037009"/>
                  <a:gd name="connsiteY6-286" fmla="*/ 114300 h 2859955"/>
                  <a:gd name="connsiteX7-287" fmla="*/ 1511744 w 3037009"/>
                  <a:gd name="connsiteY7-288" fmla="*/ 0 h 2859955"/>
                  <a:gd name="connsiteX0-289" fmla="*/ 1511744 w 3037009"/>
                  <a:gd name="connsiteY0-290" fmla="*/ 0 h 2859955"/>
                  <a:gd name="connsiteX1-291" fmla="*/ 330644 w 3037009"/>
                  <a:gd name="connsiteY1-292" fmla="*/ 486834 h 2859955"/>
                  <a:gd name="connsiteX2-293" fmla="*/ 51244 w 3037009"/>
                  <a:gd name="connsiteY2-294" fmla="*/ 1706034 h 2859955"/>
                  <a:gd name="connsiteX3-295" fmla="*/ 1139211 w 3037009"/>
                  <a:gd name="connsiteY3-296" fmla="*/ 2815167 h 2859955"/>
                  <a:gd name="connsiteX4-297" fmla="*/ 2697077 w 3037009"/>
                  <a:gd name="connsiteY4-298" fmla="*/ 2540000 h 2859955"/>
                  <a:gd name="connsiteX5-299" fmla="*/ 2955311 w 3037009"/>
                  <a:gd name="connsiteY5-300" fmla="*/ 939801 h 2859955"/>
                  <a:gd name="connsiteX6-301" fmla="*/ 2095943 w 3037009"/>
                  <a:gd name="connsiteY6-302" fmla="*/ 101600 h 2859955"/>
                  <a:gd name="connsiteX7-303" fmla="*/ 1511744 w 3037009"/>
                  <a:gd name="connsiteY7-304" fmla="*/ 0 h 2859955"/>
                  <a:gd name="connsiteX0-305" fmla="*/ 1511744 w 3037009"/>
                  <a:gd name="connsiteY0-306" fmla="*/ 0 h 2862588"/>
                  <a:gd name="connsiteX1-307" fmla="*/ 330644 w 3037009"/>
                  <a:gd name="connsiteY1-308" fmla="*/ 486834 h 2862588"/>
                  <a:gd name="connsiteX2-309" fmla="*/ 51244 w 3037009"/>
                  <a:gd name="connsiteY2-310" fmla="*/ 1706034 h 2862588"/>
                  <a:gd name="connsiteX3-311" fmla="*/ 1139211 w 3037009"/>
                  <a:gd name="connsiteY3-312" fmla="*/ 2815167 h 2862588"/>
                  <a:gd name="connsiteX4-313" fmla="*/ 2697077 w 3037009"/>
                  <a:gd name="connsiteY4-314" fmla="*/ 2540000 h 2862588"/>
                  <a:gd name="connsiteX5-315" fmla="*/ 2955311 w 3037009"/>
                  <a:gd name="connsiteY5-316" fmla="*/ 939801 h 2862588"/>
                  <a:gd name="connsiteX6-317" fmla="*/ 2095943 w 3037009"/>
                  <a:gd name="connsiteY6-318" fmla="*/ 101600 h 2862588"/>
                  <a:gd name="connsiteX7-319" fmla="*/ 1511744 w 3037009"/>
                  <a:gd name="connsiteY7-320" fmla="*/ 0 h 2862588"/>
                  <a:gd name="connsiteX0-321" fmla="*/ 1511744 w 3037009"/>
                  <a:gd name="connsiteY0-322" fmla="*/ 1040 h 2863628"/>
                  <a:gd name="connsiteX1-323" fmla="*/ 330644 w 3037009"/>
                  <a:gd name="connsiteY1-324" fmla="*/ 487874 h 2863628"/>
                  <a:gd name="connsiteX2-325" fmla="*/ 51244 w 3037009"/>
                  <a:gd name="connsiteY2-326" fmla="*/ 1707074 h 2863628"/>
                  <a:gd name="connsiteX3-327" fmla="*/ 1139211 w 3037009"/>
                  <a:gd name="connsiteY3-328" fmla="*/ 2816207 h 2863628"/>
                  <a:gd name="connsiteX4-329" fmla="*/ 2697077 w 3037009"/>
                  <a:gd name="connsiteY4-330" fmla="*/ 2541040 h 2863628"/>
                  <a:gd name="connsiteX5-331" fmla="*/ 2955311 w 3037009"/>
                  <a:gd name="connsiteY5-332" fmla="*/ 940841 h 2863628"/>
                  <a:gd name="connsiteX6-333" fmla="*/ 2095943 w 3037009"/>
                  <a:gd name="connsiteY6-334" fmla="*/ 102640 h 2863628"/>
                  <a:gd name="connsiteX7-335" fmla="*/ 1511744 w 3037009"/>
                  <a:gd name="connsiteY7-336" fmla="*/ 1040 h 2863628"/>
                  <a:gd name="connsiteX0-337" fmla="*/ 1511744 w 3037009"/>
                  <a:gd name="connsiteY0-338" fmla="*/ 335 h 2862923"/>
                  <a:gd name="connsiteX1-339" fmla="*/ 330644 w 3037009"/>
                  <a:gd name="connsiteY1-340" fmla="*/ 487169 h 2862923"/>
                  <a:gd name="connsiteX2-341" fmla="*/ 51244 w 3037009"/>
                  <a:gd name="connsiteY2-342" fmla="*/ 1706369 h 2862923"/>
                  <a:gd name="connsiteX3-343" fmla="*/ 1139211 w 3037009"/>
                  <a:gd name="connsiteY3-344" fmla="*/ 2815502 h 2862923"/>
                  <a:gd name="connsiteX4-345" fmla="*/ 2697077 w 3037009"/>
                  <a:gd name="connsiteY4-346" fmla="*/ 2540335 h 2862923"/>
                  <a:gd name="connsiteX5-347" fmla="*/ 2955311 w 3037009"/>
                  <a:gd name="connsiteY5-348" fmla="*/ 940136 h 2862923"/>
                  <a:gd name="connsiteX6-349" fmla="*/ 2168208 w 3037009"/>
                  <a:gd name="connsiteY6-350" fmla="*/ 192462 h 2862923"/>
                  <a:gd name="connsiteX7-351" fmla="*/ 1511744 w 3037009"/>
                  <a:gd name="connsiteY7-352" fmla="*/ 335 h 2862923"/>
                  <a:gd name="connsiteX0-353" fmla="*/ 1511744 w 3037009"/>
                  <a:gd name="connsiteY0-354" fmla="*/ 335 h 2862923"/>
                  <a:gd name="connsiteX1-355" fmla="*/ 330644 w 3037009"/>
                  <a:gd name="connsiteY1-356" fmla="*/ 487169 h 2862923"/>
                  <a:gd name="connsiteX2-357" fmla="*/ 51244 w 3037009"/>
                  <a:gd name="connsiteY2-358" fmla="*/ 1706369 h 2862923"/>
                  <a:gd name="connsiteX3-359" fmla="*/ 1139211 w 3037009"/>
                  <a:gd name="connsiteY3-360" fmla="*/ 2815502 h 2862923"/>
                  <a:gd name="connsiteX4-361" fmla="*/ 2697077 w 3037009"/>
                  <a:gd name="connsiteY4-362" fmla="*/ 2540335 h 2862923"/>
                  <a:gd name="connsiteX5-363" fmla="*/ 2955311 w 3037009"/>
                  <a:gd name="connsiteY5-364" fmla="*/ 940136 h 2862923"/>
                  <a:gd name="connsiteX6-365" fmla="*/ 2168208 w 3037009"/>
                  <a:gd name="connsiteY6-366" fmla="*/ 192462 h 2862923"/>
                  <a:gd name="connsiteX7-367" fmla="*/ 1511744 w 3037009"/>
                  <a:gd name="connsiteY7-368" fmla="*/ 335 h 2862923"/>
                  <a:gd name="connsiteX0-369" fmla="*/ 1502514 w 3027779"/>
                  <a:gd name="connsiteY0-370" fmla="*/ 335 h 2862923"/>
                  <a:gd name="connsiteX1-371" fmla="*/ 375614 w 3027779"/>
                  <a:gd name="connsiteY1-372" fmla="*/ 426818 h 2862923"/>
                  <a:gd name="connsiteX2-373" fmla="*/ 42014 w 3027779"/>
                  <a:gd name="connsiteY2-374" fmla="*/ 1706369 h 2862923"/>
                  <a:gd name="connsiteX3-375" fmla="*/ 1129981 w 3027779"/>
                  <a:gd name="connsiteY3-376" fmla="*/ 2815502 h 2862923"/>
                  <a:gd name="connsiteX4-377" fmla="*/ 2687847 w 3027779"/>
                  <a:gd name="connsiteY4-378" fmla="*/ 2540335 h 2862923"/>
                  <a:gd name="connsiteX5-379" fmla="*/ 2946081 w 3027779"/>
                  <a:gd name="connsiteY5-380" fmla="*/ 940136 h 2862923"/>
                  <a:gd name="connsiteX6-381" fmla="*/ 2158978 w 3027779"/>
                  <a:gd name="connsiteY6-382" fmla="*/ 192462 h 2862923"/>
                  <a:gd name="connsiteX7-383" fmla="*/ 1502514 w 3027779"/>
                  <a:gd name="connsiteY7-384" fmla="*/ 335 h 2862923"/>
                  <a:gd name="connsiteX0-385" fmla="*/ 1502514 w 3027779"/>
                  <a:gd name="connsiteY0-386" fmla="*/ 335 h 2835968"/>
                  <a:gd name="connsiteX1-387" fmla="*/ 375614 w 3027779"/>
                  <a:gd name="connsiteY1-388" fmla="*/ 426818 h 2835968"/>
                  <a:gd name="connsiteX2-389" fmla="*/ 42014 w 3027779"/>
                  <a:gd name="connsiteY2-390" fmla="*/ 1706369 h 2835968"/>
                  <a:gd name="connsiteX3-391" fmla="*/ 1157081 w 3027779"/>
                  <a:gd name="connsiteY3-392" fmla="*/ 2785327 h 2835968"/>
                  <a:gd name="connsiteX4-393" fmla="*/ 2687847 w 3027779"/>
                  <a:gd name="connsiteY4-394" fmla="*/ 2540335 h 2835968"/>
                  <a:gd name="connsiteX5-395" fmla="*/ 2946081 w 3027779"/>
                  <a:gd name="connsiteY5-396" fmla="*/ 940136 h 2835968"/>
                  <a:gd name="connsiteX6-397" fmla="*/ 2158978 w 3027779"/>
                  <a:gd name="connsiteY6-398" fmla="*/ 192462 h 2835968"/>
                  <a:gd name="connsiteX7-399" fmla="*/ 1502514 w 3027779"/>
                  <a:gd name="connsiteY7-400" fmla="*/ 335 h 2835968"/>
                  <a:gd name="connsiteX0-401" fmla="*/ 1502514 w 3019315"/>
                  <a:gd name="connsiteY0-402" fmla="*/ 335 h 2837137"/>
                  <a:gd name="connsiteX1-403" fmla="*/ 375614 w 3019315"/>
                  <a:gd name="connsiteY1-404" fmla="*/ 426818 h 2837137"/>
                  <a:gd name="connsiteX2-405" fmla="*/ 42014 w 3019315"/>
                  <a:gd name="connsiteY2-406" fmla="*/ 1706369 h 2837137"/>
                  <a:gd name="connsiteX3-407" fmla="*/ 1157081 w 3019315"/>
                  <a:gd name="connsiteY3-408" fmla="*/ 2785327 h 2837137"/>
                  <a:gd name="connsiteX4-409" fmla="*/ 2651714 w 3019315"/>
                  <a:gd name="connsiteY4-410" fmla="*/ 2550393 h 2837137"/>
                  <a:gd name="connsiteX5-411" fmla="*/ 2946081 w 3019315"/>
                  <a:gd name="connsiteY5-412" fmla="*/ 940136 h 2837137"/>
                  <a:gd name="connsiteX6-413" fmla="*/ 2158978 w 3019315"/>
                  <a:gd name="connsiteY6-414" fmla="*/ 192462 h 2837137"/>
                  <a:gd name="connsiteX7-415" fmla="*/ 1502514 w 3019315"/>
                  <a:gd name="connsiteY7-416" fmla="*/ 335 h 28371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3019315" h="2837137">
                    <a:moveTo>
                      <a:pt x="1502514" y="335"/>
                    </a:moveTo>
                    <a:cubicBezTo>
                      <a:pt x="829414" y="90647"/>
                      <a:pt x="676180" y="201040"/>
                      <a:pt x="375614" y="426818"/>
                    </a:cubicBezTo>
                    <a:cubicBezTo>
                      <a:pt x="62348" y="727385"/>
                      <a:pt x="-76520" y="1050202"/>
                      <a:pt x="42014" y="1706369"/>
                    </a:cubicBezTo>
                    <a:cubicBezTo>
                      <a:pt x="260737" y="2639113"/>
                      <a:pt x="1010325" y="2745816"/>
                      <a:pt x="1157081" y="2785327"/>
                    </a:cubicBezTo>
                    <a:cubicBezTo>
                      <a:pt x="2065837" y="2956072"/>
                      <a:pt x="2531105" y="2659297"/>
                      <a:pt x="2651714" y="2550393"/>
                    </a:cubicBezTo>
                    <a:cubicBezTo>
                      <a:pt x="2990381" y="2196204"/>
                      <a:pt x="3111181" y="1747291"/>
                      <a:pt x="2946081" y="940136"/>
                    </a:cubicBezTo>
                    <a:cubicBezTo>
                      <a:pt x="2885404" y="679081"/>
                      <a:pt x="2720321" y="467302"/>
                      <a:pt x="2158978" y="192462"/>
                    </a:cubicBezTo>
                    <a:cubicBezTo>
                      <a:pt x="1926144" y="117673"/>
                      <a:pt x="1761245" y="-7302"/>
                      <a:pt x="1502514" y="335"/>
                    </a:cubicBezTo>
                    <a:close/>
                  </a:path>
                </a:pathLst>
              </a:custGeom>
              <a:noFill/>
              <a:ln w="12700">
                <a:solidFill>
                  <a:srgbClr val="817A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任意多边形 34"/>
            <p:cNvSpPr/>
            <p:nvPr/>
          </p:nvSpPr>
          <p:spPr>
            <a:xfrm rot="613792">
              <a:off x="8196671" y="1467188"/>
              <a:ext cx="2585683" cy="2274179"/>
            </a:xfrm>
            <a:custGeom>
              <a:avLst/>
              <a:gdLst>
                <a:gd name="connsiteX0" fmla="*/ 1460500 w 2874433"/>
                <a:gd name="connsiteY0" fmla="*/ 0 h 2815167"/>
                <a:gd name="connsiteX1" fmla="*/ 279400 w 2874433"/>
                <a:gd name="connsiteY1" fmla="*/ 486834 h 2815167"/>
                <a:gd name="connsiteX2" fmla="*/ 0 w 2874433"/>
                <a:gd name="connsiteY2" fmla="*/ 1706034 h 2815167"/>
                <a:gd name="connsiteX3" fmla="*/ 1087967 w 2874433"/>
                <a:gd name="connsiteY3" fmla="*/ 2815167 h 2815167"/>
                <a:gd name="connsiteX4" fmla="*/ 2645833 w 2874433"/>
                <a:gd name="connsiteY4" fmla="*/ 2540000 h 2815167"/>
                <a:gd name="connsiteX5" fmla="*/ 2874433 w 2874433"/>
                <a:gd name="connsiteY5" fmla="*/ 918634 h 2815167"/>
                <a:gd name="connsiteX6" fmla="*/ 2057400 w 2874433"/>
                <a:gd name="connsiteY6" fmla="*/ 84667 h 2815167"/>
                <a:gd name="connsiteX7" fmla="*/ 1460500 w 2874433"/>
                <a:gd name="connsiteY7" fmla="*/ 0 h 2815167"/>
                <a:gd name="connsiteX0-1" fmla="*/ 1460500 w 2874433"/>
                <a:gd name="connsiteY0-2" fmla="*/ 0 h 2815167"/>
                <a:gd name="connsiteX1-3" fmla="*/ 279400 w 2874433"/>
                <a:gd name="connsiteY1-4" fmla="*/ 486834 h 2815167"/>
                <a:gd name="connsiteX2-5" fmla="*/ 0 w 2874433"/>
                <a:gd name="connsiteY2-6" fmla="*/ 1706034 h 2815167"/>
                <a:gd name="connsiteX3-7" fmla="*/ 1087967 w 2874433"/>
                <a:gd name="connsiteY3-8" fmla="*/ 2815167 h 2815167"/>
                <a:gd name="connsiteX4-9" fmla="*/ 2645833 w 2874433"/>
                <a:gd name="connsiteY4-10" fmla="*/ 2540000 h 2815167"/>
                <a:gd name="connsiteX5-11" fmla="*/ 2874433 w 2874433"/>
                <a:gd name="connsiteY5-12" fmla="*/ 918634 h 2815167"/>
                <a:gd name="connsiteX6-13" fmla="*/ 2057400 w 2874433"/>
                <a:gd name="connsiteY6-14" fmla="*/ 84667 h 2815167"/>
                <a:gd name="connsiteX7-15" fmla="*/ 1460500 w 2874433"/>
                <a:gd name="connsiteY7-16" fmla="*/ 0 h 2815167"/>
                <a:gd name="connsiteX0-17" fmla="*/ 1460500 w 2874433"/>
                <a:gd name="connsiteY0-18" fmla="*/ 0 h 2815167"/>
                <a:gd name="connsiteX1-19" fmla="*/ 279400 w 2874433"/>
                <a:gd name="connsiteY1-20" fmla="*/ 486834 h 2815167"/>
                <a:gd name="connsiteX2-21" fmla="*/ 0 w 2874433"/>
                <a:gd name="connsiteY2-22" fmla="*/ 1706034 h 2815167"/>
                <a:gd name="connsiteX3-23" fmla="*/ 1087967 w 2874433"/>
                <a:gd name="connsiteY3-24" fmla="*/ 2815167 h 2815167"/>
                <a:gd name="connsiteX4-25" fmla="*/ 2645833 w 2874433"/>
                <a:gd name="connsiteY4-26" fmla="*/ 2540000 h 2815167"/>
                <a:gd name="connsiteX5-27" fmla="*/ 2874433 w 2874433"/>
                <a:gd name="connsiteY5-28" fmla="*/ 918634 h 2815167"/>
                <a:gd name="connsiteX6-29" fmla="*/ 2057400 w 2874433"/>
                <a:gd name="connsiteY6-30" fmla="*/ 84667 h 2815167"/>
                <a:gd name="connsiteX7-31" fmla="*/ 1460500 w 2874433"/>
                <a:gd name="connsiteY7-32" fmla="*/ 0 h 2815167"/>
                <a:gd name="connsiteX0-33" fmla="*/ 1460500 w 2874433"/>
                <a:gd name="connsiteY0-34" fmla="*/ 0 h 2815167"/>
                <a:gd name="connsiteX1-35" fmla="*/ 279400 w 2874433"/>
                <a:gd name="connsiteY1-36" fmla="*/ 486834 h 2815167"/>
                <a:gd name="connsiteX2-37" fmla="*/ 0 w 2874433"/>
                <a:gd name="connsiteY2-38" fmla="*/ 1706034 h 2815167"/>
                <a:gd name="connsiteX3-39" fmla="*/ 1087967 w 2874433"/>
                <a:gd name="connsiteY3-40" fmla="*/ 2815167 h 2815167"/>
                <a:gd name="connsiteX4-41" fmla="*/ 2645833 w 2874433"/>
                <a:gd name="connsiteY4-42" fmla="*/ 2540000 h 2815167"/>
                <a:gd name="connsiteX5-43" fmla="*/ 2874433 w 2874433"/>
                <a:gd name="connsiteY5-44" fmla="*/ 918634 h 2815167"/>
                <a:gd name="connsiteX6-45" fmla="*/ 2057400 w 2874433"/>
                <a:gd name="connsiteY6-46" fmla="*/ 84667 h 2815167"/>
                <a:gd name="connsiteX7-47" fmla="*/ 1460500 w 2874433"/>
                <a:gd name="connsiteY7-48" fmla="*/ 0 h 2815167"/>
                <a:gd name="connsiteX0-49" fmla="*/ 1511744 w 2925677"/>
                <a:gd name="connsiteY0-50" fmla="*/ 0 h 2815167"/>
                <a:gd name="connsiteX1-51" fmla="*/ 330644 w 2925677"/>
                <a:gd name="connsiteY1-52" fmla="*/ 486834 h 2815167"/>
                <a:gd name="connsiteX2-53" fmla="*/ 51244 w 2925677"/>
                <a:gd name="connsiteY2-54" fmla="*/ 1706034 h 2815167"/>
                <a:gd name="connsiteX3-55" fmla="*/ 1139211 w 2925677"/>
                <a:gd name="connsiteY3-56" fmla="*/ 2815167 h 2815167"/>
                <a:gd name="connsiteX4-57" fmla="*/ 2697077 w 2925677"/>
                <a:gd name="connsiteY4-58" fmla="*/ 2540000 h 2815167"/>
                <a:gd name="connsiteX5-59" fmla="*/ 2925677 w 2925677"/>
                <a:gd name="connsiteY5-60" fmla="*/ 918634 h 2815167"/>
                <a:gd name="connsiteX6-61" fmla="*/ 2108644 w 2925677"/>
                <a:gd name="connsiteY6-62" fmla="*/ 84667 h 2815167"/>
                <a:gd name="connsiteX7-63" fmla="*/ 1511744 w 2925677"/>
                <a:gd name="connsiteY7-64" fmla="*/ 0 h 2815167"/>
                <a:gd name="connsiteX0-65" fmla="*/ 1511744 w 2925677"/>
                <a:gd name="connsiteY0-66" fmla="*/ 0 h 2815167"/>
                <a:gd name="connsiteX1-67" fmla="*/ 330644 w 2925677"/>
                <a:gd name="connsiteY1-68" fmla="*/ 486834 h 2815167"/>
                <a:gd name="connsiteX2-69" fmla="*/ 51244 w 2925677"/>
                <a:gd name="connsiteY2-70" fmla="*/ 1706034 h 2815167"/>
                <a:gd name="connsiteX3-71" fmla="*/ 1139211 w 2925677"/>
                <a:gd name="connsiteY3-72" fmla="*/ 2815167 h 2815167"/>
                <a:gd name="connsiteX4-73" fmla="*/ 2697077 w 2925677"/>
                <a:gd name="connsiteY4-74" fmla="*/ 2540000 h 2815167"/>
                <a:gd name="connsiteX5-75" fmla="*/ 2925677 w 2925677"/>
                <a:gd name="connsiteY5-76" fmla="*/ 918634 h 2815167"/>
                <a:gd name="connsiteX6-77" fmla="*/ 2108644 w 2925677"/>
                <a:gd name="connsiteY6-78" fmla="*/ 84667 h 2815167"/>
                <a:gd name="connsiteX7-79" fmla="*/ 1511744 w 2925677"/>
                <a:gd name="connsiteY7-80" fmla="*/ 0 h 2815167"/>
                <a:gd name="connsiteX0-81" fmla="*/ 1511744 w 2925677"/>
                <a:gd name="connsiteY0-82" fmla="*/ 0 h 2815167"/>
                <a:gd name="connsiteX1-83" fmla="*/ 330644 w 2925677"/>
                <a:gd name="connsiteY1-84" fmla="*/ 486834 h 2815167"/>
                <a:gd name="connsiteX2-85" fmla="*/ 51244 w 2925677"/>
                <a:gd name="connsiteY2-86" fmla="*/ 1706034 h 2815167"/>
                <a:gd name="connsiteX3-87" fmla="*/ 1139211 w 2925677"/>
                <a:gd name="connsiteY3-88" fmla="*/ 2815167 h 2815167"/>
                <a:gd name="connsiteX4-89" fmla="*/ 2697077 w 2925677"/>
                <a:gd name="connsiteY4-90" fmla="*/ 2540000 h 2815167"/>
                <a:gd name="connsiteX5-91" fmla="*/ 2925677 w 2925677"/>
                <a:gd name="connsiteY5-92" fmla="*/ 918634 h 2815167"/>
                <a:gd name="connsiteX6-93" fmla="*/ 2108644 w 2925677"/>
                <a:gd name="connsiteY6-94" fmla="*/ 84667 h 2815167"/>
                <a:gd name="connsiteX7-95" fmla="*/ 1511744 w 2925677"/>
                <a:gd name="connsiteY7-96" fmla="*/ 0 h 2815167"/>
                <a:gd name="connsiteX0-97" fmla="*/ 1511744 w 2925677"/>
                <a:gd name="connsiteY0-98" fmla="*/ 0 h 2861042"/>
                <a:gd name="connsiteX1-99" fmla="*/ 330644 w 2925677"/>
                <a:gd name="connsiteY1-100" fmla="*/ 486834 h 2861042"/>
                <a:gd name="connsiteX2-101" fmla="*/ 51244 w 2925677"/>
                <a:gd name="connsiteY2-102" fmla="*/ 1706034 h 2861042"/>
                <a:gd name="connsiteX3-103" fmla="*/ 1139211 w 2925677"/>
                <a:gd name="connsiteY3-104" fmla="*/ 2815167 h 2861042"/>
                <a:gd name="connsiteX4-105" fmla="*/ 2697077 w 2925677"/>
                <a:gd name="connsiteY4-106" fmla="*/ 2540000 h 2861042"/>
                <a:gd name="connsiteX5-107" fmla="*/ 2925677 w 2925677"/>
                <a:gd name="connsiteY5-108" fmla="*/ 918634 h 2861042"/>
                <a:gd name="connsiteX6-109" fmla="*/ 2108644 w 2925677"/>
                <a:gd name="connsiteY6-110" fmla="*/ 84667 h 2861042"/>
                <a:gd name="connsiteX7-111" fmla="*/ 1511744 w 2925677"/>
                <a:gd name="connsiteY7-112" fmla="*/ 0 h 2861042"/>
                <a:gd name="connsiteX0-113" fmla="*/ 1511744 w 2925677"/>
                <a:gd name="connsiteY0-114" fmla="*/ 0 h 2859955"/>
                <a:gd name="connsiteX1-115" fmla="*/ 330644 w 2925677"/>
                <a:gd name="connsiteY1-116" fmla="*/ 486834 h 2859955"/>
                <a:gd name="connsiteX2-117" fmla="*/ 51244 w 2925677"/>
                <a:gd name="connsiteY2-118" fmla="*/ 1706034 h 2859955"/>
                <a:gd name="connsiteX3-119" fmla="*/ 1139211 w 2925677"/>
                <a:gd name="connsiteY3-120" fmla="*/ 2815167 h 2859955"/>
                <a:gd name="connsiteX4-121" fmla="*/ 2697077 w 2925677"/>
                <a:gd name="connsiteY4-122" fmla="*/ 2540000 h 2859955"/>
                <a:gd name="connsiteX5-123" fmla="*/ 2925677 w 2925677"/>
                <a:gd name="connsiteY5-124" fmla="*/ 918634 h 2859955"/>
                <a:gd name="connsiteX6-125" fmla="*/ 2108644 w 2925677"/>
                <a:gd name="connsiteY6-126" fmla="*/ 84667 h 2859955"/>
                <a:gd name="connsiteX7-127" fmla="*/ 1511744 w 2925677"/>
                <a:gd name="connsiteY7-128" fmla="*/ 0 h 2859955"/>
                <a:gd name="connsiteX0-129" fmla="*/ 1511744 w 2925677"/>
                <a:gd name="connsiteY0-130" fmla="*/ 0 h 2859955"/>
                <a:gd name="connsiteX1-131" fmla="*/ 330644 w 2925677"/>
                <a:gd name="connsiteY1-132" fmla="*/ 486834 h 2859955"/>
                <a:gd name="connsiteX2-133" fmla="*/ 51244 w 2925677"/>
                <a:gd name="connsiteY2-134" fmla="*/ 1706034 h 2859955"/>
                <a:gd name="connsiteX3-135" fmla="*/ 1139211 w 2925677"/>
                <a:gd name="connsiteY3-136" fmla="*/ 2815167 h 2859955"/>
                <a:gd name="connsiteX4-137" fmla="*/ 2697077 w 2925677"/>
                <a:gd name="connsiteY4-138" fmla="*/ 2540000 h 2859955"/>
                <a:gd name="connsiteX5-139" fmla="*/ 2925677 w 2925677"/>
                <a:gd name="connsiteY5-140" fmla="*/ 918634 h 2859955"/>
                <a:gd name="connsiteX6-141" fmla="*/ 2108644 w 2925677"/>
                <a:gd name="connsiteY6-142" fmla="*/ 84667 h 2859955"/>
                <a:gd name="connsiteX7-143" fmla="*/ 1511744 w 2925677"/>
                <a:gd name="connsiteY7-144" fmla="*/ 0 h 2859955"/>
                <a:gd name="connsiteX0-145" fmla="*/ 1511744 w 3015442"/>
                <a:gd name="connsiteY0-146" fmla="*/ 0 h 2859955"/>
                <a:gd name="connsiteX1-147" fmla="*/ 330644 w 3015442"/>
                <a:gd name="connsiteY1-148" fmla="*/ 486834 h 2859955"/>
                <a:gd name="connsiteX2-149" fmla="*/ 51244 w 3015442"/>
                <a:gd name="connsiteY2-150" fmla="*/ 1706034 h 2859955"/>
                <a:gd name="connsiteX3-151" fmla="*/ 1139211 w 3015442"/>
                <a:gd name="connsiteY3-152" fmla="*/ 2815167 h 2859955"/>
                <a:gd name="connsiteX4-153" fmla="*/ 2697077 w 3015442"/>
                <a:gd name="connsiteY4-154" fmla="*/ 2540000 h 2859955"/>
                <a:gd name="connsiteX5-155" fmla="*/ 2925677 w 3015442"/>
                <a:gd name="connsiteY5-156" fmla="*/ 918634 h 2859955"/>
                <a:gd name="connsiteX6-157" fmla="*/ 2108644 w 3015442"/>
                <a:gd name="connsiteY6-158" fmla="*/ 84667 h 2859955"/>
                <a:gd name="connsiteX7-159" fmla="*/ 1511744 w 3015442"/>
                <a:gd name="connsiteY7-160" fmla="*/ 0 h 2859955"/>
                <a:gd name="connsiteX0-161" fmla="*/ 1511744 w 3015442"/>
                <a:gd name="connsiteY0-162" fmla="*/ 0 h 2859955"/>
                <a:gd name="connsiteX1-163" fmla="*/ 330644 w 3015442"/>
                <a:gd name="connsiteY1-164" fmla="*/ 486834 h 2859955"/>
                <a:gd name="connsiteX2-165" fmla="*/ 51244 w 3015442"/>
                <a:gd name="connsiteY2-166" fmla="*/ 1706034 h 2859955"/>
                <a:gd name="connsiteX3-167" fmla="*/ 1139211 w 3015442"/>
                <a:gd name="connsiteY3-168" fmla="*/ 2815167 h 2859955"/>
                <a:gd name="connsiteX4-169" fmla="*/ 2697077 w 3015442"/>
                <a:gd name="connsiteY4-170" fmla="*/ 2540000 h 2859955"/>
                <a:gd name="connsiteX5-171" fmla="*/ 2925677 w 3015442"/>
                <a:gd name="connsiteY5-172" fmla="*/ 918634 h 2859955"/>
                <a:gd name="connsiteX6-173" fmla="*/ 2108644 w 3015442"/>
                <a:gd name="connsiteY6-174" fmla="*/ 84667 h 2859955"/>
                <a:gd name="connsiteX7-175" fmla="*/ 1511744 w 3015442"/>
                <a:gd name="connsiteY7-176" fmla="*/ 0 h 2859955"/>
                <a:gd name="connsiteX0-177" fmla="*/ 1511744 w 3015442"/>
                <a:gd name="connsiteY0-178" fmla="*/ 0 h 2859955"/>
                <a:gd name="connsiteX1-179" fmla="*/ 330644 w 3015442"/>
                <a:gd name="connsiteY1-180" fmla="*/ 486834 h 2859955"/>
                <a:gd name="connsiteX2-181" fmla="*/ 51244 w 3015442"/>
                <a:gd name="connsiteY2-182" fmla="*/ 1706034 h 2859955"/>
                <a:gd name="connsiteX3-183" fmla="*/ 1139211 w 3015442"/>
                <a:gd name="connsiteY3-184" fmla="*/ 2815167 h 2859955"/>
                <a:gd name="connsiteX4-185" fmla="*/ 2697077 w 3015442"/>
                <a:gd name="connsiteY4-186" fmla="*/ 2540000 h 2859955"/>
                <a:gd name="connsiteX5-187" fmla="*/ 2925677 w 3015442"/>
                <a:gd name="connsiteY5-188" fmla="*/ 918634 h 2859955"/>
                <a:gd name="connsiteX6-189" fmla="*/ 2108644 w 3015442"/>
                <a:gd name="connsiteY6-190" fmla="*/ 84667 h 2859955"/>
                <a:gd name="connsiteX7-191" fmla="*/ 1511744 w 3015442"/>
                <a:gd name="connsiteY7-192" fmla="*/ 0 h 2859955"/>
                <a:gd name="connsiteX0-193" fmla="*/ 1511744 w 3015442"/>
                <a:gd name="connsiteY0-194" fmla="*/ 0 h 2859955"/>
                <a:gd name="connsiteX1-195" fmla="*/ 330644 w 3015442"/>
                <a:gd name="connsiteY1-196" fmla="*/ 486834 h 2859955"/>
                <a:gd name="connsiteX2-197" fmla="*/ 51244 w 3015442"/>
                <a:gd name="connsiteY2-198" fmla="*/ 1706034 h 2859955"/>
                <a:gd name="connsiteX3-199" fmla="*/ 1139211 w 3015442"/>
                <a:gd name="connsiteY3-200" fmla="*/ 2815167 h 2859955"/>
                <a:gd name="connsiteX4-201" fmla="*/ 2697077 w 3015442"/>
                <a:gd name="connsiteY4-202" fmla="*/ 2540000 h 2859955"/>
                <a:gd name="connsiteX5-203" fmla="*/ 2925677 w 3015442"/>
                <a:gd name="connsiteY5-204" fmla="*/ 918634 h 2859955"/>
                <a:gd name="connsiteX6-205" fmla="*/ 2108644 w 3015442"/>
                <a:gd name="connsiteY6-206" fmla="*/ 84667 h 2859955"/>
                <a:gd name="connsiteX7-207" fmla="*/ 1511744 w 3015442"/>
                <a:gd name="connsiteY7-208" fmla="*/ 0 h 2859955"/>
                <a:gd name="connsiteX0-209" fmla="*/ 1511744 w 3015442"/>
                <a:gd name="connsiteY0-210" fmla="*/ 0 h 2859955"/>
                <a:gd name="connsiteX1-211" fmla="*/ 330644 w 3015442"/>
                <a:gd name="connsiteY1-212" fmla="*/ 486834 h 2859955"/>
                <a:gd name="connsiteX2-213" fmla="*/ 51244 w 3015442"/>
                <a:gd name="connsiteY2-214" fmla="*/ 1706034 h 2859955"/>
                <a:gd name="connsiteX3-215" fmla="*/ 1139211 w 3015442"/>
                <a:gd name="connsiteY3-216" fmla="*/ 2815167 h 2859955"/>
                <a:gd name="connsiteX4-217" fmla="*/ 2697077 w 3015442"/>
                <a:gd name="connsiteY4-218" fmla="*/ 2540000 h 2859955"/>
                <a:gd name="connsiteX5-219" fmla="*/ 2925677 w 3015442"/>
                <a:gd name="connsiteY5-220" fmla="*/ 918634 h 2859955"/>
                <a:gd name="connsiteX6-221" fmla="*/ 2108644 w 3015442"/>
                <a:gd name="connsiteY6-222" fmla="*/ 84667 h 2859955"/>
                <a:gd name="connsiteX7-223" fmla="*/ 1511744 w 3015442"/>
                <a:gd name="connsiteY7-224" fmla="*/ 0 h 2859955"/>
                <a:gd name="connsiteX0-225" fmla="*/ 1511744 w 3015442"/>
                <a:gd name="connsiteY0-226" fmla="*/ 0 h 2859955"/>
                <a:gd name="connsiteX1-227" fmla="*/ 330644 w 3015442"/>
                <a:gd name="connsiteY1-228" fmla="*/ 486834 h 2859955"/>
                <a:gd name="connsiteX2-229" fmla="*/ 51244 w 3015442"/>
                <a:gd name="connsiteY2-230" fmla="*/ 1706034 h 2859955"/>
                <a:gd name="connsiteX3-231" fmla="*/ 1139211 w 3015442"/>
                <a:gd name="connsiteY3-232" fmla="*/ 2815167 h 2859955"/>
                <a:gd name="connsiteX4-233" fmla="*/ 2697077 w 3015442"/>
                <a:gd name="connsiteY4-234" fmla="*/ 2540000 h 2859955"/>
                <a:gd name="connsiteX5-235" fmla="*/ 2925677 w 3015442"/>
                <a:gd name="connsiteY5-236" fmla="*/ 918634 h 2859955"/>
                <a:gd name="connsiteX6-237" fmla="*/ 2201777 w 3015442"/>
                <a:gd name="connsiteY6-238" fmla="*/ 114300 h 2859955"/>
                <a:gd name="connsiteX7-239" fmla="*/ 1511744 w 3015442"/>
                <a:gd name="connsiteY7-240" fmla="*/ 0 h 2859955"/>
                <a:gd name="connsiteX0-241" fmla="*/ 1511744 w 3015442"/>
                <a:gd name="connsiteY0-242" fmla="*/ 0 h 2859955"/>
                <a:gd name="connsiteX1-243" fmla="*/ 330644 w 3015442"/>
                <a:gd name="connsiteY1-244" fmla="*/ 486834 h 2859955"/>
                <a:gd name="connsiteX2-245" fmla="*/ 51244 w 3015442"/>
                <a:gd name="connsiteY2-246" fmla="*/ 1706034 h 2859955"/>
                <a:gd name="connsiteX3-247" fmla="*/ 1139211 w 3015442"/>
                <a:gd name="connsiteY3-248" fmla="*/ 2815167 h 2859955"/>
                <a:gd name="connsiteX4-249" fmla="*/ 2697077 w 3015442"/>
                <a:gd name="connsiteY4-250" fmla="*/ 2540000 h 2859955"/>
                <a:gd name="connsiteX5-251" fmla="*/ 2925677 w 3015442"/>
                <a:gd name="connsiteY5-252" fmla="*/ 918634 h 2859955"/>
                <a:gd name="connsiteX6-253" fmla="*/ 2201777 w 3015442"/>
                <a:gd name="connsiteY6-254" fmla="*/ 114300 h 2859955"/>
                <a:gd name="connsiteX7-255" fmla="*/ 1511744 w 3015442"/>
                <a:gd name="connsiteY7-256" fmla="*/ 0 h 2859955"/>
                <a:gd name="connsiteX0-257" fmla="*/ 1511744 w 3037009"/>
                <a:gd name="connsiteY0-258" fmla="*/ 0 h 2859955"/>
                <a:gd name="connsiteX1-259" fmla="*/ 330644 w 3037009"/>
                <a:gd name="connsiteY1-260" fmla="*/ 486834 h 2859955"/>
                <a:gd name="connsiteX2-261" fmla="*/ 51244 w 3037009"/>
                <a:gd name="connsiteY2-262" fmla="*/ 1706034 h 2859955"/>
                <a:gd name="connsiteX3-263" fmla="*/ 1139211 w 3037009"/>
                <a:gd name="connsiteY3-264" fmla="*/ 2815167 h 2859955"/>
                <a:gd name="connsiteX4-265" fmla="*/ 2697077 w 3037009"/>
                <a:gd name="connsiteY4-266" fmla="*/ 2540000 h 2859955"/>
                <a:gd name="connsiteX5-267" fmla="*/ 2955311 w 3037009"/>
                <a:gd name="connsiteY5-268" fmla="*/ 939801 h 2859955"/>
                <a:gd name="connsiteX6-269" fmla="*/ 2201777 w 3037009"/>
                <a:gd name="connsiteY6-270" fmla="*/ 114300 h 2859955"/>
                <a:gd name="connsiteX7-271" fmla="*/ 1511744 w 3037009"/>
                <a:gd name="connsiteY7-272" fmla="*/ 0 h 2859955"/>
                <a:gd name="connsiteX0-273" fmla="*/ 1511744 w 3037009"/>
                <a:gd name="connsiteY0-274" fmla="*/ 0 h 2859955"/>
                <a:gd name="connsiteX1-275" fmla="*/ 330644 w 3037009"/>
                <a:gd name="connsiteY1-276" fmla="*/ 486834 h 2859955"/>
                <a:gd name="connsiteX2-277" fmla="*/ 51244 w 3037009"/>
                <a:gd name="connsiteY2-278" fmla="*/ 1706034 h 2859955"/>
                <a:gd name="connsiteX3-279" fmla="*/ 1139211 w 3037009"/>
                <a:gd name="connsiteY3-280" fmla="*/ 2815167 h 2859955"/>
                <a:gd name="connsiteX4-281" fmla="*/ 2697077 w 3037009"/>
                <a:gd name="connsiteY4-282" fmla="*/ 2540000 h 2859955"/>
                <a:gd name="connsiteX5-283" fmla="*/ 2955311 w 3037009"/>
                <a:gd name="connsiteY5-284" fmla="*/ 939801 h 2859955"/>
                <a:gd name="connsiteX6-285" fmla="*/ 2201777 w 3037009"/>
                <a:gd name="connsiteY6-286" fmla="*/ 114300 h 2859955"/>
                <a:gd name="connsiteX7-287" fmla="*/ 1511744 w 3037009"/>
                <a:gd name="connsiteY7-288" fmla="*/ 0 h 2859955"/>
                <a:gd name="connsiteX0-289" fmla="*/ 1511744 w 3037009"/>
                <a:gd name="connsiteY0-290" fmla="*/ 0 h 2859955"/>
                <a:gd name="connsiteX1-291" fmla="*/ 330644 w 3037009"/>
                <a:gd name="connsiteY1-292" fmla="*/ 486834 h 2859955"/>
                <a:gd name="connsiteX2-293" fmla="*/ 51244 w 3037009"/>
                <a:gd name="connsiteY2-294" fmla="*/ 1706034 h 2859955"/>
                <a:gd name="connsiteX3-295" fmla="*/ 1139211 w 3037009"/>
                <a:gd name="connsiteY3-296" fmla="*/ 2815167 h 2859955"/>
                <a:gd name="connsiteX4-297" fmla="*/ 2697077 w 3037009"/>
                <a:gd name="connsiteY4-298" fmla="*/ 2540000 h 2859955"/>
                <a:gd name="connsiteX5-299" fmla="*/ 2955311 w 3037009"/>
                <a:gd name="connsiteY5-300" fmla="*/ 939801 h 2859955"/>
                <a:gd name="connsiteX6-301" fmla="*/ 2095943 w 3037009"/>
                <a:gd name="connsiteY6-302" fmla="*/ 101600 h 2859955"/>
                <a:gd name="connsiteX7-303" fmla="*/ 1511744 w 3037009"/>
                <a:gd name="connsiteY7-304" fmla="*/ 0 h 2859955"/>
                <a:gd name="connsiteX0-305" fmla="*/ 1511744 w 3037009"/>
                <a:gd name="connsiteY0-306" fmla="*/ 0 h 2859955"/>
                <a:gd name="connsiteX1-307" fmla="*/ 330644 w 3037009"/>
                <a:gd name="connsiteY1-308" fmla="*/ 486834 h 2859955"/>
                <a:gd name="connsiteX2-309" fmla="*/ 51244 w 3037009"/>
                <a:gd name="connsiteY2-310" fmla="*/ 1706034 h 2859955"/>
                <a:gd name="connsiteX3-311" fmla="*/ 1139211 w 3037009"/>
                <a:gd name="connsiteY3-312" fmla="*/ 2815167 h 2859955"/>
                <a:gd name="connsiteX4-313" fmla="*/ 2697077 w 3037009"/>
                <a:gd name="connsiteY4-314" fmla="*/ 2540000 h 2859955"/>
                <a:gd name="connsiteX5-315" fmla="*/ 2955311 w 3037009"/>
                <a:gd name="connsiteY5-316" fmla="*/ 939801 h 2859955"/>
                <a:gd name="connsiteX6-317" fmla="*/ 2175367 w 3037009"/>
                <a:gd name="connsiteY6-318" fmla="*/ 101600 h 2859955"/>
                <a:gd name="connsiteX7-319" fmla="*/ 1511744 w 3037009"/>
                <a:gd name="connsiteY7-320" fmla="*/ 0 h 2859955"/>
                <a:gd name="connsiteX0-321" fmla="*/ 1511744 w 3037009"/>
                <a:gd name="connsiteY0-322" fmla="*/ 0 h 2859955"/>
                <a:gd name="connsiteX1-323" fmla="*/ 330644 w 3037009"/>
                <a:gd name="connsiteY1-324" fmla="*/ 486834 h 2859955"/>
                <a:gd name="connsiteX2-325" fmla="*/ 51244 w 3037009"/>
                <a:gd name="connsiteY2-326" fmla="*/ 1706034 h 2859955"/>
                <a:gd name="connsiteX3-327" fmla="*/ 1139211 w 3037009"/>
                <a:gd name="connsiteY3-328" fmla="*/ 2815167 h 2859955"/>
                <a:gd name="connsiteX4-329" fmla="*/ 2697077 w 3037009"/>
                <a:gd name="connsiteY4-330" fmla="*/ 2540000 h 2859955"/>
                <a:gd name="connsiteX5-331" fmla="*/ 2955311 w 3037009"/>
                <a:gd name="connsiteY5-332" fmla="*/ 939801 h 2859955"/>
                <a:gd name="connsiteX6-333" fmla="*/ 2175367 w 3037009"/>
                <a:gd name="connsiteY6-334" fmla="*/ 101600 h 2859955"/>
                <a:gd name="connsiteX7-335" fmla="*/ 1511744 w 3037009"/>
                <a:gd name="connsiteY7-336" fmla="*/ 0 h 2859955"/>
                <a:gd name="connsiteX0-337" fmla="*/ 1511744 w 3163050"/>
                <a:gd name="connsiteY0-338" fmla="*/ 0 h 2859955"/>
                <a:gd name="connsiteX1-339" fmla="*/ 330644 w 3163050"/>
                <a:gd name="connsiteY1-340" fmla="*/ 486834 h 2859955"/>
                <a:gd name="connsiteX2-341" fmla="*/ 51244 w 3163050"/>
                <a:gd name="connsiteY2-342" fmla="*/ 1706034 h 2859955"/>
                <a:gd name="connsiteX3-343" fmla="*/ 1139211 w 3163050"/>
                <a:gd name="connsiteY3-344" fmla="*/ 2815167 h 2859955"/>
                <a:gd name="connsiteX4-345" fmla="*/ 2697077 w 3163050"/>
                <a:gd name="connsiteY4-346" fmla="*/ 2540000 h 2859955"/>
                <a:gd name="connsiteX5-347" fmla="*/ 3109489 w 3163050"/>
                <a:gd name="connsiteY5-348" fmla="*/ 1041777 h 2859955"/>
                <a:gd name="connsiteX6-349" fmla="*/ 2175367 w 3163050"/>
                <a:gd name="connsiteY6-350" fmla="*/ 101600 h 2859955"/>
                <a:gd name="connsiteX7-351" fmla="*/ 1511744 w 3163050"/>
                <a:gd name="connsiteY7-352" fmla="*/ 0 h 2859955"/>
                <a:gd name="connsiteX0-353" fmla="*/ 1511744 w 3172659"/>
                <a:gd name="connsiteY0-354" fmla="*/ 0 h 2872088"/>
                <a:gd name="connsiteX1-355" fmla="*/ 330644 w 3172659"/>
                <a:gd name="connsiteY1-356" fmla="*/ 486834 h 2872088"/>
                <a:gd name="connsiteX2-357" fmla="*/ 51244 w 3172659"/>
                <a:gd name="connsiteY2-358" fmla="*/ 1706034 h 2872088"/>
                <a:gd name="connsiteX3-359" fmla="*/ 1139211 w 3172659"/>
                <a:gd name="connsiteY3-360" fmla="*/ 2815167 h 2872088"/>
                <a:gd name="connsiteX4-361" fmla="*/ 2762486 w 3172659"/>
                <a:gd name="connsiteY4-362" fmla="*/ 2646612 h 2872088"/>
                <a:gd name="connsiteX5-363" fmla="*/ 3109489 w 3172659"/>
                <a:gd name="connsiteY5-364" fmla="*/ 1041777 h 2872088"/>
                <a:gd name="connsiteX6-365" fmla="*/ 2175367 w 3172659"/>
                <a:gd name="connsiteY6-366" fmla="*/ 101600 h 2872088"/>
                <a:gd name="connsiteX7-367" fmla="*/ 1511744 w 3172659"/>
                <a:gd name="connsiteY7-368" fmla="*/ 0 h 2872088"/>
                <a:gd name="connsiteX0-369" fmla="*/ 1511744 w 3206112"/>
                <a:gd name="connsiteY0-370" fmla="*/ 0 h 2872088"/>
                <a:gd name="connsiteX1-371" fmla="*/ 330644 w 3206112"/>
                <a:gd name="connsiteY1-372" fmla="*/ 486834 h 2872088"/>
                <a:gd name="connsiteX2-373" fmla="*/ 51244 w 3206112"/>
                <a:gd name="connsiteY2-374" fmla="*/ 1706034 h 2872088"/>
                <a:gd name="connsiteX3-375" fmla="*/ 1139211 w 3206112"/>
                <a:gd name="connsiteY3-376" fmla="*/ 2815167 h 2872088"/>
                <a:gd name="connsiteX4-377" fmla="*/ 2762486 w 3206112"/>
                <a:gd name="connsiteY4-378" fmla="*/ 2646612 h 2872088"/>
                <a:gd name="connsiteX5-379" fmla="*/ 3109489 w 3206112"/>
                <a:gd name="connsiteY5-380" fmla="*/ 1041777 h 2872088"/>
                <a:gd name="connsiteX6-381" fmla="*/ 2175367 w 3206112"/>
                <a:gd name="connsiteY6-382" fmla="*/ 101600 h 2872088"/>
                <a:gd name="connsiteX7-383" fmla="*/ 1511744 w 3206112"/>
                <a:gd name="connsiteY7-384" fmla="*/ 0 h 2872088"/>
                <a:gd name="connsiteX0-385" fmla="*/ 1511744 w 3206112"/>
                <a:gd name="connsiteY0-386" fmla="*/ 0 h 2848554"/>
                <a:gd name="connsiteX1-387" fmla="*/ 330644 w 3206112"/>
                <a:gd name="connsiteY1-388" fmla="*/ 486834 h 2848554"/>
                <a:gd name="connsiteX2-389" fmla="*/ 51244 w 3206112"/>
                <a:gd name="connsiteY2-390" fmla="*/ 1706034 h 2848554"/>
                <a:gd name="connsiteX3-391" fmla="*/ 1129867 w 3206112"/>
                <a:gd name="connsiteY3-392" fmla="*/ 2787356 h 2848554"/>
                <a:gd name="connsiteX4-393" fmla="*/ 2762486 w 3206112"/>
                <a:gd name="connsiteY4-394" fmla="*/ 2646612 h 2848554"/>
                <a:gd name="connsiteX5-395" fmla="*/ 3109489 w 3206112"/>
                <a:gd name="connsiteY5-396" fmla="*/ 1041777 h 2848554"/>
                <a:gd name="connsiteX6-397" fmla="*/ 2175367 w 3206112"/>
                <a:gd name="connsiteY6-398" fmla="*/ 101600 h 2848554"/>
                <a:gd name="connsiteX7-399" fmla="*/ 1511744 w 3206112"/>
                <a:gd name="connsiteY7-400" fmla="*/ 0 h 284855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3206112" h="2848554">
                  <a:moveTo>
                    <a:pt x="1511744" y="0"/>
                  </a:moveTo>
                  <a:cubicBezTo>
                    <a:pt x="838644" y="90312"/>
                    <a:pt x="631210" y="261056"/>
                    <a:pt x="330644" y="486834"/>
                  </a:cubicBezTo>
                  <a:cubicBezTo>
                    <a:pt x="17378" y="787401"/>
                    <a:pt x="-67290" y="1049867"/>
                    <a:pt x="51244" y="1706034"/>
                  </a:cubicBezTo>
                  <a:cubicBezTo>
                    <a:pt x="269967" y="2638778"/>
                    <a:pt x="983111" y="2747845"/>
                    <a:pt x="1129867" y="2787356"/>
                  </a:cubicBezTo>
                  <a:cubicBezTo>
                    <a:pt x="2038623" y="2958101"/>
                    <a:pt x="2653830" y="2725634"/>
                    <a:pt x="2762486" y="2646612"/>
                  </a:cubicBezTo>
                  <a:cubicBezTo>
                    <a:pt x="3269347" y="2213623"/>
                    <a:pt x="3274589" y="1848932"/>
                    <a:pt x="3109489" y="1041777"/>
                  </a:cubicBezTo>
                  <a:cubicBezTo>
                    <a:pt x="3048812" y="780722"/>
                    <a:pt x="2718644" y="316089"/>
                    <a:pt x="2175367" y="101600"/>
                  </a:cubicBezTo>
                  <a:cubicBezTo>
                    <a:pt x="1942533" y="26811"/>
                    <a:pt x="1766776" y="5047"/>
                    <a:pt x="1511744" y="0"/>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20"/>
          <p:cNvSpPr/>
          <p:nvPr/>
        </p:nvSpPr>
        <p:spPr>
          <a:xfrm>
            <a:off x="2669423" y="4368168"/>
            <a:ext cx="6853158" cy="707886"/>
          </a:xfrm>
          <a:prstGeom prst="rect">
            <a:avLst/>
          </a:prstGeom>
          <a:effectLst/>
        </p:spPr>
        <p:txBody>
          <a:bodyPr wrap="none">
            <a:spAutoFit/>
          </a:bodyPr>
          <a:lstStyle/>
          <a:p>
            <a:pPr algn="ctr"/>
            <a:r>
              <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rPr>
              <a:t>夏令营训练期间学员生活管理</a:t>
            </a:r>
            <a:endPar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endParaRPr>
          </a:p>
        </p:txBody>
      </p:sp>
      <p:sp>
        <p:nvSpPr>
          <p:cNvPr id="22" name="任意多边形: 形状 21"/>
          <p:cNvSpPr/>
          <p:nvPr/>
        </p:nvSpPr>
        <p:spPr>
          <a:xfrm>
            <a:off x="3326296" y="5244284"/>
            <a:ext cx="5539408" cy="201237"/>
          </a:xfrm>
          <a:custGeom>
            <a:avLst/>
            <a:gdLst>
              <a:gd name="connsiteX0" fmla="*/ 0 w 5539408"/>
              <a:gd name="connsiteY0" fmla="*/ 203609 h 469880"/>
              <a:gd name="connsiteX1" fmla="*/ 569843 w 5539408"/>
              <a:gd name="connsiteY1" fmla="*/ 216861 h 469880"/>
              <a:gd name="connsiteX2" fmla="*/ 755373 w 5539408"/>
              <a:gd name="connsiteY2" fmla="*/ 468653 h 469880"/>
              <a:gd name="connsiteX3" fmla="*/ 1457739 w 5539408"/>
              <a:gd name="connsiteY3" fmla="*/ 97592 h 469880"/>
              <a:gd name="connsiteX4" fmla="*/ 2160104 w 5539408"/>
              <a:gd name="connsiteY4" fmla="*/ 375888 h 469880"/>
              <a:gd name="connsiteX5" fmla="*/ 2809460 w 5539408"/>
              <a:gd name="connsiteY5" fmla="*/ 71088 h 469880"/>
              <a:gd name="connsiteX6" fmla="*/ 3445565 w 5539408"/>
              <a:gd name="connsiteY6" fmla="*/ 428896 h 469880"/>
              <a:gd name="connsiteX7" fmla="*/ 4041913 w 5539408"/>
              <a:gd name="connsiteY7" fmla="*/ 4827 h 469880"/>
              <a:gd name="connsiteX8" fmla="*/ 4956313 w 5539408"/>
              <a:gd name="connsiteY8" fmla="*/ 190357 h 469880"/>
              <a:gd name="connsiteX9" fmla="*/ 5009321 w 5539408"/>
              <a:gd name="connsiteY9" fmla="*/ 44583 h 469880"/>
              <a:gd name="connsiteX10" fmla="*/ 5539408 w 5539408"/>
              <a:gd name="connsiteY10" fmla="*/ 230114 h 46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39408" h="469880">
                <a:moveTo>
                  <a:pt x="0" y="203609"/>
                </a:moveTo>
                <a:cubicBezTo>
                  <a:pt x="221974" y="188148"/>
                  <a:pt x="443948" y="172687"/>
                  <a:pt x="569843" y="216861"/>
                </a:cubicBezTo>
                <a:cubicBezTo>
                  <a:pt x="695738" y="261035"/>
                  <a:pt x="607390" y="488531"/>
                  <a:pt x="755373" y="468653"/>
                </a:cubicBezTo>
                <a:cubicBezTo>
                  <a:pt x="903356" y="448775"/>
                  <a:pt x="1223617" y="113053"/>
                  <a:pt x="1457739" y="97592"/>
                </a:cubicBezTo>
                <a:cubicBezTo>
                  <a:pt x="1691861" y="82131"/>
                  <a:pt x="1934817" y="380305"/>
                  <a:pt x="2160104" y="375888"/>
                </a:cubicBezTo>
                <a:cubicBezTo>
                  <a:pt x="2385391" y="371471"/>
                  <a:pt x="2595217" y="62253"/>
                  <a:pt x="2809460" y="71088"/>
                </a:cubicBezTo>
                <a:cubicBezTo>
                  <a:pt x="3023703" y="79923"/>
                  <a:pt x="3240156" y="439939"/>
                  <a:pt x="3445565" y="428896"/>
                </a:cubicBezTo>
                <a:cubicBezTo>
                  <a:pt x="3650974" y="417853"/>
                  <a:pt x="3790122" y="44583"/>
                  <a:pt x="4041913" y="4827"/>
                </a:cubicBezTo>
                <a:cubicBezTo>
                  <a:pt x="4293704" y="-34930"/>
                  <a:pt x="4795078" y="183731"/>
                  <a:pt x="4956313" y="190357"/>
                </a:cubicBezTo>
                <a:cubicBezTo>
                  <a:pt x="5117548" y="196983"/>
                  <a:pt x="4912139" y="37957"/>
                  <a:pt x="5009321" y="44583"/>
                </a:cubicBezTo>
                <a:cubicBezTo>
                  <a:pt x="5106503" y="51209"/>
                  <a:pt x="5413512" y="267662"/>
                  <a:pt x="5539408" y="23011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 calcmode="lin" valueType="num">
                                      <p:cBhvr>
                                        <p:cTn id="16" dur="500" fill="hold"/>
                                        <p:tgtEl>
                                          <p:spTgt spid="8"/>
                                        </p:tgtEl>
                                        <p:attrNameLst>
                                          <p:attrName>style.rotation</p:attrName>
                                        </p:attrNameLst>
                                      </p:cBhvr>
                                      <p:tavLst>
                                        <p:tav tm="0">
                                          <p:val>
                                            <p:fltVal val="360"/>
                                          </p:val>
                                        </p:tav>
                                        <p:tav tm="100000">
                                          <p:val>
                                            <p:fltVal val="0"/>
                                          </p:val>
                                        </p:tav>
                                      </p:tavLst>
                                    </p:anim>
                                    <p:animEffect transition="in" filter="fade">
                                      <p:cBhvr>
                                        <p:cTn id="17" dur="500"/>
                                        <p:tgtEl>
                                          <p:spTgt spid="8"/>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 calcmode="lin" valueType="num">
                                      <p:cBhvr>
                                        <p:cTn id="23" dur="500" fill="hold"/>
                                        <p:tgtEl>
                                          <p:spTgt spid="14"/>
                                        </p:tgtEl>
                                        <p:attrNameLst>
                                          <p:attrName>style.rotation</p:attrName>
                                        </p:attrNameLst>
                                      </p:cBhvr>
                                      <p:tavLst>
                                        <p:tav tm="0">
                                          <p:val>
                                            <p:fltVal val="360"/>
                                          </p:val>
                                        </p:tav>
                                        <p:tav tm="100000">
                                          <p:val>
                                            <p:fltVal val="0"/>
                                          </p:val>
                                        </p:tav>
                                      </p:tavLst>
                                    </p:anim>
                                    <p:animEffect transition="in" filter="fade">
                                      <p:cBhvr>
                                        <p:cTn id="24" dur="500"/>
                                        <p:tgtEl>
                                          <p:spTgt spid="14"/>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par>
                          <p:cTn id="29" fill="hold">
                            <p:stCondLst>
                              <p:cond delay="2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21"/>
                                        </p:tgtEl>
                                        <p:attrNameLst>
                                          <p:attrName>style.visibility</p:attrName>
                                        </p:attrNameLst>
                                      </p:cBhvr>
                                      <p:to>
                                        <p:strVal val="visible"/>
                                      </p:to>
                                    </p:set>
                                    <p:anim calcmode="lin" valueType="num">
                                      <p:cBhvr>
                                        <p:cTn id="32"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21"/>
                                        </p:tgtEl>
                                        <p:attrNameLst>
                                          <p:attrName>ppt_y</p:attrName>
                                        </p:attrNameLst>
                                      </p:cBhvr>
                                      <p:tavLst>
                                        <p:tav tm="0">
                                          <p:val>
                                            <p:strVal val="#ppt_y"/>
                                          </p:val>
                                        </p:tav>
                                        <p:tav tm="100000">
                                          <p:val>
                                            <p:strVal val="#ppt_y"/>
                                          </p:val>
                                        </p:tav>
                                      </p:tavLst>
                                    </p:anim>
                                    <p:anim calcmode="lin" valueType="num">
                                      <p:cBhvr>
                                        <p:cTn id="34"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797840" y="2094825"/>
            <a:ext cx="2144914" cy="2043563"/>
            <a:chOff x="1367685" y="1557041"/>
            <a:chExt cx="2144914" cy="2043563"/>
          </a:xfrm>
        </p:grpSpPr>
        <p:sp>
          <p:nvSpPr>
            <p:cNvPr id="3" name="椭圆 34"/>
            <p:cNvSpPr/>
            <p:nvPr/>
          </p:nvSpPr>
          <p:spPr>
            <a:xfrm>
              <a:off x="1367685" y="1557041"/>
              <a:ext cx="2144914" cy="2043563"/>
            </a:xfrm>
            <a:custGeom>
              <a:avLst/>
              <a:gdLst>
                <a:gd name="connsiteX0" fmla="*/ 0 w 1568142"/>
                <a:gd name="connsiteY0" fmla="*/ 784071 h 1568142"/>
                <a:gd name="connsiteX1" fmla="*/ 784071 w 1568142"/>
                <a:gd name="connsiteY1" fmla="*/ 0 h 1568142"/>
                <a:gd name="connsiteX2" fmla="*/ 1568142 w 1568142"/>
                <a:gd name="connsiteY2" fmla="*/ 784071 h 1568142"/>
                <a:gd name="connsiteX3" fmla="*/ 784071 w 1568142"/>
                <a:gd name="connsiteY3" fmla="*/ 1568142 h 1568142"/>
                <a:gd name="connsiteX4" fmla="*/ 0 w 1568142"/>
                <a:gd name="connsiteY4" fmla="*/ 784071 h 1568142"/>
                <a:gd name="connsiteX0-1" fmla="*/ 43 w 1568185"/>
                <a:gd name="connsiteY0-2" fmla="*/ 731063 h 1515134"/>
                <a:gd name="connsiteX1-3" fmla="*/ 757610 w 1568185"/>
                <a:gd name="connsiteY1-4" fmla="*/ 0 h 1515134"/>
                <a:gd name="connsiteX2-5" fmla="*/ 1568185 w 1568185"/>
                <a:gd name="connsiteY2-6" fmla="*/ 731063 h 1515134"/>
                <a:gd name="connsiteX3-7" fmla="*/ 784114 w 1568185"/>
                <a:gd name="connsiteY3-8" fmla="*/ 1515134 h 1515134"/>
                <a:gd name="connsiteX4-9" fmla="*/ 43 w 1568185"/>
                <a:gd name="connsiteY4-10" fmla="*/ 731063 h 1515134"/>
                <a:gd name="connsiteX0-11" fmla="*/ 29 w 1501910"/>
                <a:gd name="connsiteY0-12" fmla="*/ 731075 h 1515152"/>
                <a:gd name="connsiteX1-13" fmla="*/ 757596 w 1501910"/>
                <a:gd name="connsiteY1-14" fmla="*/ 12 h 1515152"/>
                <a:gd name="connsiteX2-15" fmla="*/ 1501910 w 1501910"/>
                <a:gd name="connsiteY2-16" fmla="*/ 717823 h 1515152"/>
                <a:gd name="connsiteX3-17" fmla="*/ 784100 w 1501910"/>
                <a:gd name="connsiteY3-18" fmla="*/ 1515146 h 1515152"/>
                <a:gd name="connsiteX4-19" fmla="*/ 29 w 1501910"/>
                <a:gd name="connsiteY4-20" fmla="*/ 731075 h 1515152"/>
                <a:gd name="connsiteX0-21" fmla="*/ 29 w 1507313"/>
                <a:gd name="connsiteY0-22" fmla="*/ 731077 h 1515154"/>
                <a:gd name="connsiteX1-23" fmla="*/ 757596 w 1507313"/>
                <a:gd name="connsiteY1-24" fmla="*/ 14 h 1515154"/>
                <a:gd name="connsiteX2-25" fmla="*/ 1501910 w 1507313"/>
                <a:gd name="connsiteY2-26" fmla="*/ 717825 h 1515154"/>
                <a:gd name="connsiteX3-27" fmla="*/ 784100 w 1507313"/>
                <a:gd name="connsiteY3-28" fmla="*/ 1515148 h 1515154"/>
                <a:gd name="connsiteX4-29" fmla="*/ 29 w 1507313"/>
                <a:gd name="connsiteY4-30" fmla="*/ 731077 h 1515154"/>
                <a:gd name="connsiteX0-31" fmla="*/ 29 w 1507313"/>
                <a:gd name="connsiteY0-32" fmla="*/ 731077 h 1515154"/>
                <a:gd name="connsiteX1-33" fmla="*/ 757596 w 1507313"/>
                <a:gd name="connsiteY1-34" fmla="*/ 14 h 1515154"/>
                <a:gd name="connsiteX2-35" fmla="*/ 1501910 w 1507313"/>
                <a:gd name="connsiteY2-36" fmla="*/ 717825 h 1515154"/>
                <a:gd name="connsiteX3-37" fmla="*/ 784100 w 1507313"/>
                <a:gd name="connsiteY3-38" fmla="*/ 1515148 h 1515154"/>
                <a:gd name="connsiteX4-39" fmla="*/ 29 w 1507313"/>
                <a:gd name="connsiteY4-40" fmla="*/ 731077 h 1515154"/>
                <a:gd name="connsiteX0-41" fmla="*/ 5944 w 1513228"/>
                <a:gd name="connsiteY0-42" fmla="*/ 731077 h 1515154"/>
                <a:gd name="connsiteX1-43" fmla="*/ 763511 w 1513228"/>
                <a:gd name="connsiteY1-44" fmla="*/ 14 h 1515154"/>
                <a:gd name="connsiteX2-45" fmla="*/ 1507825 w 1513228"/>
                <a:gd name="connsiteY2-46" fmla="*/ 717825 h 1515154"/>
                <a:gd name="connsiteX3-47" fmla="*/ 790015 w 1513228"/>
                <a:gd name="connsiteY3-48" fmla="*/ 1515148 h 1515154"/>
                <a:gd name="connsiteX4-49" fmla="*/ 5944 w 1513228"/>
                <a:gd name="connsiteY4-50" fmla="*/ 731077 h 1515154"/>
                <a:gd name="connsiteX0-51" fmla="*/ 5632 w 1530848"/>
                <a:gd name="connsiteY0-52" fmla="*/ 748603 h 1532680"/>
                <a:gd name="connsiteX1-53" fmla="*/ 763199 w 1530848"/>
                <a:gd name="connsiteY1-54" fmla="*/ 17540 h 1532680"/>
                <a:gd name="connsiteX2-55" fmla="*/ 1291094 w 1530848"/>
                <a:gd name="connsiteY2-56" fmla="*/ 269332 h 1532680"/>
                <a:gd name="connsiteX3-57" fmla="*/ 1507513 w 1530848"/>
                <a:gd name="connsiteY3-58" fmla="*/ 735351 h 1532680"/>
                <a:gd name="connsiteX4-59" fmla="*/ 789703 w 1530848"/>
                <a:gd name="connsiteY4-60" fmla="*/ 1532674 h 1532680"/>
                <a:gd name="connsiteX5" fmla="*/ 5632 w 1530848"/>
                <a:gd name="connsiteY5" fmla="*/ 748603 h 1532680"/>
                <a:gd name="connsiteX0-61" fmla="*/ 5632 w 1530848"/>
                <a:gd name="connsiteY0-62" fmla="*/ 748603 h 1466420"/>
                <a:gd name="connsiteX1-63" fmla="*/ 763199 w 1530848"/>
                <a:gd name="connsiteY1-64" fmla="*/ 17540 h 1466420"/>
                <a:gd name="connsiteX2-65" fmla="*/ 1291094 w 1530848"/>
                <a:gd name="connsiteY2-66" fmla="*/ 269332 h 1466420"/>
                <a:gd name="connsiteX3-67" fmla="*/ 1507513 w 1530848"/>
                <a:gd name="connsiteY3-68" fmla="*/ 735351 h 1466420"/>
                <a:gd name="connsiteX4-69" fmla="*/ 763198 w 1530848"/>
                <a:gd name="connsiteY4-70" fmla="*/ 1466413 h 1466420"/>
                <a:gd name="connsiteX5-71" fmla="*/ 5632 w 1530848"/>
                <a:gd name="connsiteY5-72" fmla="*/ 748603 h 1466420"/>
                <a:gd name="connsiteX0-73" fmla="*/ 5632 w 1530848"/>
                <a:gd name="connsiteY0-74" fmla="*/ 748603 h 1466420"/>
                <a:gd name="connsiteX1-75" fmla="*/ 763199 w 1530848"/>
                <a:gd name="connsiteY1-76" fmla="*/ 17540 h 1466420"/>
                <a:gd name="connsiteX2-77" fmla="*/ 1291094 w 1530848"/>
                <a:gd name="connsiteY2-78" fmla="*/ 269332 h 1466420"/>
                <a:gd name="connsiteX3-79" fmla="*/ 1507513 w 1530848"/>
                <a:gd name="connsiteY3-80" fmla="*/ 735351 h 1466420"/>
                <a:gd name="connsiteX4-81" fmla="*/ 763198 w 1530848"/>
                <a:gd name="connsiteY4-82" fmla="*/ 1466413 h 1466420"/>
                <a:gd name="connsiteX5-83" fmla="*/ 5632 w 1530848"/>
                <a:gd name="connsiteY5-84" fmla="*/ 748603 h 1466420"/>
                <a:gd name="connsiteX0-85" fmla="*/ 5632 w 1530848"/>
                <a:gd name="connsiteY0-86" fmla="*/ 748603 h 1466420"/>
                <a:gd name="connsiteX1-87" fmla="*/ 763199 w 1530848"/>
                <a:gd name="connsiteY1-88" fmla="*/ 17540 h 1466420"/>
                <a:gd name="connsiteX2-89" fmla="*/ 1291094 w 1530848"/>
                <a:gd name="connsiteY2-90" fmla="*/ 269332 h 1466420"/>
                <a:gd name="connsiteX3-91" fmla="*/ 1507513 w 1530848"/>
                <a:gd name="connsiteY3-92" fmla="*/ 735351 h 1466420"/>
                <a:gd name="connsiteX4-93" fmla="*/ 763198 w 1530848"/>
                <a:gd name="connsiteY4-94" fmla="*/ 1466413 h 1466420"/>
                <a:gd name="connsiteX5-95" fmla="*/ 5632 w 1530848"/>
                <a:gd name="connsiteY5-96" fmla="*/ 748603 h 1466420"/>
                <a:gd name="connsiteX0-97" fmla="*/ 8726 w 1533942"/>
                <a:gd name="connsiteY0-98" fmla="*/ 736217 h 1454034"/>
                <a:gd name="connsiteX1-99" fmla="*/ 527754 w 1533942"/>
                <a:gd name="connsiteY1-100" fmla="*/ 18406 h 1454034"/>
                <a:gd name="connsiteX2-101" fmla="*/ 1294188 w 1533942"/>
                <a:gd name="connsiteY2-102" fmla="*/ 256946 h 1454034"/>
                <a:gd name="connsiteX3-103" fmla="*/ 1510607 w 1533942"/>
                <a:gd name="connsiteY3-104" fmla="*/ 722965 h 1454034"/>
                <a:gd name="connsiteX4-105" fmla="*/ 766292 w 1533942"/>
                <a:gd name="connsiteY4-106" fmla="*/ 1454027 h 1454034"/>
                <a:gd name="connsiteX5-107" fmla="*/ 8726 w 1533942"/>
                <a:gd name="connsiteY5-108" fmla="*/ 736217 h 1454034"/>
                <a:gd name="connsiteX0-109" fmla="*/ 8726 w 1533942"/>
                <a:gd name="connsiteY0-110" fmla="*/ 740273 h 1458090"/>
                <a:gd name="connsiteX1-111" fmla="*/ 527754 w 1533942"/>
                <a:gd name="connsiteY1-112" fmla="*/ 22462 h 1458090"/>
                <a:gd name="connsiteX2-113" fmla="*/ 1294188 w 1533942"/>
                <a:gd name="connsiteY2-114" fmla="*/ 261002 h 1458090"/>
                <a:gd name="connsiteX3-115" fmla="*/ 1510607 w 1533942"/>
                <a:gd name="connsiteY3-116" fmla="*/ 727021 h 1458090"/>
                <a:gd name="connsiteX4-117" fmla="*/ 766292 w 1533942"/>
                <a:gd name="connsiteY4-118" fmla="*/ 1458083 h 1458090"/>
                <a:gd name="connsiteX5-119" fmla="*/ 8726 w 1533942"/>
                <a:gd name="connsiteY5-120" fmla="*/ 740273 h 1458090"/>
                <a:gd name="connsiteX0-121" fmla="*/ 8726 w 1533942"/>
                <a:gd name="connsiteY0-122" fmla="*/ 796652 h 1461461"/>
                <a:gd name="connsiteX1-123" fmla="*/ 527754 w 1533942"/>
                <a:gd name="connsiteY1-124" fmla="*/ 25832 h 1461461"/>
                <a:gd name="connsiteX2-125" fmla="*/ 1294188 w 1533942"/>
                <a:gd name="connsiteY2-126" fmla="*/ 264372 h 1461461"/>
                <a:gd name="connsiteX3-127" fmla="*/ 1510607 w 1533942"/>
                <a:gd name="connsiteY3-128" fmla="*/ 730391 h 1461461"/>
                <a:gd name="connsiteX4-129" fmla="*/ 766292 w 1533942"/>
                <a:gd name="connsiteY4-130" fmla="*/ 1461453 h 1461461"/>
                <a:gd name="connsiteX5-131" fmla="*/ 8726 w 1533942"/>
                <a:gd name="connsiteY5-132" fmla="*/ 796652 h 1461461"/>
                <a:gd name="connsiteX0-133" fmla="*/ 8726 w 1533942"/>
                <a:gd name="connsiteY0-134" fmla="*/ 796652 h 1461461"/>
                <a:gd name="connsiteX1-135" fmla="*/ 527754 w 1533942"/>
                <a:gd name="connsiteY1-136" fmla="*/ 25832 h 1461461"/>
                <a:gd name="connsiteX2-137" fmla="*/ 1294188 w 1533942"/>
                <a:gd name="connsiteY2-138" fmla="*/ 264372 h 1461461"/>
                <a:gd name="connsiteX3-139" fmla="*/ 1510607 w 1533942"/>
                <a:gd name="connsiteY3-140" fmla="*/ 876165 h 1461461"/>
                <a:gd name="connsiteX4-141" fmla="*/ 766292 w 1533942"/>
                <a:gd name="connsiteY4-142" fmla="*/ 1461453 h 1461461"/>
                <a:gd name="connsiteX5-143" fmla="*/ 8726 w 1533942"/>
                <a:gd name="connsiteY5-144" fmla="*/ 796652 h 1461461"/>
                <a:gd name="connsiteX0-145" fmla="*/ 8726 w 1533942"/>
                <a:gd name="connsiteY0-146" fmla="*/ 796652 h 1461461"/>
                <a:gd name="connsiteX1-147" fmla="*/ 527754 w 1533942"/>
                <a:gd name="connsiteY1-148" fmla="*/ 25832 h 1461461"/>
                <a:gd name="connsiteX2-149" fmla="*/ 1294188 w 1533942"/>
                <a:gd name="connsiteY2-150" fmla="*/ 264372 h 1461461"/>
                <a:gd name="connsiteX3-151" fmla="*/ 1510607 w 1533942"/>
                <a:gd name="connsiteY3-152" fmla="*/ 876165 h 1461461"/>
                <a:gd name="connsiteX4-153" fmla="*/ 766292 w 1533942"/>
                <a:gd name="connsiteY4-154" fmla="*/ 1461453 h 1461461"/>
                <a:gd name="connsiteX5-155" fmla="*/ 8726 w 1533942"/>
                <a:gd name="connsiteY5-156" fmla="*/ 796652 h 1461461"/>
                <a:gd name="connsiteX0-157" fmla="*/ 8726 w 1533942"/>
                <a:gd name="connsiteY0-158" fmla="*/ 796652 h 1461461"/>
                <a:gd name="connsiteX1-159" fmla="*/ 527754 w 1533942"/>
                <a:gd name="connsiteY1-160" fmla="*/ 25832 h 1461461"/>
                <a:gd name="connsiteX2-161" fmla="*/ 1294188 w 1533942"/>
                <a:gd name="connsiteY2-162" fmla="*/ 264372 h 1461461"/>
                <a:gd name="connsiteX3-163" fmla="*/ 1510607 w 1533942"/>
                <a:gd name="connsiteY3-164" fmla="*/ 876165 h 1461461"/>
                <a:gd name="connsiteX4-165" fmla="*/ 766292 w 1533942"/>
                <a:gd name="connsiteY4-166" fmla="*/ 1461453 h 1461461"/>
                <a:gd name="connsiteX5-167" fmla="*/ 8726 w 1533942"/>
                <a:gd name="connsiteY5-168" fmla="*/ 796652 h 14614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Lst>
              <a:rect l="l" t="t" r="r" b="b"/>
              <a:pathLst>
                <a:path w="1533942" h="1461461">
                  <a:moveTo>
                    <a:pt x="8726" y="796652"/>
                  </a:moveTo>
                  <a:cubicBezTo>
                    <a:pt x="-61952" y="385104"/>
                    <a:pt x="313510" y="114545"/>
                    <a:pt x="527754" y="25832"/>
                  </a:cubicBezTo>
                  <a:cubicBezTo>
                    <a:pt x="741998" y="-62881"/>
                    <a:pt x="1143632" y="91728"/>
                    <a:pt x="1294188" y="264372"/>
                  </a:cubicBezTo>
                  <a:cubicBezTo>
                    <a:pt x="1418240" y="384007"/>
                    <a:pt x="1598590" y="665608"/>
                    <a:pt x="1510607" y="876165"/>
                  </a:cubicBezTo>
                  <a:cubicBezTo>
                    <a:pt x="1484103" y="1163421"/>
                    <a:pt x="1043108" y="1432740"/>
                    <a:pt x="766292" y="1461453"/>
                  </a:cubicBezTo>
                  <a:cubicBezTo>
                    <a:pt x="515979" y="1463662"/>
                    <a:pt x="13143" y="1049174"/>
                    <a:pt x="8726" y="796652"/>
                  </a:cubicBezTo>
                  <a:close/>
                </a:path>
              </a:pathLst>
            </a:custGeom>
            <a:no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descr="图片包含 雨伞, 配件&#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4203" t="23670" r="1304" b="21739"/>
            <a:stretch>
              <a:fillRect/>
            </a:stretch>
          </p:blipFill>
          <p:spPr>
            <a:xfrm>
              <a:off x="1486954" y="1826718"/>
              <a:ext cx="2025645" cy="1170263"/>
            </a:xfrm>
            <a:prstGeom prst="rect">
              <a:avLst/>
            </a:prstGeom>
          </p:spPr>
        </p:pic>
      </p:grpSp>
      <p:grpSp>
        <p:nvGrpSpPr>
          <p:cNvPr id="16" name="组合 15"/>
          <p:cNvGrpSpPr/>
          <p:nvPr/>
        </p:nvGrpSpPr>
        <p:grpSpPr>
          <a:xfrm>
            <a:off x="3649949" y="2094825"/>
            <a:ext cx="2144914" cy="2043563"/>
            <a:chOff x="4124137" y="1385437"/>
            <a:chExt cx="2144914" cy="2043563"/>
          </a:xfrm>
        </p:grpSpPr>
        <p:sp>
          <p:nvSpPr>
            <p:cNvPr id="9" name="椭圆 34"/>
            <p:cNvSpPr/>
            <p:nvPr/>
          </p:nvSpPr>
          <p:spPr>
            <a:xfrm>
              <a:off x="4124137" y="1385437"/>
              <a:ext cx="2144914" cy="2043563"/>
            </a:xfrm>
            <a:custGeom>
              <a:avLst/>
              <a:gdLst>
                <a:gd name="connsiteX0" fmla="*/ 0 w 1568142"/>
                <a:gd name="connsiteY0" fmla="*/ 784071 h 1568142"/>
                <a:gd name="connsiteX1" fmla="*/ 784071 w 1568142"/>
                <a:gd name="connsiteY1" fmla="*/ 0 h 1568142"/>
                <a:gd name="connsiteX2" fmla="*/ 1568142 w 1568142"/>
                <a:gd name="connsiteY2" fmla="*/ 784071 h 1568142"/>
                <a:gd name="connsiteX3" fmla="*/ 784071 w 1568142"/>
                <a:gd name="connsiteY3" fmla="*/ 1568142 h 1568142"/>
                <a:gd name="connsiteX4" fmla="*/ 0 w 1568142"/>
                <a:gd name="connsiteY4" fmla="*/ 784071 h 1568142"/>
                <a:gd name="connsiteX0-1" fmla="*/ 43 w 1568185"/>
                <a:gd name="connsiteY0-2" fmla="*/ 731063 h 1515134"/>
                <a:gd name="connsiteX1-3" fmla="*/ 757610 w 1568185"/>
                <a:gd name="connsiteY1-4" fmla="*/ 0 h 1515134"/>
                <a:gd name="connsiteX2-5" fmla="*/ 1568185 w 1568185"/>
                <a:gd name="connsiteY2-6" fmla="*/ 731063 h 1515134"/>
                <a:gd name="connsiteX3-7" fmla="*/ 784114 w 1568185"/>
                <a:gd name="connsiteY3-8" fmla="*/ 1515134 h 1515134"/>
                <a:gd name="connsiteX4-9" fmla="*/ 43 w 1568185"/>
                <a:gd name="connsiteY4-10" fmla="*/ 731063 h 1515134"/>
                <a:gd name="connsiteX0-11" fmla="*/ 29 w 1501910"/>
                <a:gd name="connsiteY0-12" fmla="*/ 731075 h 1515152"/>
                <a:gd name="connsiteX1-13" fmla="*/ 757596 w 1501910"/>
                <a:gd name="connsiteY1-14" fmla="*/ 12 h 1515152"/>
                <a:gd name="connsiteX2-15" fmla="*/ 1501910 w 1501910"/>
                <a:gd name="connsiteY2-16" fmla="*/ 717823 h 1515152"/>
                <a:gd name="connsiteX3-17" fmla="*/ 784100 w 1501910"/>
                <a:gd name="connsiteY3-18" fmla="*/ 1515146 h 1515152"/>
                <a:gd name="connsiteX4-19" fmla="*/ 29 w 1501910"/>
                <a:gd name="connsiteY4-20" fmla="*/ 731075 h 1515152"/>
                <a:gd name="connsiteX0-21" fmla="*/ 29 w 1507313"/>
                <a:gd name="connsiteY0-22" fmla="*/ 731077 h 1515154"/>
                <a:gd name="connsiteX1-23" fmla="*/ 757596 w 1507313"/>
                <a:gd name="connsiteY1-24" fmla="*/ 14 h 1515154"/>
                <a:gd name="connsiteX2-25" fmla="*/ 1501910 w 1507313"/>
                <a:gd name="connsiteY2-26" fmla="*/ 717825 h 1515154"/>
                <a:gd name="connsiteX3-27" fmla="*/ 784100 w 1507313"/>
                <a:gd name="connsiteY3-28" fmla="*/ 1515148 h 1515154"/>
                <a:gd name="connsiteX4-29" fmla="*/ 29 w 1507313"/>
                <a:gd name="connsiteY4-30" fmla="*/ 731077 h 1515154"/>
                <a:gd name="connsiteX0-31" fmla="*/ 29 w 1507313"/>
                <a:gd name="connsiteY0-32" fmla="*/ 731077 h 1515154"/>
                <a:gd name="connsiteX1-33" fmla="*/ 757596 w 1507313"/>
                <a:gd name="connsiteY1-34" fmla="*/ 14 h 1515154"/>
                <a:gd name="connsiteX2-35" fmla="*/ 1501910 w 1507313"/>
                <a:gd name="connsiteY2-36" fmla="*/ 717825 h 1515154"/>
                <a:gd name="connsiteX3-37" fmla="*/ 784100 w 1507313"/>
                <a:gd name="connsiteY3-38" fmla="*/ 1515148 h 1515154"/>
                <a:gd name="connsiteX4-39" fmla="*/ 29 w 1507313"/>
                <a:gd name="connsiteY4-40" fmla="*/ 731077 h 1515154"/>
                <a:gd name="connsiteX0-41" fmla="*/ 5944 w 1513228"/>
                <a:gd name="connsiteY0-42" fmla="*/ 731077 h 1515154"/>
                <a:gd name="connsiteX1-43" fmla="*/ 763511 w 1513228"/>
                <a:gd name="connsiteY1-44" fmla="*/ 14 h 1515154"/>
                <a:gd name="connsiteX2-45" fmla="*/ 1507825 w 1513228"/>
                <a:gd name="connsiteY2-46" fmla="*/ 717825 h 1515154"/>
                <a:gd name="connsiteX3-47" fmla="*/ 790015 w 1513228"/>
                <a:gd name="connsiteY3-48" fmla="*/ 1515148 h 1515154"/>
                <a:gd name="connsiteX4-49" fmla="*/ 5944 w 1513228"/>
                <a:gd name="connsiteY4-50" fmla="*/ 731077 h 1515154"/>
                <a:gd name="connsiteX0-51" fmla="*/ 5632 w 1530848"/>
                <a:gd name="connsiteY0-52" fmla="*/ 748603 h 1532680"/>
                <a:gd name="connsiteX1-53" fmla="*/ 763199 w 1530848"/>
                <a:gd name="connsiteY1-54" fmla="*/ 17540 h 1532680"/>
                <a:gd name="connsiteX2-55" fmla="*/ 1291094 w 1530848"/>
                <a:gd name="connsiteY2-56" fmla="*/ 269332 h 1532680"/>
                <a:gd name="connsiteX3-57" fmla="*/ 1507513 w 1530848"/>
                <a:gd name="connsiteY3-58" fmla="*/ 735351 h 1532680"/>
                <a:gd name="connsiteX4-59" fmla="*/ 789703 w 1530848"/>
                <a:gd name="connsiteY4-60" fmla="*/ 1532674 h 1532680"/>
                <a:gd name="connsiteX5" fmla="*/ 5632 w 1530848"/>
                <a:gd name="connsiteY5" fmla="*/ 748603 h 1532680"/>
                <a:gd name="connsiteX0-61" fmla="*/ 5632 w 1530848"/>
                <a:gd name="connsiteY0-62" fmla="*/ 748603 h 1466420"/>
                <a:gd name="connsiteX1-63" fmla="*/ 763199 w 1530848"/>
                <a:gd name="connsiteY1-64" fmla="*/ 17540 h 1466420"/>
                <a:gd name="connsiteX2-65" fmla="*/ 1291094 w 1530848"/>
                <a:gd name="connsiteY2-66" fmla="*/ 269332 h 1466420"/>
                <a:gd name="connsiteX3-67" fmla="*/ 1507513 w 1530848"/>
                <a:gd name="connsiteY3-68" fmla="*/ 735351 h 1466420"/>
                <a:gd name="connsiteX4-69" fmla="*/ 763198 w 1530848"/>
                <a:gd name="connsiteY4-70" fmla="*/ 1466413 h 1466420"/>
                <a:gd name="connsiteX5-71" fmla="*/ 5632 w 1530848"/>
                <a:gd name="connsiteY5-72" fmla="*/ 748603 h 1466420"/>
                <a:gd name="connsiteX0-73" fmla="*/ 5632 w 1530848"/>
                <a:gd name="connsiteY0-74" fmla="*/ 748603 h 1466420"/>
                <a:gd name="connsiteX1-75" fmla="*/ 763199 w 1530848"/>
                <a:gd name="connsiteY1-76" fmla="*/ 17540 h 1466420"/>
                <a:gd name="connsiteX2-77" fmla="*/ 1291094 w 1530848"/>
                <a:gd name="connsiteY2-78" fmla="*/ 269332 h 1466420"/>
                <a:gd name="connsiteX3-79" fmla="*/ 1507513 w 1530848"/>
                <a:gd name="connsiteY3-80" fmla="*/ 735351 h 1466420"/>
                <a:gd name="connsiteX4-81" fmla="*/ 763198 w 1530848"/>
                <a:gd name="connsiteY4-82" fmla="*/ 1466413 h 1466420"/>
                <a:gd name="connsiteX5-83" fmla="*/ 5632 w 1530848"/>
                <a:gd name="connsiteY5-84" fmla="*/ 748603 h 1466420"/>
                <a:gd name="connsiteX0-85" fmla="*/ 5632 w 1530848"/>
                <a:gd name="connsiteY0-86" fmla="*/ 748603 h 1466420"/>
                <a:gd name="connsiteX1-87" fmla="*/ 763199 w 1530848"/>
                <a:gd name="connsiteY1-88" fmla="*/ 17540 h 1466420"/>
                <a:gd name="connsiteX2-89" fmla="*/ 1291094 w 1530848"/>
                <a:gd name="connsiteY2-90" fmla="*/ 269332 h 1466420"/>
                <a:gd name="connsiteX3-91" fmla="*/ 1507513 w 1530848"/>
                <a:gd name="connsiteY3-92" fmla="*/ 735351 h 1466420"/>
                <a:gd name="connsiteX4-93" fmla="*/ 763198 w 1530848"/>
                <a:gd name="connsiteY4-94" fmla="*/ 1466413 h 1466420"/>
                <a:gd name="connsiteX5-95" fmla="*/ 5632 w 1530848"/>
                <a:gd name="connsiteY5-96" fmla="*/ 748603 h 1466420"/>
                <a:gd name="connsiteX0-97" fmla="*/ 8726 w 1533942"/>
                <a:gd name="connsiteY0-98" fmla="*/ 736217 h 1454034"/>
                <a:gd name="connsiteX1-99" fmla="*/ 527754 w 1533942"/>
                <a:gd name="connsiteY1-100" fmla="*/ 18406 h 1454034"/>
                <a:gd name="connsiteX2-101" fmla="*/ 1294188 w 1533942"/>
                <a:gd name="connsiteY2-102" fmla="*/ 256946 h 1454034"/>
                <a:gd name="connsiteX3-103" fmla="*/ 1510607 w 1533942"/>
                <a:gd name="connsiteY3-104" fmla="*/ 722965 h 1454034"/>
                <a:gd name="connsiteX4-105" fmla="*/ 766292 w 1533942"/>
                <a:gd name="connsiteY4-106" fmla="*/ 1454027 h 1454034"/>
                <a:gd name="connsiteX5-107" fmla="*/ 8726 w 1533942"/>
                <a:gd name="connsiteY5-108" fmla="*/ 736217 h 1454034"/>
                <a:gd name="connsiteX0-109" fmla="*/ 8726 w 1533942"/>
                <a:gd name="connsiteY0-110" fmla="*/ 740273 h 1458090"/>
                <a:gd name="connsiteX1-111" fmla="*/ 527754 w 1533942"/>
                <a:gd name="connsiteY1-112" fmla="*/ 22462 h 1458090"/>
                <a:gd name="connsiteX2-113" fmla="*/ 1294188 w 1533942"/>
                <a:gd name="connsiteY2-114" fmla="*/ 261002 h 1458090"/>
                <a:gd name="connsiteX3-115" fmla="*/ 1510607 w 1533942"/>
                <a:gd name="connsiteY3-116" fmla="*/ 727021 h 1458090"/>
                <a:gd name="connsiteX4-117" fmla="*/ 766292 w 1533942"/>
                <a:gd name="connsiteY4-118" fmla="*/ 1458083 h 1458090"/>
                <a:gd name="connsiteX5-119" fmla="*/ 8726 w 1533942"/>
                <a:gd name="connsiteY5-120" fmla="*/ 740273 h 1458090"/>
                <a:gd name="connsiteX0-121" fmla="*/ 8726 w 1533942"/>
                <a:gd name="connsiteY0-122" fmla="*/ 796652 h 1461461"/>
                <a:gd name="connsiteX1-123" fmla="*/ 527754 w 1533942"/>
                <a:gd name="connsiteY1-124" fmla="*/ 25832 h 1461461"/>
                <a:gd name="connsiteX2-125" fmla="*/ 1294188 w 1533942"/>
                <a:gd name="connsiteY2-126" fmla="*/ 264372 h 1461461"/>
                <a:gd name="connsiteX3-127" fmla="*/ 1510607 w 1533942"/>
                <a:gd name="connsiteY3-128" fmla="*/ 730391 h 1461461"/>
                <a:gd name="connsiteX4-129" fmla="*/ 766292 w 1533942"/>
                <a:gd name="connsiteY4-130" fmla="*/ 1461453 h 1461461"/>
                <a:gd name="connsiteX5-131" fmla="*/ 8726 w 1533942"/>
                <a:gd name="connsiteY5-132" fmla="*/ 796652 h 1461461"/>
                <a:gd name="connsiteX0-133" fmla="*/ 8726 w 1533942"/>
                <a:gd name="connsiteY0-134" fmla="*/ 796652 h 1461461"/>
                <a:gd name="connsiteX1-135" fmla="*/ 527754 w 1533942"/>
                <a:gd name="connsiteY1-136" fmla="*/ 25832 h 1461461"/>
                <a:gd name="connsiteX2-137" fmla="*/ 1294188 w 1533942"/>
                <a:gd name="connsiteY2-138" fmla="*/ 264372 h 1461461"/>
                <a:gd name="connsiteX3-139" fmla="*/ 1510607 w 1533942"/>
                <a:gd name="connsiteY3-140" fmla="*/ 876165 h 1461461"/>
                <a:gd name="connsiteX4-141" fmla="*/ 766292 w 1533942"/>
                <a:gd name="connsiteY4-142" fmla="*/ 1461453 h 1461461"/>
                <a:gd name="connsiteX5-143" fmla="*/ 8726 w 1533942"/>
                <a:gd name="connsiteY5-144" fmla="*/ 796652 h 1461461"/>
                <a:gd name="connsiteX0-145" fmla="*/ 8726 w 1533942"/>
                <a:gd name="connsiteY0-146" fmla="*/ 796652 h 1461461"/>
                <a:gd name="connsiteX1-147" fmla="*/ 527754 w 1533942"/>
                <a:gd name="connsiteY1-148" fmla="*/ 25832 h 1461461"/>
                <a:gd name="connsiteX2-149" fmla="*/ 1294188 w 1533942"/>
                <a:gd name="connsiteY2-150" fmla="*/ 264372 h 1461461"/>
                <a:gd name="connsiteX3-151" fmla="*/ 1510607 w 1533942"/>
                <a:gd name="connsiteY3-152" fmla="*/ 876165 h 1461461"/>
                <a:gd name="connsiteX4-153" fmla="*/ 766292 w 1533942"/>
                <a:gd name="connsiteY4-154" fmla="*/ 1461453 h 1461461"/>
                <a:gd name="connsiteX5-155" fmla="*/ 8726 w 1533942"/>
                <a:gd name="connsiteY5-156" fmla="*/ 796652 h 1461461"/>
                <a:gd name="connsiteX0-157" fmla="*/ 8726 w 1533942"/>
                <a:gd name="connsiteY0-158" fmla="*/ 796652 h 1461461"/>
                <a:gd name="connsiteX1-159" fmla="*/ 527754 w 1533942"/>
                <a:gd name="connsiteY1-160" fmla="*/ 25832 h 1461461"/>
                <a:gd name="connsiteX2-161" fmla="*/ 1294188 w 1533942"/>
                <a:gd name="connsiteY2-162" fmla="*/ 264372 h 1461461"/>
                <a:gd name="connsiteX3-163" fmla="*/ 1510607 w 1533942"/>
                <a:gd name="connsiteY3-164" fmla="*/ 876165 h 1461461"/>
                <a:gd name="connsiteX4-165" fmla="*/ 766292 w 1533942"/>
                <a:gd name="connsiteY4-166" fmla="*/ 1461453 h 1461461"/>
                <a:gd name="connsiteX5-167" fmla="*/ 8726 w 1533942"/>
                <a:gd name="connsiteY5-168" fmla="*/ 796652 h 14614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Lst>
              <a:rect l="l" t="t" r="r" b="b"/>
              <a:pathLst>
                <a:path w="1533942" h="1461461">
                  <a:moveTo>
                    <a:pt x="8726" y="796652"/>
                  </a:moveTo>
                  <a:cubicBezTo>
                    <a:pt x="-61952" y="385104"/>
                    <a:pt x="313510" y="114545"/>
                    <a:pt x="527754" y="25832"/>
                  </a:cubicBezTo>
                  <a:cubicBezTo>
                    <a:pt x="741998" y="-62881"/>
                    <a:pt x="1143632" y="91728"/>
                    <a:pt x="1294188" y="264372"/>
                  </a:cubicBezTo>
                  <a:cubicBezTo>
                    <a:pt x="1418240" y="384007"/>
                    <a:pt x="1598590" y="665608"/>
                    <a:pt x="1510607" y="876165"/>
                  </a:cubicBezTo>
                  <a:cubicBezTo>
                    <a:pt x="1484103" y="1163421"/>
                    <a:pt x="1043108" y="1432740"/>
                    <a:pt x="766292" y="1461453"/>
                  </a:cubicBezTo>
                  <a:cubicBezTo>
                    <a:pt x="515979" y="1463662"/>
                    <a:pt x="13143" y="1049174"/>
                    <a:pt x="8726" y="796652"/>
                  </a:cubicBezTo>
                  <a:close/>
                </a:path>
              </a:pathLst>
            </a:custGeom>
            <a:no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descr="图片包含 室内&#10;&#10;已生成高可信度的说明"/>
            <p:cNvPicPr>
              <a:picLocks noChangeAspect="1"/>
            </p:cNvPicPr>
            <p:nvPr/>
          </p:nvPicPr>
          <p:blipFill rotWithShape="1">
            <a:blip r:embed="rId2">
              <a:extLst>
                <a:ext uri="{28A0092B-C50C-407E-A947-70E740481C1C}">
                  <a14:useLocalDpi xmlns:a14="http://schemas.microsoft.com/office/drawing/2010/main" val="0"/>
                </a:ext>
              </a:extLst>
            </a:blip>
            <a:srcRect l="8672" t="14151" r="7837" b="5489"/>
            <a:stretch>
              <a:fillRect/>
            </a:stretch>
          </p:blipFill>
          <p:spPr>
            <a:xfrm>
              <a:off x="4521938" y="1757862"/>
              <a:ext cx="1349311" cy="1298712"/>
            </a:xfrm>
            <a:prstGeom prst="rect">
              <a:avLst/>
            </a:prstGeom>
          </p:spPr>
        </p:pic>
      </p:grpSp>
      <p:grpSp>
        <p:nvGrpSpPr>
          <p:cNvPr id="21" name="组合 20"/>
          <p:cNvGrpSpPr/>
          <p:nvPr/>
        </p:nvGrpSpPr>
        <p:grpSpPr>
          <a:xfrm>
            <a:off x="6502058" y="2094825"/>
            <a:ext cx="2144914" cy="2043563"/>
            <a:chOff x="2732659" y="3428999"/>
            <a:chExt cx="2144914" cy="2043563"/>
          </a:xfrm>
        </p:grpSpPr>
        <p:sp>
          <p:nvSpPr>
            <p:cNvPr id="13" name="椭圆 34"/>
            <p:cNvSpPr/>
            <p:nvPr/>
          </p:nvSpPr>
          <p:spPr>
            <a:xfrm>
              <a:off x="2732659" y="3428999"/>
              <a:ext cx="2144914" cy="2043563"/>
            </a:xfrm>
            <a:custGeom>
              <a:avLst/>
              <a:gdLst>
                <a:gd name="connsiteX0" fmla="*/ 0 w 1568142"/>
                <a:gd name="connsiteY0" fmla="*/ 784071 h 1568142"/>
                <a:gd name="connsiteX1" fmla="*/ 784071 w 1568142"/>
                <a:gd name="connsiteY1" fmla="*/ 0 h 1568142"/>
                <a:gd name="connsiteX2" fmla="*/ 1568142 w 1568142"/>
                <a:gd name="connsiteY2" fmla="*/ 784071 h 1568142"/>
                <a:gd name="connsiteX3" fmla="*/ 784071 w 1568142"/>
                <a:gd name="connsiteY3" fmla="*/ 1568142 h 1568142"/>
                <a:gd name="connsiteX4" fmla="*/ 0 w 1568142"/>
                <a:gd name="connsiteY4" fmla="*/ 784071 h 1568142"/>
                <a:gd name="connsiteX0-1" fmla="*/ 43 w 1568185"/>
                <a:gd name="connsiteY0-2" fmla="*/ 731063 h 1515134"/>
                <a:gd name="connsiteX1-3" fmla="*/ 757610 w 1568185"/>
                <a:gd name="connsiteY1-4" fmla="*/ 0 h 1515134"/>
                <a:gd name="connsiteX2-5" fmla="*/ 1568185 w 1568185"/>
                <a:gd name="connsiteY2-6" fmla="*/ 731063 h 1515134"/>
                <a:gd name="connsiteX3-7" fmla="*/ 784114 w 1568185"/>
                <a:gd name="connsiteY3-8" fmla="*/ 1515134 h 1515134"/>
                <a:gd name="connsiteX4-9" fmla="*/ 43 w 1568185"/>
                <a:gd name="connsiteY4-10" fmla="*/ 731063 h 1515134"/>
                <a:gd name="connsiteX0-11" fmla="*/ 29 w 1501910"/>
                <a:gd name="connsiteY0-12" fmla="*/ 731075 h 1515152"/>
                <a:gd name="connsiteX1-13" fmla="*/ 757596 w 1501910"/>
                <a:gd name="connsiteY1-14" fmla="*/ 12 h 1515152"/>
                <a:gd name="connsiteX2-15" fmla="*/ 1501910 w 1501910"/>
                <a:gd name="connsiteY2-16" fmla="*/ 717823 h 1515152"/>
                <a:gd name="connsiteX3-17" fmla="*/ 784100 w 1501910"/>
                <a:gd name="connsiteY3-18" fmla="*/ 1515146 h 1515152"/>
                <a:gd name="connsiteX4-19" fmla="*/ 29 w 1501910"/>
                <a:gd name="connsiteY4-20" fmla="*/ 731075 h 1515152"/>
                <a:gd name="connsiteX0-21" fmla="*/ 29 w 1507313"/>
                <a:gd name="connsiteY0-22" fmla="*/ 731077 h 1515154"/>
                <a:gd name="connsiteX1-23" fmla="*/ 757596 w 1507313"/>
                <a:gd name="connsiteY1-24" fmla="*/ 14 h 1515154"/>
                <a:gd name="connsiteX2-25" fmla="*/ 1501910 w 1507313"/>
                <a:gd name="connsiteY2-26" fmla="*/ 717825 h 1515154"/>
                <a:gd name="connsiteX3-27" fmla="*/ 784100 w 1507313"/>
                <a:gd name="connsiteY3-28" fmla="*/ 1515148 h 1515154"/>
                <a:gd name="connsiteX4-29" fmla="*/ 29 w 1507313"/>
                <a:gd name="connsiteY4-30" fmla="*/ 731077 h 1515154"/>
                <a:gd name="connsiteX0-31" fmla="*/ 29 w 1507313"/>
                <a:gd name="connsiteY0-32" fmla="*/ 731077 h 1515154"/>
                <a:gd name="connsiteX1-33" fmla="*/ 757596 w 1507313"/>
                <a:gd name="connsiteY1-34" fmla="*/ 14 h 1515154"/>
                <a:gd name="connsiteX2-35" fmla="*/ 1501910 w 1507313"/>
                <a:gd name="connsiteY2-36" fmla="*/ 717825 h 1515154"/>
                <a:gd name="connsiteX3-37" fmla="*/ 784100 w 1507313"/>
                <a:gd name="connsiteY3-38" fmla="*/ 1515148 h 1515154"/>
                <a:gd name="connsiteX4-39" fmla="*/ 29 w 1507313"/>
                <a:gd name="connsiteY4-40" fmla="*/ 731077 h 1515154"/>
                <a:gd name="connsiteX0-41" fmla="*/ 5944 w 1513228"/>
                <a:gd name="connsiteY0-42" fmla="*/ 731077 h 1515154"/>
                <a:gd name="connsiteX1-43" fmla="*/ 763511 w 1513228"/>
                <a:gd name="connsiteY1-44" fmla="*/ 14 h 1515154"/>
                <a:gd name="connsiteX2-45" fmla="*/ 1507825 w 1513228"/>
                <a:gd name="connsiteY2-46" fmla="*/ 717825 h 1515154"/>
                <a:gd name="connsiteX3-47" fmla="*/ 790015 w 1513228"/>
                <a:gd name="connsiteY3-48" fmla="*/ 1515148 h 1515154"/>
                <a:gd name="connsiteX4-49" fmla="*/ 5944 w 1513228"/>
                <a:gd name="connsiteY4-50" fmla="*/ 731077 h 1515154"/>
                <a:gd name="connsiteX0-51" fmla="*/ 5632 w 1530848"/>
                <a:gd name="connsiteY0-52" fmla="*/ 748603 h 1532680"/>
                <a:gd name="connsiteX1-53" fmla="*/ 763199 w 1530848"/>
                <a:gd name="connsiteY1-54" fmla="*/ 17540 h 1532680"/>
                <a:gd name="connsiteX2-55" fmla="*/ 1291094 w 1530848"/>
                <a:gd name="connsiteY2-56" fmla="*/ 269332 h 1532680"/>
                <a:gd name="connsiteX3-57" fmla="*/ 1507513 w 1530848"/>
                <a:gd name="connsiteY3-58" fmla="*/ 735351 h 1532680"/>
                <a:gd name="connsiteX4-59" fmla="*/ 789703 w 1530848"/>
                <a:gd name="connsiteY4-60" fmla="*/ 1532674 h 1532680"/>
                <a:gd name="connsiteX5" fmla="*/ 5632 w 1530848"/>
                <a:gd name="connsiteY5" fmla="*/ 748603 h 1532680"/>
                <a:gd name="connsiteX0-61" fmla="*/ 5632 w 1530848"/>
                <a:gd name="connsiteY0-62" fmla="*/ 748603 h 1466420"/>
                <a:gd name="connsiteX1-63" fmla="*/ 763199 w 1530848"/>
                <a:gd name="connsiteY1-64" fmla="*/ 17540 h 1466420"/>
                <a:gd name="connsiteX2-65" fmla="*/ 1291094 w 1530848"/>
                <a:gd name="connsiteY2-66" fmla="*/ 269332 h 1466420"/>
                <a:gd name="connsiteX3-67" fmla="*/ 1507513 w 1530848"/>
                <a:gd name="connsiteY3-68" fmla="*/ 735351 h 1466420"/>
                <a:gd name="connsiteX4-69" fmla="*/ 763198 w 1530848"/>
                <a:gd name="connsiteY4-70" fmla="*/ 1466413 h 1466420"/>
                <a:gd name="connsiteX5-71" fmla="*/ 5632 w 1530848"/>
                <a:gd name="connsiteY5-72" fmla="*/ 748603 h 1466420"/>
                <a:gd name="connsiteX0-73" fmla="*/ 5632 w 1530848"/>
                <a:gd name="connsiteY0-74" fmla="*/ 748603 h 1466420"/>
                <a:gd name="connsiteX1-75" fmla="*/ 763199 w 1530848"/>
                <a:gd name="connsiteY1-76" fmla="*/ 17540 h 1466420"/>
                <a:gd name="connsiteX2-77" fmla="*/ 1291094 w 1530848"/>
                <a:gd name="connsiteY2-78" fmla="*/ 269332 h 1466420"/>
                <a:gd name="connsiteX3-79" fmla="*/ 1507513 w 1530848"/>
                <a:gd name="connsiteY3-80" fmla="*/ 735351 h 1466420"/>
                <a:gd name="connsiteX4-81" fmla="*/ 763198 w 1530848"/>
                <a:gd name="connsiteY4-82" fmla="*/ 1466413 h 1466420"/>
                <a:gd name="connsiteX5-83" fmla="*/ 5632 w 1530848"/>
                <a:gd name="connsiteY5-84" fmla="*/ 748603 h 1466420"/>
                <a:gd name="connsiteX0-85" fmla="*/ 5632 w 1530848"/>
                <a:gd name="connsiteY0-86" fmla="*/ 748603 h 1466420"/>
                <a:gd name="connsiteX1-87" fmla="*/ 763199 w 1530848"/>
                <a:gd name="connsiteY1-88" fmla="*/ 17540 h 1466420"/>
                <a:gd name="connsiteX2-89" fmla="*/ 1291094 w 1530848"/>
                <a:gd name="connsiteY2-90" fmla="*/ 269332 h 1466420"/>
                <a:gd name="connsiteX3-91" fmla="*/ 1507513 w 1530848"/>
                <a:gd name="connsiteY3-92" fmla="*/ 735351 h 1466420"/>
                <a:gd name="connsiteX4-93" fmla="*/ 763198 w 1530848"/>
                <a:gd name="connsiteY4-94" fmla="*/ 1466413 h 1466420"/>
                <a:gd name="connsiteX5-95" fmla="*/ 5632 w 1530848"/>
                <a:gd name="connsiteY5-96" fmla="*/ 748603 h 1466420"/>
                <a:gd name="connsiteX0-97" fmla="*/ 8726 w 1533942"/>
                <a:gd name="connsiteY0-98" fmla="*/ 736217 h 1454034"/>
                <a:gd name="connsiteX1-99" fmla="*/ 527754 w 1533942"/>
                <a:gd name="connsiteY1-100" fmla="*/ 18406 h 1454034"/>
                <a:gd name="connsiteX2-101" fmla="*/ 1294188 w 1533942"/>
                <a:gd name="connsiteY2-102" fmla="*/ 256946 h 1454034"/>
                <a:gd name="connsiteX3-103" fmla="*/ 1510607 w 1533942"/>
                <a:gd name="connsiteY3-104" fmla="*/ 722965 h 1454034"/>
                <a:gd name="connsiteX4-105" fmla="*/ 766292 w 1533942"/>
                <a:gd name="connsiteY4-106" fmla="*/ 1454027 h 1454034"/>
                <a:gd name="connsiteX5-107" fmla="*/ 8726 w 1533942"/>
                <a:gd name="connsiteY5-108" fmla="*/ 736217 h 1454034"/>
                <a:gd name="connsiteX0-109" fmla="*/ 8726 w 1533942"/>
                <a:gd name="connsiteY0-110" fmla="*/ 740273 h 1458090"/>
                <a:gd name="connsiteX1-111" fmla="*/ 527754 w 1533942"/>
                <a:gd name="connsiteY1-112" fmla="*/ 22462 h 1458090"/>
                <a:gd name="connsiteX2-113" fmla="*/ 1294188 w 1533942"/>
                <a:gd name="connsiteY2-114" fmla="*/ 261002 h 1458090"/>
                <a:gd name="connsiteX3-115" fmla="*/ 1510607 w 1533942"/>
                <a:gd name="connsiteY3-116" fmla="*/ 727021 h 1458090"/>
                <a:gd name="connsiteX4-117" fmla="*/ 766292 w 1533942"/>
                <a:gd name="connsiteY4-118" fmla="*/ 1458083 h 1458090"/>
                <a:gd name="connsiteX5-119" fmla="*/ 8726 w 1533942"/>
                <a:gd name="connsiteY5-120" fmla="*/ 740273 h 1458090"/>
                <a:gd name="connsiteX0-121" fmla="*/ 8726 w 1533942"/>
                <a:gd name="connsiteY0-122" fmla="*/ 796652 h 1461461"/>
                <a:gd name="connsiteX1-123" fmla="*/ 527754 w 1533942"/>
                <a:gd name="connsiteY1-124" fmla="*/ 25832 h 1461461"/>
                <a:gd name="connsiteX2-125" fmla="*/ 1294188 w 1533942"/>
                <a:gd name="connsiteY2-126" fmla="*/ 264372 h 1461461"/>
                <a:gd name="connsiteX3-127" fmla="*/ 1510607 w 1533942"/>
                <a:gd name="connsiteY3-128" fmla="*/ 730391 h 1461461"/>
                <a:gd name="connsiteX4-129" fmla="*/ 766292 w 1533942"/>
                <a:gd name="connsiteY4-130" fmla="*/ 1461453 h 1461461"/>
                <a:gd name="connsiteX5-131" fmla="*/ 8726 w 1533942"/>
                <a:gd name="connsiteY5-132" fmla="*/ 796652 h 1461461"/>
                <a:gd name="connsiteX0-133" fmla="*/ 8726 w 1533942"/>
                <a:gd name="connsiteY0-134" fmla="*/ 796652 h 1461461"/>
                <a:gd name="connsiteX1-135" fmla="*/ 527754 w 1533942"/>
                <a:gd name="connsiteY1-136" fmla="*/ 25832 h 1461461"/>
                <a:gd name="connsiteX2-137" fmla="*/ 1294188 w 1533942"/>
                <a:gd name="connsiteY2-138" fmla="*/ 264372 h 1461461"/>
                <a:gd name="connsiteX3-139" fmla="*/ 1510607 w 1533942"/>
                <a:gd name="connsiteY3-140" fmla="*/ 876165 h 1461461"/>
                <a:gd name="connsiteX4-141" fmla="*/ 766292 w 1533942"/>
                <a:gd name="connsiteY4-142" fmla="*/ 1461453 h 1461461"/>
                <a:gd name="connsiteX5-143" fmla="*/ 8726 w 1533942"/>
                <a:gd name="connsiteY5-144" fmla="*/ 796652 h 1461461"/>
                <a:gd name="connsiteX0-145" fmla="*/ 8726 w 1533942"/>
                <a:gd name="connsiteY0-146" fmla="*/ 796652 h 1461461"/>
                <a:gd name="connsiteX1-147" fmla="*/ 527754 w 1533942"/>
                <a:gd name="connsiteY1-148" fmla="*/ 25832 h 1461461"/>
                <a:gd name="connsiteX2-149" fmla="*/ 1294188 w 1533942"/>
                <a:gd name="connsiteY2-150" fmla="*/ 264372 h 1461461"/>
                <a:gd name="connsiteX3-151" fmla="*/ 1510607 w 1533942"/>
                <a:gd name="connsiteY3-152" fmla="*/ 876165 h 1461461"/>
                <a:gd name="connsiteX4-153" fmla="*/ 766292 w 1533942"/>
                <a:gd name="connsiteY4-154" fmla="*/ 1461453 h 1461461"/>
                <a:gd name="connsiteX5-155" fmla="*/ 8726 w 1533942"/>
                <a:gd name="connsiteY5-156" fmla="*/ 796652 h 1461461"/>
                <a:gd name="connsiteX0-157" fmla="*/ 8726 w 1533942"/>
                <a:gd name="connsiteY0-158" fmla="*/ 796652 h 1461461"/>
                <a:gd name="connsiteX1-159" fmla="*/ 527754 w 1533942"/>
                <a:gd name="connsiteY1-160" fmla="*/ 25832 h 1461461"/>
                <a:gd name="connsiteX2-161" fmla="*/ 1294188 w 1533942"/>
                <a:gd name="connsiteY2-162" fmla="*/ 264372 h 1461461"/>
                <a:gd name="connsiteX3-163" fmla="*/ 1510607 w 1533942"/>
                <a:gd name="connsiteY3-164" fmla="*/ 876165 h 1461461"/>
                <a:gd name="connsiteX4-165" fmla="*/ 766292 w 1533942"/>
                <a:gd name="connsiteY4-166" fmla="*/ 1461453 h 1461461"/>
                <a:gd name="connsiteX5-167" fmla="*/ 8726 w 1533942"/>
                <a:gd name="connsiteY5-168" fmla="*/ 796652 h 14614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Lst>
              <a:rect l="l" t="t" r="r" b="b"/>
              <a:pathLst>
                <a:path w="1533942" h="1461461">
                  <a:moveTo>
                    <a:pt x="8726" y="796652"/>
                  </a:moveTo>
                  <a:cubicBezTo>
                    <a:pt x="-61952" y="385104"/>
                    <a:pt x="313510" y="114545"/>
                    <a:pt x="527754" y="25832"/>
                  </a:cubicBezTo>
                  <a:cubicBezTo>
                    <a:pt x="741998" y="-62881"/>
                    <a:pt x="1143632" y="91728"/>
                    <a:pt x="1294188" y="264372"/>
                  </a:cubicBezTo>
                  <a:cubicBezTo>
                    <a:pt x="1418240" y="384007"/>
                    <a:pt x="1598590" y="665608"/>
                    <a:pt x="1510607" y="876165"/>
                  </a:cubicBezTo>
                  <a:cubicBezTo>
                    <a:pt x="1484103" y="1163421"/>
                    <a:pt x="1043108" y="1432740"/>
                    <a:pt x="766292" y="1461453"/>
                  </a:cubicBezTo>
                  <a:cubicBezTo>
                    <a:pt x="515979" y="1463662"/>
                    <a:pt x="13143" y="1049174"/>
                    <a:pt x="8726" y="796652"/>
                  </a:cubicBezTo>
                  <a:close/>
                </a:path>
              </a:pathLst>
            </a:custGeom>
            <a:no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descr="图片包含 室内, 墙壁, 下一个, 就坐&#10;&#10;已生成高可信度的说明"/>
            <p:cNvPicPr>
              <a:picLocks noChangeAspect="1"/>
            </p:cNvPicPr>
            <p:nvPr/>
          </p:nvPicPr>
          <p:blipFill rotWithShape="1">
            <a:blip r:embed="rId3">
              <a:extLst>
                <a:ext uri="{28A0092B-C50C-407E-A947-70E740481C1C}">
                  <a14:useLocalDpi xmlns:a14="http://schemas.microsoft.com/office/drawing/2010/main" val="0"/>
                </a:ext>
              </a:extLst>
            </a:blip>
            <a:srcRect l="9236" t="6599" r="9699" b="6280"/>
            <a:stretch>
              <a:fillRect/>
            </a:stretch>
          </p:blipFill>
          <p:spPr>
            <a:xfrm>
              <a:off x="3135128" y="3730734"/>
              <a:ext cx="1339977" cy="1440092"/>
            </a:xfrm>
            <a:prstGeom prst="rect">
              <a:avLst/>
            </a:prstGeom>
          </p:spPr>
        </p:pic>
      </p:grpSp>
      <p:grpSp>
        <p:nvGrpSpPr>
          <p:cNvPr id="20" name="组合 19"/>
          <p:cNvGrpSpPr/>
          <p:nvPr/>
        </p:nvGrpSpPr>
        <p:grpSpPr>
          <a:xfrm>
            <a:off x="9354167" y="2094825"/>
            <a:ext cx="2144914" cy="2043563"/>
            <a:chOff x="5464114" y="3428999"/>
            <a:chExt cx="2144914" cy="2043563"/>
          </a:xfrm>
        </p:grpSpPr>
        <p:sp>
          <p:nvSpPr>
            <p:cNvPr id="17" name="椭圆 34"/>
            <p:cNvSpPr/>
            <p:nvPr/>
          </p:nvSpPr>
          <p:spPr>
            <a:xfrm>
              <a:off x="5464114" y="3428999"/>
              <a:ext cx="2144914" cy="2043563"/>
            </a:xfrm>
            <a:custGeom>
              <a:avLst/>
              <a:gdLst>
                <a:gd name="connsiteX0" fmla="*/ 0 w 1568142"/>
                <a:gd name="connsiteY0" fmla="*/ 784071 h 1568142"/>
                <a:gd name="connsiteX1" fmla="*/ 784071 w 1568142"/>
                <a:gd name="connsiteY1" fmla="*/ 0 h 1568142"/>
                <a:gd name="connsiteX2" fmla="*/ 1568142 w 1568142"/>
                <a:gd name="connsiteY2" fmla="*/ 784071 h 1568142"/>
                <a:gd name="connsiteX3" fmla="*/ 784071 w 1568142"/>
                <a:gd name="connsiteY3" fmla="*/ 1568142 h 1568142"/>
                <a:gd name="connsiteX4" fmla="*/ 0 w 1568142"/>
                <a:gd name="connsiteY4" fmla="*/ 784071 h 1568142"/>
                <a:gd name="connsiteX0-1" fmla="*/ 43 w 1568185"/>
                <a:gd name="connsiteY0-2" fmla="*/ 731063 h 1515134"/>
                <a:gd name="connsiteX1-3" fmla="*/ 757610 w 1568185"/>
                <a:gd name="connsiteY1-4" fmla="*/ 0 h 1515134"/>
                <a:gd name="connsiteX2-5" fmla="*/ 1568185 w 1568185"/>
                <a:gd name="connsiteY2-6" fmla="*/ 731063 h 1515134"/>
                <a:gd name="connsiteX3-7" fmla="*/ 784114 w 1568185"/>
                <a:gd name="connsiteY3-8" fmla="*/ 1515134 h 1515134"/>
                <a:gd name="connsiteX4-9" fmla="*/ 43 w 1568185"/>
                <a:gd name="connsiteY4-10" fmla="*/ 731063 h 1515134"/>
                <a:gd name="connsiteX0-11" fmla="*/ 29 w 1501910"/>
                <a:gd name="connsiteY0-12" fmla="*/ 731075 h 1515152"/>
                <a:gd name="connsiteX1-13" fmla="*/ 757596 w 1501910"/>
                <a:gd name="connsiteY1-14" fmla="*/ 12 h 1515152"/>
                <a:gd name="connsiteX2-15" fmla="*/ 1501910 w 1501910"/>
                <a:gd name="connsiteY2-16" fmla="*/ 717823 h 1515152"/>
                <a:gd name="connsiteX3-17" fmla="*/ 784100 w 1501910"/>
                <a:gd name="connsiteY3-18" fmla="*/ 1515146 h 1515152"/>
                <a:gd name="connsiteX4-19" fmla="*/ 29 w 1501910"/>
                <a:gd name="connsiteY4-20" fmla="*/ 731075 h 1515152"/>
                <a:gd name="connsiteX0-21" fmla="*/ 29 w 1507313"/>
                <a:gd name="connsiteY0-22" fmla="*/ 731077 h 1515154"/>
                <a:gd name="connsiteX1-23" fmla="*/ 757596 w 1507313"/>
                <a:gd name="connsiteY1-24" fmla="*/ 14 h 1515154"/>
                <a:gd name="connsiteX2-25" fmla="*/ 1501910 w 1507313"/>
                <a:gd name="connsiteY2-26" fmla="*/ 717825 h 1515154"/>
                <a:gd name="connsiteX3-27" fmla="*/ 784100 w 1507313"/>
                <a:gd name="connsiteY3-28" fmla="*/ 1515148 h 1515154"/>
                <a:gd name="connsiteX4-29" fmla="*/ 29 w 1507313"/>
                <a:gd name="connsiteY4-30" fmla="*/ 731077 h 1515154"/>
                <a:gd name="connsiteX0-31" fmla="*/ 29 w 1507313"/>
                <a:gd name="connsiteY0-32" fmla="*/ 731077 h 1515154"/>
                <a:gd name="connsiteX1-33" fmla="*/ 757596 w 1507313"/>
                <a:gd name="connsiteY1-34" fmla="*/ 14 h 1515154"/>
                <a:gd name="connsiteX2-35" fmla="*/ 1501910 w 1507313"/>
                <a:gd name="connsiteY2-36" fmla="*/ 717825 h 1515154"/>
                <a:gd name="connsiteX3-37" fmla="*/ 784100 w 1507313"/>
                <a:gd name="connsiteY3-38" fmla="*/ 1515148 h 1515154"/>
                <a:gd name="connsiteX4-39" fmla="*/ 29 w 1507313"/>
                <a:gd name="connsiteY4-40" fmla="*/ 731077 h 1515154"/>
                <a:gd name="connsiteX0-41" fmla="*/ 5944 w 1513228"/>
                <a:gd name="connsiteY0-42" fmla="*/ 731077 h 1515154"/>
                <a:gd name="connsiteX1-43" fmla="*/ 763511 w 1513228"/>
                <a:gd name="connsiteY1-44" fmla="*/ 14 h 1515154"/>
                <a:gd name="connsiteX2-45" fmla="*/ 1507825 w 1513228"/>
                <a:gd name="connsiteY2-46" fmla="*/ 717825 h 1515154"/>
                <a:gd name="connsiteX3-47" fmla="*/ 790015 w 1513228"/>
                <a:gd name="connsiteY3-48" fmla="*/ 1515148 h 1515154"/>
                <a:gd name="connsiteX4-49" fmla="*/ 5944 w 1513228"/>
                <a:gd name="connsiteY4-50" fmla="*/ 731077 h 1515154"/>
                <a:gd name="connsiteX0-51" fmla="*/ 5632 w 1530848"/>
                <a:gd name="connsiteY0-52" fmla="*/ 748603 h 1532680"/>
                <a:gd name="connsiteX1-53" fmla="*/ 763199 w 1530848"/>
                <a:gd name="connsiteY1-54" fmla="*/ 17540 h 1532680"/>
                <a:gd name="connsiteX2-55" fmla="*/ 1291094 w 1530848"/>
                <a:gd name="connsiteY2-56" fmla="*/ 269332 h 1532680"/>
                <a:gd name="connsiteX3-57" fmla="*/ 1507513 w 1530848"/>
                <a:gd name="connsiteY3-58" fmla="*/ 735351 h 1532680"/>
                <a:gd name="connsiteX4-59" fmla="*/ 789703 w 1530848"/>
                <a:gd name="connsiteY4-60" fmla="*/ 1532674 h 1532680"/>
                <a:gd name="connsiteX5" fmla="*/ 5632 w 1530848"/>
                <a:gd name="connsiteY5" fmla="*/ 748603 h 1532680"/>
                <a:gd name="connsiteX0-61" fmla="*/ 5632 w 1530848"/>
                <a:gd name="connsiteY0-62" fmla="*/ 748603 h 1466420"/>
                <a:gd name="connsiteX1-63" fmla="*/ 763199 w 1530848"/>
                <a:gd name="connsiteY1-64" fmla="*/ 17540 h 1466420"/>
                <a:gd name="connsiteX2-65" fmla="*/ 1291094 w 1530848"/>
                <a:gd name="connsiteY2-66" fmla="*/ 269332 h 1466420"/>
                <a:gd name="connsiteX3-67" fmla="*/ 1507513 w 1530848"/>
                <a:gd name="connsiteY3-68" fmla="*/ 735351 h 1466420"/>
                <a:gd name="connsiteX4-69" fmla="*/ 763198 w 1530848"/>
                <a:gd name="connsiteY4-70" fmla="*/ 1466413 h 1466420"/>
                <a:gd name="connsiteX5-71" fmla="*/ 5632 w 1530848"/>
                <a:gd name="connsiteY5-72" fmla="*/ 748603 h 1466420"/>
                <a:gd name="connsiteX0-73" fmla="*/ 5632 w 1530848"/>
                <a:gd name="connsiteY0-74" fmla="*/ 748603 h 1466420"/>
                <a:gd name="connsiteX1-75" fmla="*/ 763199 w 1530848"/>
                <a:gd name="connsiteY1-76" fmla="*/ 17540 h 1466420"/>
                <a:gd name="connsiteX2-77" fmla="*/ 1291094 w 1530848"/>
                <a:gd name="connsiteY2-78" fmla="*/ 269332 h 1466420"/>
                <a:gd name="connsiteX3-79" fmla="*/ 1507513 w 1530848"/>
                <a:gd name="connsiteY3-80" fmla="*/ 735351 h 1466420"/>
                <a:gd name="connsiteX4-81" fmla="*/ 763198 w 1530848"/>
                <a:gd name="connsiteY4-82" fmla="*/ 1466413 h 1466420"/>
                <a:gd name="connsiteX5-83" fmla="*/ 5632 w 1530848"/>
                <a:gd name="connsiteY5-84" fmla="*/ 748603 h 1466420"/>
                <a:gd name="connsiteX0-85" fmla="*/ 5632 w 1530848"/>
                <a:gd name="connsiteY0-86" fmla="*/ 748603 h 1466420"/>
                <a:gd name="connsiteX1-87" fmla="*/ 763199 w 1530848"/>
                <a:gd name="connsiteY1-88" fmla="*/ 17540 h 1466420"/>
                <a:gd name="connsiteX2-89" fmla="*/ 1291094 w 1530848"/>
                <a:gd name="connsiteY2-90" fmla="*/ 269332 h 1466420"/>
                <a:gd name="connsiteX3-91" fmla="*/ 1507513 w 1530848"/>
                <a:gd name="connsiteY3-92" fmla="*/ 735351 h 1466420"/>
                <a:gd name="connsiteX4-93" fmla="*/ 763198 w 1530848"/>
                <a:gd name="connsiteY4-94" fmla="*/ 1466413 h 1466420"/>
                <a:gd name="connsiteX5-95" fmla="*/ 5632 w 1530848"/>
                <a:gd name="connsiteY5-96" fmla="*/ 748603 h 1466420"/>
                <a:gd name="connsiteX0-97" fmla="*/ 8726 w 1533942"/>
                <a:gd name="connsiteY0-98" fmla="*/ 736217 h 1454034"/>
                <a:gd name="connsiteX1-99" fmla="*/ 527754 w 1533942"/>
                <a:gd name="connsiteY1-100" fmla="*/ 18406 h 1454034"/>
                <a:gd name="connsiteX2-101" fmla="*/ 1294188 w 1533942"/>
                <a:gd name="connsiteY2-102" fmla="*/ 256946 h 1454034"/>
                <a:gd name="connsiteX3-103" fmla="*/ 1510607 w 1533942"/>
                <a:gd name="connsiteY3-104" fmla="*/ 722965 h 1454034"/>
                <a:gd name="connsiteX4-105" fmla="*/ 766292 w 1533942"/>
                <a:gd name="connsiteY4-106" fmla="*/ 1454027 h 1454034"/>
                <a:gd name="connsiteX5-107" fmla="*/ 8726 w 1533942"/>
                <a:gd name="connsiteY5-108" fmla="*/ 736217 h 1454034"/>
                <a:gd name="connsiteX0-109" fmla="*/ 8726 w 1533942"/>
                <a:gd name="connsiteY0-110" fmla="*/ 740273 h 1458090"/>
                <a:gd name="connsiteX1-111" fmla="*/ 527754 w 1533942"/>
                <a:gd name="connsiteY1-112" fmla="*/ 22462 h 1458090"/>
                <a:gd name="connsiteX2-113" fmla="*/ 1294188 w 1533942"/>
                <a:gd name="connsiteY2-114" fmla="*/ 261002 h 1458090"/>
                <a:gd name="connsiteX3-115" fmla="*/ 1510607 w 1533942"/>
                <a:gd name="connsiteY3-116" fmla="*/ 727021 h 1458090"/>
                <a:gd name="connsiteX4-117" fmla="*/ 766292 w 1533942"/>
                <a:gd name="connsiteY4-118" fmla="*/ 1458083 h 1458090"/>
                <a:gd name="connsiteX5-119" fmla="*/ 8726 w 1533942"/>
                <a:gd name="connsiteY5-120" fmla="*/ 740273 h 1458090"/>
                <a:gd name="connsiteX0-121" fmla="*/ 8726 w 1533942"/>
                <a:gd name="connsiteY0-122" fmla="*/ 796652 h 1461461"/>
                <a:gd name="connsiteX1-123" fmla="*/ 527754 w 1533942"/>
                <a:gd name="connsiteY1-124" fmla="*/ 25832 h 1461461"/>
                <a:gd name="connsiteX2-125" fmla="*/ 1294188 w 1533942"/>
                <a:gd name="connsiteY2-126" fmla="*/ 264372 h 1461461"/>
                <a:gd name="connsiteX3-127" fmla="*/ 1510607 w 1533942"/>
                <a:gd name="connsiteY3-128" fmla="*/ 730391 h 1461461"/>
                <a:gd name="connsiteX4-129" fmla="*/ 766292 w 1533942"/>
                <a:gd name="connsiteY4-130" fmla="*/ 1461453 h 1461461"/>
                <a:gd name="connsiteX5-131" fmla="*/ 8726 w 1533942"/>
                <a:gd name="connsiteY5-132" fmla="*/ 796652 h 1461461"/>
                <a:gd name="connsiteX0-133" fmla="*/ 8726 w 1533942"/>
                <a:gd name="connsiteY0-134" fmla="*/ 796652 h 1461461"/>
                <a:gd name="connsiteX1-135" fmla="*/ 527754 w 1533942"/>
                <a:gd name="connsiteY1-136" fmla="*/ 25832 h 1461461"/>
                <a:gd name="connsiteX2-137" fmla="*/ 1294188 w 1533942"/>
                <a:gd name="connsiteY2-138" fmla="*/ 264372 h 1461461"/>
                <a:gd name="connsiteX3-139" fmla="*/ 1510607 w 1533942"/>
                <a:gd name="connsiteY3-140" fmla="*/ 876165 h 1461461"/>
                <a:gd name="connsiteX4-141" fmla="*/ 766292 w 1533942"/>
                <a:gd name="connsiteY4-142" fmla="*/ 1461453 h 1461461"/>
                <a:gd name="connsiteX5-143" fmla="*/ 8726 w 1533942"/>
                <a:gd name="connsiteY5-144" fmla="*/ 796652 h 1461461"/>
                <a:gd name="connsiteX0-145" fmla="*/ 8726 w 1533942"/>
                <a:gd name="connsiteY0-146" fmla="*/ 796652 h 1461461"/>
                <a:gd name="connsiteX1-147" fmla="*/ 527754 w 1533942"/>
                <a:gd name="connsiteY1-148" fmla="*/ 25832 h 1461461"/>
                <a:gd name="connsiteX2-149" fmla="*/ 1294188 w 1533942"/>
                <a:gd name="connsiteY2-150" fmla="*/ 264372 h 1461461"/>
                <a:gd name="connsiteX3-151" fmla="*/ 1510607 w 1533942"/>
                <a:gd name="connsiteY3-152" fmla="*/ 876165 h 1461461"/>
                <a:gd name="connsiteX4-153" fmla="*/ 766292 w 1533942"/>
                <a:gd name="connsiteY4-154" fmla="*/ 1461453 h 1461461"/>
                <a:gd name="connsiteX5-155" fmla="*/ 8726 w 1533942"/>
                <a:gd name="connsiteY5-156" fmla="*/ 796652 h 1461461"/>
                <a:gd name="connsiteX0-157" fmla="*/ 8726 w 1533942"/>
                <a:gd name="connsiteY0-158" fmla="*/ 796652 h 1461461"/>
                <a:gd name="connsiteX1-159" fmla="*/ 527754 w 1533942"/>
                <a:gd name="connsiteY1-160" fmla="*/ 25832 h 1461461"/>
                <a:gd name="connsiteX2-161" fmla="*/ 1294188 w 1533942"/>
                <a:gd name="connsiteY2-162" fmla="*/ 264372 h 1461461"/>
                <a:gd name="connsiteX3-163" fmla="*/ 1510607 w 1533942"/>
                <a:gd name="connsiteY3-164" fmla="*/ 876165 h 1461461"/>
                <a:gd name="connsiteX4-165" fmla="*/ 766292 w 1533942"/>
                <a:gd name="connsiteY4-166" fmla="*/ 1461453 h 1461461"/>
                <a:gd name="connsiteX5-167" fmla="*/ 8726 w 1533942"/>
                <a:gd name="connsiteY5-168" fmla="*/ 796652 h 14614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71" y="connsiteY5-72"/>
                </a:cxn>
              </a:cxnLst>
              <a:rect l="l" t="t" r="r" b="b"/>
              <a:pathLst>
                <a:path w="1533942" h="1461461">
                  <a:moveTo>
                    <a:pt x="8726" y="796652"/>
                  </a:moveTo>
                  <a:cubicBezTo>
                    <a:pt x="-61952" y="385104"/>
                    <a:pt x="313510" y="114545"/>
                    <a:pt x="527754" y="25832"/>
                  </a:cubicBezTo>
                  <a:cubicBezTo>
                    <a:pt x="741998" y="-62881"/>
                    <a:pt x="1143632" y="91728"/>
                    <a:pt x="1294188" y="264372"/>
                  </a:cubicBezTo>
                  <a:cubicBezTo>
                    <a:pt x="1418240" y="384007"/>
                    <a:pt x="1598590" y="665608"/>
                    <a:pt x="1510607" y="876165"/>
                  </a:cubicBezTo>
                  <a:cubicBezTo>
                    <a:pt x="1484103" y="1163421"/>
                    <a:pt x="1043108" y="1432740"/>
                    <a:pt x="766292" y="1461453"/>
                  </a:cubicBezTo>
                  <a:cubicBezTo>
                    <a:pt x="515979" y="1463662"/>
                    <a:pt x="13143" y="1049174"/>
                    <a:pt x="8726" y="796652"/>
                  </a:cubicBezTo>
                  <a:close/>
                </a:path>
              </a:pathLst>
            </a:custGeom>
            <a:noFill/>
            <a:ln w="444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图片 18" descr="图片包含 杯子&#10;&#10;已生成极高可信度的说明"/>
            <p:cNvPicPr>
              <a:picLocks noChangeAspect="1"/>
            </p:cNvPicPr>
            <p:nvPr/>
          </p:nvPicPr>
          <p:blipFill rotWithShape="1">
            <a:blip r:embed="rId4">
              <a:extLst>
                <a:ext uri="{28A0092B-C50C-407E-A947-70E740481C1C}">
                  <a14:useLocalDpi xmlns:a14="http://schemas.microsoft.com/office/drawing/2010/main" val="0"/>
                </a:ext>
              </a:extLst>
            </a:blip>
            <a:srcRect l="15146" t="18663" r="12193" b="23916"/>
            <a:stretch>
              <a:fillRect/>
            </a:stretch>
          </p:blipFill>
          <p:spPr>
            <a:xfrm>
              <a:off x="5721562" y="3806718"/>
              <a:ext cx="1630018" cy="1288125"/>
            </a:xfrm>
            <a:prstGeom prst="rect">
              <a:avLst/>
            </a:prstGeom>
          </p:spPr>
        </p:pic>
      </p:grpSp>
      <p:sp>
        <p:nvSpPr>
          <p:cNvPr id="25" name="矩形 24"/>
          <p:cNvSpPr/>
          <p:nvPr/>
        </p:nvSpPr>
        <p:spPr>
          <a:xfrm>
            <a:off x="3182384" y="4368168"/>
            <a:ext cx="5827237" cy="707886"/>
          </a:xfrm>
          <a:prstGeom prst="rect">
            <a:avLst/>
          </a:prstGeom>
          <a:effectLst/>
        </p:spPr>
        <p:txBody>
          <a:bodyPr wrap="none">
            <a:spAutoFit/>
          </a:bodyPr>
          <a:lstStyle/>
          <a:p>
            <a:pPr algn="ctr"/>
            <a:r>
              <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rPr>
              <a:t>夏令营训练携带物品提醒</a:t>
            </a:r>
            <a:endPar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endParaRPr>
          </a:p>
        </p:txBody>
      </p:sp>
      <p:sp>
        <p:nvSpPr>
          <p:cNvPr id="26" name="任意多边形: 形状 25"/>
          <p:cNvSpPr/>
          <p:nvPr/>
        </p:nvSpPr>
        <p:spPr>
          <a:xfrm>
            <a:off x="3326296" y="5244284"/>
            <a:ext cx="5539408" cy="201237"/>
          </a:xfrm>
          <a:custGeom>
            <a:avLst/>
            <a:gdLst>
              <a:gd name="connsiteX0" fmla="*/ 0 w 5539408"/>
              <a:gd name="connsiteY0" fmla="*/ 203609 h 469880"/>
              <a:gd name="connsiteX1" fmla="*/ 569843 w 5539408"/>
              <a:gd name="connsiteY1" fmla="*/ 216861 h 469880"/>
              <a:gd name="connsiteX2" fmla="*/ 755373 w 5539408"/>
              <a:gd name="connsiteY2" fmla="*/ 468653 h 469880"/>
              <a:gd name="connsiteX3" fmla="*/ 1457739 w 5539408"/>
              <a:gd name="connsiteY3" fmla="*/ 97592 h 469880"/>
              <a:gd name="connsiteX4" fmla="*/ 2160104 w 5539408"/>
              <a:gd name="connsiteY4" fmla="*/ 375888 h 469880"/>
              <a:gd name="connsiteX5" fmla="*/ 2809460 w 5539408"/>
              <a:gd name="connsiteY5" fmla="*/ 71088 h 469880"/>
              <a:gd name="connsiteX6" fmla="*/ 3445565 w 5539408"/>
              <a:gd name="connsiteY6" fmla="*/ 428896 h 469880"/>
              <a:gd name="connsiteX7" fmla="*/ 4041913 w 5539408"/>
              <a:gd name="connsiteY7" fmla="*/ 4827 h 469880"/>
              <a:gd name="connsiteX8" fmla="*/ 4956313 w 5539408"/>
              <a:gd name="connsiteY8" fmla="*/ 190357 h 469880"/>
              <a:gd name="connsiteX9" fmla="*/ 5009321 w 5539408"/>
              <a:gd name="connsiteY9" fmla="*/ 44583 h 469880"/>
              <a:gd name="connsiteX10" fmla="*/ 5539408 w 5539408"/>
              <a:gd name="connsiteY10" fmla="*/ 230114 h 46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39408" h="469880">
                <a:moveTo>
                  <a:pt x="0" y="203609"/>
                </a:moveTo>
                <a:cubicBezTo>
                  <a:pt x="221974" y="188148"/>
                  <a:pt x="443948" y="172687"/>
                  <a:pt x="569843" y="216861"/>
                </a:cubicBezTo>
                <a:cubicBezTo>
                  <a:pt x="695738" y="261035"/>
                  <a:pt x="607390" y="488531"/>
                  <a:pt x="755373" y="468653"/>
                </a:cubicBezTo>
                <a:cubicBezTo>
                  <a:pt x="903356" y="448775"/>
                  <a:pt x="1223617" y="113053"/>
                  <a:pt x="1457739" y="97592"/>
                </a:cubicBezTo>
                <a:cubicBezTo>
                  <a:pt x="1691861" y="82131"/>
                  <a:pt x="1934817" y="380305"/>
                  <a:pt x="2160104" y="375888"/>
                </a:cubicBezTo>
                <a:cubicBezTo>
                  <a:pt x="2385391" y="371471"/>
                  <a:pt x="2595217" y="62253"/>
                  <a:pt x="2809460" y="71088"/>
                </a:cubicBezTo>
                <a:cubicBezTo>
                  <a:pt x="3023703" y="79923"/>
                  <a:pt x="3240156" y="439939"/>
                  <a:pt x="3445565" y="428896"/>
                </a:cubicBezTo>
                <a:cubicBezTo>
                  <a:pt x="3650974" y="417853"/>
                  <a:pt x="3790122" y="44583"/>
                  <a:pt x="4041913" y="4827"/>
                </a:cubicBezTo>
                <a:cubicBezTo>
                  <a:pt x="4293704" y="-34930"/>
                  <a:pt x="4795078" y="183731"/>
                  <a:pt x="4956313" y="190357"/>
                </a:cubicBezTo>
                <a:cubicBezTo>
                  <a:pt x="5117548" y="196983"/>
                  <a:pt x="4912139" y="37957"/>
                  <a:pt x="5009321" y="44583"/>
                </a:cubicBezTo>
                <a:cubicBezTo>
                  <a:pt x="5106503" y="51209"/>
                  <a:pt x="5413512" y="267662"/>
                  <a:pt x="5539408" y="23011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265002" y="1252101"/>
            <a:ext cx="1210589" cy="707886"/>
          </a:xfrm>
          <a:prstGeom prst="rect">
            <a:avLst/>
          </a:prstGeom>
          <a:effectLst>
            <a:outerShdw blurRad="50800" dist="38100" dir="5400000" algn="t" rotWithShape="0">
              <a:prstClr val="black">
                <a:alpha val="40000"/>
              </a:prstClr>
            </a:outerShdw>
          </a:effectLst>
        </p:spPr>
        <p:txBody>
          <a:bodyPr wrap="none">
            <a:spAutoFit/>
          </a:bodyPr>
          <a:lstStyle/>
          <a:p>
            <a:pPr algn="ctr"/>
            <a:r>
              <a:rPr lang="zh-CN" altLang="en-US" sz="4000" b="1" dirty="0">
                <a:solidFill>
                  <a:schemeClr val="bg1"/>
                </a:solidFill>
                <a:latin typeface="华康少女文字W5(P)" panose="040F0500000000000000" pitchFamily="82" charset="-122"/>
                <a:ea typeface="华康少女文字W5(P)" panose="040F0500000000000000" pitchFamily="82" charset="-122"/>
              </a:rPr>
              <a:t>帐篷</a:t>
            </a:r>
            <a:endParaRPr lang="zh-CN" altLang="en-US" sz="4000" b="1" dirty="0">
              <a:solidFill>
                <a:schemeClr val="bg1"/>
              </a:solidFill>
              <a:latin typeface="华康少女文字W5(P)" panose="040F0500000000000000" pitchFamily="82" charset="-122"/>
              <a:ea typeface="华康少女文字W5(P)" panose="040F0500000000000000" pitchFamily="82" charset="-122"/>
            </a:endParaRPr>
          </a:p>
        </p:txBody>
      </p:sp>
      <p:sp>
        <p:nvSpPr>
          <p:cNvPr id="29" name="矩形 28"/>
          <p:cNvSpPr/>
          <p:nvPr/>
        </p:nvSpPr>
        <p:spPr>
          <a:xfrm>
            <a:off x="4117110" y="1252101"/>
            <a:ext cx="1210589" cy="707886"/>
          </a:xfrm>
          <a:prstGeom prst="rect">
            <a:avLst/>
          </a:prstGeom>
          <a:effectLst>
            <a:outerShdw blurRad="50800" dist="38100" dir="5400000" algn="t" rotWithShape="0">
              <a:prstClr val="black">
                <a:alpha val="40000"/>
              </a:prstClr>
            </a:outerShdw>
          </a:effectLst>
        </p:spPr>
        <p:txBody>
          <a:bodyPr wrap="none">
            <a:spAutoFit/>
          </a:bodyPr>
          <a:lstStyle/>
          <a:p>
            <a:pPr algn="ctr"/>
            <a:r>
              <a:rPr lang="zh-CN" altLang="en-US" sz="4000" b="1" dirty="0">
                <a:solidFill>
                  <a:schemeClr val="bg1"/>
                </a:solidFill>
                <a:latin typeface="华康少女文字W5(P)" panose="040F0500000000000000" pitchFamily="82" charset="-122"/>
                <a:ea typeface="华康少女文字W5(P)" panose="040F0500000000000000" pitchFamily="82" charset="-122"/>
              </a:rPr>
              <a:t>鞋子</a:t>
            </a:r>
            <a:endParaRPr lang="zh-CN" altLang="en-US" sz="4000" b="1" dirty="0">
              <a:solidFill>
                <a:schemeClr val="bg1"/>
              </a:solidFill>
              <a:latin typeface="华康少女文字W5(P)" panose="040F0500000000000000" pitchFamily="82" charset="-122"/>
              <a:ea typeface="华康少女文字W5(P)" panose="040F0500000000000000" pitchFamily="82" charset="-122"/>
            </a:endParaRPr>
          </a:p>
        </p:txBody>
      </p:sp>
      <p:sp>
        <p:nvSpPr>
          <p:cNvPr id="30" name="矩形 29"/>
          <p:cNvSpPr/>
          <p:nvPr/>
        </p:nvSpPr>
        <p:spPr>
          <a:xfrm>
            <a:off x="6969218" y="1252101"/>
            <a:ext cx="1210589" cy="707886"/>
          </a:xfrm>
          <a:prstGeom prst="rect">
            <a:avLst/>
          </a:prstGeom>
          <a:effectLst>
            <a:outerShdw blurRad="50800" dist="38100" dir="5400000" algn="t" rotWithShape="0">
              <a:prstClr val="black">
                <a:alpha val="40000"/>
              </a:prstClr>
            </a:outerShdw>
          </a:effectLst>
        </p:spPr>
        <p:txBody>
          <a:bodyPr wrap="none">
            <a:spAutoFit/>
          </a:bodyPr>
          <a:lstStyle/>
          <a:p>
            <a:pPr algn="ctr"/>
            <a:r>
              <a:rPr lang="zh-CN" altLang="en-US" sz="4000" b="1" dirty="0">
                <a:solidFill>
                  <a:schemeClr val="bg1"/>
                </a:solidFill>
                <a:latin typeface="华康少女文字W5(P)" panose="040F0500000000000000" pitchFamily="82" charset="-122"/>
                <a:ea typeface="华康少女文字W5(P)" panose="040F0500000000000000" pitchFamily="82" charset="-122"/>
              </a:rPr>
              <a:t>背包</a:t>
            </a:r>
            <a:endParaRPr lang="zh-CN" altLang="en-US" sz="4000" b="1" dirty="0">
              <a:solidFill>
                <a:schemeClr val="bg1"/>
              </a:solidFill>
              <a:latin typeface="华康少女文字W5(P)" panose="040F0500000000000000" pitchFamily="82" charset="-122"/>
              <a:ea typeface="华康少女文字W5(P)" panose="040F0500000000000000" pitchFamily="82" charset="-122"/>
            </a:endParaRPr>
          </a:p>
        </p:txBody>
      </p:sp>
      <p:sp>
        <p:nvSpPr>
          <p:cNvPr id="31" name="矩形 30"/>
          <p:cNvSpPr/>
          <p:nvPr/>
        </p:nvSpPr>
        <p:spPr>
          <a:xfrm>
            <a:off x="9821329" y="1252101"/>
            <a:ext cx="1210589" cy="707886"/>
          </a:xfrm>
          <a:prstGeom prst="rect">
            <a:avLst/>
          </a:prstGeom>
          <a:effectLst>
            <a:outerShdw blurRad="50800" dist="38100" dir="5400000" algn="t" rotWithShape="0">
              <a:prstClr val="black">
                <a:alpha val="40000"/>
              </a:prstClr>
            </a:outerShdw>
          </a:effectLst>
        </p:spPr>
        <p:txBody>
          <a:bodyPr wrap="none">
            <a:spAutoFit/>
          </a:bodyPr>
          <a:lstStyle/>
          <a:p>
            <a:pPr algn="ctr"/>
            <a:r>
              <a:rPr lang="zh-CN" altLang="en-US" sz="4000" b="1" dirty="0">
                <a:solidFill>
                  <a:schemeClr val="bg1"/>
                </a:solidFill>
                <a:latin typeface="华康少女文字W5(P)" panose="040F0500000000000000" pitchFamily="82" charset="-122"/>
                <a:ea typeface="华康少女文字W5(P)" panose="040F0500000000000000" pitchFamily="82" charset="-122"/>
              </a:rPr>
              <a:t>帽子</a:t>
            </a:r>
            <a:endParaRPr lang="zh-CN" altLang="en-US" sz="4000" b="1" dirty="0">
              <a:solidFill>
                <a:schemeClr val="bg1"/>
              </a:solidFill>
              <a:latin typeface="华康少女文字W5(P)" panose="040F0500000000000000" pitchFamily="82" charset="-122"/>
              <a:ea typeface="华康少女文字W5(P)" panose="040F0500000000000000" pitchFamily="8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Sing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500"/>
                                        <p:tgtEl>
                                          <p:spTgt spid="7"/>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anim calcmode="lin" valueType="num">
                                      <p:cBhvr>
                                        <p:cTn id="12" dur="500" fill="hold"/>
                                        <p:tgtEl>
                                          <p:spTgt spid="28"/>
                                        </p:tgtEl>
                                        <p:attrNameLst>
                                          <p:attrName>ppt_x</p:attrName>
                                        </p:attrNameLst>
                                      </p:cBhvr>
                                      <p:tavLst>
                                        <p:tav tm="0">
                                          <p:val>
                                            <p:strVal val="#ppt_x"/>
                                          </p:val>
                                        </p:tav>
                                        <p:tav tm="100000">
                                          <p:val>
                                            <p:strVal val="#ppt_x"/>
                                          </p:val>
                                        </p:tav>
                                      </p:tavLst>
                                    </p:anim>
                                    <p:anim calcmode="lin" valueType="num">
                                      <p:cBhvr>
                                        <p:cTn id="13" dur="500" fill="hold"/>
                                        <p:tgtEl>
                                          <p:spTgt spid="28"/>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1" presetClass="entr" presetSubtype="1"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heel(1)">
                                      <p:cBhvr>
                                        <p:cTn id="17" dur="500"/>
                                        <p:tgtEl>
                                          <p:spTgt spid="16"/>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anim calcmode="lin" valueType="num">
                                      <p:cBhvr>
                                        <p:cTn id="22" dur="500" fill="hold"/>
                                        <p:tgtEl>
                                          <p:spTgt spid="29"/>
                                        </p:tgtEl>
                                        <p:attrNameLst>
                                          <p:attrName>ppt_x</p:attrName>
                                        </p:attrNameLst>
                                      </p:cBhvr>
                                      <p:tavLst>
                                        <p:tav tm="0">
                                          <p:val>
                                            <p:strVal val="#ppt_x"/>
                                          </p:val>
                                        </p:tav>
                                        <p:tav tm="100000">
                                          <p:val>
                                            <p:strVal val="#ppt_x"/>
                                          </p:val>
                                        </p:tav>
                                      </p:tavLst>
                                    </p:anim>
                                    <p:anim calcmode="lin" valueType="num">
                                      <p:cBhvr>
                                        <p:cTn id="23" dur="500" fill="hold"/>
                                        <p:tgtEl>
                                          <p:spTgt spid="29"/>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1" presetClass="entr" presetSubtype="1"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heel(1)">
                                      <p:cBhvr>
                                        <p:cTn id="27" dur="500"/>
                                        <p:tgtEl>
                                          <p:spTgt spid="21"/>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anim calcmode="lin" valueType="num">
                                      <p:cBhvr>
                                        <p:cTn id="32" dur="500" fill="hold"/>
                                        <p:tgtEl>
                                          <p:spTgt spid="30"/>
                                        </p:tgtEl>
                                        <p:attrNameLst>
                                          <p:attrName>ppt_x</p:attrName>
                                        </p:attrNameLst>
                                      </p:cBhvr>
                                      <p:tavLst>
                                        <p:tav tm="0">
                                          <p:val>
                                            <p:strVal val="#ppt_x"/>
                                          </p:val>
                                        </p:tav>
                                        <p:tav tm="100000">
                                          <p:val>
                                            <p:strVal val="#ppt_x"/>
                                          </p:val>
                                        </p:tav>
                                      </p:tavLst>
                                    </p:anim>
                                    <p:anim calcmode="lin" valueType="num">
                                      <p:cBhvr>
                                        <p:cTn id="33" dur="500" fill="hold"/>
                                        <p:tgtEl>
                                          <p:spTgt spid="30"/>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1" presetClass="entr" presetSubtype="1"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heel(1)">
                                      <p:cBhvr>
                                        <p:cTn id="37" dur="500"/>
                                        <p:tgtEl>
                                          <p:spTgt spid="20"/>
                                        </p:tgtEl>
                                      </p:cBhvr>
                                    </p:animEffect>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500"/>
                                        <p:tgtEl>
                                          <p:spTgt spid="31"/>
                                        </p:tgtEl>
                                      </p:cBhvr>
                                    </p:animEffect>
                                    <p:anim calcmode="lin" valueType="num">
                                      <p:cBhvr>
                                        <p:cTn id="42" dur="500" fill="hold"/>
                                        <p:tgtEl>
                                          <p:spTgt spid="31"/>
                                        </p:tgtEl>
                                        <p:attrNameLst>
                                          <p:attrName>ppt_x</p:attrName>
                                        </p:attrNameLst>
                                      </p:cBhvr>
                                      <p:tavLst>
                                        <p:tav tm="0">
                                          <p:val>
                                            <p:strVal val="#ppt_x"/>
                                          </p:val>
                                        </p:tav>
                                        <p:tav tm="100000">
                                          <p:val>
                                            <p:strVal val="#ppt_x"/>
                                          </p:val>
                                        </p:tav>
                                      </p:tavLst>
                                    </p:anim>
                                    <p:anim calcmode="lin" valueType="num">
                                      <p:cBhvr>
                                        <p:cTn id="43" dur="500" fill="hold"/>
                                        <p:tgtEl>
                                          <p:spTgt spid="31"/>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par>
                          <p:cTn id="48" fill="hold">
                            <p:stCondLst>
                              <p:cond delay="450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25"/>
                                        </p:tgtEl>
                                        <p:attrNameLst>
                                          <p:attrName>ppt_y</p:attrName>
                                        </p:attrNameLst>
                                      </p:cBhvr>
                                      <p:tavLst>
                                        <p:tav tm="0">
                                          <p:val>
                                            <p:strVal val="#ppt_y"/>
                                          </p:val>
                                        </p:tav>
                                        <p:tav tm="100000">
                                          <p:val>
                                            <p:strVal val="#ppt_y"/>
                                          </p:val>
                                        </p:tav>
                                      </p:tavLst>
                                    </p:anim>
                                    <p:anim calcmode="lin" valueType="num">
                                      <p:cBhvr>
                                        <p:cTn id="53" dur="50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animBg="1"/>
      <p:bldP spid="28" grpId="0"/>
      <p:bldP spid="29" grpId="0"/>
      <p:bldP spid="30" grpId="0"/>
      <p:bldP spid="3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 name="组合 64"/>
          <p:cNvGrpSpPr/>
          <p:nvPr/>
        </p:nvGrpSpPr>
        <p:grpSpPr>
          <a:xfrm>
            <a:off x="330046" y="1816564"/>
            <a:ext cx="4922659" cy="1969810"/>
            <a:chOff x="326879" y="1816564"/>
            <a:chExt cx="4922659" cy="1969810"/>
          </a:xfrm>
        </p:grpSpPr>
        <p:grpSp>
          <p:nvGrpSpPr>
            <p:cNvPr id="3" name="组合 2"/>
            <p:cNvGrpSpPr/>
            <p:nvPr/>
          </p:nvGrpSpPr>
          <p:grpSpPr>
            <a:xfrm>
              <a:off x="326879" y="1816564"/>
              <a:ext cx="4922659" cy="1969810"/>
              <a:chOff x="3047994" y="1953070"/>
              <a:chExt cx="6096012" cy="3016545"/>
            </a:xfrm>
          </p:grpSpPr>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t="25789" b="24727"/>
              <a:stretch>
                <a:fillRect/>
              </a:stretch>
            </p:blipFill>
            <p:spPr>
              <a:xfrm>
                <a:off x="3047994" y="1953070"/>
                <a:ext cx="6096012" cy="3016545"/>
              </a:xfrm>
              <a:prstGeom prst="rect">
                <a:avLst/>
              </a:prstGeom>
            </p:spPr>
          </p:pic>
          <p:sp>
            <p:nvSpPr>
              <p:cNvPr id="6" name="矩形 5"/>
              <p:cNvSpPr/>
              <p:nvPr/>
            </p:nvSpPr>
            <p:spPr>
              <a:xfrm>
                <a:off x="4003040" y="3677183"/>
                <a:ext cx="4185920" cy="912572"/>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49216" y="2930383"/>
              <a:ext cx="3877985" cy="584775"/>
            </a:xfrm>
            <a:prstGeom prst="rect">
              <a:avLst/>
            </a:prstGeom>
          </p:spPr>
          <p:txBody>
            <a:bodyPr wrap="none">
              <a:spAutoFit/>
            </a:bodyPr>
            <a:lstStyle/>
            <a:p>
              <a:r>
                <a:rPr lang="zh-CN" altLang="en-US" sz="3200" b="1" dirty="0">
                  <a:solidFill>
                    <a:srgbClr val="7CC9C4"/>
                  </a:solidFill>
                  <a:latin typeface="华康少女文字W5(P)" panose="040F0500000000000000" pitchFamily="82" charset="-122"/>
                  <a:ea typeface="华康少女文字W5(P)" panose="040F0500000000000000" pitchFamily="82" charset="-122"/>
                </a:rPr>
                <a:t>夏令营训练注意事项</a:t>
              </a:r>
              <a:endParaRPr lang="zh-CN" altLang="en-US" sz="3200" b="1" dirty="0">
                <a:solidFill>
                  <a:srgbClr val="7CC9C4"/>
                </a:solidFill>
                <a:latin typeface="华康少女文字W5(P)" panose="040F0500000000000000" pitchFamily="82" charset="-122"/>
                <a:ea typeface="华康少女文字W5(P)" panose="040F0500000000000000" pitchFamily="82" charset="-122"/>
              </a:endParaRPr>
            </a:p>
          </p:txBody>
        </p:sp>
      </p:grpSp>
      <p:grpSp>
        <p:nvGrpSpPr>
          <p:cNvPr id="8" name="组合 7"/>
          <p:cNvGrpSpPr/>
          <p:nvPr/>
        </p:nvGrpSpPr>
        <p:grpSpPr>
          <a:xfrm>
            <a:off x="6225070" y="2175592"/>
            <a:ext cx="4444515" cy="261781"/>
            <a:chOff x="3802614" y="2831415"/>
            <a:chExt cx="4444515" cy="261781"/>
          </a:xfrm>
        </p:grpSpPr>
        <p:sp>
          <p:nvSpPr>
            <p:cNvPr id="9" name="等腰三角形 8"/>
            <p:cNvSpPr/>
            <p:nvPr/>
          </p:nvSpPr>
          <p:spPr>
            <a:xfrm flipV="1">
              <a:off x="4013949"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802614"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等腰三角形 10"/>
            <p:cNvSpPr/>
            <p:nvPr/>
          </p:nvSpPr>
          <p:spPr>
            <a:xfrm flipV="1">
              <a:off x="4633721"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422386"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flipV="1">
              <a:off x="5253492"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042157"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flipV="1">
              <a:off x="5873263"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661928"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flipV="1">
              <a:off x="6493034"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281699"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flipV="1">
              <a:off x="7112805"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6901470"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flipV="1">
              <a:off x="7732576"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7521241"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8141011"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6206142" y="3342545"/>
            <a:ext cx="4444515" cy="261781"/>
            <a:chOff x="3802614" y="2831415"/>
            <a:chExt cx="4444515" cy="261781"/>
          </a:xfrm>
        </p:grpSpPr>
        <p:sp>
          <p:nvSpPr>
            <p:cNvPr id="25" name="等腰三角形 24"/>
            <p:cNvSpPr/>
            <p:nvPr/>
          </p:nvSpPr>
          <p:spPr>
            <a:xfrm flipV="1">
              <a:off x="4013949"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3802614"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等腰三角形 26"/>
            <p:cNvSpPr/>
            <p:nvPr/>
          </p:nvSpPr>
          <p:spPr>
            <a:xfrm flipV="1">
              <a:off x="4633721"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4422386"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flipV="1">
              <a:off x="5253492"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5042157"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flipV="1">
              <a:off x="5873263"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661928"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flipV="1">
              <a:off x="6493034"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6281699"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等腰三角形 34"/>
            <p:cNvSpPr/>
            <p:nvPr/>
          </p:nvSpPr>
          <p:spPr>
            <a:xfrm flipV="1">
              <a:off x="7112805"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6901470"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等腰三角形 36"/>
            <p:cNvSpPr/>
            <p:nvPr/>
          </p:nvSpPr>
          <p:spPr>
            <a:xfrm flipV="1">
              <a:off x="7732576"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7521241"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8141011"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6231078" y="4507187"/>
            <a:ext cx="4444515" cy="261781"/>
            <a:chOff x="3802614" y="2831415"/>
            <a:chExt cx="4444515" cy="261781"/>
          </a:xfrm>
        </p:grpSpPr>
        <p:sp>
          <p:nvSpPr>
            <p:cNvPr id="41" name="等腰三角形 40"/>
            <p:cNvSpPr/>
            <p:nvPr/>
          </p:nvSpPr>
          <p:spPr>
            <a:xfrm flipV="1">
              <a:off x="4013949"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3802614"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flipV="1">
              <a:off x="4633721"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422386"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等腰三角形 44"/>
            <p:cNvSpPr/>
            <p:nvPr/>
          </p:nvSpPr>
          <p:spPr>
            <a:xfrm flipV="1">
              <a:off x="5253492"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5042157"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等腰三角形 46"/>
            <p:cNvSpPr/>
            <p:nvPr/>
          </p:nvSpPr>
          <p:spPr>
            <a:xfrm flipV="1">
              <a:off x="5873263"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5661928"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flipV="1">
              <a:off x="6493034"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6281699"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等腰三角形 50"/>
            <p:cNvSpPr/>
            <p:nvPr/>
          </p:nvSpPr>
          <p:spPr>
            <a:xfrm flipV="1">
              <a:off x="7112805" y="2831415"/>
              <a:ext cx="303220" cy="261781"/>
            </a:xfrm>
            <a:prstGeom prst="triangle">
              <a:avLst/>
            </a:prstGeom>
            <a:solidFill>
              <a:srgbClr val="99A8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6901470"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等腰三角形 52"/>
            <p:cNvSpPr/>
            <p:nvPr/>
          </p:nvSpPr>
          <p:spPr>
            <a:xfrm flipV="1">
              <a:off x="7732576" y="2831415"/>
              <a:ext cx="303220" cy="261781"/>
            </a:xfrm>
            <a:prstGeom prst="triangle">
              <a:avLst/>
            </a:prstGeom>
            <a:solidFill>
              <a:srgbClr val="1754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7521241"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8141011" y="2831415"/>
              <a:ext cx="106118" cy="106118"/>
            </a:xfrm>
            <a:prstGeom prst="ellipse">
              <a:avLst/>
            </a:prstGeom>
            <a:solidFill>
              <a:srgbClr val="FF90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6" name="组合 55"/>
          <p:cNvGrpSpPr/>
          <p:nvPr/>
        </p:nvGrpSpPr>
        <p:grpSpPr>
          <a:xfrm>
            <a:off x="5775042" y="1634516"/>
            <a:ext cx="5344571" cy="565455"/>
            <a:chOff x="3431201" y="2124068"/>
            <a:chExt cx="5344571" cy="565455"/>
          </a:xfrm>
        </p:grpSpPr>
        <p:sp>
          <p:nvSpPr>
            <p:cNvPr id="57" name="圆角矩形 21"/>
            <p:cNvSpPr/>
            <p:nvPr/>
          </p:nvSpPr>
          <p:spPr>
            <a:xfrm>
              <a:off x="3431201" y="2124068"/>
              <a:ext cx="5344571" cy="565455"/>
            </a:xfrm>
            <a:prstGeom prst="roundRect">
              <a:avLst>
                <a:gd name="adj" fmla="val 50000"/>
              </a:avLst>
            </a:prstGeom>
            <a:solidFill>
              <a:srgbClr val="17550E"/>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4010606" y="2175963"/>
              <a:ext cx="4185761" cy="461665"/>
            </a:xfrm>
            <a:prstGeom prst="rect">
              <a:avLst/>
            </a:prstGeom>
          </p:spPr>
          <p:txBody>
            <a:bodyPr wrap="none">
              <a:spAutoFit/>
            </a:bodyPr>
            <a:lstStyle/>
            <a:p>
              <a:r>
                <a:rPr lang="zh-CN" altLang="en-US" sz="2400" dirty="0">
                  <a:solidFill>
                    <a:schemeClr val="bg1"/>
                  </a:solidFill>
                  <a:latin typeface="迷你简少儿" panose="03000509000000000000" pitchFamily="65" charset="-122"/>
                  <a:ea typeface="迷你简少儿" panose="03000509000000000000" pitchFamily="65" charset="-122"/>
                </a:rPr>
                <a:t>第一项：注意保护自己的安全</a:t>
              </a:r>
              <a:endParaRPr lang="zh-CN" altLang="en-US" sz="2400" dirty="0">
                <a:solidFill>
                  <a:schemeClr val="bg1"/>
                </a:solidFill>
                <a:latin typeface="迷你简少儿" panose="03000509000000000000" pitchFamily="65" charset="-122"/>
                <a:ea typeface="迷你简少儿" panose="03000509000000000000" pitchFamily="65" charset="-122"/>
              </a:endParaRPr>
            </a:p>
          </p:txBody>
        </p:sp>
      </p:grpSp>
      <p:grpSp>
        <p:nvGrpSpPr>
          <p:cNvPr id="59" name="组合 58"/>
          <p:cNvGrpSpPr/>
          <p:nvPr/>
        </p:nvGrpSpPr>
        <p:grpSpPr>
          <a:xfrm>
            <a:off x="5756114" y="2801469"/>
            <a:ext cx="5344571" cy="565455"/>
            <a:chOff x="3412273" y="3291021"/>
            <a:chExt cx="5344571" cy="565455"/>
          </a:xfrm>
        </p:grpSpPr>
        <p:sp>
          <p:nvSpPr>
            <p:cNvPr id="60" name="圆角矩形 53"/>
            <p:cNvSpPr/>
            <p:nvPr/>
          </p:nvSpPr>
          <p:spPr>
            <a:xfrm>
              <a:off x="3412273" y="3291021"/>
              <a:ext cx="5344571" cy="565455"/>
            </a:xfrm>
            <a:prstGeom prst="roundRect">
              <a:avLst>
                <a:gd name="adj" fmla="val 50000"/>
              </a:avLst>
            </a:prstGeom>
            <a:solidFill>
              <a:srgbClr val="17550E"/>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3991678" y="3342916"/>
              <a:ext cx="4185761" cy="461665"/>
            </a:xfrm>
            <a:prstGeom prst="rect">
              <a:avLst/>
            </a:prstGeom>
          </p:spPr>
          <p:txBody>
            <a:bodyPr wrap="none">
              <a:spAutoFit/>
            </a:bodyPr>
            <a:lstStyle/>
            <a:p>
              <a:r>
                <a:rPr lang="zh-CN" altLang="en-US" sz="2400" dirty="0">
                  <a:solidFill>
                    <a:schemeClr val="bg1"/>
                  </a:solidFill>
                  <a:latin typeface="迷你简少儿" panose="03000509000000000000" pitchFamily="65" charset="-122"/>
                  <a:ea typeface="迷你简少儿" panose="03000509000000000000" pitchFamily="65" charset="-122"/>
                </a:rPr>
                <a:t>第二项：注意保护自己的安全</a:t>
              </a:r>
              <a:endParaRPr lang="zh-CN" altLang="en-US" sz="2400" dirty="0">
                <a:solidFill>
                  <a:schemeClr val="bg1"/>
                </a:solidFill>
                <a:latin typeface="迷你简少儿" panose="03000509000000000000" pitchFamily="65" charset="-122"/>
                <a:ea typeface="迷你简少儿" panose="03000509000000000000" pitchFamily="65" charset="-122"/>
              </a:endParaRPr>
            </a:p>
          </p:txBody>
        </p:sp>
      </p:grpSp>
      <p:grpSp>
        <p:nvGrpSpPr>
          <p:cNvPr id="62" name="组合 61"/>
          <p:cNvGrpSpPr/>
          <p:nvPr/>
        </p:nvGrpSpPr>
        <p:grpSpPr>
          <a:xfrm>
            <a:off x="5781050" y="3966111"/>
            <a:ext cx="5344571" cy="565455"/>
            <a:chOff x="3437209" y="4455663"/>
            <a:chExt cx="5344571" cy="565455"/>
          </a:xfrm>
        </p:grpSpPr>
        <p:sp>
          <p:nvSpPr>
            <p:cNvPr id="63" name="圆角矩形 70"/>
            <p:cNvSpPr/>
            <p:nvPr/>
          </p:nvSpPr>
          <p:spPr>
            <a:xfrm>
              <a:off x="3437209" y="4455663"/>
              <a:ext cx="5344571" cy="565455"/>
            </a:xfrm>
            <a:prstGeom prst="roundRect">
              <a:avLst>
                <a:gd name="adj" fmla="val 50000"/>
              </a:avLst>
            </a:prstGeom>
            <a:solidFill>
              <a:srgbClr val="17550E"/>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4016614" y="4507558"/>
              <a:ext cx="4185761" cy="461665"/>
            </a:xfrm>
            <a:prstGeom prst="rect">
              <a:avLst/>
            </a:prstGeom>
          </p:spPr>
          <p:txBody>
            <a:bodyPr wrap="none">
              <a:spAutoFit/>
            </a:bodyPr>
            <a:lstStyle/>
            <a:p>
              <a:r>
                <a:rPr lang="zh-CN" altLang="en-US" sz="2400" dirty="0">
                  <a:solidFill>
                    <a:schemeClr val="bg1"/>
                  </a:solidFill>
                  <a:latin typeface="迷你简少儿" panose="03000509000000000000" pitchFamily="65" charset="-122"/>
                  <a:ea typeface="迷你简少儿" panose="03000509000000000000" pitchFamily="65" charset="-122"/>
                </a:rPr>
                <a:t>第三项：注意保护自己的安全</a:t>
              </a:r>
              <a:endParaRPr lang="zh-CN" altLang="en-US" sz="2400" dirty="0">
                <a:solidFill>
                  <a:schemeClr val="bg1"/>
                </a:solidFill>
                <a:latin typeface="迷你简少儿" panose="03000509000000000000" pitchFamily="65" charset="-122"/>
                <a:ea typeface="迷你简少儿" panose="03000509000000000000" pitchFamily="65"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randombar(horizontal)">
                                      <p:cBhvr>
                                        <p:cTn id="7" dur="500"/>
                                        <p:tgtEl>
                                          <p:spTgt spid="65"/>
                                        </p:tgtEl>
                                      </p:cBhvr>
                                    </p:animEffect>
                                  </p:childTnLst>
                                </p:cTn>
                              </p:par>
                            </p:childTnLst>
                          </p:cTn>
                        </p:par>
                        <p:par>
                          <p:cTn id="8" fill="hold">
                            <p:stCondLst>
                              <p:cond delay="500"/>
                            </p:stCondLst>
                            <p:childTnLst>
                              <p:par>
                                <p:cTn id="9" presetID="22" presetClass="entr" presetSubtype="1" fill="hold" nodeType="after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par>
                                <p:cTn id="12" presetID="22" presetClass="entr" presetSubtype="1" fill="hold" nodeType="withEffect">
                                  <p:stCondLst>
                                    <p:cond delay="1000"/>
                                  </p:stCondLst>
                                  <p:childTnLst>
                                    <p:set>
                                      <p:cBhvr>
                                        <p:cTn id="13" dur="1" fill="hold">
                                          <p:stCondLst>
                                            <p:cond delay="0"/>
                                          </p:stCondLst>
                                        </p:cTn>
                                        <p:tgtEl>
                                          <p:spTgt spid="24"/>
                                        </p:tgtEl>
                                        <p:attrNameLst>
                                          <p:attrName>style.visibility</p:attrName>
                                        </p:attrNameLst>
                                      </p:cBhvr>
                                      <p:to>
                                        <p:strVal val="visible"/>
                                      </p:to>
                                    </p:set>
                                    <p:animEffect transition="in" filter="wipe(up)">
                                      <p:cBhvr>
                                        <p:cTn id="14" dur="500"/>
                                        <p:tgtEl>
                                          <p:spTgt spid="24"/>
                                        </p:tgtEl>
                                      </p:cBhvr>
                                    </p:animEffect>
                                  </p:childTnLst>
                                </p:cTn>
                              </p:par>
                              <p:par>
                                <p:cTn id="15" presetID="22" presetClass="entr" presetSubtype="1" fill="hold" nodeType="withEffect">
                                  <p:stCondLst>
                                    <p:cond delay="1500"/>
                                  </p:stCondLst>
                                  <p:childTnLst>
                                    <p:set>
                                      <p:cBhvr>
                                        <p:cTn id="16" dur="1" fill="hold">
                                          <p:stCondLst>
                                            <p:cond delay="0"/>
                                          </p:stCondLst>
                                        </p:cTn>
                                        <p:tgtEl>
                                          <p:spTgt spid="40"/>
                                        </p:tgtEl>
                                        <p:attrNameLst>
                                          <p:attrName>style.visibility</p:attrName>
                                        </p:attrNameLst>
                                      </p:cBhvr>
                                      <p:to>
                                        <p:strVal val="visible"/>
                                      </p:to>
                                    </p:set>
                                    <p:animEffect transition="in" filter="wipe(up)">
                                      <p:cBhvr>
                                        <p:cTn id="17" dur="500"/>
                                        <p:tgtEl>
                                          <p:spTgt spid="40"/>
                                        </p:tgtEl>
                                      </p:cBhvr>
                                    </p:animEffect>
                                  </p:childTnLst>
                                </p:cTn>
                              </p:par>
                              <p:par>
                                <p:cTn id="18" presetID="22" presetClass="entr" presetSubtype="1" fill="hold"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up)">
                                      <p:cBhvr>
                                        <p:cTn id="20" dur="500"/>
                                        <p:tgtEl>
                                          <p:spTgt spid="56"/>
                                        </p:tgtEl>
                                      </p:cBhvr>
                                    </p:animEffect>
                                  </p:childTnLst>
                                </p:cTn>
                              </p:par>
                              <p:par>
                                <p:cTn id="21" presetID="22" presetClass="entr" presetSubtype="1" fill="hold" nodeType="withEffect">
                                  <p:stCondLst>
                                    <p:cond delay="500"/>
                                  </p:stCondLst>
                                  <p:childTnLst>
                                    <p:set>
                                      <p:cBhvr>
                                        <p:cTn id="22" dur="1" fill="hold">
                                          <p:stCondLst>
                                            <p:cond delay="0"/>
                                          </p:stCondLst>
                                        </p:cTn>
                                        <p:tgtEl>
                                          <p:spTgt spid="59"/>
                                        </p:tgtEl>
                                        <p:attrNameLst>
                                          <p:attrName>style.visibility</p:attrName>
                                        </p:attrNameLst>
                                      </p:cBhvr>
                                      <p:to>
                                        <p:strVal val="visible"/>
                                      </p:to>
                                    </p:set>
                                    <p:animEffect transition="in" filter="wipe(up)">
                                      <p:cBhvr>
                                        <p:cTn id="23" dur="500"/>
                                        <p:tgtEl>
                                          <p:spTgt spid="59"/>
                                        </p:tgtEl>
                                      </p:cBhvr>
                                    </p:animEffect>
                                  </p:childTnLst>
                                </p:cTn>
                              </p:par>
                              <p:par>
                                <p:cTn id="24" presetID="22" presetClass="entr" presetSubtype="1" fill="hold" nodeType="withEffect">
                                  <p:stCondLst>
                                    <p:cond delay="1000"/>
                                  </p:stCondLst>
                                  <p:childTnLst>
                                    <p:set>
                                      <p:cBhvr>
                                        <p:cTn id="25" dur="1" fill="hold">
                                          <p:stCondLst>
                                            <p:cond delay="0"/>
                                          </p:stCondLst>
                                        </p:cTn>
                                        <p:tgtEl>
                                          <p:spTgt spid="62"/>
                                        </p:tgtEl>
                                        <p:attrNameLst>
                                          <p:attrName>style.visibility</p:attrName>
                                        </p:attrNameLst>
                                      </p:cBhvr>
                                      <p:to>
                                        <p:strVal val="visible"/>
                                      </p:to>
                                    </p:set>
                                    <p:animEffect transition="in" filter="wipe(up)">
                                      <p:cBhvr>
                                        <p:cTn id="2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1">
            <a:extLst>
              <a:ext uri="{28A0092B-C50C-407E-A947-70E740481C1C}">
                <a14:useLocalDpi xmlns:a14="http://schemas.microsoft.com/office/drawing/2010/main" val="0"/>
              </a:ext>
            </a:extLst>
          </a:blip>
          <a:srcRect l="10463" t="13385" r="14922" b="12799"/>
          <a:stretch>
            <a:fillRect/>
          </a:stretch>
        </p:blipFill>
        <p:spPr>
          <a:xfrm>
            <a:off x="713125" y="1424120"/>
            <a:ext cx="3181679" cy="3147668"/>
          </a:xfrm>
          <a:prstGeom prst="rect">
            <a:avLst/>
          </a:prstGeom>
        </p:spPr>
      </p:pic>
      <p:grpSp>
        <p:nvGrpSpPr>
          <p:cNvPr id="2" name="组合 1"/>
          <p:cNvGrpSpPr/>
          <p:nvPr/>
        </p:nvGrpSpPr>
        <p:grpSpPr>
          <a:xfrm>
            <a:off x="3634671" y="372043"/>
            <a:ext cx="4922659" cy="1969810"/>
            <a:chOff x="326879" y="1816564"/>
            <a:chExt cx="4922659" cy="1969810"/>
          </a:xfrm>
        </p:grpSpPr>
        <p:grpSp>
          <p:nvGrpSpPr>
            <p:cNvPr id="3" name="组合 2"/>
            <p:cNvGrpSpPr/>
            <p:nvPr/>
          </p:nvGrpSpPr>
          <p:grpSpPr>
            <a:xfrm>
              <a:off x="326879" y="1816564"/>
              <a:ext cx="4922659" cy="1969810"/>
              <a:chOff x="3047994" y="1953070"/>
              <a:chExt cx="6096012" cy="3016544"/>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t="25789" b="24727"/>
              <a:stretch>
                <a:fillRect/>
              </a:stretch>
            </p:blipFill>
            <p:spPr>
              <a:xfrm>
                <a:off x="3047994" y="1953070"/>
                <a:ext cx="6096012" cy="3016544"/>
              </a:xfrm>
              <a:prstGeom prst="rect">
                <a:avLst/>
              </a:prstGeom>
            </p:spPr>
          </p:pic>
          <p:sp>
            <p:nvSpPr>
              <p:cNvPr id="6" name="矩形 5"/>
              <p:cNvSpPr/>
              <p:nvPr/>
            </p:nvSpPr>
            <p:spPr>
              <a:xfrm>
                <a:off x="4003040" y="3677183"/>
                <a:ext cx="4185920" cy="91257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49216" y="2930383"/>
              <a:ext cx="3877985" cy="584775"/>
            </a:xfrm>
            <a:prstGeom prst="rect">
              <a:avLst/>
            </a:prstGeom>
          </p:spPr>
          <p:txBody>
            <a:bodyPr wrap="none">
              <a:spAutoFit/>
            </a:bodyPr>
            <a:lstStyle/>
            <a:p>
              <a:r>
                <a:rPr lang="zh-CN" altLang="en-US" sz="3200" b="1" dirty="0">
                  <a:solidFill>
                    <a:srgbClr val="7CC9C4"/>
                  </a:solidFill>
                  <a:latin typeface="华康少女文字W5(P)" panose="040F0500000000000000" pitchFamily="82" charset="-122"/>
                  <a:ea typeface="华康少女文字W5(P)" panose="040F0500000000000000" pitchFamily="82" charset="-122"/>
                </a:rPr>
                <a:t>夏令营训练注意事项</a:t>
              </a:r>
              <a:endParaRPr lang="zh-CN" altLang="en-US" sz="3200" b="1" dirty="0">
                <a:solidFill>
                  <a:srgbClr val="7CC9C4"/>
                </a:solidFill>
                <a:latin typeface="华康少女文字W5(P)" panose="040F0500000000000000" pitchFamily="82" charset="-122"/>
                <a:ea typeface="华康少女文字W5(P)" panose="040F0500000000000000" pitchFamily="82" charset="-122"/>
              </a:endParaRPr>
            </a:p>
          </p:txBody>
        </p:sp>
      </p:grpSp>
      <p:sp>
        <p:nvSpPr>
          <p:cNvPr id="17" name="矩形 16"/>
          <p:cNvSpPr/>
          <p:nvPr/>
        </p:nvSpPr>
        <p:spPr>
          <a:xfrm>
            <a:off x="2573598" y="1989371"/>
            <a:ext cx="940519" cy="830997"/>
          </a:xfrm>
          <a:prstGeom prst="rect">
            <a:avLst/>
          </a:prstGeom>
        </p:spPr>
        <p:txBody>
          <a:bodyPr wrap="square">
            <a:spAutoFit/>
          </a:bodyPr>
          <a:lstStyle/>
          <a:p>
            <a:pPr algn="ctr"/>
            <a:r>
              <a:rPr lang="zh-CN" altLang="en-US" sz="4800" dirty="0">
                <a:solidFill>
                  <a:srgbClr val="51B7B0"/>
                </a:solidFill>
                <a:latin typeface="华康少女文字W5(P)" panose="040F0500000000000000" pitchFamily="82" charset="-122"/>
                <a:ea typeface="华康少女文字W5(P)" panose="040F0500000000000000" pitchFamily="82" charset="-122"/>
              </a:rPr>
              <a:t>吃</a:t>
            </a:r>
            <a:endParaRPr lang="en-US" altLang="zh-CN" sz="4800" dirty="0">
              <a:solidFill>
                <a:srgbClr val="51B7B0"/>
              </a:solidFill>
              <a:latin typeface="华康少女文字W5(P)" panose="040F0500000000000000" pitchFamily="82" charset="-122"/>
              <a:ea typeface="华康少女文字W5(P)" panose="040F0500000000000000" pitchFamily="82" charset="-122"/>
            </a:endParaRPr>
          </a:p>
        </p:txBody>
      </p:sp>
      <p:sp>
        <p:nvSpPr>
          <p:cNvPr id="18" name="矩形 17"/>
          <p:cNvSpPr/>
          <p:nvPr/>
        </p:nvSpPr>
        <p:spPr>
          <a:xfrm>
            <a:off x="1058277" y="2575587"/>
            <a:ext cx="2031325" cy="953723"/>
          </a:xfrm>
          <a:prstGeom prst="rect">
            <a:avLst/>
          </a:prstGeom>
        </p:spPr>
        <p:txBody>
          <a:bodyPr wrap="none">
            <a:spAutoFit/>
          </a:bodyPr>
          <a:lstStyle/>
          <a:p>
            <a:pPr algn="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en-US" altLang="zh-CN" sz="1600" dirty="0">
              <a:solidFill>
                <a:schemeClr val="tx1">
                  <a:lumMod val="85000"/>
                  <a:lumOff val="15000"/>
                </a:schemeClr>
              </a:solidFill>
              <a:latin typeface="迷你简祥隶" panose="03000509000000000000" pitchFamily="65" charset="-122"/>
              <a:ea typeface="迷你简祥隶" panose="03000509000000000000" pitchFamily="65" charset="-122"/>
            </a:endParaRPr>
          </a:p>
          <a:p>
            <a:pPr algn="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endParaRPr>
          </a:p>
          <a:p>
            <a:pPr algn="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endParaRPr>
          </a:p>
        </p:txBody>
      </p:sp>
      <p:pic>
        <p:nvPicPr>
          <p:cNvPr id="23" name="图片 2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178" y="5247935"/>
            <a:ext cx="3112675" cy="389411"/>
          </a:xfrm>
          <a:prstGeom prst="rect">
            <a:avLst/>
          </a:prstGeom>
        </p:spPr>
      </p:pic>
      <p:pic>
        <p:nvPicPr>
          <p:cNvPr id="27" name="图片 26"/>
          <p:cNvPicPr>
            <a:picLocks noChangeAspect="1"/>
          </p:cNvPicPr>
          <p:nvPr/>
        </p:nvPicPr>
        <p:blipFill rotWithShape="1">
          <a:blip r:embed="rId1">
            <a:extLst>
              <a:ext uri="{28A0092B-C50C-407E-A947-70E740481C1C}">
                <a14:useLocalDpi xmlns:a14="http://schemas.microsoft.com/office/drawing/2010/main" val="0"/>
              </a:ext>
            </a:extLst>
          </a:blip>
          <a:srcRect l="10463" t="13385" r="14922" b="12799"/>
          <a:stretch>
            <a:fillRect/>
          </a:stretch>
        </p:blipFill>
        <p:spPr>
          <a:xfrm flipH="1">
            <a:off x="4558343" y="2575587"/>
            <a:ext cx="3181679" cy="3147668"/>
          </a:xfrm>
          <a:prstGeom prst="rect">
            <a:avLst/>
          </a:prstGeom>
        </p:spPr>
      </p:pic>
      <p:sp>
        <p:nvSpPr>
          <p:cNvPr id="21" name="矩形 20"/>
          <p:cNvSpPr/>
          <p:nvPr/>
        </p:nvSpPr>
        <p:spPr>
          <a:xfrm>
            <a:off x="5087500" y="3052448"/>
            <a:ext cx="544409" cy="830997"/>
          </a:xfrm>
          <a:prstGeom prst="rect">
            <a:avLst/>
          </a:prstGeom>
        </p:spPr>
        <p:txBody>
          <a:bodyPr wrap="square">
            <a:spAutoFit/>
          </a:bodyPr>
          <a:lstStyle/>
          <a:p>
            <a:pPr algn="ctr"/>
            <a:r>
              <a:rPr lang="zh-CN" altLang="en-US" sz="4800" dirty="0">
                <a:solidFill>
                  <a:srgbClr val="51B7B0"/>
                </a:solidFill>
                <a:latin typeface="华康少女文字W5(P)" panose="040F0500000000000000" pitchFamily="82" charset="-122"/>
                <a:ea typeface="华康少女文字W5(P)" panose="040F0500000000000000" pitchFamily="82" charset="-122"/>
              </a:rPr>
              <a:t>行</a:t>
            </a:r>
            <a:endParaRPr lang="en-US" altLang="zh-CN" sz="4800" dirty="0">
              <a:solidFill>
                <a:srgbClr val="51B7B0"/>
              </a:solidFill>
              <a:latin typeface="华康少女文字W5(P)" panose="040F0500000000000000" pitchFamily="82" charset="-122"/>
              <a:ea typeface="华康少女文字W5(P)" panose="040F0500000000000000" pitchFamily="82" charset="-122"/>
            </a:endParaRPr>
          </a:p>
        </p:txBody>
      </p:sp>
      <p:sp>
        <p:nvSpPr>
          <p:cNvPr id="22" name="矩形 21"/>
          <p:cNvSpPr/>
          <p:nvPr/>
        </p:nvSpPr>
        <p:spPr>
          <a:xfrm>
            <a:off x="5402418" y="3672559"/>
            <a:ext cx="2031325" cy="953723"/>
          </a:xfrm>
          <a:prstGeom prst="rect">
            <a:avLst/>
          </a:prstGeom>
        </p:spPr>
        <p:txBody>
          <a:bodyPr wrap="none">
            <a:spAutoFit/>
          </a:bodyPr>
          <a:lstStyle/>
          <a:p>
            <a:pPr>
              <a:lnSpc>
                <a:spcPct val="120000"/>
              </a:lnSpc>
            </a:pPr>
            <a:r>
              <a:rPr lang="zh-CN" altLang="en-US" sz="1600" dirty="0">
                <a:solidFill>
                  <a:schemeClr val="tx1">
                    <a:lumMod val="85000"/>
                    <a:lumOff val="15000"/>
                  </a:schemeClr>
                </a:solidFill>
                <a:ea typeface="迷你简祥隶" panose="03000509000000000000" pitchFamily="65" charset="-122"/>
              </a:rPr>
              <a:t>量身定制学习的课程</a:t>
            </a:r>
            <a:endParaRPr lang="en-US" altLang="zh-CN" sz="1600" dirty="0">
              <a:solidFill>
                <a:schemeClr val="tx1">
                  <a:lumMod val="85000"/>
                  <a:lumOff val="15000"/>
                </a:schemeClr>
              </a:solidFill>
              <a:ea typeface="迷你简祥隶" panose="03000509000000000000" pitchFamily="65" charset="-122"/>
            </a:endParaRPr>
          </a:p>
          <a:p>
            <a:pPr>
              <a:lnSpc>
                <a:spcPct val="120000"/>
              </a:lnSpc>
            </a:pPr>
            <a:r>
              <a:rPr lang="zh-CN" altLang="en-US" sz="1600" dirty="0">
                <a:solidFill>
                  <a:schemeClr val="tx1">
                    <a:lumMod val="85000"/>
                    <a:lumOff val="15000"/>
                  </a:schemeClr>
                </a:solidFill>
                <a:ea typeface="迷你简祥隶" panose="03000509000000000000" pitchFamily="65" charset="-122"/>
              </a:rPr>
              <a:t>量身定制学习的课程</a:t>
            </a:r>
            <a:endParaRPr lang="zh-CN" altLang="en-US" sz="1600" dirty="0">
              <a:solidFill>
                <a:schemeClr val="tx1">
                  <a:lumMod val="85000"/>
                  <a:lumOff val="15000"/>
                </a:schemeClr>
              </a:solidFill>
              <a:ea typeface="迷你简祥隶" panose="03000509000000000000" pitchFamily="65" charset="-122"/>
            </a:endParaRPr>
          </a:p>
          <a:p>
            <a:pPr>
              <a:lnSpc>
                <a:spcPct val="120000"/>
              </a:lnSpc>
            </a:pPr>
            <a:r>
              <a:rPr lang="zh-CN" altLang="en-US" sz="1600" dirty="0">
                <a:solidFill>
                  <a:schemeClr val="tx1">
                    <a:lumMod val="85000"/>
                    <a:lumOff val="15000"/>
                  </a:schemeClr>
                </a:solidFill>
                <a:ea typeface="迷你简祥隶" panose="03000509000000000000" pitchFamily="65" charset="-122"/>
              </a:rPr>
              <a:t>量身定制学习的课程</a:t>
            </a:r>
            <a:endParaRPr lang="zh-CN" altLang="en-US" sz="1600" dirty="0">
              <a:solidFill>
                <a:schemeClr val="tx1">
                  <a:lumMod val="85000"/>
                  <a:lumOff val="15000"/>
                </a:schemeClr>
              </a:solidFill>
              <a:ea typeface="迷你简祥隶" panose="03000509000000000000" pitchFamily="65" charset="-122"/>
            </a:endParaRPr>
          </a:p>
        </p:txBody>
      </p:sp>
      <p:pic>
        <p:nvPicPr>
          <p:cNvPr id="28" name="图片 27"/>
          <p:cNvPicPr>
            <a:picLocks noChangeAspect="1"/>
          </p:cNvPicPr>
          <p:nvPr/>
        </p:nvPicPr>
        <p:blipFill rotWithShape="1">
          <a:blip r:embed="rId1">
            <a:extLst>
              <a:ext uri="{28A0092B-C50C-407E-A947-70E740481C1C}">
                <a14:useLocalDpi xmlns:a14="http://schemas.microsoft.com/office/drawing/2010/main" val="0"/>
              </a:ext>
            </a:extLst>
          </a:blip>
          <a:srcRect l="10463" t="13385" r="14922" b="12799"/>
          <a:stretch>
            <a:fillRect/>
          </a:stretch>
        </p:blipFill>
        <p:spPr>
          <a:xfrm>
            <a:off x="8322362" y="1703310"/>
            <a:ext cx="3181679" cy="3147668"/>
          </a:xfrm>
          <a:prstGeom prst="rect">
            <a:avLst/>
          </a:prstGeom>
        </p:spPr>
      </p:pic>
      <p:sp>
        <p:nvSpPr>
          <p:cNvPr id="19" name="矩形 18"/>
          <p:cNvSpPr/>
          <p:nvPr/>
        </p:nvSpPr>
        <p:spPr>
          <a:xfrm>
            <a:off x="10164514" y="2159994"/>
            <a:ext cx="954297" cy="830997"/>
          </a:xfrm>
          <a:prstGeom prst="rect">
            <a:avLst/>
          </a:prstGeom>
        </p:spPr>
        <p:txBody>
          <a:bodyPr wrap="square">
            <a:spAutoFit/>
          </a:bodyPr>
          <a:lstStyle/>
          <a:p>
            <a:pPr algn="ctr"/>
            <a:r>
              <a:rPr lang="zh-CN" altLang="en-US" sz="4800" dirty="0">
                <a:solidFill>
                  <a:srgbClr val="51B7B0"/>
                </a:solidFill>
                <a:latin typeface="华康少女文字W5(P)" panose="040F0500000000000000" pitchFamily="82" charset="-122"/>
                <a:ea typeface="华康少女文字W5(P)" panose="040F0500000000000000" pitchFamily="82" charset="-122"/>
              </a:rPr>
              <a:t>住</a:t>
            </a:r>
            <a:endParaRPr lang="en-US" altLang="zh-CN" sz="4800" dirty="0">
              <a:solidFill>
                <a:srgbClr val="51B7B0"/>
              </a:solidFill>
              <a:latin typeface="华康少女文字W5(P)" panose="040F0500000000000000" pitchFamily="82" charset="-122"/>
              <a:ea typeface="华康少女文字W5(P)" panose="040F0500000000000000" pitchFamily="82" charset="-122"/>
            </a:endParaRPr>
          </a:p>
        </p:txBody>
      </p:sp>
      <p:sp>
        <p:nvSpPr>
          <p:cNvPr id="20" name="矩形 19"/>
          <p:cNvSpPr/>
          <p:nvPr/>
        </p:nvSpPr>
        <p:spPr>
          <a:xfrm>
            <a:off x="8610980" y="2820368"/>
            <a:ext cx="2031325" cy="953723"/>
          </a:xfrm>
          <a:prstGeom prst="rect">
            <a:avLst/>
          </a:prstGeom>
        </p:spPr>
        <p:txBody>
          <a:bodyPr wrap="none">
            <a:spAutoFit/>
          </a:bodyPr>
          <a:lstStyle/>
          <a:p>
            <a:pPr algn="r">
              <a:lnSpc>
                <a:spcPct val="120000"/>
              </a:lnSpc>
            </a:pPr>
            <a:r>
              <a:rPr lang="zh-CN" altLang="en-US" sz="1600" dirty="0">
                <a:solidFill>
                  <a:schemeClr val="tx1">
                    <a:lumMod val="85000"/>
                    <a:lumOff val="15000"/>
                  </a:schemeClr>
                </a:solidFill>
                <a:ea typeface="迷你简祥隶" panose="03000509000000000000" pitchFamily="65" charset="-122"/>
              </a:rPr>
              <a:t>量身定制学习的课程</a:t>
            </a:r>
            <a:endParaRPr lang="en-US" altLang="zh-CN" sz="1600" dirty="0">
              <a:solidFill>
                <a:schemeClr val="tx1">
                  <a:lumMod val="85000"/>
                  <a:lumOff val="15000"/>
                </a:schemeClr>
              </a:solidFill>
              <a:ea typeface="迷你简祥隶" panose="03000509000000000000" pitchFamily="65" charset="-122"/>
            </a:endParaRPr>
          </a:p>
          <a:p>
            <a:pPr algn="r">
              <a:lnSpc>
                <a:spcPct val="120000"/>
              </a:lnSpc>
            </a:pPr>
            <a:r>
              <a:rPr lang="zh-CN" altLang="en-US" sz="1600" dirty="0">
                <a:solidFill>
                  <a:schemeClr val="tx1">
                    <a:lumMod val="85000"/>
                    <a:lumOff val="15000"/>
                  </a:schemeClr>
                </a:solidFill>
                <a:ea typeface="迷你简祥隶" panose="03000509000000000000" pitchFamily="65" charset="-122"/>
              </a:rPr>
              <a:t>量身定制学习的课程</a:t>
            </a:r>
            <a:endParaRPr lang="zh-CN" altLang="en-US" sz="1600" dirty="0">
              <a:solidFill>
                <a:schemeClr val="tx1">
                  <a:lumMod val="85000"/>
                  <a:lumOff val="15000"/>
                </a:schemeClr>
              </a:solidFill>
              <a:ea typeface="迷你简祥隶" panose="03000509000000000000" pitchFamily="65" charset="-122"/>
            </a:endParaRPr>
          </a:p>
          <a:p>
            <a:pPr algn="r">
              <a:lnSpc>
                <a:spcPct val="120000"/>
              </a:lnSpc>
            </a:pPr>
            <a:r>
              <a:rPr lang="zh-CN" altLang="en-US" sz="1600" dirty="0">
                <a:solidFill>
                  <a:schemeClr val="tx1">
                    <a:lumMod val="85000"/>
                    <a:lumOff val="15000"/>
                  </a:schemeClr>
                </a:solidFill>
                <a:ea typeface="迷你简祥隶" panose="03000509000000000000" pitchFamily="65" charset="-122"/>
              </a:rPr>
              <a:t>量身定制学习的课程</a:t>
            </a:r>
            <a:endParaRPr lang="zh-CN" altLang="en-US" sz="1600" dirty="0">
              <a:solidFill>
                <a:schemeClr val="tx1">
                  <a:lumMod val="85000"/>
                  <a:lumOff val="15000"/>
                </a:schemeClr>
              </a:solidFill>
              <a:ea typeface="迷你简祥隶"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anim calcmode="lin" valueType="num">
                                      <p:cBhvr>
                                        <p:cTn id="12" dur="500" fill="hold"/>
                                        <p:tgtEl>
                                          <p:spTgt spid="25"/>
                                        </p:tgtEl>
                                        <p:attrNameLst>
                                          <p:attrName>ppt_x</p:attrName>
                                        </p:attrNameLst>
                                      </p:cBhvr>
                                      <p:tavLst>
                                        <p:tav tm="0">
                                          <p:val>
                                            <p:strVal val="#ppt_x"/>
                                          </p:val>
                                        </p:tav>
                                        <p:tav tm="100000">
                                          <p:val>
                                            <p:strVal val="#ppt_x"/>
                                          </p:val>
                                        </p:tav>
                                      </p:tavLst>
                                    </p:anim>
                                    <p:anim calcmode="lin" valueType="num">
                                      <p:cBhvr>
                                        <p:cTn id="13" dur="500" fill="hold"/>
                                        <p:tgtEl>
                                          <p:spTgt spid="2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8">
                                            <p:txEl>
                                              <p:pRg st="0" end="0"/>
                                            </p:txEl>
                                          </p:spTgt>
                                        </p:tgtEl>
                                        <p:attrNameLst>
                                          <p:attrName>style.visibility</p:attrName>
                                        </p:attrNameLst>
                                      </p:cBhvr>
                                      <p:to>
                                        <p:strVal val="visible"/>
                                      </p:to>
                                    </p:set>
                                    <p:animEffect transition="in" filter="wipe(left)">
                                      <p:cBhvr>
                                        <p:cTn id="23" dur="500"/>
                                        <p:tgtEl>
                                          <p:spTgt spid="18">
                                            <p:txEl>
                                              <p:pRg st="0" end="0"/>
                                            </p:txEl>
                                          </p:spTgt>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8">
                                            <p:txEl>
                                              <p:pRg st="1" end="1"/>
                                            </p:txEl>
                                          </p:spTgt>
                                        </p:tgtEl>
                                        <p:attrNameLst>
                                          <p:attrName>style.visibility</p:attrName>
                                        </p:attrNameLst>
                                      </p:cBhvr>
                                      <p:to>
                                        <p:strVal val="visible"/>
                                      </p:to>
                                    </p:set>
                                    <p:animEffect transition="in" filter="wipe(left)">
                                      <p:cBhvr>
                                        <p:cTn id="27" dur="500"/>
                                        <p:tgtEl>
                                          <p:spTgt spid="18">
                                            <p:txEl>
                                              <p:pRg st="1" end="1"/>
                                            </p:txEl>
                                          </p:spTgt>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18">
                                            <p:txEl>
                                              <p:pRg st="2" end="2"/>
                                            </p:txEl>
                                          </p:spTgt>
                                        </p:tgtEl>
                                        <p:attrNameLst>
                                          <p:attrName>style.visibility</p:attrName>
                                        </p:attrNameLst>
                                      </p:cBhvr>
                                      <p:to>
                                        <p:strVal val="visible"/>
                                      </p:to>
                                    </p:set>
                                    <p:animEffect transition="in" filter="wipe(left)">
                                      <p:cBhvr>
                                        <p:cTn id="31" dur="500"/>
                                        <p:tgtEl>
                                          <p:spTgt spid="18">
                                            <p:txEl>
                                              <p:pRg st="2" end="2"/>
                                            </p:txEl>
                                          </p:spTgt>
                                        </p:tgtEl>
                                      </p:cBhvr>
                                    </p:animEffect>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anim calcmode="lin" valueType="num">
                                      <p:cBhvr>
                                        <p:cTn id="36" dur="500" fill="hold"/>
                                        <p:tgtEl>
                                          <p:spTgt spid="27"/>
                                        </p:tgtEl>
                                        <p:attrNameLst>
                                          <p:attrName>ppt_x</p:attrName>
                                        </p:attrNameLst>
                                      </p:cBhvr>
                                      <p:tavLst>
                                        <p:tav tm="0">
                                          <p:val>
                                            <p:strVal val="#ppt_x"/>
                                          </p:val>
                                        </p:tav>
                                        <p:tav tm="100000">
                                          <p:val>
                                            <p:strVal val="#ppt_x"/>
                                          </p:val>
                                        </p:tav>
                                      </p:tavLst>
                                    </p:anim>
                                    <p:anim calcmode="lin" valueType="num">
                                      <p:cBhvr>
                                        <p:cTn id="37" dur="500" fill="hold"/>
                                        <p:tgtEl>
                                          <p:spTgt spid="27"/>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 calcmode="lin" valueType="num">
                                      <p:cBhvr>
                                        <p:cTn id="41" dur="500" fill="hold"/>
                                        <p:tgtEl>
                                          <p:spTgt spid="21"/>
                                        </p:tgtEl>
                                        <p:attrNameLst>
                                          <p:attrName>ppt_w</p:attrName>
                                        </p:attrNameLst>
                                      </p:cBhvr>
                                      <p:tavLst>
                                        <p:tav tm="0">
                                          <p:val>
                                            <p:fltVal val="0"/>
                                          </p:val>
                                        </p:tav>
                                        <p:tav tm="100000">
                                          <p:val>
                                            <p:strVal val="#ppt_w"/>
                                          </p:val>
                                        </p:tav>
                                      </p:tavLst>
                                    </p:anim>
                                    <p:anim calcmode="lin" valueType="num">
                                      <p:cBhvr>
                                        <p:cTn id="42" dur="500" fill="hold"/>
                                        <p:tgtEl>
                                          <p:spTgt spid="21"/>
                                        </p:tgtEl>
                                        <p:attrNameLst>
                                          <p:attrName>ppt_h</p:attrName>
                                        </p:attrNameLst>
                                      </p:cBhvr>
                                      <p:tavLst>
                                        <p:tav tm="0">
                                          <p:val>
                                            <p:fltVal val="0"/>
                                          </p:val>
                                        </p:tav>
                                        <p:tav tm="100000">
                                          <p:val>
                                            <p:strVal val="#ppt_h"/>
                                          </p:val>
                                        </p:tav>
                                      </p:tavLst>
                                    </p:anim>
                                    <p:animEffect transition="in" filter="fade">
                                      <p:cBhvr>
                                        <p:cTn id="43" dur="500"/>
                                        <p:tgtEl>
                                          <p:spTgt spid="21"/>
                                        </p:tgtEl>
                                      </p:cBhvr>
                                    </p:animEffect>
                                  </p:childTnLst>
                                </p:cTn>
                              </p:par>
                            </p:childTnLst>
                          </p:cTn>
                        </p:par>
                        <p:par>
                          <p:cTn id="44" fill="hold">
                            <p:stCondLst>
                              <p:cond delay="4000"/>
                            </p:stCondLst>
                            <p:childTnLst>
                              <p:par>
                                <p:cTn id="45" presetID="22" presetClass="entr" presetSubtype="8" fill="hold" grpId="0" nodeType="afterEffect">
                                  <p:stCondLst>
                                    <p:cond delay="0"/>
                                  </p:stCondLst>
                                  <p:childTnLst>
                                    <p:set>
                                      <p:cBhvr>
                                        <p:cTn id="46" dur="1" fill="hold">
                                          <p:stCondLst>
                                            <p:cond delay="0"/>
                                          </p:stCondLst>
                                        </p:cTn>
                                        <p:tgtEl>
                                          <p:spTgt spid="22">
                                            <p:txEl>
                                              <p:pRg st="0" end="0"/>
                                            </p:txEl>
                                          </p:spTgt>
                                        </p:tgtEl>
                                        <p:attrNameLst>
                                          <p:attrName>style.visibility</p:attrName>
                                        </p:attrNameLst>
                                      </p:cBhvr>
                                      <p:to>
                                        <p:strVal val="visible"/>
                                      </p:to>
                                    </p:set>
                                    <p:animEffect transition="in" filter="wipe(left)">
                                      <p:cBhvr>
                                        <p:cTn id="47" dur="500"/>
                                        <p:tgtEl>
                                          <p:spTgt spid="22">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2">
                                            <p:txEl>
                                              <p:pRg st="1" end="1"/>
                                            </p:txEl>
                                          </p:spTgt>
                                        </p:tgtEl>
                                        <p:attrNameLst>
                                          <p:attrName>style.visibility</p:attrName>
                                        </p:attrNameLst>
                                      </p:cBhvr>
                                      <p:to>
                                        <p:strVal val="visible"/>
                                      </p:to>
                                    </p:set>
                                    <p:animEffect transition="in" filter="wipe(left)">
                                      <p:cBhvr>
                                        <p:cTn id="52" dur="500"/>
                                        <p:tgtEl>
                                          <p:spTgt spid="22">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2">
                                            <p:txEl>
                                              <p:pRg st="2" end="2"/>
                                            </p:txEl>
                                          </p:spTgt>
                                        </p:tgtEl>
                                        <p:attrNameLst>
                                          <p:attrName>style.visibility</p:attrName>
                                        </p:attrNameLst>
                                      </p:cBhvr>
                                      <p:to>
                                        <p:strVal val="visible"/>
                                      </p:to>
                                    </p:set>
                                    <p:animEffect transition="in" filter="wipe(left)">
                                      <p:cBhvr>
                                        <p:cTn id="57" dur="500"/>
                                        <p:tgtEl>
                                          <p:spTgt spid="22">
                                            <p:txEl>
                                              <p:pRg st="2" end="2"/>
                                            </p:txEl>
                                          </p:spTgt>
                                        </p:tgtEl>
                                      </p:cBhvr>
                                    </p:animEffect>
                                  </p:childTnLst>
                                </p:cTn>
                              </p:par>
                            </p:childTnLst>
                          </p:cTn>
                        </p:par>
                        <p:par>
                          <p:cTn id="58" fill="hold">
                            <p:stCondLst>
                              <p:cond delay="500"/>
                            </p:stCondLst>
                            <p:childTnLst>
                              <p:par>
                                <p:cTn id="59" presetID="42" presetClass="entr" presetSubtype="0" fill="hold"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anim calcmode="lin" valueType="num">
                                      <p:cBhvr>
                                        <p:cTn id="62" dur="500" fill="hold"/>
                                        <p:tgtEl>
                                          <p:spTgt spid="28"/>
                                        </p:tgtEl>
                                        <p:attrNameLst>
                                          <p:attrName>ppt_x</p:attrName>
                                        </p:attrNameLst>
                                      </p:cBhvr>
                                      <p:tavLst>
                                        <p:tav tm="0">
                                          <p:val>
                                            <p:strVal val="#ppt_x"/>
                                          </p:val>
                                        </p:tav>
                                        <p:tav tm="100000">
                                          <p:val>
                                            <p:strVal val="#ppt_x"/>
                                          </p:val>
                                        </p:tav>
                                      </p:tavLst>
                                    </p:anim>
                                    <p:anim calcmode="lin" valueType="num">
                                      <p:cBhvr>
                                        <p:cTn id="63" dur="500" fill="hold"/>
                                        <p:tgtEl>
                                          <p:spTgt spid="28"/>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53" presetClass="entr" presetSubtype="16"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p:cTn id="67" dur="500" fill="hold"/>
                                        <p:tgtEl>
                                          <p:spTgt spid="19"/>
                                        </p:tgtEl>
                                        <p:attrNameLst>
                                          <p:attrName>ppt_w</p:attrName>
                                        </p:attrNameLst>
                                      </p:cBhvr>
                                      <p:tavLst>
                                        <p:tav tm="0">
                                          <p:val>
                                            <p:fltVal val="0"/>
                                          </p:val>
                                        </p:tav>
                                        <p:tav tm="100000">
                                          <p:val>
                                            <p:strVal val="#ppt_w"/>
                                          </p:val>
                                        </p:tav>
                                      </p:tavLst>
                                    </p:anim>
                                    <p:anim calcmode="lin" valueType="num">
                                      <p:cBhvr>
                                        <p:cTn id="68" dur="500" fill="hold"/>
                                        <p:tgtEl>
                                          <p:spTgt spid="19"/>
                                        </p:tgtEl>
                                        <p:attrNameLst>
                                          <p:attrName>ppt_h</p:attrName>
                                        </p:attrNameLst>
                                      </p:cBhvr>
                                      <p:tavLst>
                                        <p:tav tm="0">
                                          <p:val>
                                            <p:fltVal val="0"/>
                                          </p:val>
                                        </p:tav>
                                        <p:tav tm="100000">
                                          <p:val>
                                            <p:strVal val="#ppt_h"/>
                                          </p:val>
                                        </p:tav>
                                      </p:tavLst>
                                    </p:anim>
                                    <p:animEffect transition="in" filter="fade">
                                      <p:cBhvr>
                                        <p:cTn id="69" dur="500"/>
                                        <p:tgtEl>
                                          <p:spTgt spid="19"/>
                                        </p:tgtEl>
                                      </p:cBhvr>
                                    </p:animEffect>
                                  </p:childTnLst>
                                </p:cTn>
                              </p:par>
                            </p:childTnLst>
                          </p:cTn>
                        </p:par>
                        <p:par>
                          <p:cTn id="70" fill="hold">
                            <p:stCondLst>
                              <p:cond delay="1500"/>
                            </p:stCondLst>
                            <p:childTnLst>
                              <p:par>
                                <p:cTn id="71" presetID="22" presetClass="entr" presetSubtype="8" fill="hold" grpId="0" nodeType="afterEffect">
                                  <p:stCondLst>
                                    <p:cond delay="0"/>
                                  </p:stCondLst>
                                  <p:childTnLst>
                                    <p:set>
                                      <p:cBhvr>
                                        <p:cTn id="72" dur="1" fill="hold">
                                          <p:stCondLst>
                                            <p:cond delay="0"/>
                                          </p:stCondLst>
                                        </p:cTn>
                                        <p:tgtEl>
                                          <p:spTgt spid="20">
                                            <p:txEl>
                                              <p:pRg st="0" end="0"/>
                                            </p:txEl>
                                          </p:spTgt>
                                        </p:tgtEl>
                                        <p:attrNameLst>
                                          <p:attrName>style.visibility</p:attrName>
                                        </p:attrNameLst>
                                      </p:cBhvr>
                                      <p:to>
                                        <p:strVal val="visible"/>
                                      </p:to>
                                    </p:set>
                                    <p:animEffect transition="in" filter="wipe(left)">
                                      <p:cBhvr>
                                        <p:cTn id="73" dur="500"/>
                                        <p:tgtEl>
                                          <p:spTgt spid="20">
                                            <p:txEl>
                                              <p:pRg st="0" end="0"/>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grpId="0" nodeType="clickEffect">
                                  <p:stCondLst>
                                    <p:cond delay="0"/>
                                  </p:stCondLst>
                                  <p:childTnLst>
                                    <p:set>
                                      <p:cBhvr>
                                        <p:cTn id="77" dur="1" fill="hold">
                                          <p:stCondLst>
                                            <p:cond delay="0"/>
                                          </p:stCondLst>
                                        </p:cTn>
                                        <p:tgtEl>
                                          <p:spTgt spid="20">
                                            <p:txEl>
                                              <p:pRg st="1" end="1"/>
                                            </p:txEl>
                                          </p:spTgt>
                                        </p:tgtEl>
                                        <p:attrNameLst>
                                          <p:attrName>style.visibility</p:attrName>
                                        </p:attrNameLst>
                                      </p:cBhvr>
                                      <p:to>
                                        <p:strVal val="visible"/>
                                      </p:to>
                                    </p:set>
                                    <p:animEffect transition="in" filter="wipe(left)">
                                      <p:cBhvr>
                                        <p:cTn id="78" dur="500"/>
                                        <p:tgtEl>
                                          <p:spTgt spid="20">
                                            <p:txEl>
                                              <p:pRg st="1" end="1"/>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20">
                                            <p:txEl>
                                              <p:pRg st="2" end="2"/>
                                            </p:txEl>
                                          </p:spTgt>
                                        </p:tgtEl>
                                        <p:attrNameLst>
                                          <p:attrName>style.visibility</p:attrName>
                                        </p:attrNameLst>
                                      </p:cBhvr>
                                      <p:to>
                                        <p:strVal val="visible"/>
                                      </p:to>
                                    </p:set>
                                    <p:animEffect transition="in" filter="wipe(left)">
                                      <p:cBhvr>
                                        <p:cTn id="83" dur="500"/>
                                        <p:tgtEl>
                                          <p:spTgt spid="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build="p"/>
      <p:bldP spid="21" grpId="0"/>
      <p:bldP spid="22" grpId="0" build="p"/>
      <p:bldP spid="19" grpId="0"/>
      <p:bldP spid="20"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t="55556" r="55277"/>
          <a:stretch>
            <a:fillRect/>
          </a:stretch>
        </p:blipFill>
        <p:spPr>
          <a:xfrm>
            <a:off x="7355274" y="3024204"/>
            <a:ext cx="2285060" cy="3048000"/>
          </a:xfrm>
          <a:custGeom>
            <a:avLst/>
            <a:gdLst>
              <a:gd name="connsiteX0" fmla="*/ 0 w 2285060"/>
              <a:gd name="connsiteY0" fmla="*/ 0 h 3048000"/>
              <a:gd name="connsiteX1" fmla="*/ 1776093 w 2285060"/>
              <a:gd name="connsiteY1" fmla="*/ 0 h 3048000"/>
              <a:gd name="connsiteX2" fmla="*/ 1809917 w 2285060"/>
              <a:gd name="connsiteY2" fmla="*/ 29415 h 3048000"/>
              <a:gd name="connsiteX3" fmla="*/ 2173691 w 2285060"/>
              <a:gd name="connsiteY3" fmla="*/ 146539 h 3048000"/>
              <a:gd name="connsiteX4" fmla="*/ 2285060 w 2285060"/>
              <a:gd name="connsiteY4" fmla="*/ 134705 h 3048000"/>
              <a:gd name="connsiteX5" fmla="*/ 2285060 w 2285060"/>
              <a:gd name="connsiteY5" fmla="*/ 3048000 h 3048000"/>
              <a:gd name="connsiteX6" fmla="*/ 0 w 2285060"/>
              <a:gd name="connsiteY6" fmla="*/ 3048000 h 30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5060" h="3048000">
                <a:moveTo>
                  <a:pt x="0" y="0"/>
                </a:moveTo>
                <a:lnTo>
                  <a:pt x="1776093" y="0"/>
                </a:lnTo>
                <a:lnTo>
                  <a:pt x="1809917" y="29415"/>
                </a:lnTo>
                <a:cubicBezTo>
                  <a:pt x="1913758" y="103361"/>
                  <a:pt x="2038941" y="146539"/>
                  <a:pt x="2173691" y="146539"/>
                </a:cubicBezTo>
                <a:lnTo>
                  <a:pt x="2285060" y="134705"/>
                </a:lnTo>
                <a:lnTo>
                  <a:pt x="2285060" y="3048000"/>
                </a:lnTo>
                <a:lnTo>
                  <a:pt x="0" y="3048000"/>
                </a:lnTo>
                <a:close/>
              </a:path>
            </a:pathLst>
          </a:custGeom>
        </p:spPr>
      </p:pic>
      <p:grpSp>
        <p:nvGrpSpPr>
          <p:cNvPr id="11" name="组合 10"/>
          <p:cNvGrpSpPr/>
          <p:nvPr/>
        </p:nvGrpSpPr>
        <p:grpSpPr>
          <a:xfrm rot="20557322" flipH="1">
            <a:off x="2181562" y="186260"/>
            <a:ext cx="5639366" cy="5675888"/>
            <a:chOff x="5199185" y="-508000"/>
            <a:chExt cx="6637215" cy="6680200"/>
          </a:xfrm>
        </p:grpSpPr>
        <p:sp>
          <p:nvSpPr>
            <p:cNvPr id="10" name="椭圆 9"/>
            <p:cNvSpPr/>
            <p:nvPr/>
          </p:nvSpPr>
          <p:spPr>
            <a:xfrm>
              <a:off x="5991367" y="894090"/>
              <a:ext cx="5463857" cy="5023651"/>
            </a:xfrm>
            <a:custGeom>
              <a:avLst/>
              <a:gdLst>
                <a:gd name="connsiteX0" fmla="*/ 0 w 3998794"/>
                <a:gd name="connsiteY0" fmla="*/ 1999397 h 3998794"/>
                <a:gd name="connsiteX1" fmla="*/ 1999397 w 3998794"/>
                <a:gd name="connsiteY1" fmla="*/ 0 h 3998794"/>
                <a:gd name="connsiteX2" fmla="*/ 3998794 w 3998794"/>
                <a:gd name="connsiteY2" fmla="*/ 1999397 h 3998794"/>
                <a:gd name="connsiteX3" fmla="*/ 1999397 w 3998794"/>
                <a:gd name="connsiteY3" fmla="*/ 3998794 h 3998794"/>
                <a:gd name="connsiteX4" fmla="*/ 0 w 3998794"/>
                <a:gd name="connsiteY4" fmla="*/ 1999397 h 3998794"/>
                <a:gd name="connsiteX0-1" fmla="*/ 0 w 4666009"/>
                <a:gd name="connsiteY0-2" fmla="*/ 2085229 h 4084626"/>
                <a:gd name="connsiteX1-3" fmla="*/ 1999397 w 4666009"/>
                <a:gd name="connsiteY1-4" fmla="*/ 85832 h 4084626"/>
                <a:gd name="connsiteX2-5" fmla="*/ 4572000 w 4666009"/>
                <a:gd name="connsiteY2-6" fmla="*/ 536208 h 4084626"/>
                <a:gd name="connsiteX3-7" fmla="*/ 3998794 w 4666009"/>
                <a:gd name="connsiteY3-8" fmla="*/ 2085229 h 4084626"/>
                <a:gd name="connsiteX4-9" fmla="*/ 1999397 w 4666009"/>
                <a:gd name="connsiteY4-10" fmla="*/ 4084626 h 4084626"/>
                <a:gd name="connsiteX5" fmla="*/ 0 w 4666009"/>
                <a:gd name="connsiteY5" fmla="*/ 2085229 h 4084626"/>
                <a:gd name="connsiteX0-11" fmla="*/ 0 w 4666009"/>
                <a:gd name="connsiteY0-12" fmla="*/ 2047004 h 4046401"/>
                <a:gd name="connsiteX1-13" fmla="*/ 1999397 w 4666009"/>
                <a:gd name="connsiteY1-14" fmla="*/ 47607 h 4046401"/>
                <a:gd name="connsiteX2-15" fmla="*/ 4572000 w 4666009"/>
                <a:gd name="connsiteY2-16" fmla="*/ 497983 h 4046401"/>
                <a:gd name="connsiteX3-17" fmla="*/ 3998794 w 4666009"/>
                <a:gd name="connsiteY3-18" fmla="*/ 2047004 h 4046401"/>
                <a:gd name="connsiteX4-19" fmla="*/ 1999397 w 4666009"/>
                <a:gd name="connsiteY4-20" fmla="*/ 4046401 h 4046401"/>
                <a:gd name="connsiteX5-21" fmla="*/ 0 w 4666009"/>
                <a:gd name="connsiteY5-22" fmla="*/ 2047004 h 4046401"/>
                <a:gd name="connsiteX0-23" fmla="*/ 0 w 5498773"/>
                <a:gd name="connsiteY0-24" fmla="*/ 2047004 h 4059955"/>
                <a:gd name="connsiteX1-25" fmla="*/ 1999397 w 5498773"/>
                <a:gd name="connsiteY1-26" fmla="*/ 47607 h 4059955"/>
                <a:gd name="connsiteX2-27" fmla="*/ 4572000 w 5498773"/>
                <a:gd name="connsiteY2-28" fmla="*/ 497983 h 4059955"/>
                <a:gd name="connsiteX3-29" fmla="*/ 5445456 w 5498773"/>
                <a:gd name="connsiteY3-30" fmla="*/ 2824926 h 4059955"/>
                <a:gd name="connsiteX4-31" fmla="*/ 1999397 w 5498773"/>
                <a:gd name="connsiteY4-32" fmla="*/ 4046401 h 4059955"/>
                <a:gd name="connsiteX5-33" fmla="*/ 0 w 5498773"/>
                <a:gd name="connsiteY5-34" fmla="*/ 2047004 h 4059955"/>
                <a:gd name="connsiteX0-35" fmla="*/ 0 w 5449819"/>
                <a:gd name="connsiteY0-36" fmla="*/ 2047004 h 4499901"/>
                <a:gd name="connsiteX1-37" fmla="*/ 1999397 w 5449819"/>
                <a:gd name="connsiteY1-38" fmla="*/ 47607 h 4499901"/>
                <a:gd name="connsiteX2-39" fmla="*/ 4572000 w 5449819"/>
                <a:gd name="connsiteY2-40" fmla="*/ 497983 h 4499901"/>
                <a:gd name="connsiteX3-41" fmla="*/ 5445456 w 5449819"/>
                <a:gd name="connsiteY3-42" fmla="*/ 2824926 h 4499901"/>
                <a:gd name="connsiteX4-43" fmla="*/ 4572000 w 5449819"/>
                <a:gd name="connsiteY4-44" fmla="*/ 4414890 h 4499901"/>
                <a:gd name="connsiteX5-45" fmla="*/ 1999397 w 5449819"/>
                <a:gd name="connsiteY5-46" fmla="*/ 4046401 h 4499901"/>
                <a:gd name="connsiteX6" fmla="*/ 0 w 5449819"/>
                <a:gd name="connsiteY6" fmla="*/ 2047004 h 4499901"/>
                <a:gd name="connsiteX0-47" fmla="*/ 0 w 5449819"/>
                <a:gd name="connsiteY0-48" fmla="*/ 2047004 h 4482005"/>
                <a:gd name="connsiteX1-49" fmla="*/ 1999397 w 5449819"/>
                <a:gd name="connsiteY1-50" fmla="*/ 47607 h 4482005"/>
                <a:gd name="connsiteX2-51" fmla="*/ 4572000 w 5449819"/>
                <a:gd name="connsiteY2-52" fmla="*/ 497983 h 4482005"/>
                <a:gd name="connsiteX3-53" fmla="*/ 5445456 w 5449819"/>
                <a:gd name="connsiteY3-54" fmla="*/ 2824926 h 4482005"/>
                <a:gd name="connsiteX4-55" fmla="*/ 4572000 w 5449819"/>
                <a:gd name="connsiteY4-56" fmla="*/ 4414890 h 4482005"/>
                <a:gd name="connsiteX5-57" fmla="*/ 2688609 w 5449819"/>
                <a:gd name="connsiteY5-58" fmla="*/ 4073696 h 4482005"/>
                <a:gd name="connsiteX6-59" fmla="*/ 1999397 w 5449819"/>
                <a:gd name="connsiteY6-60" fmla="*/ 4046401 h 4482005"/>
                <a:gd name="connsiteX7" fmla="*/ 0 w 5449819"/>
                <a:gd name="connsiteY7" fmla="*/ 2047004 h 4482005"/>
                <a:gd name="connsiteX0-61" fmla="*/ 0 w 5449819"/>
                <a:gd name="connsiteY0-62" fmla="*/ 2047004 h 4482005"/>
                <a:gd name="connsiteX1-63" fmla="*/ 1999397 w 5449819"/>
                <a:gd name="connsiteY1-64" fmla="*/ 47607 h 4482005"/>
                <a:gd name="connsiteX2-65" fmla="*/ 4572000 w 5449819"/>
                <a:gd name="connsiteY2-66" fmla="*/ 497983 h 4482005"/>
                <a:gd name="connsiteX3-67" fmla="*/ 5445456 w 5449819"/>
                <a:gd name="connsiteY3-68" fmla="*/ 2824926 h 4482005"/>
                <a:gd name="connsiteX4-69" fmla="*/ 4572000 w 5449819"/>
                <a:gd name="connsiteY4-70" fmla="*/ 4414890 h 4482005"/>
                <a:gd name="connsiteX5-71" fmla="*/ 2688609 w 5449819"/>
                <a:gd name="connsiteY5-72" fmla="*/ 4073696 h 4482005"/>
                <a:gd name="connsiteX6-73" fmla="*/ 1999397 w 5449819"/>
                <a:gd name="connsiteY6-74" fmla="*/ 4046401 h 4482005"/>
                <a:gd name="connsiteX7-75" fmla="*/ 0 w 5449819"/>
                <a:gd name="connsiteY7-76" fmla="*/ 2047004 h 4482005"/>
                <a:gd name="connsiteX0-77" fmla="*/ 0 w 5449819"/>
                <a:gd name="connsiteY0-78" fmla="*/ 2047004 h 4482005"/>
                <a:gd name="connsiteX1-79" fmla="*/ 1999397 w 5449819"/>
                <a:gd name="connsiteY1-80" fmla="*/ 47607 h 4482005"/>
                <a:gd name="connsiteX2-81" fmla="*/ 4572000 w 5449819"/>
                <a:gd name="connsiteY2-82" fmla="*/ 497983 h 4482005"/>
                <a:gd name="connsiteX3-83" fmla="*/ 5445456 w 5449819"/>
                <a:gd name="connsiteY3-84" fmla="*/ 2824926 h 4482005"/>
                <a:gd name="connsiteX4-85" fmla="*/ 4572000 w 5449819"/>
                <a:gd name="connsiteY4-86" fmla="*/ 4414890 h 4482005"/>
                <a:gd name="connsiteX5-87" fmla="*/ 2688609 w 5449819"/>
                <a:gd name="connsiteY5-88" fmla="*/ 4073696 h 4482005"/>
                <a:gd name="connsiteX6-89" fmla="*/ 1999397 w 5449819"/>
                <a:gd name="connsiteY6-90" fmla="*/ 4046401 h 4482005"/>
                <a:gd name="connsiteX7-91" fmla="*/ 0 w 5449819"/>
                <a:gd name="connsiteY7-92" fmla="*/ 2047004 h 4482005"/>
                <a:gd name="connsiteX0-93" fmla="*/ 0 w 5449819"/>
                <a:gd name="connsiteY0-94" fmla="*/ 2047004 h 4495882"/>
                <a:gd name="connsiteX1-95" fmla="*/ 1999397 w 5449819"/>
                <a:gd name="connsiteY1-96" fmla="*/ 47607 h 4495882"/>
                <a:gd name="connsiteX2-97" fmla="*/ 4572000 w 5449819"/>
                <a:gd name="connsiteY2-98" fmla="*/ 497983 h 4495882"/>
                <a:gd name="connsiteX3-99" fmla="*/ 5445456 w 5449819"/>
                <a:gd name="connsiteY3-100" fmla="*/ 2824926 h 4495882"/>
                <a:gd name="connsiteX4-101" fmla="*/ 4572000 w 5449819"/>
                <a:gd name="connsiteY4-102" fmla="*/ 4414890 h 4495882"/>
                <a:gd name="connsiteX5-103" fmla="*/ 3234519 w 5449819"/>
                <a:gd name="connsiteY5-104" fmla="*/ 4196526 h 4495882"/>
                <a:gd name="connsiteX6-105" fmla="*/ 1999397 w 5449819"/>
                <a:gd name="connsiteY6-106" fmla="*/ 4046401 h 4495882"/>
                <a:gd name="connsiteX7-107" fmla="*/ 0 w 5449819"/>
                <a:gd name="connsiteY7-108" fmla="*/ 2047004 h 4495882"/>
                <a:gd name="connsiteX0-109" fmla="*/ 0 w 5449819"/>
                <a:gd name="connsiteY0-110" fmla="*/ 2047004 h 4495882"/>
                <a:gd name="connsiteX1-111" fmla="*/ 1999397 w 5449819"/>
                <a:gd name="connsiteY1-112" fmla="*/ 47607 h 4495882"/>
                <a:gd name="connsiteX2-113" fmla="*/ 4572000 w 5449819"/>
                <a:gd name="connsiteY2-114" fmla="*/ 497983 h 4495882"/>
                <a:gd name="connsiteX3-115" fmla="*/ 5445456 w 5449819"/>
                <a:gd name="connsiteY3-116" fmla="*/ 2824926 h 4495882"/>
                <a:gd name="connsiteX4-117" fmla="*/ 4572000 w 5449819"/>
                <a:gd name="connsiteY4-118" fmla="*/ 4414890 h 4495882"/>
                <a:gd name="connsiteX5-119" fmla="*/ 3234519 w 5449819"/>
                <a:gd name="connsiteY5-120" fmla="*/ 4196526 h 4495882"/>
                <a:gd name="connsiteX6-121" fmla="*/ 1999397 w 5449819"/>
                <a:gd name="connsiteY6-122" fmla="*/ 4046401 h 4495882"/>
                <a:gd name="connsiteX7-123" fmla="*/ 0 w 5449819"/>
                <a:gd name="connsiteY7-124" fmla="*/ 2047004 h 4495882"/>
                <a:gd name="connsiteX0-125" fmla="*/ 0 w 5449819"/>
                <a:gd name="connsiteY0-126" fmla="*/ 2047004 h 4495882"/>
                <a:gd name="connsiteX1-127" fmla="*/ 1999397 w 5449819"/>
                <a:gd name="connsiteY1-128" fmla="*/ 47607 h 4495882"/>
                <a:gd name="connsiteX2-129" fmla="*/ 4572000 w 5449819"/>
                <a:gd name="connsiteY2-130" fmla="*/ 497983 h 4495882"/>
                <a:gd name="connsiteX3-131" fmla="*/ 5445456 w 5449819"/>
                <a:gd name="connsiteY3-132" fmla="*/ 2824926 h 4495882"/>
                <a:gd name="connsiteX4-133" fmla="*/ 4572000 w 5449819"/>
                <a:gd name="connsiteY4-134" fmla="*/ 4414890 h 4495882"/>
                <a:gd name="connsiteX5-135" fmla="*/ 3234519 w 5449819"/>
                <a:gd name="connsiteY5-136" fmla="*/ 4196526 h 4495882"/>
                <a:gd name="connsiteX6-137" fmla="*/ 1999397 w 5449819"/>
                <a:gd name="connsiteY6-138" fmla="*/ 4046401 h 4495882"/>
                <a:gd name="connsiteX7-139" fmla="*/ 0 w 5449819"/>
                <a:gd name="connsiteY7-140" fmla="*/ 2047004 h 4495882"/>
                <a:gd name="connsiteX0-141" fmla="*/ 0 w 5449819"/>
                <a:gd name="connsiteY0-142" fmla="*/ 2047004 h 4495882"/>
                <a:gd name="connsiteX1-143" fmla="*/ 1999397 w 5449819"/>
                <a:gd name="connsiteY1-144" fmla="*/ 47607 h 4495882"/>
                <a:gd name="connsiteX2-145" fmla="*/ 4572000 w 5449819"/>
                <a:gd name="connsiteY2-146" fmla="*/ 497983 h 4495882"/>
                <a:gd name="connsiteX3-147" fmla="*/ 5445456 w 5449819"/>
                <a:gd name="connsiteY3-148" fmla="*/ 2824926 h 4495882"/>
                <a:gd name="connsiteX4-149" fmla="*/ 4572000 w 5449819"/>
                <a:gd name="connsiteY4-150" fmla="*/ 4414890 h 4495882"/>
                <a:gd name="connsiteX5-151" fmla="*/ 3234519 w 5449819"/>
                <a:gd name="connsiteY5-152" fmla="*/ 4196526 h 4495882"/>
                <a:gd name="connsiteX6-153" fmla="*/ 1999397 w 5449819"/>
                <a:gd name="connsiteY6-154" fmla="*/ 4046401 h 4495882"/>
                <a:gd name="connsiteX7-155" fmla="*/ 0 w 5449819"/>
                <a:gd name="connsiteY7-156" fmla="*/ 2047004 h 4495882"/>
                <a:gd name="connsiteX0-157" fmla="*/ 0 w 5449819"/>
                <a:gd name="connsiteY0-158" fmla="*/ 2047004 h 4580202"/>
                <a:gd name="connsiteX1-159" fmla="*/ 1999397 w 5449819"/>
                <a:gd name="connsiteY1-160" fmla="*/ 47607 h 4580202"/>
                <a:gd name="connsiteX2-161" fmla="*/ 4572000 w 5449819"/>
                <a:gd name="connsiteY2-162" fmla="*/ 497983 h 4580202"/>
                <a:gd name="connsiteX3-163" fmla="*/ 5445456 w 5449819"/>
                <a:gd name="connsiteY3-164" fmla="*/ 2824926 h 4580202"/>
                <a:gd name="connsiteX4-165" fmla="*/ 4653886 w 5449819"/>
                <a:gd name="connsiteY4-166" fmla="*/ 4510424 h 4580202"/>
                <a:gd name="connsiteX5-167" fmla="*/ 3234519 w 5449819"/>
                <a:gd name="connsiteY5-168" fmla="*/ 4196526 h 4580202"/>
                <a:gd name="connsiteX6-169" fmla="*/ 1999397 w 5449819"/>
                <a:gd name="connsiteY6-170" fmla="*/ 4046401 h 4580202"/>
                <a:gd name="connsiteX7-171" fmla="*/ 0 w 5449819"/>
                <a:gd name="connsiteY7-172" fmla="*/ 2047004 h 4580202"/>
                <a:gd name="connsiteX0-173" fmla="*/ 0 w 5449819"/>
                <a:gd name="connsiteY0-174" fmla="*/ 2047004 h 5023651"/>
                <a:gd name="connsiteX1-175" fmla="*/ 1999397 w 5449819"/>
                <a:gd name="connsiteY1-176" fmla="*/ 47607 h 5023651"/>
                <a:gd name="connsiteX2-177" fmla="*/ 4572000 w 5449819"/>
                <a:gd name="connsiteY2-178" fmla="*/ 497983 h 5023651"/>
                <a:gd name="connsiteX3-179" fmla="*/ 5445456 w 5449819"/>
                <a:gd name="connsiteY3-180" fmla="*/ 2824926 h 5023651"/>
                <a:gd name="connsiteX4-181" fmla="*/ 4653886 w 5449819"/>
                <a:gd name="connsiteY4-182" fmla="*/ 4510424 h 5023651"/>
                <a:gd name="connsiteX5-183" fmla="*/ 3383542 w 5449819"/>
                <a:gd name="connsiteY5-184" fmla="*/ 5017183 h 5023651"/>
                <a:gd name="connsiteX6-185" fmla="*/ 3234519 w 5449819"/>
                <a:gd name="connsiteY6-186" fmla="*/ 4196526 h 5023651"/>
                <a:gd name="connsiteX7-187" fmla="*/ 1999397 w 5449819"/>
                <a:gd name="connsiteY7-188" fmla="*/ 4046401 h 5023651"/>
                <a:gd name="connsiteX8" fmla="*/ 0 w 5449819"/>
                <a:gd name="connsiteY8" fmla="*/ 2047004 h 5023651"/>
                <a:gd name="connsiteX0-189" fmla="*/ 0 w 5449819"/>
                <a:gd name="connsiteY0-190" fmla="*/ 2047004 h 5023651"/>
                <a:gd name="connsiteX1-191" fmla="*/ 1999397 w 5449819"/>
                <a:gd name="connsiteY1-192" fmla="*/ 47607 h 5023651"/>
                <a:gd name="connsiteX2-193" fmla="*/ 4572000 w 5449819"/>
                <a:gd name="connsiteY2-194" fmla="*/ 497983 h 5023651"/>
                <a:gd name="connsiteX3-195" fmla="*/ 5445456 w 5449819"/>
                <a:gd name="connsiteY3-196" fmla="*/ 2824926 h 5023651"/>
                <a:gd name="connsiteX4-197" fmla="*/ 4653886 w 5449819"/>
                <a:gd name="connsiteY4-198" fmla="*/ 4510424 h 5023651"/>
                <a:gd name="connsiteX5-199" fmla="*/ 3383542 w 5449819"/>
                <a:gd name="connsiteY5-200" fmla="*/ 5017183 h 5023651"/>
                <a:gd name="connsiteX6-201" fmla="*/ 3234519 w 5449819"/>
                <a:gd name="connsiteY6-202" fmla="*/ 4196526 h 5023651"/>
                <a:gd name="connsiteX7-203" fmla="*/ 1999397 w 5449819"/>
                <a:gd name="connsiteY7-204" fmla="*/ 4046401 h 5023651"/>
                <a:gd name="connsiteX8-205" fmla="*/ 0 w 5449819"/>
                <a:gd name="connsiteY8-206" fmla="*/ 2047004 h 5023651"/>
                <a:gd name="connsiteX0-207" fmla="*/ 0 w 5449819"/>
                <a:gd name="connsiteY0-208" fmla="*/ 2047004 h 5023651"/>
                <a:gd name="connsiteX1-209" fmla="*/ 1999397 w 5449819"/>
                <a:gd name="connsiteY1-210" fmla="*/ 47607 h 5023651"/>
                <a:gd name="connsiteX2-211" fmla="*/ 4572000 w 5449819"/>
                <a:gd name="connsiteY2-212" fmla="*/ 497983 h 5023651"/>
                <a:gd name="connsiteX3-213" fmla="*/ 5445456 w 5449819"/>
                <a:gd name="connsiteY3-214" fmla="*/ 2824926 h 5023651"/>
                <a:gd name="connsiteX4-215" fmla="*/ 4653886 w 5449819"/>
                <a:gd name="connsiteY4-216" fmla="*/ 4510424 h 5023651"/>
                <a:gd name="connsiteX5-217" fmla="*/ 3383542 w 5449819"/>
                <a:gd name="connsiteY5-218" fmla="*/ 5017183 h 5023651"/>
                <a:gd name="connsiteX6-219" fmla="*/ 3234519 w 5449819"/>
                <a:gd name="connsiteY6-220" fmla="*/ 4196526 h 5023651"/>
                <a:gd name="connsiteX7-221" fmla="*/ 1999397 w 5449819"/>
                <a:gd name="connsiteY7-222" fmla="*/ 4046401 h 5023651"/>
                <a:gd name="connsiteX8-223" fmla="*/ 0 w 5449819"/>
                <a:gd name="connsiteY8-224" fmla="*/ 2047004 h 5023651"/>
                <a:gd name="connsiteX0-225" fmla="*/ 0 w 5449819"/>
                <a:gd name="connsiteY0-226" fmla="*/ 2047004 h 5023651"/>
                <a:gd name="connsiteX1-227" fmla="*/ 1999397 w 5449819"/>
                <a:gd name="connsiteY1-228" fmla="*/ 47607 h 5023651"/>
                <a:gd name="connsiteX2-229" fmla="*/ 4572000 w 5449819"/>
                <a:gd name="connsiteY2-230" fmla="*/ 497983 h 5023651"/>
                <a:gd name="connsiteX3-231" fmla="*/ 5445456 w 5449819"/>
                <a:gd name="connsiteY3-232" fmla="*/ 2824926 h 5023651"/>
                <a:gd name="connsiteX4-233" fmla="*/ 4653886 w 5449819"/>
                <a:gd name="connsiteY4-234" fmla="*/ 4510424 h 5023651"/>
                <a:gd name="connsiteX5-235" fmla="*/ 3383542 w 5449819"/>
                <a:gd name="connsiteY5-236" fmla="*/ 5017183 h 5023651"/>
                <a:gd name="connsiteX6-237" fmla="*/ 3234519 w 5449819"/>
                <a:gd name="connsiteY6-238" fmla="*/ 4196526 h 5023651"/>
                <a:gd name="connsiteX7-239" fmla="*/ 1999397 w 5449819"/>
                <a:gd name="connsiteY7-240" fmla="*/ 4046401 h 5023651"/>
                <a:gd name="connsiteX8-241" fmla="*/ 0 w 5449819"/>
                <a:gd name="connsiteY8-242" fmla="*/ 2047004 h 5023651"/>
                <a:gd name="connsiteX0-243" fmla="*/ 0 w 5449819"/>
                <a:gd name="connsiteY0-244" fmla="*/ 2047004 h 5023651"/>
                <a:gd name="connsiteX1-245" fmla="*/ 1999397 w 5449819"/>
                <a:gd name="connsiteY1-246" fmla="*/ 47607 h 5023651"/>
                <a:gd name="connsiteX2-247" fmla="*/ 4572000 w 5449819"/>
                <a:gd name="connsiteY2-248" fmla="*/ 497983 h 5023651"/>
                <a:gd name="connsiteX3-249" fmla="*/ 5445456 w 5449819"/>
                <a:gd name="connsiteY3-250" fmla="*/ 2824926 h 5023651"/>
                <a:gd name="connsiteX4-251" fmla="*/ 4653886 w 5449819"/>
                <a:gd name="connsiteY4-252" fmla="*/ 4510424 h 5023651"/>
                <a:gd name="connsiteX5-253" fmla="*/ 3383542 w 5449819"/>
                <a:gd name="connsiteY5-254" fmla="*/ 5017183 h 5023651"/>
                <a:gd name="connsiteX6-255" fmla="*/ 3234519 w 5449819"/>
                <a:gd name="connsiteY6-256" fmla="*/ 4196526 h 5023651"/>
                <a:gd name="connsiteX7-257" fmla="*/ 1999397 w 5449819"/>
                <a:gd name="connsiteY7-258" fmla="*/ 4046401 h 5023651"/>
                <a:gd name="connsiteX8-259" fmla="*/ 0 w 5449819"/>
                <a:gd name="connsiteY8-260" fmla="*/ 2047004 h 5023651"/>
                <a:gd name="connsiteX0-261" fmla="*/ 0 w 5463857"/>
                <a:gd name="connsiteY0-262" fmla="*/ 2047004 h 5023651"/>
                <a:gd name="connsiteX1-263" fmla="*/ 1999397 w 5463857"/>
                <a:gd name="connsiteY1-264" fmla="*/ 47607 h 5023651"/>
                <a:gd name="connsiteX2-265" fmla="*/ 4572000 w 5463857"/>
                <a:gd name="connsiteY2-266" fmla="*/ 497983 h 5023651"/>
                <a:gd name="connsiteX3-267" fmla="*/ 5445456 w 5463857"/>
                <a:gd name="connsiteY3-268" fmla="*/ 2824926 h 5023651"/>
                <a:gd name="connsiteX4-269" fmla="*/ 4653886 w 5463857"/>
                <a:gd name="connsiteY4-270" fmla="*/ 4510424 h 5023651"/>
                <a:gd name="connsiteX5-271" fmla="*/ 3383542 w 5463857"/>
                <a:gd name="connsiteY5-272" fmla="*/ 5017183 h 5023651"/>
                <a:gd name="connsiteX6-273" fmla="*/ 3234519 w 5463857"/>
                <a:gd name="connsiteY6-274" fmla="*/ 4196526 h 5023651"/>
                <a:gd name="connsiteX7-275" fmla="*/ 1999397 w 5463857"/>
                <a:gd name="connsiteY7-276" fmla="*/ 4046401 h 5023651"/>
                <a:gd name="connsiteX8-277" fmla="*/ 0 w 5463857"/>
                <a:gd name="connsiteY8-278" fmla="*/ 2047004 h 5023651"/>
                <a:gd name="connsiteX0-279" fmla="*/ 0 w 5463857"/>
                <a:gd name="connsiteY0-280" fmla="*/ 2047004 h 5023651"/>
                <a:gd name="connsiteX1-281" fmla="*/ 1999397 w 5463857"/>
                <a:gd name="connsiteY1-282" fmla="*/ 47607 h 5023651"/>
                <a:gd name="connsiteX2-283" fmla="*/ 4572000 w 5463857"/>
                <a:gd name="connsiteY2-284" fmla="*/ 497983 h 5023651"/>
                <a:gd name="connsiteX3-285" fmla="*/ 5445456 w 5463857"/>
                <a:gd name="connsiteY3-286" fmla="*/ 2824926 h 5023651"/>
                <a:gd name="connsiteX4-287" fmla="*/ 4653886 w 5463857"/>
                <a:gd name="connsiteY4-288" fmla="*/ 4510424 h 5023651"/>
                <a:gd name="connsiteX5-289" fmla="*/ 3383542 w 5463857"/>
                <a:gd name="connsiteY5-290" fmla="*/ 5017183 h 5023651"/>
                <a:gd name="connsiteX6-291" fmla="*/ 3234519 w 5463857"/>
                <a:gd name="connsiteY6-292" fmla="*/ 4196526 h 5023651"/>
                <a:gd name="connsiteX7-293" fmla="*/ 1999397 w 5463857"/>
                <a:gd name="connsiteY7-294" fmla="*/ 4046401 h 5023651"/>
                <a:gd name="connsiteX8-295" fmla="*/ 0 w 5463857"/>
                <a:gd name="connsiteY8-296" fmla="*/ 2047004 h 50236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59" y="connsiteY6-60"/>
                </a:cxn>
                <a:cxn ang="0">
                  <a:pos x="connsiteX7-75" y="connsiteY7-76"/>
                </a:cxn>
                <a:cxn ang="0">
                  <a:pos x="connsiteX8-205" y="connsiteY8-206"/>
                </a:cxn>
              </a:cxnLst>
              <a:rect l="l" t="t" r="r" b="b"/>
              <a:pathLst>
                <a:path w="5463857" h="5023651">
                  <a:moveTo>
                    <a:pt x="0" y="2047004"/>
                  </a:moveTo>
                  <a:cubicBezTo>
                    <a:pt x="0" y="942768"/>
                    <a:pt x="1196453" y="210243"/>
                    <a:pt x="1999397" y="47607"/>
                  </a:cubicBezTo>
                  <a:cubicBezTo>
                    <a:pt x="2802341" y="-115029"/>
                    <a:pt x="4238767" y="164750"/>
                    <a:pt x="4572000" y="497983"/>
                  </a:cubicBezTo>
                  <a:cubicBezTo>
                    <a:pt x="5460405" y="1157787"/>
                    <a:pt x="5506871" y="2310860"/>
                    <a:pt x="5445456" y="2824926"/>
                  </a:cubicBezTo>
                  <a:cubicBezTo>
                    <a:pt x="5384041" y="3338992"/>
                    <a:pt x="5198649" y="4018268"/>
                    <a:pt x="4653886" y="4510424"/>
                  </a:cubicBezTo>
                  <a:cubicBezTo>
                    <a:pt x="4435694" y="4795752"/>
                    <a:pt x="3620103" y="5069499"/>
                    <a:pt x="3383542" y="5017183"/>
                  </a:cubicBezTo>
                  <a:cubicBezTo>
                    <a:pt x="4375418" y="4429158"/>
                    <a:pt x="3590670" y="4278274"/>
                    <a:pt x="3234519" y="4196526"/>
                  </a:cubicBezTo>
                  <a:cubicBezTo>
                    <a:pt x="2878368" y="4114778"/>
                    <a:pt x="2579426" y="4036166"/>
                    <a:pt x="1999397" y="4046401"/>
                  </a:cubicBezTo>
                  <a:cubicBezTo>
                    <a:pt x="1460311" y="3688147"/>
                    <a:pt x="354842" y="3970105"/>
                    <a:pt x="0" y="20470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11078" t="2490" r="-667" b="30332"/>
            <a:stretch>
              <a:fillRect/>
            </a:stretch>
          </p:blipFill>
          <p:spPr>
            <a:xfrm>
              <a:off x="5199185" y="-508000"/>
              <a:ext cx="6637215" cy="6680200"/>
            </a:xfrm>
            <a:custGeom>
              <a:avLst/>
              <a:gdLst>
                <a:gd name="connsiteX0" fmla="*/ 0 w 6637215"/>
                <a:gd name="connsiteY0" fmla="*/ 0 h 6680200"/>
                <a:gd name="connsiteX1" fmla="*/ 6637215 w 6637215"/>
                <a:gd name="connsiteY1" fmla="*/ 0 h 6680200"/>
                <a:gd name="connsiteX2" fmla="*/ 6637215 w 6637215"/>
                <a:gd name="connsiteY2" fmla="*/ 6680200 h 6680200"/>
                <a:gd name="connsiteX3" fmla="*/ 2819147 w 6637215"/>
                <a:gd name="connsiteY3" fmla="*/ 6680200 h 6680200"/>
                <a:gd name="connsiteX4" fmla="*/ 2771027 w 6637215"/>
                <a:gd name="connsiteY4" fmla="*/ 6548727 h 6680200"/>
                <a:gd name="connsiteX5" fmla="*/ 325315 w 6637215"/>
                <a:gd name="connsiteY5" fmla="*/ 4927600 h 6680200"/>
                <a:gd name="connsiteX6" fmla="*/ 53929 w 6637215"/>
                <a:gd name="connsiteY6" fmla="*/ 4941304 h 6680200"/>
                <a:gd name="connsiteX7" fmla="*/ 0 w 6637215"/>
                <a:gd name="connsiteY7" fmla="*/ 4949535 h 668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7215" h="6680200">
                  <a:moveTo>
                    <a:pt x="0" y="0"/>
                  </a:moveTo>
                  <a:lnTo>
                    <a:pt x="6637215" y="0"/>
                  </a:lnTo>
                  <a:lnTo>
                    <a:pt x="6637215" y="6680200"/>
                  </a:lnTo>
                  <a:lnTo>
                    <a:pt x="2819147" y="6680200"/>
                  </a:lnTo>
                  <a:lnTo>
                    <a:pt x="2771027" y="6548727"/>
                  </a:lnTo>
                  <a:cubicBezTo>
                    <a:pt x="2368082" y="5596059"/>
                    <a:pt x="1424762" y="4927600"/>
                    <a:pt x="325315" y="4927600"/>
                  </a:cubicBezTo>
                  <a:cubicBezTo>
                    <a:pt x="233695" y="4927600"/>
                    <a:pt x="143158" y="4932242"/>
                    <a:pt x="53929" y="4941304"/>
                  </a:cubicBezTo>
                  <a:lnTo>
                    <a:pt x="0" y="4949535"/>
                  </a:lnTo>
                  <a:close/>
                </a:path>
              </a:pathLst>
            </a:custGeom>
          </p:spPr>
        </p:pic>
      </p:grpSp>
      <p:sp>
        <p:nvSpPr>
          <p:cNvPr id="12" name="矩形 11"/>
          <p:cNvSpPr/>
          <p:nvPr/>
        </p:nvSpPr>
        <p:spPr>
          <a:xfrm>
            <a:off x="3110193" y="2459504"/>
            <a:ext cx="3262432" cy="1938992"/>
          </a:xfrm>
          <a:prstGeom prst="rect">
            <a:avLst/>
          </a:prstGeom>
        </p:spPr>
        <p:txBody>
          <a:bodyPr vert="horz" wrap="none">
            <a:spAutoFit/>
          </a:bodyPr>
          <a:lstStyle/>
          <a:p>
            <a:pPr algn="ctr"/>
            <a:r>
              <a:rPr lang="zh-CN" altLang="en-US" sz="6000" b="1" dirty="0">
                <a:solidFill>
                  <a:srgbClr val="51B7B0"/>
                </a:solidFill>
                <a:latin typeface="华康少女文字W5(P)" panose="040F0500000000000000" pitchFamily="82" charset="-122"/>
                <a:ea typeface="华康少女文字W5(P)" panose="040F0500000000000000" pitchFamily="82" charset="-122"/>
              </a:rPr>
              <a:t>夏令营</a:t>
            </a:r>
            <a:endParaRPr lang="en-US" altLang="zh-CN" sz="6000" b="1" dirty="0">
              <a:solidFill>
                <a:srgbClr val="51B7B0"/>
              </a:solidFill>
              <a:latin typeface="华康少女文字W5(P)" panose="040F0500000000000000" pitchFamily="82" charset="-122"/>
              <a:ea typeface="华康少女文字W5(P)" panose="040F0500000000000000" pitchFamily="82" charset="-122"/>
            </a:endParaRPr>
          </a:p>
          <a:p>
            <a:pPr algn="ctr"/>
            <a:r>
              <a:rPr lang="zh-CN" altLang="en-US" sz="6000" b="1" dirty="0">
                <a:solidFill>
                  <a:srgbClr val="51B7B0"/>
                </a:solidFill>
                <a:latin typeface="华康少女文字W5(P)" panose="040F0500000000000000" pitchFamily="82" charset="-122"/>
                <a:ea typeface="华康少女文字W5(P)" panose="040F0500000000000000" pitchFamily="82" charset="-122"/>
              </a:rPr>
              <a:t>安全保障</a:t>
            </a:r>
            <a:endParaRPr lang="zh-CN" altLang="en-US" sz="6000" b="1" dirty="0">
              <a:solidFill>
                <a:srgbClr val="51B7B0"/>
              </a:solidFill>
              <a:latin typeface="华康少女文字W5(P)" panose="040F0500000000000000" pitchFamily="82" charset="-122"/>
              <a:ea typeface="华康少女文字W5(P)" panose="040F0500000000000000" pitchFamily="82" charset="-122"/>
            </a:endParaRPr>
          </a:p>
        </p:txBody>
      </p:sp>
      <p:sp>
        <p:nvSpPr>
          <p:cNvPr id="13" name="矩形 12"/>
          <p:cNvSpPr/>
          <p:nvPr/>
        </p:nvSpPr>
        <p:spPr>
          <a:xfrm>
            <a:off x="4263553" y="1251334"/>
            <a:ext cx="955711" cy="1323439"/>
          </a:xfrm>
          <a:prstGeom prst="rect">
            <a:avLst/>
          </a:prstGeom>
        </p:spPr>
        <p:txBody>
          <a:bodyPr vert="horz" wrap="none">
            <a:spAutoFit/>
          </a:bodyPr>
          <a:lstStyle/>
          <a:p>
            <a:r>
              <a:rPr lang="en-US" altLang="zh-CN" sz="8000" b="1" dirty="0">
                <a:solidFill>
                  <a:srgbClr val="51B7B0"/>
                </a:solidFill>
                <a:latin typeface="华康少女文字W5(P)" panose="040F0500000000000000" pitchFamily="82" charset="-122"/>
                <a:ea typeface="华康少女文字W5(P)" panose="040F0500000000000000" pitchFamily="82" charset="-122"/>
              </a:rPr>
              <a:t>3</a:t>
            </a:r>
            <a:endParaRPr lang="zh-CN" altLang="en-US" sz="8000" b="1" dirty="0">
              <a:solidFill>
                <a:srgbClr val="51B7B0"/>
              </a:solidFill>
              <a:latin typeface="华康少女文字W5(P)" panose="040F0500000000000000" pitchFamily="82" charset="-122"/>
              <a:ea typeface="华康少女文字W5(P)" panose="040F0500000000000000" pitchFamily="8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3"/>
                                        </p:tgtEl>
                                        <p:attrNameLst>
                                          <p:attrName>ppt_y</p:attrName>
                                        </p:attrNameLst>
                                      </p:cBhvr>
                                      <p:tavLst>
                                        <p:tav tm="0">
                                          <p:val>
                                            <p:strVal val="#ppt_y"/>
                                          </p:val>
                                        </p:tav>
                                        <p:tav tm="100000">
                                          <p:val>
                                            <p:strVal val="#ppt_y"/>
                                          </p:val>
                                        </p:tav>
                                      </p:tavLst>
                                    </p:anim>
                                    <p:anim calcmode="lin" valueType="num">
                                      <p:cBhvr>
                                        <p:cTn id="1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3"/>
                                        </p:tgtEl>
                                      </p:cBhvr>
                                    </p:animEffect>
                                  </p:childTnLst>
                                </p:cTn>
                              </p:par>
                            </p:childTnLst>
                          </p:cTn>
                        </p:par>
                        <p:par>
                          <p:cTn id="22" fill="hold">
                            <p:stCondLst>
                              <p:cond delay="1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2"/>
                                        </p:tgtEl>
                                        <p:attrNameLst>
                                          <p:attrName>ppt_y</p:attrName>
                                        </p:attrNameLst>
                                      </p:cBhvr>
                                      <p:tavLst>
                                        <p:tav tm="0">
                                          <p:val>
                                            <p:strVal val="#ppt_y"/>
                                          </p:val>
                                        </p:tav>
                                        <p:tav tm="100000">
                                          <p:val>
                                            <p:strVal val="#ppt_y"/>
                                          </p:val>
                                        </p:tav>
                                      </p:tavLst>
                                    </p:anim>
                                    <p:anim calcmode="lin" valueType="num">
                                      <p:cBhvr>
                                        <p:cTn id="27"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95347" y="4368168"/>
            <a:ext cx="4801314" cy="707886"/>
          </a:xfrm>
          <a:prstGeom prst="rect">
            <a:avLst/>
          </a:prstGeom>
          <a:effectLst/>
        </p:spPr>
        <p:txBody>
          <a:bodyPr wrap="none">
            <a:spAutoFit/>
          </a:bodyPr>
          <a:lstStyle/>
          <a:p>
            <a:pPr algn="ctr"/>
            <a:r>
              <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rPr>
              <a:t>夏令营训练安全保障</a:t>
            </a:r>
            <a:endPar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endParaRPr>
          </a:p>
        </p:txBody>
      </p:sp>
      <p:sp>
        <p:nvSpPr>
          <p:cNvPr id="3" name="任意多边形: 形状 2"/>
          <p:cNvSpPr/>
          <p:nvPr/>
        </p:nvSpPr>
        <p:spPr>
          <a:xfrm>
            <a:off x="3326296" y="5244284"/>
            <a:ext cx="5539408" cy="201237"/>
          </a:xfrm>
          <a:custGeom>
            <a:avLst/>
            <a:gdLst>
              <a:gd name="connsiteX0" fmla="*/ 0 w 5539408"/>
              <a:gd name="connsiteY0" fmla="*/ 203609 h 469880"/>
              <a:gd name="connsiteX1" fmla="*/ 569843 w 5539408"/>
              <a:gd name="connsiteY1" fmla="*/ 216861 h 469880"/>
              <a:gd name="connsiteX2" fmla="*/ 755373 w 5539408"/>
              <a:gd name="connsiteY2" fmla="*/ 468653 h 469880"/>
              <a:gd name="connsiteX3" fmla="*/ 1457739 w 5539408"/>
              <a:gd name="connsiteY3" fmla="*/ 97592 h 469880"/>
              <a:gd name="connsiteX4" fmla="*/ 2160104 w 5539408"/>
              <a:gd name="connsiteY4" fmla="*/ 375888 h 469880"/>
              <a:gd name="connsiteX5" fmla="*/ 2809460 w 5539408"/>
              <a:gd name="connsiteY5" fmla="*/ 71088 h 469880"/>
              <a:gd name="connsiteX6" fmla="*/ 3445565 w 5539408"/>
              <a:gd name="connsiteY6" fmla="*/ 428896 h 469880"/>
              <a:gd name="connsiteX7" fmla="*/ 4041913 w 5539408"/>
              <a:gd name="connsiteY7" fmla="*/ 4827 h 469880"/>
              <a:gd name="connsiteX8" fmla="*/ 4956313 w 5539408"/>
              <a:gd name="connsiteY8" fmla="*/ 190357 h 469880"/>
              <a:gd name="connsiteX9" fmla="*/ 5009321 w 5539408"/>
              <a:gd name="connsiteY9" fmla="*/ 44583 h 469880"/>
              <a:gd name="connsiteX10" fmla="*/ 5539408 w 5539408"/>
              <a:gd name="connsiteY10" fmla="*/ 230114 h 46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39408" h="469880">
                <a:moveTo>
                  <a:pt x="0" y="203609"/>
                </a:moveTo>
                <a:cubicBezTo>
                  <a:pt x="221974" y="188148"/>
                  <a:pt x="443948" y="172687"/>
                  <a:pt x="569843" y="216861"/>
                </a:cubicBezTo>
                <a:cubicBezTo>
                  <a:pt x="695738" y="261035"/>
                  <a:pt x="607390" y="488531"/>
                  <a:pt x="755373" y="468653"/>
                </a:cubicBezTo>
                <a:cubicBezTo>
                  <a:pt x="903356" y="448775"/>
                  <a:pt x="1223617" y="113053"/>
                  <a:pt x="1457739" y="97592"/>
                </a:cubicBezTo>
                <a:cubicBezTo>
                  <a:pt x="1691861" y="82131"/>
                  <a:pt x="1934817" y="380305"/>
                  <a:pt x="2160104" y="375888"/>
                </a:cubicBezTo>
                <a:cubicBezTo>
                  <a:pt x="2385391" y="371471"/>
                  <a:pt x="2595217" y="62253"/>
                  <a:pt x="2809460" y="71088"/>
                </a:cubicBezTo>
                <a:cubicBezTo>
                  <a:pt x="3023703" y="79923"/>
                  <a:pt x="3240156" y="439939"/>
                  <a:pt x="3445565" y="428896"/>
                </a:cubicBezTo>
                <a:cubicBezTo>
                  <a:pt x="3650974" y="417853"/>
                  <a:pt x="3790122" y="44583"/>
                  <a:pt x="4041913" y="4827"/>
                </a:cubicBezTo>
                <a:cubicBezTo>
                  <a:pt x="4293704" y="-34930"/>
                  <a:pt x="4795078" y="183731"/>
                  <a:pt x="4956313" y="190357"/>
                </a:cubicBezTo>
                <a:cubicBezTo>
                  <a:pt x="5117548" y="196983"/>
                  <a:pt x="4912139" y="37957"/>
                  <a:pt x="5009321" y="44583"/>
                </a:cubicBezTo>
                <a:cubicBezTo>
                  <a:pt x="5106503" y="51209"/>
                  <a:pt x="5413512" y="267662"/>
                  <a:pt x="5539408" y="23011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圆角 4"/>
          <p:cNvSpPr/>
          <p:nvPr/>
        </p:nvSpPr>
        <p:spPr>
          <a:xfrm rot="20826563">
            <a:off x="772501" y="1074511"/>
            <a:ext cx="2625639" cy="1800156"/>
          </a:xfrm>
          <a:prstGeom prst="roundRect">
            <a:avLst/>
          </a:prstGeom>
          <a:blipFill dpi="0" rotWithShape="1">
            <a:blip r:embed="rId1">
              <a:extLst>
                <a:ext uri="{28A0092B-C50C-407E-A947-70E740481C1C}">
                  <a14:useLocalDpi xmlns:a14="http://schemas.microsoft.com/office/drawing/2010/main" val="0"/>
                </a:ext>
              </a:extLst>
            </a:blip>
            <a:srcRect/>
            <a:stretch>
              <a:fillRect/>
            </a:stretch>
          </a:blip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p:cNvSpPr/>
          <p:nvPr/>
        </p:nvSpPr>
        <p:spPr>
          <a:xfrm rot="365861">
            <a:off x="4040265" y="1113028"/>
            <a:ext cx="3560770" cy="2441288"/>
          </a:xfrm>
          <a:prstGeom prst="roundRect">
            <a:avLst/>
          </a:prstGeom>
          <a:blipFill dpi="0" rotWithShape="1">
            <a:blip r:embed="rId2" cstate="print">
              <a:extLst>
                <a:ext uri="{28A0092B-C50C-407E-A947-70E740481C1C}">
                  <a14:useLocalDpi xmlns:a14="http://schemas.microsoft.com/office/drawing/2010/main" val="0"/>
                </a:ext>
              </a:extLst>
            </a:blip>
            <a:srcRect/>
            <a:stretch>
              <a:fillRect/>
            </a:stretch>
          </a:blip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p:cNvSpPr/>
          <p:nvPr/>
        </p:nvSpPr>
        <p:spPr>
          <a:xfrm rot="20826563">
            <a:off x="8341185" y="480801"/>
            <a:ext cx="2625639" cy="1800156"/>
          </a:xfrm>
          <a:prstGeom prst="roundRect">
            <a:avLst/>
          </a:prstGeom>
          <a:blipFill dpi="0" rotWithShape="1">
            <a:blip r:embed="rId3">
              <a:extLst>
                <a:ext uri="{28A0092B-C50C-407E-A947-70E740481C1C}">
                  <a14:useLocalDpi xmlns:a14="http://schemas.microsoft.com/office/drawing/2010/main" val="0"/>
                </a:ext>
              </a:extLst>
            </a:blip>
            <a:srcRect/>
            <a:stretch>
              <a:fillRect/>
            </a:stretch>
          </a:blip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圆角 11"/>
          <p:cNvSpPr/>
          <p:nvPr/>
        </p:nvSpPr>
        <p:spPr>
          <a:xfrm flipH="1">
            <a:off x="8865704" y="2750947"/>
            <a:ext cx="2961064" cy="1971164"/>
          </a:xfrm>
          <a:prstGeom prst="roundRect">
            <a:avLst/>
          </a:prstGeom>
          <a:blipFill dpi="0" rotWithShape="1">
            <a:blip r:embed="rId4">
              <a:extLst>
                <a:ext uri="{28A0092B-C50C-407E-A947-70E740481C1C}">
                  <a14:useLocalDpi xmlns:a14="http://schemas.microsoft.com/office/drawing/2010/main" val="0"/>
                </a:ext>
              </a:extLst>
            </a:blip>
            <a:srcRect/>
            <a:stretch>
              <a:fillRect t="-6332" b="-6332"/>
            </a:stretch>
          </a:blip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圆角 14"/>
          <p:cNvSpPr/>
          <p:nvPr/>
        </p:nvSpPr>
        <p:spPr>
          <a:xfrm>
            <a:off x="360186" y="3401993"/>
            <a:ext cx="2415410" cy="1613355"/>
          </a:xfrm>
          <a:prstGeom prst="roundRect">
            <a:avLst/>
          </a:prstGeom>
          <a:blipFill dpi="0" rotWithShape="1">
            <a:blip r:embed="rId3">
              <a:extLst>
                <a:ext uri="{28A0092B-C50C-407E-A947-70E740481C1C}">
                  <a14:useLocalDpi xmlns:a14="http://schemas.microsoft.com/office/drawing/2010/main" val="0"/>
                </a:ext>
              </a:extLst>
            </a:blip>
            <a:srcRect/>
            <a:stretch>
              <a:fillRect l="-297" r="-16443" b="-16050"/>
            </a:stretch>
          </a:blip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allOve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anim calcmode="lin" valueType="num">
                                      <p:cBhvr>
                                        <p:cTn id="20" dur="500" fill="hold"/>
                                        <p:tgtEl>
                                          <p:spTgt spid="15"/>
                                        </p:tgtEl>
                                        <p:attrNameLst>
                                          <p:attrName>ppt_x</p:attrName>
                                        </p:attrNameLst>
                                      </p:cBhvr>
                                      <p:tavLst>
                                        <p:tav tm="0">
                                          <p:val>
                                            <p:strVal val="#ppt_x"/>
                                          </p:val>
                                        </p:tav>
                                        <p:tav tm="100000">
                                          <p:val>
                                            <p:strVal val="#ppt_x"/>
                                          </p:val>
                                        </p:tav>
                                      </p:tavLst>
                                    </p:anim>
                                    <p:anim calcmode="lin" valueType="num">
                                      <p:cBhvr>
                                        <p:cTn id="21" dur="500" fill="hold"/>
                                        <p:tgtEl>
                                          <p:spTgt spid="15"/>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fill="hold"/>
                                        <p:tgtEl>
                                          <p:spTgt spid="8"/>
                                        </p:tgtEl>
                                        <p:attrNameLst>
                                          <p:attrName>ppt_x</p:attrName>
                                        </p:attrNameLst>
                                      </p:cBhvr>
                                      <p:tavLst>
                                        <p:tav tm="0">
                                          <p:val>
                                            <p:strVal val="#ppt_x"/>
                                          </p:val>
                                        </p:tav>
                                        <p:tav tm="100000">
                                          <p:val>
                                            <p:strVal val="#ppt_x"/>
                                          </p:val>
                                        </p:tav>
                                      </p:tavLst>
                                    </p:anim>
                                    <p:anim calcmode="lin" valueType="num">
                                      <p:cBhvr>
                                        <p:cTn id="27" dur="5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anim calcmode="lin" valueType="num">
                                      <p:cBhvr>
                                        <p:cTn id="32" dur="500" fill="hold"/>
                                        <p:tgtEl>
                                          <p:spTgt spid="12"/>
                                        </p:tgtEl>
                                        <p:attrNameLst>
                                          <p:attrName>ppt_x</p:attrName>
                                        </p:attrNameLst>
                                      </p:cBhvr>
                                      <p:tavLst>
                                        <p:tav tm="0">
                                          <p:val>
                                            <p:strVal val="#ppt_x"/>
                                          </p:val>
                                        </p:tav>
                                        <p:tav tm="100000">
                                          <p:val>
                                            <p:strVal val="#ppt_x"/>
                                          </p:val>
                                        </p:tav>
                                      </p:tavLst>
                                    </p:anim>
                                    <p:anim calcmode="lin" valueType="num">
                                      <p:cBhvr>
                                        <p:cTn id="33" dur="50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2" presetClass="entr" presetSubtype="8" fill="hold" grpId="0"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left)">
                                      <p:cBhvr>
                                        <p:cTn id="37" dur="500"/>
                                        <p:tgtEl>
                                          <p:spTgt spid="3"/>
                                        </p:tgtEl>
                                      </p:cBhvr>
                                    </p:animEffect>
                                  </p:childTnLst>
                                </p:cTn>
                              </p:par>
                            </p:childTnLst>
                          </p:cTn>
                        </p:par>
                        <p:par>
                          <p:cTn id="38" fill="hold">
                            <p:stCondLst>
                              <p:cond delay="30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2"/>
                                        </p:tgtEl>
                                        <p:attrNameLst>
                                          <p:attrName>style.visibility</p:attrName>
                                        </p:attrNameLst>
                                      </p:cBhvr>
                                      <p:to>
                                        <p:strVal val="visible"/>
                                      </p:to>
                                    </p:set>
                                    <p:anim calcmode="lin" valueType="num">
                                      <p:cBhvr>
                                        <p:cTn id="41"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2"/>
                                        </p:tgtEl>
                                        <p:attrNameLst>
                                          <p:attrName>ppt_y</p:attrName>
                                        </p:attrNameLst>
                                      </p:cBhvr>
                                      <p:tavLst>
                                        <p:tav tm="0">
                                          <p:val>
                                            <p:strVal val="#ppt_y"/>
                                          </p:val>
                                        </p:tav>
                                        <p:tav tm="100000">
                                          <p:val>
                                            <p:strVal val="#ppt_y"/>
                                          </p:val>
                                        </p:tav>
                                      </p:tavLst>
                                    </p:anim>
                                    <p:anim calcmode="lin" valueType="num">
                                      <p:cBhvr>
                                        <p:cTn id="43"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P spid="8" grpId="0" animBg="1"/>
      <p:bldP spid="10" grpId="0" animBg="1"/>
      <p:bldP spid="12" grpId="0" animBg="1"/>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143683" y="1506614"/>
            <a:ext cx="3041582" cy="2211804"/>
          </a:xfrm>
          <a:prstGeom prst="ellipse">
            <a:avLst/>
          </a:prstGeom>
          <a:blipFill dpi="0" rotWithShape="1">
            <a:blip r:embed="rId1" cstate="print">
              <a:extLst>
                <a:ext uri="{28A0092B-C50C-407E-A947-70E740481C1C}">
                  <a14:useLocalDpi xmlns:a14="http://schemas.microsoft.com/office/drawing/2010/main" val="0"/>
                </a:ext>
              </a:extLst>
            </a:blip>
            <a:srcRect/>
            <a:stretch>
              <a:fillRect/>
            </a:stretch>
          </a:bli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4575209" y="1516007"/>
            <a:ext cx="3041582" cy="2211804"/>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8006735" y="1420914"/>
            <a:ext cx="3041582" cy="2211804"/>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25"/>
          <p:cNvSpPr/>
          <p:nvPr/>
        </p:nvSpPr>
        <p:spPr>
          <a:xfrm rot="19714267" flipH="1">
            <a:off x="1376310" y="1417780"/>
            <a:ext cx="2576329" cy="2384611"/>
          </a:xfrm>
          <a:custGeom>
            <a:avLst/>
            <a:gdLst>
              <a:gd name="connsiteX0" fmla="*/ 2108669 w 3041609"/>
              <a:gd name="connsiteY0" fmla="*/ 0 h 2815267"/>
              <a:gd name="connsiteX1" fmla="*/ 1448062 w 3041609"/>
              <a:gd name="connsiteY1" fmla="*/ 1288596 h 2815267"/>
              <a:gd name="connsiteX2" fmla="*/ 0 w 3041609"/>
              <a:gd name="connsiteY2" fmla="*/ 1288596 h 2815267"/>
              <a:gd name="connsiteX3" fmla="*/ 0 w 3041609"/>
              <a:gd name="connsiteY3" fmla="*/ 1526670 h 2815267"/>
              <a:gd name="connsiteX4" fmla="*/ 1326011 w 3041609"/>
              <a:gd name="connsiteY4" fmla="*/ 1526670 h 2815267"/>
              <a:gd name="connsiteX5" fmla="*/ 721084 w 3041609"/>
              <a:gd name="connsiteY5" fmla="*/ 2706657 h 2815267"/>
              <a:gd name="connsiteX6" fmla="*/ 932940 w 3041609"/>
              <a:gd name="connsiteY6" fmla="*/ 2815267 h 2815267"/>
              <a:gd name="connsiteX7" fmla="*/ 1593548 w 3041609"/>
              <a:gd name="connsiteY7" fmla="*/ 1526670 h 2815267"/>
              <a:gd name="connsiteX8" fmla="*/ 3041609 w 3041609"/>
              <a:gd name="connsiteY8" fmla="*/ 1526670 h 2815267"/>
              <a:gd name="connsiteX9" fmla="*/ 3041609 w 3041609"/>
              <a:gd name="connsiteY9" fmla="*/ 1288596 h 2815267"/>
              <a:gd name="connsiteX10" fmla="*/ 1715597 w 3041609"/>
              <a:gd name="connsiteY10" fmla="*/ 1288596 h 2815267"/>
              <a:gd name="connsiteX11" fmla="*/ 2320525 w 3041609"/>
              <a:gd name="connsiteY11" fmla="*/ 108609 h 281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41609" h="2815267">
                <a:moveTo>
                  <a:pt x="2108669" y="0"/>
                </a:moveTo>
                <a:lnTo>
                  <a:pt x="1448062" y="1288596"/>
                </a:lnTo>
                <a:lnTo>
                  <a:pt x="0" y="1288596"/>
                </a:lnTo>
                <a:lnTo>
                  <a:pt x="0" y="1526670"/>
                </a:lnTo>
                <a:lnTo>
                  <a:pt x="1326011" y="1526670"/>
                </a:lnTo>
                <a:lnTo>
                  <a:pt x="721084" y="2706657"/>
                </a:lnTo>
                <a:lnTo>
                  <a:pt x="932940" y="2815267"/>
                </a:lnTo>
                <a:lnTo>
                  <a:pt x="1593548" y="1526670"/>
                </a:lnTo>
                <a:lnTo>
                  <a:pt x="3041609" y="1526670"/>
                </a:lnTo>
                <a:lnTo>
                  <a:pt x="3041609" y="1288596"/>
                </a:lnTo>
                <a:lnTo>
                  <a:pt x="1715597" y="1288596"/>
                </a:lnTo>
                <a:lnTo>
                  <a:pt x="2320525" y="108609"/>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27"/>
          <p:cNvSpPr/>
          <p:nvPr/>
        </p:nvSpPr>
        <p:spPr>
          <a:xfrm rot="19714267" flipH="1">
            <a:off x="4807836" y="1427173"/>
            <a:ext cx="2576329" cy="2384611"/>
          </a:xfrm>
          <a:custGeom>
            <a:avLst/>
            <a:gdLst>
              <a:gd name="connsiteX0" fmla="*/ 2108669 w 3041609"/>
              <a:gd name="connsiteY0" fmla="*/ 0 h 2815267"/>
              <a:gd name="connsiteX1" fmla="*/ 1448062 w 3041609"/>
              <a:gd name="connsiteY1" fmla="*/ 1288596 h 2815267"/>
              <a:gd name="connsiteX2" fmla="*/ 0 w 3041609"/>
              <a:gd name="connsiteY2" fmla="*/ 1288596 h 2815267"/>
              <a:gd name="connsiteX3" fmla="*/ 0 w 3041609"/>
              <a:gd name="connsiteY3" fmla="*/ 1526670 h 2815267"/>
              <a:gd name="connsiteX4" fmla="*/ 1326011 w 3041609"/>
              <a:gd name="connsiteY4" fmla="*/ 1526670 h 2815267"/>
              <a:gd name="connsiteX5" fmla="*/ 721084 w 3041609"/>
              <a:gd name="connsiteY5" fmla="*/ 2706657 h 2815267"/>
              <a:gd name="connsiteX6" fmla="*/ 932940 w 3041609"/>
              <a:gd name="connsiteY6" fmla="*/ 2815267 h 2815267"/>
              <a:gd name="connsiteX7" fmla="*/ 1593548 w 3041609"/>
              <a:gd name="connsiteY7" fmla="*/ 1526670 h 2815267"/>
              <a:gd name="connsiteX8" fmla="*/ 3041609 w 3041609"/>
              <a:gd name="connsiteY8" fmla="*/ 1526670 h 2815267"/>
              <a:gd name="connsiteX9" fmla="*/ 3041609 w 3041609"/>
              <a:gd name="connsiteY9" fmla="*/ 1288596 h 2815267"/>
              <a:gd name="connsiteX10" fmla="*/ 1715597 w 3041609"/>
              <a:gd name="connsiteY10" fmla="*/ 1288596 h 2815267"/>
              <a:gd name="connsiteX11" fmla="*/ 2320525 w 3041609"/>
              <a:gd name="connsiteY11" fmla="*/ 108609 h 281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41609" h="2815267">
                <a:moveTo>
                  <a:pt x="2108669" y="0"/>
                </a:moveTo>
                <a:lnTo>
                  <a:pt x="1448062" y="1288596"/>
                </a:lnTo>
                <a:lnTo>
                  <a:pt x="0" y="1288596"/>
                </a:lnTo>
                <a:lnTo>
                  <a:pt x="0" y="1526670"/>
                </a:lnTo>
                <a:lnTo>
                  <a:pt x="1326011" y="1526670"/>
                </a:lnTo>
                <a:lnTo>
                  <a:pt x="721084" y="2706657"/>
                </a:lnTo>
                <a:lnTo>
                  <a:pt x="932940" y="2815267"/>
                </a:lnTo>
                <a:lnTo>
                  <a:pt x="1593548" y="1526670"/>
                </a:lnTo>
                <a:lnTo>
                  <a:pt x="3041609" y="1526670"/>
                </a:lnTo>
                <a:lnTo>
                  <a:pt x="3041609" y="1288596"/>
                </a:lnTo>
                <a:lnTo>
                  <a:pt x="1715597" y="1288596"/>
                </a:lnTo>
                <a:lnTo>
                  <a:pt x="2320525" y="108609"/>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29"/>
          <p:cNvSpPr/>
          <p:nvPr/>
        </p:nvSpPr>
        <p:spPr>
          <a:xfrm rot="19714267" flipH="1">
            <a:off x="8239362" y="1332080"/>
            <a:ext cx="2576329" cy="2384611"/>
          </a:xfrm>
          <a:custGeom>
            <a:avLst/>
            <a:gdLst>
              <a:gd name="connsiteX0" fmla="*/ 2108669 w 3041609"/>
              <a:gd name="connsiteY0" fmla="*/ 0 h 2815267"/>
              <a:gd name="connsiteX1" fmla="*/ 1448062 w 3041609"/>
              <a:gd name="connsiteY1" fmla="*/ 1288596 h 2815267"/>
              <a:gd name="connsiteX2" fmla="*/ 0 w 3041609"/>
              <a:gd name="connsiteY2" fmla="*/ 1288596 h 2815267"/>
              <a:gd name="connsiteX3" fmla="*/ 0 w 3041609"/>
              <a:gd name="connsiteY3" fmla="*/ 1526670 h 2815267"/>
              <a:gd name="connsiteX4" fmla="*/ 1326011 w 3041609"/>
              <a:gd name="connsiteY4" fmla="*/ 1526670 h 2815267"/>
              <a:gd name="connsiteX5" fmla="*/ 721084 w 3041609"/>
              <a:gd name="connsiteY5" fmla="*/ 2706657 h 2815267"/>
              <a:gd name="connsiteX6" fmla="*/ 932940 w 3041609"/>
              <a:gd name="connsiteY6" fmla="*/ 2815267 h 2815267"/>
              <a:gd name="connsiteX7" fmla="*/ 1593548 w 3041609"/>
              <a:gd name="connsiteY7" fmla="*/ 1526670 h 2815267"/>
              <a:gd name="connsiteX8" fmla="*/ 3041609 w 3041609"/>
              <a:gd name="connsiteY8" fmla="*/ 1526670 h 2815267"/>
              <a:gd name="connsiteX9" fmla="*/ 3041609 w 3041609"/>
              <a:gd name="connsiteY9" fmla="*/ 1288596 h 2815267"/>
              <a:gd name="connsiteX10" fmla="*/ 1715597 w 3041609"/>
              <a:gd name="connsiteY10" fmla="*/ 1288596 h 2815267"/>
              <a:gd name="connsiteX11" fmla="*/ 2320525 w 3041609"/>
              <a:gd name="connsiteY11" fmla="*/ 108609 h 281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41609" h="2815267">
                <a:moveTo>
                  <a:pt x="2108669" y="0"/>
                </a:moveTo>
                <a:lnTo>
                  <a:pt x="1448062" y="1288596"/>
                </a:lnTo>
                <a:lnTo>
                  <a:pt x="0" y="1288596"/>
                </a:lnTo>
                <a:lnTo>
                  <a:pt x="0" y="1526670"/>
                </a:lnTo>
                <a:lnTo>
                  <a:pt x="1326011" y="1526670"/>
                </a:lnTo>
                <a:lnTo>
                  <a:pt x="721084" y="2706657"/>
                </a:lnTo>
                <a:lnTo>
                  <a:pt x="932940" y="2815267"/>
                </a:lnTo>
                <a:lnTo>
                  <a:pt x="1593548" y="1526670"/>
                </a:lnTo>
                <a:lnTo>
                  <a:pt x="3041609" y="1526670"/>
                </a:lnTo>
                <a:lnTo>
                  <a:pt x="3041609" y="1288596"/>
                </a:lnTo>
                <a:lnTo>
                  <a:pt x="1715597" y="1288596"/>
                </a:lnTo>
                <a:lnTo>
                  <a:pt x="2320525" y="108609"/>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182385" y="4368168"/>
            <a:ext cx="5827237" cy="707886"/>
          </a:xfrm>
          <a:prstGeom prst="rect">
            <a:avLst/>
          </a:prstGeom>
          <a:effectLst/>
        </p:spPr>
        <p:txBody>
          <a:bodyPr wrap="none">
            <a:spAutoFit/>
          </a:bodyPr>
          <a:lstStyle/>
          <a:p>
            <a:pPr algn="ctr"/>
            <a:r>
              <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rPr>
              <a:t>夏令营训练禁止携带物品</a:t>
            </a:r>
            <a:endPar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endParaRPr>
          </a:p>
        </p:txBody>
      </p:sp>
      <p:sp>
        <p:nvSpPr>
          <p:cNvPr id="12" name="任意多边形: 形状 11"/>
          <p:cNvSpPr/>
          <p:nvPr/>
        </p:nvSpPr>
        <p:spPr>
          <a:xfrm>
            <a:off x="3326296" y="5244284"/>
            <a:ext cx="5539408" cy="201237"/>
          </a:xfrm>
          <a:custGeom>
            <a:avLst/>
            <a:gdLst>
              <a:gd name="connsiteX0" fmla="*/ 0 w 5539408"/>
              <a:gd name="connsiteY0" fmla="*/ 203609 h 469880"/>
              <a:gd name="connsiteX1" fmla="*/ 569843 w 5539408"/>
              <a:gd name="connsiteY1" fmla="*/ 216861 h 469880"/>
              <a:gd name="connsiteX2" fmla="*/ 755373 w 5539408"/>
              <a:gd name="connsiteY2" fmla="*/ 468653 h 469880"/>
              <a:gd name="connsiteX3" fmla="*/ 1457739 w 5539408"/>
              <a:gd name="connsiteY3" fmla="*/ 97592 h 469880"/>
              <a:gd name="connsiteX4" fmla="*/ 2160104 w 5539408"/>
              <a:gd name="connsiteY4" fmla="*/ 375888 h 469880"/>
              <a:gd name="connsiteX5" fmla="*/ 2809460 w 5539408"/>
              <a:gd name="connsiteY5" fmla="*/ 71088 h 469880"/>
              <a:gd name="connsiteX6" fmla="*/ 3445565 w 5539408"/>
              <a:gd name="connsiteY6" fmla="*/ 428896 h 469880"/>
              <a:gd name="connsiteX7" fmla="*/ 4041913 w 5539408"/>
              <a:gd name="connsiteY7" fmla="*/ 4827 h 469880"/>
              <a:gd name="connsiteX8" fmla="*/ 4956313 w 5539408"/>
              <a:gd name="connsiteY8" fmla="*/ 190357 h 469880"/>
              <a:gd name="connsiteX9" fmla="*/ 5009321 w 5539408"/>
              <a:gd name="connsiteY9" fmla="*/ 44583 h 469880"/>
              <a:gd name="connsiteX10" fmla="*/ 5539408 w 5539408"/>
              <a:gd name="connsiteY10" fmla="*/ 230114 h 46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39408" h="469880">
                <a:moveTo>
                  <a:pt x="0" y="203609"/>
                </a:moveTo>
                <a:cubicBezTo>
                  <a:pt x="221974" y="188148"/>
                  <a:pt x="443948" y="172687"/>
                  <a:pt x="569843" y="216861"/>
                </a:cubicBezTo>
                <a:cubicBezTo>
                  <a:pt x="695738" y="261035"/>
                  <a:pt x="607390" y="488531"/>
                  <a:pt x="755373" y="468653"/>
                </a:cubicBezTo>
                <a:cubicBezTo>
                  <a:pt x="903356" y="448775"/>
                  <a:pt x="1223617" y="113053"/>
                  <a:pt x="1457739" y="97592"/>
                </a:cubicBezTo>
                <a:cubicBezTo>
                  <a:pt x="1691861" y="82131"/>
                  <a:pt x="1934817" y="380305"/>
                  <a:pt x="2160104" y="375888"/>
                </a:cubicBezTo>
                <a:cubicBezTo>
                  <a:pt x="2385391" y="371471"/>
                  <a:pt x="2595217" y="62253"/>
                  <a:pt x="2809460" y="71088"/>
                </a:cubicBezTo>
                <a:cubicBezTo>
                  <a:pt x="3023703" y="79923"/>
                  <a:pt x="3240156" y="439939"/>
                  <a:pt x="3445565" y="428896"/>
                </a:cubicBezTo>
                <a:cubicBezTo>
                  <a:pt x="3650974" y="417853"/>
                  <a:pt x="3790122" y="44583"/>
                  <a:pt x="4041913" y="4827"/>
                </a:cubicBezTo>
                <a:cubicBezTo>
                  <a:pt x="4293704" y="-34930"/>
                  <a:pt x="4795078" y="183731"/>
                  <a:pt x="4956313" y="190357"/>
                </a:cubicBezTo>
                <a:cubicBezTo>
                  <a:pt x="5117548" y="196983"/>
                  <a:pt x="4912139" y="37957"/>
                  <a:pt x="5009321" y="44583"/>
                </a:cubicBezTo>
                <a:cubicBezTo>
                  <a:pt x="5106503" y="51209"/>
                  <a:pt x="5413512" y="267662"/>
                  <a:pt x="5539408" y="23011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anim calcmode="lin" valueType="num">
                                      <p:cBhvr>
                                        <p:cTn id="14" dur="500" fill="hold"/>
                                        <p:tgtEl>
                                          <p:spTgt spid="6"/>
                                        </p:tgtEl>
                                        <p:attrNameLst>
                                          <p:attrName>ppt_x</p:attrName>
                                        </p:attrNameLst>
                                      </p:cBhvr>
                                      <p:tavLst>
                                        <p:tav tm="0">
                                          <p:val>
                                            <p:strVal val="#ppt_x"/>
                                          </p:val>
                                        </p:tav>
                                        <p:tav tm="100000">
                                          <p:val>
                                            <p:strVal val="#ppt_x"/>
                                          </p:val>
                                        </p:tav>
                                      </p:tavLst>
                                    </p:anim>
                                    <p:anim calcmode="lin" valueType="num">
                                      <p:cBhvr>
                                        <p:cTn id="15" dur="5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3" presetClass="entr" presetSubtype="36"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strVal val="(6*min(max(#ppt_w*#ppt_h,.3),1)-7.4)/-.7*#ppt_w"/>
                                          </p:val>
                                        </p:tav>
                                        <p:tav tm="100000">
                                          <p:val>
                                            <p:strVal val="#ppt_w"/>
                                          </p:val>
                                        </p:tav>
                                      </p:tavLst>
                                    </p:anim>
                                    <p:anim calcmode="lin" valueType="num">
                                      <p:cBhvr>
                                        <p:cTn id="26" dur="500" fill="hold"/>
                                        <p:tgtEl>
                                          <p:spTgt spid="8"/>
                                        </p:tgtEl>
                                        <p:attrNameLst>
                                          <p:attrName>ppt_h</p:attrName>
                                        </p:attrNameLst>
                                      </p:cBhvr>
                                      <p:tavLst>
                                        <p:tav tm="0">
                                          <p:val>
                                            <p:strVal val="(6*min(max(#ppt_w*#ppt_h,.3),1)-7.4)/-.7*#ppt_h"/>
                                          </p:val>
                                        </p:tav>
                                        <p:tav tm="100000">
                                          <p:val>
                                            <p:strVal val="#ppt_h"/>
                                          </p:val>
                                        </p:tav>
                                      </p:tavLst>
                                    </p:anim>
                                    <p:anim calcmode="lin" valueType="num">
                                      <p:cBhvr>
                                        <p:cTn id="27" dur="500" fill="hold"/>
                                        <p:tgtEl>
                                          <p:spTgt spid="8"/>
                                        </p:tgtEl>
                                        <p:attrNameLst>
                                          <p:attrName>ppt_x</p:attrName>
                                        </p:attrNameLst>
                                      </p:cBhvr>
                                      <p:tavLst>
                                        <p:tav tm="0">
                                          <p:val>
                                            <p:fltVal val="0.5"/>
                                          </p:val>
                                        </p:tav>
                                        <p:tav tm="100000">
                                          <p:val>
                                            <p:strVal val="#ppt_x"/>
                                          </p:val>
                                        </p:tav>
                                      </p:tavLst>
                                    </p:anim>
                                    <p:anim calcmode="lin" valueType="num">
                                      <p:cBhvr>
                                        <p:cTn id="28"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2000"/>
                            </p:stCondLst>
                            <p:childTnLst>
                              <p:par>
                                <p:cTn id="30" presetID="23" presetClass="entr" presetSubtype="36"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strVal val="(6*min(max(#ppt_w*#ppt_h,.3),1)-7.4)/-.7*#ppt_w"/>
                                          </p:val>
                                        </p:tav>
                                        <p:tav tm="100000">
                                          <p:val>
                                            <p:strVal val="#ppt_w"/>
                                          </p:val>
                                        </p:tav>
                                      </p:tavLst>
                                    </p:anim>
                                    <p:anim calcmode="lin" valueType="num">
                                      <p:cBhvr>
                                        <p:cTn id="33" dur="500" fill="hold"/>
                                        <p:tgtEl>
                                          <p:spTgt spid="9"/>
                                        </p:tgtEl>
                                        <p:attrNameLst>
                                          <p:attrName>ppt_h</p:attrName>
                                        </p:attrNameLst>
                                      </p:cBhvr>
                                      <p:tavLst>
                                        <p:tav tm="0">
                                          <p:val>
                                            <p:strVal val="(6*min(max(#ppt_w*#ppt_h,.3),1)-7.4)/-.7*#ppt_h"/>
                                          </p:val>
                                        </p:tav>
                                        <p:tav tm="100000">
                                          <p:val>
                                            <p:strVal val="#ppt_h"/>
                                          </p:val>
                                        </p:tav>
                                      </p:tavLst>
                                    </p:anim>
                                    <p:anim calcmode="lin" valueType="num">
                                      <p:cBhvr>
                                        <p:cTn id="34" dur="500" fill="hold"/>
                                        <p:tgtEl>
                                          <p:spTgt spid="9"/>
                                        </p:tgtEl>
                                        <p:attrNameLst>
                                          <p:attrName>ppt_x</p:attrName>
                                        </p:attrNameLst>
                                      </p:cBhvr>
                                      <p:tavLst>
                                        <p:tav tm="0">
                                          <p:val>
                                            <p:fltVal val="0.5"/>
                                          </p:val>
                                        </p:tav>
                                        <p:tav tm="100000">
                                          <p:val>
                                            <p:strVal val="#ppt_x"/>
                                          </p:val>
                                        </p:tav>
                                      </p:tavLst>
                                    </p:anim>
                                    <p:anim calcmode="lin" valueType="num">
                                      <p:cBhvr>
                                        <p:cTn id="35"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36" fill="hold">
                            <p:stCondLst>
                              <p:cond delay="2500"/>
                            </p:stCondLst>
                            <p:childTnLst>
                              <p:par>
                                <p:cTn id="37" presetID="23" presetClass="entr" presetSubtype="36"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strVal val="(6*min(max(#ppt_w*#ppt_h,.3),1)-7.4)/-.7*#ppt_w"/>
                                          </p:val>
                                        </p:tav>
                                        <p:tav tm="100000">
                                          <p:val>
                                            <p:strVal val="#ppt_w"/>
                                          </p:val>
                                        </p:tav>
                                      </p:tavLst>
                                    </p:anim>
                                    <p:anim calcmode="lin" valueType="num">
                                      <p:cBhvr>
                                        <p:cTn id="40" dur="500" fill="hold"/>
                                        <p:tgtEl>
                                          <p:spTgt spid="10"/>
                                        </p:tgtEl>
                                        <p:attrNameLst>
                                          <p:attrName>ppt_h</p:attrName>
                                        </p:attrNameLst>
                                      </p:cBhvr>
                                      <p:tavLst>
                                        <p:tav tm="0">
                                          <p:val>
                                            <p:strVal val="(6*min(max(#ppt_w*#ppt_h,.3),1)-7.4)/-.7*#ppt_h"/>
                                          </p:val>
                                        </p:tav>
                                        <p:tav tm="100000">
                                          <p:val>
                                            <p:strVal val="#ppt_h"/>
                                          </p:val>
                                        </p:tav>
                                      </p:tavLst>
                                    </p:anim>
                                    <p:anim calcmode="lin" valueType="num">
                                      <p:cBhvr>
                                        <p:cTn id="41" dur="500" fill="hold"/>
                                        <p:tgtEl>
                                          <p:spTgt spid="10"/>
                                        </p:tgtEl>
                                        <p:attrNameLst>
                                          <p:attrName>ppt_x</p:attrName>
                                        </p:attrNameLst>
                                      </p:cBhvr>
                                      <p:tavLst>
                                        <p:tav tm="0">
                                          <p:val>
                                            <p:fltVal val="0.5"/>
                                          </p:val>
                                        </p:tav>
                                        <p:tav tm="100000">
                                          <p:val>
                                            <p:strVal val="#ppt_x"/>
                                          </p:val>
                                        </p:tav>
                                      </p:tavLst>
                                    </p:anim>
                                    <p:anim calcmode="lin" valueType="num">
                                      <p:cBhvr>
                                        <p:cTn id="42"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par>
                          <p:cTn id="47" fill="hold">
                            <p:stCondLst>
                              <p:cond delay="35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11"/>
                                        </p:tgtEl>
                                        <p:attrNameLst>
                                          <p:attrName>ppt_y</p:attrName>
                                        </p:attrNameLst>
                                      </p:cBhvr>
                                      <p:tavLst>
                                        <p:tav tm="0">
                                          <p:val>
                                            <p:strVal val="#ppt_y"/>
                                          </p:val>
                                        </p:tav>
                                        <p:tav tm="100000">
                                          <p:val>
                                            <p:strVal val="#ppt_y"/>
                                          </p:val>
                                        </p:tav>
                                      </p:tavLst>
                                    </p:anim>
                                    <p:anim calcmode="lin" valueType="num">
                                      <p:cBhvr>
                                        <p:cTn id="5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t="55556" r="55277"/>
          <a:stretch>
            <a:fillRect/>
          </a:stretch>
        </p:blipFill>
        <p:spPr>
          <a:xfrm>
            <a:off x="7355274" y="3024204"/>
            <a:ext cx="2285060" cy="3048000"/>
          </a:xfrm>
          <a:custGeom>
            <a:avLst/>
            <a:gdLst>
              <a:gd name="connsiteX0" fmla="*/ 0 w 2285060"/>
              <a:gd name="connsiteY0" fmla="*/ 0 h 3048000"/>
              <a:gd name="connsiteX1" fmla="*/ 1776093 w 2285060"/>
              <a:gd name="connsiteY1" fmla="*/ 0 h 3048000"/>
              <a:gd name="connsiteX2" fmla="*/ 1809917 w 2285060"/>
              <a:gd name="connsiteY2" fmla="*/ 29415 h 3048000"/>
              <a:gd name="connsiteX3" fmla="*/ 2173691 w 2285060"/>
              <a:gd name="connsiteY3" fmla="*/ 146539 h 3048000"/>
              <a:gd name="connsiteX4" fmla="*/ 2285060 w 2285060"/>
              <a:gd name="connsiteY4" fmla="*/ 134705 h 3048000"/>
              <a:gd name="connsiteX5" fmla="*/ 2285060 w 2285060"/>
              <a:gd name="connsiteY5" fmla="*/ 3048000 h 3048000"/>
              <a:gd name="connsiteX6" fmla="*/ 0 w 2285060"/>
              <a:gd name="connsiteY6" fmla="*/ 3048000 h 30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5060" h="3048000">
                <a:moveTo>
                  <a:pt x="0" y="0"/>
                </a:moveTo>
                <a:lnTo>
                  <a:pt x="1776093" y="0"/>
                </a:lnTo>
                <a:lnTo>
                  <a:pt x="1809917" y="29415"/>
                </a:lnTo>
                <a:cubicBezTo>
                  <a:pt x="1913758" y="103361"/>
                  <a:pt x="2038941" y="146539"/>
                  <a:pt x="2173691" y="146539"/>
                </a:cubicBezTo>
                <a:lnTo>
                  <a:pt x="2285060" y="134705"/>
                </a:lnTo>
                <a:lnTo>
                  <a:pt x="2285060" y="3048000"/>
                </a:lnTo>
                <a:lnTo>
                  <a:pt x="0" y="3048000"/>
                </a:lnTo>
                <a:close/>
              </a:path>
            </a:pathLst>
          </a:custGeom>
        </p:spPr>
      </p:pic>
      <p:grpSp>
        <p:nvGrpSpPr>
          <p:cNvPr id="11" name="组合 10"/>
          <p:cNvGrpSpPr/>
          <p:nvPr/>
        </p:nvGrpSpPr>
        <p:grpSpPr>
          <a:xfrm rot="20557322" flipH="1">
            <a:off x="2181562" y="186260"/>
            <a:ext cx="5639366" cy="5675888"/>
            <a:chOff x="5199185" y="-508000"/>
            <a:chExt cx="6637215" cy="6680200"/>
          </a:xfrm>
        </p:grpSpPr>
        <p:sp>
          <p:nvSpPr>
            <p:cNvPr id="10" name="椭圆 9"/>
            <p:cNvSpPr/>
            <p:nvPr/>
          </p:nvSpPr>
          <p:spPr>
            <a:xfrm>
              <a:off x="5991367" y="894090"/>
              <a:ext cx="5463857" cy="5023651"/>
            </a:xfrm>
            <a:custGeom>
              <a:avLst/>
              <a:gdLst>
                <a:gd name="connsiteX0" fmla="*/ 0 w 3998794"/>
                <a:gd name="connsiteY0" fmla="*/ 1999397 h 3998794"/>
                <a:gd name="connsiteX1" fmla="*/ 1999397 w 3998794"/>
                <a:gd name="connsiteY1" fmla="*/ 0 h 3998794"/>
                <a:gd name="connsiteX2" fmla="*/ 3998794 w 3998794"/>
                <a:gd name="connsiteY2" fmla="*/ 1999397 h 3998794"/>
                <a:gd name="connsiteX3" fmla="*/ 1999397 w 3998794"/>
                <a:gd name="connsiteY3" fmla="*/ 3998794 h 3998794"/>
                <a:gd name="connsiteX4" fmla="*/ 0 w 3998794"/>
                <a:gd name="connsiteY4" fmla="*/ 1999397 h 3998794"/>
                <a:gd name="connsiteX0-1" fmla="*/ 0 w 4666009"/>
                <a:gd name="connsiteY0-2" fmla="*/ 2085229 h 4084626"/>
                <a:gd name="connsiteX1-3" fmla="*/ 1999397 w 4666009"/>
                <a:gd name="connsiteY1-4" fmla="*/ 85832 h 4084626"/>
                <a:gd name="connsiteX2-5" fmla="*/ 4572000 w 4666009"/>
                <a:gd name="connsiteY2-6" fmla="*/ 536208 h 4084626"/>
                <a:gd name="connsiteX3-7" fmla="*/ 3998794 w 4666009"/>
                <a:gd name="connsiteY3-8" fmla="*/ 2085229 h 4084626"/>
                <a:gd name="connsiteX4-9" fmla="*/ 1999397 w 4666009"/>
                <a:gd name="connsiteY4-10" fmla="*/ 4084626 h 4084626"/>
                <a:gd name="connsiteX5" fmla="*/ 0 w 4666009"/>
                <a:gd name="connsiteY5" fmla="*/ 2085229 h 4084626"/>
                <a:gd name="connsiteX0-11" fmla="*/ 0 w 4666009"/>
                <a:gd name="connsiteY0-12" fmla="*/ 2047004 h 4046401"/>
                <a:gd name="connsiteX1-13" fmla="*/ 1999397 w 4666009"/>
                <a:gd name="connsiteY1-14" fmla="*/ 47607 h 4046401"/>
                <a:gd name="connsiteX2-15" fmla="*/ 4572000 w 4666009"/>
                <a:gd name="connsiteY2-16" fmla="*/ 497983 h 4046401"/>
                <a:gd name="connsiteX3-17" fmla="*/ 3998794 w 4666009"/>
                <a:gd name="connsiteY3-18" fmla="*/ 2047004 h 4046401"/>
                <a:gd name="connsiteX4-19" fmla="*/ 1999397 w 4666009"/>
                <a:gd name="connsiteY4-20" fmla="*/ 4046401 h 4046401"/>
                <a:gd name="connsiteX5-21" fmla="*/ 0 w 4666009"/>
                <a:gd name="connsiteY5-22" fmla="*/ 2047004 h 4046401"/>
                <a:gd name="connsiteX0-23" fmla="*/ 0 w 5498773"/>
                <a:gd name="connsiteY0-24" fmla="*/ 2047004 h 4059955"/>
                <a:gd name="connsiteX1-25" fmla="*/ 1999397 w 5498773"/>
                <a:gd name="connsiteY1-26" fmla="*/ 47607 h 4059955"/>
                <a:gd name="connsiteX2-27" fmla="*/ 4572000 w 5498773"/>
                <a:gd name="connsiteY2-28" fmla="*/ 497983 h 4059955"/>
                <a:gd name="connsiteX3-29" fmla="*/ 5445456 w 5498773"/>
                <a:gd name="connsiteY3-30" fmla="*/ 2824926 h 4059955"/>
                <a:gd name="connsiteX4-31" fmla="*/ 1999397 w 5498773"/>
                <a:gd name="connsiteY4-32" fmla="*/ 4046401 h 4059955"/>
                <a:gd name="connsiteX5-33" fmla="*/ 0 w 5498773"/>
                <a:gd name="connsiteY5-34" fmla="*/ 2047004 h 4059955"/>
                <a:gd name="connsiteX0-35" fmla="*/ 0 w 5449819"/>
                <a:gd name="connsiteY0-36" fmla="*/ 2047004 h 4499901"/>
                <a:gd name="connsiteX1-37" fmla="*/ 1999397 w 5449819"/>
                <a:gd name="connsiteY1-38" fmla="*/ 47607 h 4499901"/>
                <a:gd name="connsiteX2-39" fmla="*/ 4572000 w 5449819"/>
                <a:gd name="connsiteY2-40" fmla="*/ 497983 h 4499901"/>
                <a:gd name="connsiteX3-41" fmla="*/ 5445456 w 5449819"/>
                <a:gd name="connsiteY3-42" fmla="*/ 2824926 h 4499901"/>
                <a:gd name="connsiteX4-43" fmla="*/ 4572000 w 5449819"/>
                <a:gd name="connsiteY4-44" fmla="*/ 4414890 h 4499901"/>
                <a:gd name="connsiteX5-45" fmla="*/ 1999397 w 5449819"/>
                <a:gd name="connsiteY5-46" fmla="*/ 4046401 h 4499901"/>
                <a:gd name="connsiteX6" fmla="*/ 0 w 5449819"/>
                <a:gd name="connsiteY6" fmla="*/ 2047004 h 4499901"/>
                <a:gd name="connsiteX0-47" fmla="*/ 0 w 5449819"/>
                <a:gd name="connsiteY0-48" fmla="*/ 2047004 h 4482005"/>
                <a:gd name="connsiteX1-49" fmla="*/ 1999397 w 5449819"/>
                <a:gd name="connsiteY1-50" fmla="*/ 47607 h 4482005"/>
                <a:gd name="connsiteX2-51" fmla="*/ 4572000 w 5449819"/>
                <a:gd name="connsiteY2-52" fmla="*/ 497983 h 4482005"/>
                <a:gd name="connsiteX3-53" fmla="*/ 5445456 w 5449819"/>
                <a:gd name="connsiteY3-54" fmla="*/ 2824926 h 4482005"/>
                <a:gd name="connsiteX4-55" fmla="*/ 4572000 w 5449819"/>
                <a:gd name="connsiteY4-56" fmla="*/ 4414890 h 4482005"/>
                <a:gd name="connsiteX5-57" fmla="*/ 2688609 w 5449819"/>
                <a:gd name="connsiteY5-58" fmla="*/ 4073696 h 4482005"/>
                <a:gd name="connsiteX6-59" fmla="*/ 1999397 w 5449819"/>
                <a:gd name="connsiteY6-60" fmla="*/ 4046401 h 4482005"/>
                <a:gd name="connsiteX7" fmla="*/ 0 w 5449819"/>
                <a:gd name="connsiteY7" fmla="*/ 2047004 h 4482005"/>
                <a:gd name="connsiteX0-61" fmla="*/ 0 w 5449819"/>
                <a:gd name="connsiteY0-62" fmla="*/ 2047004 h 4482005"/>
                <a:gd name="connsiteX1-63" fmla="*/ 1999397 w 5449819"/>
                <a:gd name="connsiteY1-64" fmla="*/ 47607 h 4482005"/>
                <a:gd name="connsiteX2-65" fmla="*/ 4572000 w 5449819"/>
                <a:gd name="connsiteY2-66" fmla="*/ 497983 h 4482005"/>
                <a:gd name="connsiteX3-67" fmla="*/ 5445456 w 5449819"/>
                <a:gd name="connsiteY3-68" fmla="*/ 2824926 h 4482005"/>
                <a:gd name="connsiteX4-69" fmla="*/ 4572000 w 5449819"/>
                <a:gd name="connsiteY4-70" fmla="*/ 4414890 h 4482005"/>
                <a:gd name="connsiteX5-71" fmla="*/ 2688609 w 5449819"/>
                <a:gd name="connsiteY5-72" fmla="*/ 4073696 h 4482005"/>
                <a:gd name="connsiteX6-73" fmla="*/ 1999397 w 5449819"/>
                <a:gd name="connsiteY6-74" fmla="*/ 4046401 h 4482005"/>
                <a:gd name="connsiteX7-75" fmla="*/ 0 w 5449819"/>
                <a:gd name="connsiteY7-76" fmla="*/ 2047004 h 4482005"/>
                <a:gd name="connsiteX0-77" fmla="*/ 0 w 5449819"/>
                <a:gd name="connsiteY0-78" fmla="*/ 2047004 h 4482005"/>
                <a:gd name="connsiteX1-79" fmla="*/ 1999397 w 5449819"/>
                <a:gd name="connsiteY1-80" fmla="*/ 47607 h 4482005"/>
                <a:gd name="connsiteX2-81" fmla="*/ 4572000 w 5449819"/>
                <a:gd name="connsiteY2-82" fmla="*/ 497983 h 4482005"/>
                <a:gd name="connsiteX3-83" fmla="*/ 5445456 w 5449819"/>
                <a:gd name="connsiteY3-84" fmla="*/ 2824926 h 4482005"/>
                <a:gd name="connsiteX4-85" fmla="*/ 4572000 w 5449819"/>
                <a:gd name="connsiteY4-86" fmla="*/ 4414890 h 4482005"/>
                <a:gd name="connsiteX5-87" fmla="*/ 2688609 w 5449819"/>
                <a:gd name="connsiteY5-88" fmla="*/ 4073696 h 4482005"/>
                <a:gd name="connsiteX6-89" fmla="*/ 1999397 w 5449819"/>
                <a:gd name="connsiteY6-90" fmla="*/ 4046401 h 4482005"/>
                <a:gd name="connsiteX7-91" fmla="*/ 0 w 5449819"/>
                <a:gd name="connsiteY7-92" fmla="*/ 2047004 h 4482005"/>
                <a:gd name="connsiteX0-93" fmla="*/ 0 w 5449819"/>
                <a:gd name="connsiteY0-94" fmla="*/ 2047004 h 4495882"/>
                <a:gd name="connsiteX1-95" fmla="*/ 1999397 w 5449819"/>
                <a:gd name="connsiteY1-96" fmla="*/ 47607 h 4495882"/>
                <a:gd name="connsiteX2-97" fmla="*/ 4572000 w 5449819"/>
                <a:gd name="connsiteY2-98" fmla="*/ 497983 h 4495882"/>
                <a:gd name="connsiteX3-99" fmla="*/ 5445456 w 5449819"/>
                <a:gd name="connsiteY3-100" fmla="*/ 2824926 h 4495882"/>
                <a:gd name="connsiteX4-101" fmla="*/ 4572000 w 5449819"/>
                <a:gd name="connsiteY4-102" fmla="*/ 4414890 h 4495882"/>
                <a:gd name="connsiteX5-103" fmla="*/ 3234519 w 5449819"/>
                <a:gd name="connsiteY5-104" fmla="*/ 4196526 h 4495882"/>
                <a:gd name="connsiteX6-105" fmla="*/ 1999397 w 5449819"/>
                <a:gd name="connsiteY6-106" fmla="*/ 4046401 h 4495882"/>
                <a:gd name="connsiteX7-107" fmla="*/ 0 w 5449819"/>
                <a:gd name="connsiteY7-108" fmla="*/ 2047004 h 4495882"/>
                <a:gd name="connsiteX0-109" fmla="*/ 0 w 5449819"/>
                <a:gd name="connsiteY0-110" fmla="*/ 2047004 h 4495882"/>
                <a:gd name="connsiteX1-111" fmla="*/ 1999397 w 5449819"/>
                <a:gd name="connsiteY1-112" fmla="*/ 47607 h 4495882"/>
                <a:gd name="connsiteX2-113" fmla="*/ 4572000 w 5449819"/>
                <a:gd name="connsiteY2-114" fmla="*/ 497983 h 4495882"/>
                <a:gd name="connsiteX3-115" fmla="*/ 5445456 w 5449819"/>
                <a:gd name="connsiteY3-116" fmla="*/ 2824926 h 4495882"/>
                <a:gd name="connsiteX4-117" fmla="*/ 4572000 w 5449819"/>
                <a:gd name="connsiteY4-118" fmla="*/ 4414890 h 4495882"/>
                <a:gd name="connsiteX5-119" fmla="*/ 3234519 w 5449819"/>
                <a:gd name="connsiteY5-120" fmla="*/ 4196526 h 4495882"/>
                <a:gd name="connsiteX6-121" fmla="*/ 1999397 w 5449819"/>
                <a:gd name="connsiteY6-122" fmla="*/ 4046401 h 4495882"/>
                <a:gd name="connsiteX7-123" fmla="*/ 0 w 5449819"/>
                <a:gd name="connsiteY7-124" fmla="*/ 2047004 h 4495882"/>
                <a:gd name="connsiteX0-125" fmla="*/ 0 w 5449819"/>
                <a:gd name="connsiteY0-126" fmla="*/ 2047004 h 4495882"/>
                <a:gd name="connsiteX1-127" fmla="*/ 1999397 w 5449819"/>
                <a:gd name="connsiteY1-128" fmla="*/ 47607 h 4495882"/>
                <a:gd name="connsiteX2-129" fmla="*/ 4572000 w 5449819"/>
                <a:gd name="connsiteY2-130" fmla="*/ 497983 h 4495882"/>
                <a:gd name="connsiteX3-131" fmla="*/ 5445456 w 5449819"/>
                <a:gd name="connsiteY3-132" fmla="*/ 2824926 h 4495882"/>
                <a:gd name="connsiteX4-133" fmla="*/ 4572000 w 5449819"/>
                <a:gd name="connsiteY4-134" fmla="*/ 4414890 h 4495882"/>
                <a:gd name="connsiteX5-135" fmla="*/ 3234519 w 5449819"/>
                <a:gd name="connsiteY5-136" fmla="*/ 4196526 h 4495882"/>
                <a:gd name="connsiteX6-137" fmla="*/ 1999397 w 5449819"/>
                <a:gd name="connsiteY6-138" fmla="*/ 4046401 h 4495882"/>
                <a:gd name="connsiteX7-139" fmla="*/ 0 w 5449819"/>
                <a:gd name="connsiteY7-140" fmla="*/ 2047004 h 4495882"/>
                <a:gd name="connsiteX0-141" fmla="*/ 0 w 5449819"/>
                <a:gd name="connsiteY0-142" fmla="*/ 2047004 h 4495882"/>
                <a:gd name="connsiteX1-143" fmla="*/ 1999397 w 5449819"/>
                <a:gd name="connsiteY1-144" fmla="*/ 47607 h 4495882"/>
                <a:gd name="connsiteX2-145" fmla="*/ 4572000 w 5449819"/>
                <a:gd name="connsiteY2-146" fmla="*/ 497983 h 4495882"/>
                <a:gd name="connsiteX3-147" fmla="*/ 5445456 w 5449819"/>
                <a:gd name="connsiteY3-148" fmla="*/ 2824926 h 4495882"/>
                <a:gd name="connsiteX4-149" fmla="*/ 4572000 w 5449819"/>
                <a:gd name="connsiteY4-150" fmla="*/ 4414890 h 4495882"/>
                <a:gd name="connsiteX5-151" fmla="*/ 3234519 w 5449819"/>
                <a:gd name="connsiteY5-152" fmla="*/ 4196526 h 4495882"/>
                <a:gd name="connsiteX6-153" fmla="*/ 1999397 w 5449819"/>
                <a:gd name="connsiteY6-154" fmla="*/ 4046401 h 4495882"/>
                <a:gd name="connsiteX7-155" fmla="*/ 0 w 5449819"/>
                <a:gd name="connsiteY7-156" fmla="*/ 2047004 h 4495882"/>
                <a:gd name="connsiteX0-157" fmla="*/ 0 w 5449819"/>
                <a:gd name="connsiteY0-158" fmla="*/ 2047004 h 4580202"/>
                <a:gd name="connsiteX1-159" fmla="*/ 1999397 w 5449819"/>
                <a:gd name="connsiteY1-160" fmla="*/ 47607 h 4580202"/>
                <a:gd name="connsiteX2-161" fmla="*/ 4572000 w 5449819"/>
                <a:gd name="connsiteY2-162" fmla="*/ 497983 h 4580202"/>
                <a:gd name="connsiteX3-163" fmla="*/ 5445456 w 5449819"/>
                <a:gd name="connsiteY3-164" fmla="*/ 2824926 h 4580202"/>
                <a:gd name="connsiteX4-165" fmla="*/ 4653886 w 5449819"/>
                <a:gd name="connsiteY4-166" fmla="*/ 4510424 h 4580202"/>
                <a:gd name="connsiteX5-167" fmla="*/ 3234519 w 5449819"/>
                <a:gd name="connsiteY5-168" fmla="*/ 4196526 h 4580202"/>
                <a:gd name="connsiteX6-169" fmla="*/ 1999397 w 5449819"/>
                <a:gd name="connsiteY6-170" fmla="*/ 4046401 h 4580202"/>
                <a:gd name="connsiteX7-171" fmla="*/ 0 w 5449819"/>
                <a:gd name="connsiteY7-172" fmla="*/ 2047004 h 4580202"/>
                <a:gd name="connsiteX0-173" fmla="*/ 0 w 5449819"/>
                <a:gd name="connsiteY0-174" fmla="*/ 2047004 h 5023651"/>
                <a:gd name="connsiteX1-175" fmla="*/ 1999397 w 5449819"/>
                <a:gd name="connsiteY1-176" fmla="*/ 47607 h 5023651"/>
                <a:gd name="connsiteX2-177" fmla="*/ 4572000 w 5449819"/>
                <a:gd name="connsiteY2-178" fmla="*/ 497983 h 5023651"/>
                <a:gd name="connsiteX3-179" fmla="*/ 5445456 w 5449819"/>
                <a:gd name="connsiteY3-180" fmla="*/ 2824926 h 5023651"/>
                <a:gd name="connsiteX4-181" fmla="*/ 4653886 w 5449819"/>
                <a:gd name="connsiteY4-182" fmla="*/ 4510424 h 5023651"/>
                <a:gd name="connsiteX5-183" fmla="*/ 3383542 w 5449819"/>
                <a:gd name="connsiteY5-184" fmla="*/ 5017183 h 5023651"/>
                <a:gd name="connsiteX6-185" fmla="*/ 3234519 w 5449819"/>
                <a:gd name="connsiteY6-186" fmla="*/ 4196526 h 5023651"/>
                <a:gd name="connsiteX7-187" fmla="*/ 1999397 w 5449819"/>
                <a:gd name="connsiteY7-188" fmla="*/ 4046401 h 5023651"/>
                <a:gd name="connsiteX8" fmla="*/ 0 w 5449819"/>
                <a:gd name="connsiteY8" fmla="*/ 2047004 h 5023651"/>
                <a:gd name="connsiteX0-189" fmla="*/ 0 w 5449819"/>
                <a:gd name="connsiteY0-190" fmla="*/ 2047004 h 5023651"/>
                <a:gd name="connsiteX1-191" fmla="*/ 1999397 w 5449819"/>
                <a:gd name="connsiteY1-192" fmla="*/ 47607 h 5023651"/>
                <a:gd name="connsiteX2-193" fmla="*/ 4572000 w 5449819"/>
                <a:gd name="connsiteY2-194" fmla="*/ 497983 h 5023651"/>
                <a:gd name="connsiteX3-195" fmla="*/ 5445456 w 5449819"/>
                <a:gd name="connsiteY3-196" fmla="*/ 2824926 h 5023651"/>
                <a:gd name="connsiteX4-197" fmla="*/ 4653886 w 5449819"/>
                <a:gd name="connsiteY4-198" fmla="*/ 4510424 h 5023651"/>
                <a:gd name="connsiteX5-199" fmla="*/ 3383542 w 5449819"/>
                <a:gd name="connsiteY5-200" fmla="*/ 5017183 h 5023651"/>
                <a:gd name="connsiteX6-201" fmla="*/ 3234519 w 5449819"/>
                <a:gd name="connsiteY6-202" fmla="*/ 4196526 h 5023651"/>
                <a:gd name="connsiteX7-203" fmla="*/ 1999397 w 5449819"/>
                <a:gd name="connsiteY7-204" fmla="*/ 4046401 h 5023651"/>
                <a:gd name="connsiteX8-205" fmla="*/ 0 w 5449819"/>
                <a:gd name="connsiteY8-206" fmla="*/ 2047004 h 5023651"/>
                <a:gd name="connsiteX0-207" fmla="*/ 0 w 5449819"/>
                <a:gd name="connsiteY0-208" fmla="*/ 2047004 h 5023651"/>
                <a:gd name="connsiteX1-209" fmla="*/ 1999397 w 5449819"/>
                <a:gd name="connsiteY1-210" fmla="*/ 47607 h 5023651"/>
                <a:gd name="connsiteX2-211" fmla="*/ 4572000 w 5449819"/>
                <a:gd name="connsiteY2-212" fmla="*/ 497983 h 5023651"/>
                <a:gd name="connsiteX3-213" fmla="*/ 5445456 w 5449819"/>
                <a:gd name="connsiteY3-214" fmla="*/ 2824926 h 5023651"/>
                <a:gd name="connsiteX4-215" fmla="*/ 4653886 w 5449819"/>
                <a:gd name="connsiteY4-216" fmla="*/ 4510424 h 5023651"/>
                <a:gd name="connsiteX5-217" fmla="*/ 3383542 w 5449819"/>
                <a:gd name="connsiteY5-218" fmla="*/ 5017183 h 5023651"/>
                <a:gd name="connsiteX6-219" fmla="*/ 3234519 w 5449819"/>
                <a:gd name="connsiteY6-220" fmla="*/ 4196526 h 5023651"/>
                <a:gd name="connsiteX7-221" fmla="*/ 1999397 w 5449819"/>
                <a:gd name="connsiteY7-222" fmla="*/ 4046401 h 5023651"/>
                <a:gd name="connsiteX8-223" fmla="*/ 0 w 5449819"/>
                <a:gd name="connsiteY8-224" fmla="*/ 2047004 h 5023651"/>
                <a:gd name="connsiteX0-225" fmla="*/ 0 w 5449819"/>
                <a:gd name="connsiteY0-226" fmla="*/ 2047004 h 5023651"/>
                <a:gd name="connsiteX1-227" fmla="*/ 1999397 w 5449819"/>
                <a:gd name="connsiteY1-228" fmla="*/ 47607 h 5023651"/>
                <a:gd name="connsiteX2-229" fmla="*/ 4572000 w 5449819"/>
                <a:gd name="connsiteY2-230" fmla="*/ 497983 h 5023651"/>
                <a:gd name="connsiteX3-231" fmla="*/ 5445456 w 5449819"/>
                <a:gd name="connsiteY3-232" fmla="*/ 2824926 h 5023651"/>
                <a:gd name="connsiteX4-233" fmla="*/ 4653886 w 5449819"/>
                <a:gd name="connsiteY4-234" fmla="*/ 4510424 h 5023651"/>
                <a:gd name="connsiteX5-235" fmla="*/ 3383542 w 5449819"/>
                <a:gd name="connsiteY5-236" fmla="*/ 5017183 h 5023651"/>
                <a:gd name="connsiteX6-237" fmla="*/ 3234519 w 5449819"/>
                <a:gd name="connsiteY6-238" fmla="*/ 4196526 h 5023651"/>
                <a:gd name="connsiteX7-239" fmla="*/ 1999397 w 5449819"/>
                <a:gd name="connsiteY7-240" fmla="*/ 4046401 h 5023651"/>
                <a:gd name="connsiteX8-241" fmla="*/ 0 w 5449819"/>
                <a:gd name="connsiteY8-242" fmla="*/ 2047004 h 5023651"/>
                <a:gd name="connsiteX0-243" fmla="*/ 0 w 5449819"/>
                <a:gd name="connsiteY0-244" fmla="*/ 2047004 h 5023651"/>
                <a:gd name="connsiteX1-245" fmla="*/ 1999397 w 5449819"/>
                <a:gd name="connsiteY1-246" fmla="*/ 47607 h 5023651"/>
                <a:gd name="connsiteX2-247" fmla="*/ 4572000 w 5449819"/>
                <a:gd name="connsiteY2-248" fmla="*/ 497983 h 5023651"/>
                <a:gd name="connsiteX3-249" fmla="*/ 5445456 w 5449819"/>
                <a:gd name="connsiteY3-250" fmla="*/ 2824926 h 5023651"/>
                <a:gd name="connsiteX4-251" fmla="*/ 4653886 w 5449819"/>
                <a:gd name="connsiteY4-252" fmla="*/ 4510424 h 5023651"/>
                <a:gd name="connsiteX5-253" fmla="*/ 3383542 w 5449819"/>
                <a:gd name="connsiteY5-254" fmla="*/ 5017183 h 5023651"/>
                <a:gd name="connsiteX6-255" fmla="*/ 3234519 w 5449819"/>
                <a:gd name="connsiteY6-256" fmla="*/ 4196526 h 5023651"/>
                <a:gd name="connsiteX7-257" fmla="*/ 1999397 w 5449819"/>
                <a:gd name="connsiteY7-258" fmla="*/ 4046401 h 5023651"/>
                <a:gd name="connsiteX8-259" fmla="*/ 0 w 5449819"/>
                <a:gd name="connsiteY8-260" fmla="*/ 2047004 h 5023651"/>
                <a:gd name="connsiteX0-261" fmla="*/ 0 w 5463857"/>
                <a:gd name="connsiteY0-262" fmla="*/ 2047004 h 5023651"/>
                <a:gd name="connsiteX1-263" fmla="*/ 1999397 w 5463857"/>
                <a:gd name="connsiteY1-264" fmla="*/ 47607 h 5023651"/>
                <a:gd name="connsiteX2-265" fmla="*/ 4572000 w 5463857"/>
                <a:gd name="connsiteY2-266" fmla="*/ 497983 h 5023651"/>
                <a:gd name="connsiteX3-267" fmla="*/ 5445456 w 5463857"/>
                <a:gd name="connsiteY3-268" fmla="*/ 2824926 h 5023651"/>
                <a:gd name="connsiteX4-269" fmla="*/ 4653886 w 5463857"/>
                <a:gd name="connsiteY4-270" fmla="*/ 4510424 h 5023651"/>
                <a:gd name="connsiteX5-271" fmla="*/ 3383542 w 5463857"/>
                <a:gd name="connsiteY5-272" fmla="*/ 5017183 h 5023651"/>
                <a:gd name="connsiteX6-273" fmla="*/ 3234519 w 5463857"/>
                <a:gd name="connsiteY6-274" fmla="*/ 4196526 h 5023651"/>
                <a:gd name="connsiteX7-275" fmla="*/ 1999397 w 5463857"/>
                <a:gd name="connsiteY7-276" fmla="*/ 4046401 h 5023651"/>
                <a:gd name="connsiteX8-277" fmla="*/ 0 w 5463857"/>
                <a:gd name="connsiteY8-278" fmla="*/ 2047004 h 5023651"/>
                <a:gd name="connsiteX0-279" fmla="*/ 0 w 5463857"/>
                <a:gd name="connsiteY0-280" fmla="*/ 2047004 h 5023651"/>
                <a:gd name="connsiteX1-281" fmla="*/ 1999397 w 5463857"/>
                <a:gd name="connsiteY1-282" fmla="*/ 47607 h 5023651"/>
                <a:gd name="connsiteX2-283" fmla="*/ 4572000 w 5463857"/>
                <a:gd name="connsiteY2-284" fmla="*/ 497983 h 5023651"/>
                <a:gd name="connsiteX3-285" fmla="*/ 5445456 w 5463857"/>
                <a:gd name="connsiteY3-286" fmla="*/ 2824926 h 5023651"/>
                <a:gd name="connsiteX4-287" fmla="*/ 4653886 w 5463857"/>
                <a:gd name="connsiteY4-288" fmla="*/ 4510424 h 5023651"/>
                <a:gd name="connsiteX5-289" fmla="*/ 3383542 w 5463857"/>
                <a:gd name="connsiteY5-290" fmla="*/ 5017183 h 5023651"/>
                <a:gd name="connsiteX6-291" fmla="*/ 3234519 w 5463857"/>
                <a:gd name="connsiteY6-292" fmla="*/ 4196526 h 5023651"/>
                <a:gd name="connsiteX7-293" fmla="*/ 1999397 w 5463857"/>
                <a:gd name="connsiteY7-294" fmla="*/ 4046401 h 5023651"/>
                <a:gd name="connsiteX8-295" fmla="*/ 0 w 5463857"/>
                <a:gd name="connsiteY8-296" fmla="*/ 2047004 h 502365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59" y="connsiteY6-60"/>
                </a:cxn>
                <a:cxn ang="0">
                  <a:pos x="connsiteX7-75" y="connsiteY7-76"/>
                </a:cxn>
                <a:cxn ang="0">
                  <a:pos x="connsiteX8-205" y="connsiteY8-206"/>
                </a:cxn>
              </a:cxnLst>
              <a:rect l="l" t="t" r="r" b="b"/>
              <a:pathLst>
                <a:path w="5463857" h="5023651">
                  <a:moveTo>
                    <a:pt x="0" y="2047004"/>
                  </a:moveTo>
                  <a:cubicBezTo>
                    <a:pt x="0" y="942768"/>
                    <a:pt x="1196453" y="210243"/>
                    <a:pt x="1999397" y="47607"/>
                  </a:cubicBezTo>
                  <a:cubicBezTo>
                    <a:pt x="2802341" y="-115029"/>
                    <a:pt x="4238767" y="164750"/>
                    <a:pt x="4572000" y="497983"/>
                  </a:cubicBezTo>
                  <a:cubicBezTo>
                    <a:pt x="5460405" y="1157787"/>
                    <a:pt x="5506871" y="2310860"/>
                    <a:pt x="5445456" y="2824926"/>
                  </a:cubicBezTo>
                  <a:cubicBezTo>
                    <a:pt x="5384041" y="3338992"/>
                    <a:pt x="5198649" y="4018268"/>
                    <a:pt x="4653886" y="4510424"/>
                  </a:cubicBezTo>
                  <a:cubicBezTo>
                    <a:pt x="4435694" y="4795752"/>
                    <a:pt x="3620103" y="5069499"/>
                    <a:pt x="3383542" y="5017183"/>
                  </a:cubicBezTo>
                  <a:cubicBezTo>
                    <a:pt x="4375418" y="4429158"/>
                    <a:pt x="3590670" y="4278274"/>
                    <a:pt x="3234519" y="4196526"/>
                  </a:cubicBezTo>
                  <a:cubicBezTo>
                    <a:pt x="2878368" y="4114778"/>
                    <a:pt x="2579426" y="4036166"/>
                    <a:pt x="1999397" y="4046401"/>
                  </a:cubicBezTo>
                  <a:cubicBezTo>
                    <a:pt x="1460311" y="3688147"/>
                    <a:pt x="354842" y="3970105"/>
                    <a:pt x="0" y="20470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11078" t="2490" r="-667" b="30332"/>
            <a:stretch>
              <a:fillRect/>
            </a:stretch>
          </p:blipFill>
          <p:spPr>
            <a:xfrm>
              <a:off x="5199185" y="-508000"/>
              <a:ext cx="6637215" cy="6680200"/>
            </a:xfrm>
            <a:custGeom>
              <a:avLst/>
              <a:gdLst>
                <a:gd name="connsiteX0" fmla="*/ 0 w 6637215"/>
                <a:gd name="connsiteY0" fmla="*/ 0 h 6680200"/>
                <a:gd name="connsiteX1" fmla="*/ 6637215 w 6637215"/>
                <a:gd name="connsiteY1" fmla="*/ 0 h 6680200"/>
                <a:gd name="connsiteX2" fmla="*/ 6637215 w 6637215"/>
                <a:gd name="connsiteY2" fmla="*/ 6680200 h 6680200"/>
                <a:gd name="connsiteX3" fmla="*/ 2819147 w 6637215"/>
                <a:gd name="connsiteY3" fmla="*/ 6680200 h 6680200"/>
                <a:gd name="connsiteX4" fmla="*/ 2771027 w 6637215"/>
                <a:gd name="connsiteY4" fmla="*/ 6548727 h 6680200"/>
                <a:gd name="connsiteX5" fmla="*/ 325315 w 6637215"/>
                <a:gd name="connsiteY5" fmla="*/ 4927600 h 6680200"/>
                <a:gd name="connsiteX6" fmla="*/ 53929 w 6637215"/>
                <a:gd name="connsiteY6" fmla="*/ 4941304 h 6680200"/>
                <a:gd name="connsiteX7" fmla="*/ 0 w 6637215"/>
                <a:gd name="connsiteY7" fmla="*/ 4949535 h 668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637215" h="6680200">
                  <a:moveTo>
                    <a:pt x="0" y="0"/>
                  </a:moveTo>
                  <a:lnTo>
                    <a:pt x="6637215" y="0"/>
                  </a:lnTo>
                  <a:lnTo>
                    <a:pt x="6637215" y="6680200"/>
                  </a:lnTo>
                  <a:lnTo>
                    <a:pt x="2819147" y="6680200"/>
                  </a:lnTo>
                  <a:lnTo>
                    <a:pt x="2771027" y="6548727"/>
                  </a:lnTo>
                  <a:cubicBezTo>
                    <a:pt x="2368082" y="5596059"/>
                    <a:pt x="1424762" y="4927600"/>
                    <a:pt x="325315" y="4927600"/>
                  </a:cubicBezTo>
                  <a:cubicBezTo>
                    <a:pt x="233695" y="4927600"/>
                    <a:pt x="143158" y="4932242"/>
                    <a:pt x="53929" y="4941304"/>
                  </a:cubicBezTo>
                  <a:lnTo>
                    <a:pt x="0" y="4949535"/>
                  </a:lnTo>
                  <a:close/>
                </a:path>
              </a:pathLst>
            </a:custGeom>
          </p:spPr>
        </p:pic>
      </p:grpSp>
      <p:sp>
        <p:nvSpPr>
          <p:cNvPr id="12" name="矩形 11"/>
          <p:cNvSpPr/>
          <p:nvPr/>
        </p:nvSpPr>
        <p:spPr>
          <a:xfrm>
            <a:off x="3110193" y="2459504"/>
            <a:ext cx="3262432" cy="1938992"/>
          </a:xfrm>
          <a:prstGeom prst="rect">
            <a:avLst/>
          </a:prstGeom>
        </p:spPr>
        <p:txBody>
          <a:bodyPr vert="horz" wrap="none">
            <a:spAutoFit/>
          </a:bodyPr>
          <a:lstStyle/>
          <a:p>
            <a:pPr algn="ctr"/>
            <a:r>
              <a:rPr lang="zh-CN" altLang="en-US" sz="6000" b="1" dirty="0">
                <a:solidFill>
                  <a:srgbClr val="51B7B0"/>
                </a:solidFill>
                <a:latin typeface="华康少女文字W5(P)" panose="040F0500000000000000" pitchFamily="82" charset="-122"/>
                <a:ea typeface="华康少女文字W5(P)" panose="040F0500000000000000" pitchFamily="82" charset="-122"/>
              </a:rPr>
              <a:t>夏令营</a:t>
            </a:r>
            <a:endParaRPr lang="en-US" altLang="zh-CN" sz="6000" b="1" dirty="0">
              <a:solidFill>
                <a:srgbClr val="51B7B0"/>
              </a:solidFill>
              <a:latin typeface="华康少女文字W5(P)" panose="040F0500000000000000" pitchFamily="82" charset="-122"/>
              <a:ea typeface="华康少女文字W5(P)" panose="040F0500000000000000" pitchFamily="82" charset="-122"/>
            </a:endParaRPr>
          </a:p>
          <a:p>
            <a:pPr algn="ctr"/>
            <a:r>
              <a:rPr lang="zh-CN" altLang="en-US" sz="6000" b="1" dirty="0">
                <a:solidFill>
                  <a:srgbClr val="51B7B0"/>
                </a:solidFill>
                <a:latin typeface="华康少女文字W5(P)" panose="040F0500000000000000" pitchFamily="82" charset="-122"/>
                <a:ea typeface="华康少女文字W5(P)" panose="040F0500000000000000" pitchFamily="82" charset="-122"/>
              </a:rPr>
              <a:t>行程安排</a:t>
            </a:r>
            <a:endParaRPr lang="zh-CN" altLang="en-US" sz="6000" b="1" dirty="0">
              <a:solidFill>
                <a:srgbClr val="51B7B0"/>
              </a:solidFill>
              <a:latin typeface="华康少女文字W5(P)" panose="040F0500000000000000" pitchFamily="82" charset="-122"/>
              <a:ea typeface="华康少女文字W5(P)" panose="040F0500000000000000" pitchFamily="82" charset="-122"/>
            </a:endParaRPr>
          </a:p>
        </p:txBody>
      </p:sp>
      <p:sp>
        <p:nvSpPr>
          <p:cNvPr id="13" name="矩形 12"/>
          <p:cNvSpPr/>
          <p:nvPr/>
        </p:nvSpPr>
        <p:spPr>
          <a:xfrm>
            <a:off x="4263553" y="1251334"/>
            <a:ext cx="955711" cy="1323439"/>
          </a:xfrm>
          <a:prstGeom prst="rect">
            <a:avLst/>
          </a:prstGeom>
        </p:spPr>
        <p:txBody>
          <a:bodyPr vert="horz" wrap="none">
            <a:spAutoFit/>
          </a:bodyPr>
          <a:lstStyle/>
          <a:p>
            <a:r>
              <a:rPr lang="en-US" altLang="zh-CN" sz="8000" b="1" dirty="0">
                <a:solidFill>
                  <a:srgbClr val="51B7B0"/>
                </a:solidFill>
                <a:latin typeface="华康少女文字W5(P)" panose="040F0500000000000000" pitchFamily="82" charset="-122"/>
                <a:ea typeface="华康少女文字W5(P)" panose="040F0500000000000000" pitchFamily="82" charset="-122"/>
              </a:rPr>
              <a:t>4</a:t>
            </a:r>
            <a:endParaRPr lang="zh-CN" altLang="en-US" sz="8000" b="1" dirty="0">
              <a:solidFill>
                <a:srgbClr val="51B7B0"/>
              </a:solidFill>
              <a:latin typeface="华康少女文字W5(P)" panose="040F0500000000000000" pitchFamily="82" charset="-122"/>
              <a:ea typeface="华康少女文字W5(P)" panose="040F0500000000000000" pitchFamily="8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prism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3"/>
                                        </p:tgtEl>
                                        <p:attrNameLst>
                                          <p:attrName>ppt_y</p:attrName>
                                        </p:attrNameLst>
                                      </p:cBhvr>
                                      <p:tavLst>
                                        <p:tav tm="0">
                                          <p:val>
                                            <p:strVal val="#ppt_y"/>
                                          </p:val>
                                        </p:tav>
                                        <p:tav tm="100000">
                                          <p:val>
                                            <p:strVal val="#ppt_y"/>
                                          </p:val>
                                        </p:tav>
                                      </p:tavLst>
                                    </p:anim>
                                    <p:anim calcmode="lin" valueType="num">
                                      <p:cBhvr>
                                        <p:cTn id="1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3"/>
                                        </p:tgtEl>
                                      </p:cBhvr>
                                    </p:animEffect>
                                  </p:childTnLst>
                                </p:cTn>
                              </p:par>
                            </p:childTnLst>
                          </p:cTn>
                        </p:par>
                        <p:par>
                          <p:cTn id="22" fill="hold">
                            <p:stCondLst>
                              <p:cond delay="1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2"/>
                                        </p:tgtEl>
                                        <p:attrNameLst>
                                          <p:attrName>ppt_y</p:attrName>
                                        </p:attrNameLst>
                                      </p:cBhvr>
                                      <p:tavLst>
                                        <p:tav tm="0">
                                          <p:val>
                                            <p:strVal val="#ppt_y"/>
                                          </p:val>
                                        </p:tav>
                                        <p:tav tm="100000">
                                          <p:val>
                                            <p:strVal val="#ppt_y"/>
                                          </p:val>
                                        </p:tav>
                                      </p:tavLst>
                                    </p:anim>
                                    <p:anim calcmode="lin" valueType="num">
                                      <p:cBhvr>
                                        <p:cTn id="27"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95347" y="1055125"/>
            <a:ext cx="4801314" cy="707886"/>
          </a:xfrm>
          <a:prstGeom prst="rect">
            <a:avLst/>
          </a:prstGeom>
          <a:effectLst/>
        </p:spPr>
        <p:txBody>
          <a:bodyPr wrap="none">
            <a:spAutoFit/>
          </a:bodyPr>
          <a:lstStyle/>
          <a:p>
            <a:pPr algn="ctr"/>
            <a:r>
              <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rPr>
              <a:t>夏令营训练行程安排</a:t>
            </a:r>
            <a:endPar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endParaRPr>
          </a:p>
        </p:txBody>
      </p:sp>
      <p:sp>
        <p:nvSpPr>
          <p:cNvPr id="3" name="任意多边形: 形状 2"/>
          <p:cNvSpPr/>
          <p:nvPr/>
        </p:nvSpPr>
        <p:spPr>
          <a:xfrm>
            <a:off x="3326296" y="1931241"/>
            <a:ext cx="5539408" cy="201237"/>
          </a:xfrm>
          <a:custGeom>
            <a:avLst/>
            <a:gdLst>
              <a:gd name="connsiteX0" fmla="*/ 0 w 5539408"/>
              <a:gd name="connsiteY0" fmla="*/ 203609 h 469880"/>
              <a:gd name="connsiteX1" fmla="*/ 569843 w 5539408"/>
              <a:gd name="connsiteY1" fmla="*/ 216861 h 469880"/>
              <a:gd name="connsiteX2" fmla="*/ 755373 w 5539408"/>
              <a:gd name="connsiteY2" fmla="*/ 468653 h 469880"/>
              <a:gd name="connsiteX3" fmla="*/ 1457739 w 5539408"/>
              <a:gd name="connsiteY3" fmla="*/ 97592 h 469880"/>
              <a:gd name="connsiteX4" fmla="*/ 2160104 w 5539408"/>
              <a:gd name="connsiteY4" fmla="*/ 375888 h 469880"/>
              <a:gd name="connsiteX5" fmla="*/ 2809460 w 5539408"/>
              <a:gd name="connsiteY5" fmla="*/ 71088 h 469880"/>
              <a:gd name="connsiteX6" fmla="*/ 3445565 w 5539408"/>
              <a:gd name="connsiteY6" fmla="*/ 428896 h 469880"/>
              <a:gd name="connsiteX7" fmla="*/ 4041913 w 5539408"/>
              <a:gd name="connsiteY7" fmla="*/ 4827 h 469880"/>
              <a:gd name="connsiteX8" fmla="*/ 4956313 w 5539408"/>
              <a:gd name="connsiteY8" fmla="*/ 190357 h 469880"/>
              <a:gd name="connsiteX9" fmla="*/ 5009321 w 5539408"/>
              <a:gd name="connsiteY9" fmla="*/ 44583 h 469880"/>
              <a:gd name="connsiteX10" fmla="*/ 5539408 w 5539408"/>
              <a:gd name="connsiteY10" fmla="*/ 230114 h 46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39408" h="469880">
                <a:moveTo>
                  <a:pt x="0" y="203609"/>
                </a:moveTo>
                <a:cubicBezTo>
                  <a:pt x="221974" y="188148"/>
                  <a:pt x="443948" y="172687"/>
                  <a:pt x="569843" y="216861"/>
                </a:cubicBezTo>
                <a:cubicBezTo>
                  <a:pt x="695738" y="261035"/>
                  <a:pt x="607390" y="488531"/>
                  <a:pt x="755373" y="468653"/>
                </a:cubicBezTo>
                <a:cubicBezTo>
                  <a:pt x="903356" y="448775"/>
                  <a:pt x="1223617" y="113053"/>
                  <a:pt x="1457739" y="97592"/>
                </a:cubicBezTo>
                <a:cubicBezTo>
                  <a:pt x="1691861" y="82131"/>
                  <a:pt x="1934817" y="380305"/>
                  <a:pt x="2160104" y="375888"/>
                </a:cubicBezTo>
                <a:cubicBezTo>
                  <a:pt x="2385391" y="371471"/>
                  <a:pt x="2595217" y="62253"/>
                  <a:pt x="2809460" y="71088"/>
                </a:cubicBezTo>
                <a:cubicBezTo>
                  <a:pt x="3023703" y="79923"/>
                  <a:pt x="3240156" y="439939"/>
                  <a:pt x="3445565" y="428896"/>
                </a:cubicBezTo>
                <a:cubicBezTo>
                  <a:pt x="3650974" y="417853"/>
                  <a:pt x="3790122" y="44583"/>
                  <a:pt x="4041913" y="4827"/>
                </a:cubicBezTo>
                <a:cubicBezTo>
                  <a:pt x="4293704" y="-34930"/>
                  <a:pt x="4795078" y="183731"/>
                  <a:pt x="4956313" y="190357"/>
                </a:cubicBezTo>
                <a:cubicBezTo>
                  <a:pt x="5117548" y="196983"/>
                  <a:pt x="4912139" y="37957"/>
                  <a:pt x="5009321" y="44583"/>
                </a:cubicBezTo>
                <a:cubicBezTo>
                  <a:pt x="5106503" y="51209"/>
                  <a:pt x="5413512" y="267662"/>
                  <a:pt x="5539408" y="23011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图片 25"/>
          <p:cNvPicPr>
            <a:picLocks noChangeAspect="1"/>
          </p:cNvPicPr>
          <p:nvPr/>
        </p:nvPicPr>
        <p:blipFill rotWithShape="1">
          <a:blip r:embed="rId1">
            <a:extLst>
              <a:ext uri="{28A0092B-C50C-407E-A947-70E740481C1C}">
                <a14:useLocalDpi xmlns:a14="http://schemas.microsoft.com/office/drawing/2010/main" val="0"/>
              </a:ext>
            </a:extLst>
          </a:blip>
          <a:srcRect l="8922" t="5226" r="6341" b="5726"/>
          <a:stretch>
            <a:fillRect/>
          </a:stretch>
        </p:blipFill>
        <p:spPr>
          <a:xfrm>
            <a:off x="466630" y="2685804"/>
            <a:ext cx="3228717" cy="2252236"/>
          </a:xfrm>
          <a:prstGeom prst="rect">
            <a:avLst/>
          </a:prstGeom>
        </p:spPr>
      </p:pic>
      <p:sp>
        <p:nvSpPr>
          <p:cNvPr id="19" name="矩形 18"/>
          <p:cNvSpPr/>
          <p:nvPr/>
        </p:nvSpPr>
        <p:spPr>
          <a:xfrm>
            <a:off x="1611487" y="2741727"/>
            <a:ext cx="1551480" cy="584775"/>
          </a:xfrm>
          <a:prstGeom prst="rect">
            <a:avLst/>
          </a:prstGeom>
        </p:spPr>
        <p:txBody>
          <a:bodyPr wrap="square">
            <a:spAutoFit/>
          </a:bodyPr>
          <a:lstStyle/>
          <a:p>
            <a:pPr algn="ctr"/>
            <a:r>
              <a:rPr lang="zh-CN" altLang="en-US" sz="3200" dirty="0">
                <a:solidFill>
                  <a:schemeClr val="tx1">
                    <a:lumMod val="85000"/>
                    <a:lumOff val="15000"/>
                  </a:schemeClr>
                </a:solidFill>
                <a:latin typeface="华康少女文字W5(P)" panose="040F0500000000000000" pitchFamily="82" charset="-122"/>
                <a:ea typeface="华康少女文字W5(P)" panose="040F0500000000000000" pitchFamily="82" charset="-122"/>
              </a:rPr>
              <a:t>第一天</a:t>
            </a:r>
            <a:endParaRPr lang="en-US" altLang="zh-CN" sz="3200" dirty="0">
              <a:solidFill>
                <a:schemeClr val="tx1">
                  <a:lumMod val="85000"/>
                  <a:lumOff val="15000"/>
                </a:schemeClr>
              </a:solidFill>
              <a:latin typeface="华康少女文字W5(P)" panose="040F0500000000000000" pitchFamily="82" charset="-122"/>
              <a:ea typeface="华康少女文字W5(P)" panose="040F0500000000000000" pitchFamily="82" charset="-122"/>
            </a:endParaRPr>
          </a:p>
        </p:txBody>
      </p:sp>
      <p:sp>
        <p:nvSpPr>
          <p:cNvPr id="20" name="矩形 19"/>
          <p:cNvSpPr/>
          <p:nvPr/>
        </p:nvSpPr>
        <p:spPr>
          <a:xfrm>
            <a:off x="1371565" y="3272938"/>
            <a:ext cx="2031325" cy="953723"/>
          </a:xfrm>
          <a:prstGeom prst="rect">
            <a:avLst/>
          </a:prstGeom>
        </p:spPr>
        <p:txBody>
          <a:bodyPr wrap="none">
            <a:spAutoFit/>
          </a:bodyPr>
          <a:lstStyle/>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en-US" altLang="zh-CN" sz="1600" dirty="0">
              <a:solidFill>
                <a:schemeClr val="tx1">
                  <a:lumMod val="85000"/>
                  <a:lumOff val="15000"/>
                </a:schemeClr>
              </a:solidFill>
              <a:latin typeface="迷你简祥隶" panose="03000509000000000000" pitchFamily="65" charset="-122"/>
              <a:ea typeface="迷你简祥隶" panose="03000509000000000000" pitchFamily="65" charset="-122"/>
            </a:endParaRPr>
          </a:p>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endParaRPr>
          </a:p>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endParaRPr>
          </a:p>
        </p:txBody>
      </p:sp>
      <p:pic>
        <p:nvPicPr>
          <p:cNvPr id="27" name="图片 26"/>
          <p:cNvPicPr>
            <a:picLocks noChangeAspect="1"/>
          </p:cNvPicPr>
          <p:nvPr/>
        </p:nvPicPr>
        <p:blipFill rotWithShape="1">
          <a:blip r:embed="rId1">
            <a:extLst>
              <a:ext uri="{28A0092B-C50C-407E-A947-70E740481C1C}">
                <a14:useLocalDpi xmlns:a14="http://schemas.microsoft.com/office/drawing/2010/main" val="0"/>
              </a:ext>
            </a:extLst>
          </a:blip>
          <a:srcRect l="8922" t="5226" r="6341" b="5726"/>
          <a:stretch>
            <a:fillRect/>
          </a:stretch>
        </p:blipFill>
        <p:spPr>
          <a:xfrm>
            <a:off x="4472557" y="2685804"/>
            <a:ext cx="3228717" cy="2252236"/>
          </a:xfrm>
          <a:prstGeom prst="rect">
            <a:avLst/>
          </a:prstGeom>
        </p:spPr>
      </p:pic>
      <p:sp>
        <p:nvSpPr>
          <p:cNvPr id="28" name="矩形 27"/>
          <p:cNvSpPr/>
          <p:nvPr/>
        </p:nvSpPr>
        <p:spPr>
          <a:xfrm>
            <a:off x="5617414" y="2741727"/>
            <a:ext cx="1551480" cy="584775"/>
          </a:xfrm>
          <a:prstGeom prst="rect">
            <a:avLst/>
          </a:prstGeom>
        </p:spPr>
        <p:txBody>
          <a:bodyPr wrap="square">
            <a:spAutoFit/>
          </a:bodyPr>
          <a:lstStyle/>
          <a:p>
            <a:pPr algn="ctr"/>
            <a:r>
              <a:rPr lang="zh-CN" altLang="en-US" sz="3200" dirty="0">
                <a:solidFill>
                  <a:schemeClr val="tx1">
                    <a:lumMod val="85000"/>
                    <a:lumOff val="15000"/>
                  </a:schemeClr>
                </a:solidFill>
                <a:latin typeface="华康少女文字W5(P)" panose="040F0500000000000000" pitchFamily="82" charset="-122"/>
                <a:ea typeface="华康少女文字W5(P)" panose="040F0500000000000000" pitchFamily="82" charset="-122"/>
              </a:rPr>
              <a:t>第二天</a:t>
            </a:r>
            <a:endParaRPr lang="en-US" altLang="zh-CN" sz="3200" dirty="0">
              <a:solidFill>
                <a:schemeClr val="tx1">
                  <a:lumMod val="85000"/>
                  <a:lumOff val="15000"/>
                </a:schemeClr>
              </a:solidFill>
              <a:latin typeface="华康少女文字W5(P)" panose="040F0500000000000000" pitchFamily="82" charset="-122"/>
              <a:ea typeface="华康少女文字W5(P)" panose="040F0500000000000000" pitchFamily="82" charset="-122"/>
            </a:endParaRPr>
          </a:p>
        </p:txBody>
      </p:sp>
      <p:sp>
        <p:nvSpPr>
          <p:cNvPr id="29" name="矩形 28"/>
          <p:cNvSpPr/>
          <p:nvPr/>
        </p:nvSpPr>
        <p:spPr>
          <a:xfrm>
            <a:off x="5377492" y="3272938"/>
            <a:ext cx="2031325" cy="953723"/>
          </a:xfrm>
          <a:prstGeom prst="rect">
            <a:avLst/>
          </a:prstGeom>
        </p:spPr>
        <p:txBody>
          <a:bodyPr wrap="none">
            <a:spAutoFit/>
          </a:bodyPr>
          <a:lstStyle/>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en-US" altLang="zh-CN" sz="1600" dirty="0">
              <a:solidFill>
                <a:schemeClr val="tx1">
                  <a:lumMod val="85000"/>
                  <a:lumOff val="15000"/>
                </a:schemeClr>
              </a:solidFill>
              <a:latin typeface="迷你简祥隶" panose="03000509000000000000" pitchFamily="65" charset="-122"/>
              <a:ea typeface="迷你简祥隶" panose="03000509000000000000" pitchFamily="65" charset="-122"/>
            </a:endParaRPr>
          </a:p>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endParaRPr>
          </a:p>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endParaRPr>
          </a:p>
        </p:txBody>
      </p:sp>
      <p:pic>
        <p:nvPicPr>
          <p:cNvPr id="30" name="图片 29"/>
          <p:cNvPicPr>
            <a:picLocks noChangeAspect="1"/>
          </p:cNvPicPr>
          <p:nvPr/>
        </p:nvPicPr>
        <p:blipFill rotWithShape="1">
          <a:blip r:embed="rId1">
            <a:extLst>
              <a:ext uri="{28A0092B-C50C-407E-A947-70E740481C1C}">
                <a14:useLocalDpi xmlns:a14="http://schemas.microsoft.com/office/drawing/2010/main" val="0"/>
              </a:ext>
            </a:extLst>
          </a:blip>
          <a:srcRect l="8922" t="5226" r="6341" b="5726"/>
          <a:stretch>
            <a:fillRect/>
          </a:stretch>
        </p:blipFill>
        <p:spPr>
          <a:xfrm>
            <a:off x="8478484" y="2685804"/>
            <a:ext cx="3228717" cy="2252236"/>
          </a:xfrm>
          <a:prstGeom prst="rect">
            <a:avLst/>
          </a:prstGeom>
        </p:spPr>
      </p:pic>
      <p:sp>
        <p:nvSpPr>
          <p:cNvPr id="31" name="矩形 30"/>
          <p:cNvSpPr/>
          <p:nvPr/>
        </p:nvSpPr>
        <p:spPr>
          <a:xfrm>
            <a:off x="9623341" y="2741727"/>
            <a:ext cx="1551480" cy="584775"/>
          </a:xfrm>
          <a:prstGeom prst="rect">
            <a:avLst/>
          </a:prstGeom>
        </p:spPr>
        <p:txBody>
          <a:bodyPr wrap="square">
            <a:spAutoFit/>
          </a:bodyPr>
          <a:lstStyle/>
          <a:p>
            <a:pPr algn="ctr"/>
            <a:r>
              <a:rPr lang="zh-CN" altLang="en-US" sz="3200" dirty="0">
                <a:solidFill>
                  <a:schemeClr val="tx1">
                    <a:lumMod val="85000"/>
                    <a:lumOff val="15000"/>
                  </a:schemeClr>
                </a:solidFill>
                <a:latin typeface="华康少女文字W5(P)" panose="040F0500000000000000" pitchFamily="82" charset="-122"/>
                <a:ea typeface="华康少女文字W5(P)" panose="040F0500000000000000" pitchFamily="82" charset="-122"/>
              </a:rPr>
              <a:t>第三天</a:t>
            </a:r>
            <a:endParaRPr lang="en-US" altLang="zh-CN" sz="3200" dirty="0">
              <a:solidFill>
                <a:schemeClr val="tx1">
                  <a:lumMod val="85000"/>
                  <a:lumOff val="15000"/>
                </a:schemeClr>
              </a:solidFill>
              <a:latin typeface="华康少女文字W5(P)" panose="040F0500000000000000" pitchFamily="82" charset="-122"/>
              <a:ea typeface="华康少女文字W5(P)" panose="040F0500000000000000" pitchFamily="82" charset="-122"/>
            </a:endParaRPr>
          </a:p>
        </p:txBody>
      </p:sp>
      <p:sp>
        <p:nvSpPr>
          <p:cNvPr id="32" name="矩形 31"/>
          <p:cNvSpPr/>
          <p:nvPr/>
        </p:nvSpPr>
        <p:spPr>
          <a:xfrm>
            <a:off x="9383419" y="3272938"/>
            <a:ext cx="2031325" cy="953723"/>
          </a:xfrm>
          <a:prstGeom prst="rect">
            <a:avLst/>
          </a:prstGeom>
        </p:spPr>
        <p:txBody>
          <a:bodyPr wrap="none">
            <a:spAutoFit/>
          </a:bodyPr>
          <a:lstStyle/>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en-US" altLang="zh-CN" sz="1600" dirty="0">
              <a:solidFill>
                <a:schemeClr val="tx1">
                  <a:lumMod val="85000"/>
                  <a:lumOff val="15000"/>
                </a:schemeClr>
              </a:solidFill>
              <a:latin typeface="迷你简祥隶" panose="03000509000000000000" pitchFamily="65" charset="-122"/>
              <a:ea typeface="迷你简祥隶" panose="03000509000000000000" pitchFamily="65" charset="-122"/>
            </a:endParaRPr>
          </a:p>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endParaRPr>
          </a:p>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advTm="0">
        <p14:prism/>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
                                        </p:tgtEl>
                                        <p:attrNameLst>
                                          <p:attrName>ppt_y</p:attrName>
                                        </p:attrNameLst>
                                      </p:cBhvr>
                                      <p:tavLst>
                                        <p:tav tm="0">
                                          <p:val>
                                            <p:strVal val="#ppt_y"/>
                                          </p:val>
                                        </p:tav>
                                        <p:tav tm="100000">
                                          <p:val>
                                            <p:strVal val="#ppt_y"/>
                                          </p:val>
                                        </p:tav>
                                      </p:tavLst>
                                    </p:anim>
                                    <p:anim calcmode="lin" valueType="num">
                                      <p:cBhvr>
                                        <p:cTn id="13"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
                                        </p:tgtEl>
                                      </p:cBhvr>
                                    </p:animEffect>
                                  </p:childTnLst>
                                </p:cTn>
                              </p:par>
                            </p:childTnLst>
                          </p:cTn>
                        </p:par>
                        <p:par>
                          <p:cTn id="16" fill="hold">
                            <p:stCondLst>
                              <p:cond delay="1399"/>
                            </p:stCondLst>
                            <p:childTnLst>
                              <p:par>
                                <p:cTn id="17" presetID="42"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anim calcmode="lin" valueType="num">
                                      <p:cBhvr>
                                        <p:cTn id="20" dur="500" fill="hold"/>
                                        <p:tgtEl>
                                          <p:spTgt spid="26"/>
                                        </p:tgtEl>
                                        <p:attrNameLst>
                                          <p:attrName>ppt_x</p:attrName>
                                        </p:attrNameLst>
                                      </p:cBhvr>
                                      <p:tavLst>
                                        <p:tav tm="0">
                                          <p:val>
                                            <p:strVal val="#ppt_x"/>
                                          </p:val>
                                        </p:tav>
                                        <p:tav tm="100000">
                                          <p:val>
                                            <p:strVal val="#ppt_x"/>
                                          </p:val>
                                        </p:tav>
                                      </p:tavLst>
                                    </p:anim>
                                    <p:anim calcmode="lin" valueType="num">
                                      <p:cBhvr>
                                        <p:cTn id="21" dur="500" fill="hold"/>
                                        <p:tgtEl>
                                          <p:spTgt spid="26"/>
                                        </p:tgtEl>
                                        <p:attrNameLst>
                                          <p:attrName>ppt_y</p:attrName>
                                        </p:attrNameLst>
                                      </p:cBhvr>
                                      <p:tavLst>
                                        <p:tav tm="0">
                                          <p:val>
                                            <p:strVal val="#ppt_y+.1"/>
                                          </p:val>
                                        </p:tav>
                                        <p:tav tm="100000">
                                          <p:val>
                                            <p:strVal val="#ppt_y"/>
                                          </p:val>
                                        </p:tav>
                                      </p:tavLst>
                                    </p:anim>
                                  </p:childTnLst>
                                </p:cTn>
                              </p:par>
                            </p:childTnLst>
                          </p:cTn>
                        </p:par>
                        <p:par>
                          <p:cTn id="22" fill="hold">
                            <p:stCondLst>
                              <p:cond delay="1899"/>
                            </p:stCondLst>
                            <p:childTnLst>
                              <p:par>
                                <p:cTn id="23" presetID="22" presetClass="entr" presetSubtype="8"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par>
                          <p:cTn id="26" fill="hold">
                            <p:stCondLst>
                              <p:cond delay="2399"/>
                            </p:stCondLst>
                            <p:childTnLst>
                              <p:par>
                                <p:cTn id="27" presetID="14" presetClass="entr" presetSubtype="1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randombar(horizontal)">
                                      <p:cBhvr>
                                        <p:cTn id="29" dur="500"/>
                                        <p:tgtEl>
                                          <p:spTgt spid="20"/>
                                        </p:tgtEl>
                                      </p:cBhvr>
                                    </p:animEffect>
                                  </p:childTnLst>
                                </p:cTn>
                              </p:par>
                            </p:childTnLst>
                          </p:cTn>
                        </p:par>
                        <p:par>
                          <p:cTn id="30" fill="hold">
                            <p:stCondLst>
                              <p:cond delay="2899"/>
                            </p:stCondLst>
                            <p:childTnLst>
                              <p:par>
                                <p:cTn id="31" presetID="42" presetClass="entr" presetSubtype="0"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500"/>
                                        <p:tgtEl>
                                          <p:spTgt spid="27"/>
                                        </p:tgtEl>
                                      </p:cBhvr>
                                    </p:animEffect>
                                    <p:anim calcmode="lin" valueType="num">
                                      <p:cBhvr>
                                        <p:cTn id="34" dur="500" fill="hold"/>
                                        <p:tgtEl>
                                          <p:spTgt spid="27"/>
                                        </p:tgtEl>
                                        <p:attrNameLst>
                                          <p:attrName>ppt_x</p:attrName>
                                        </p:attrNameLst>
                                      </p:cBhvr>
                                      <p:tavLst>
                                        <p:tav tm="0">
                                          <p:val>
                                            <p:strVal val="#ppt_x"/>
                                          </p:val>
                                        </p:tav>
                                        <p:tav tm="100000">
                                          <p:val>
                                            <p:strVal val="#ppt_x"/>
                                          </p:val>
                                        </p:tav>
                                      </p:tavLst>
                                    </p:anim>
                                    <p:anim calcmode="lin" valueType="num">
                                      <p:cBhvr>
                                        <p:cTn id="35" dur="500" fill="hold"/>
                                        <p:tgtEl>
                                          <p:spTgt spid="27"/>
                                        </p:tgtEl>
                                        <p:attrNameLst>
                                          <p:attrName>ppt_y</p:attrName>
                                        </p:attrNameLst>
                                      </p:cBhvr>
                                      <p:tavLst>
                                        <p:tav tm="0">
                                          <p:val>
                                            <p:strVal val="#ppt_y+.1"/>
                                          </p:val>
                                        </p:tav>
                                        <p:tav tm="100000">
                                          <p:val>
                                            <p:strVal val="#ppt_y"/>
                                          </p:val>
                                        </p:tav>
                                      </p:tavLst>
                                    </p:anim>
                                  </p:childTnLst>
                                </p:cTn>
                              </p:par>
                            </p:childTnLst>
                          </p:cTn>
                        </p:par>
                        <p:par>
                          <p:cTn id="36" fill="hold">
                            <p:stCondLst>
                              <p:cond delay="3399"/>
                            </p:stCondLst>
                            <p:childTnLst>
                              <p:par>
                                <p:cTn id="37" presetID="22" presetClass="entr" presetSubtype="8"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par>
                          <p:cTn id="40" fill="hold">
                            <p:stCondLst>
                              <p:cond delay="3899"/>
                            </p:stCondLst>
                            <p:childTnLst>
                              <p:par>
                                <p:cTn id="41" presetID="14" presetClass="entr" presetSubtype="1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randombar(horizontal)">
                                      <p:cBhvr>
                                        <p:cTn id="43" dur="500"/>
                                        <p:tgtEl>
                                          <p:spTgt spid="29"/>
                                        </p:tgtEl>
                                      </p:cBhvr>
                                    </p:animEffect>
                                  </p:childTnLst>
                                </p:cTn>
                              </p:par>
                            </p:childTnLst>
                          </p:cTn>
                        </p:par>
                        <p:par>
                          <p:cTn id="44" fill="hold">
                            <p:stCondLst>
                              <p:cond delay="4399"/>
                            </p:stCondLst>
                            <p:childTnLst>
                              <p:par>
                                <p:cTn id="45" presetID="42" presetClass="entr" presetSubtype="0" fill="hold"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anim calcmode="lin" valueType="num">
                                      <p:cBhvr>
                                        <p:cTn id="48" dur="500" fill="hold"/>
                                        <p:tgtEl>
                                          <p:spTgt spid="30"/>
                                        </p:tgtEl>
                                        <p:attrNameLst>
                                          <p:attrName>ppt_x</p:attrName>
                                        </p:attrNameLst>
                                      </p:cBhvr>
                                      <p:tavLst>
                                        <p:tav tm="0">
                                          <p:val>
                                            <p:strVal val="#ppt_x"/>
                                          </p:val>
                                        </p:tav>
                                        <p:tav tm="100000">
                                          <p:val>
                                            <p:strVal val="#ppt_x"/>
                                          </p:val>
                                        </p:tav>
                                      </p:tavLst>
                                    </p:anim>
                                    <p:anim calcmode="lin" valueType="num">
                                      <p:cBhvr>
                                        <p:cTn id="49" dur="500" fill="hold"/>
                                        <p:tgtEl>
                                          <p:spTgt spid="30"/>
                                        </p:tgtEl>
                                        <p:attrNameLst>
                                          <p:attrName>ppt_y</p:attrName>
                                        </p:attrNameLst>
                                      </p:cBhvr>
                                      <p:tavLst>
                                        <p:tav tm="0">
                                          <p:val>
                                            <p:strVal val="#ppt_y+.1"/>
                                          </p:val>
                                        </p:tav>
                                        <p:tav tm="100000">
                                          <p:val>
                                            <p:strVal val="#ppt_y"/>
                                          </p:val>
                                        </p:tav>
                                      </p:tavLst>
                                    </p:anim>
                                  </p:childTnLst>
                                </p:cTn>
                              </p:par>
                            </p:childTnLst>
                          </p:cTn>
                        </p:par>
                        <p:par>
                          <p:cTn id="50" fill="hold">
                            <p:stCondLst>
                              <p:cond delay="4899"/>
                            </p:stCondLst>
                            <p:childTnLst>
                              <p:par>
                                <p:cTn id="51" presetID="22" presetClass="entr" presetSubtype="8"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left)">
                                      <p:cBhvr>
                                        <p:cTn id="53" dur="500"/>
                                        <p:tgtEl>
                                          <p:spTgt spid="31"/>
                                        </p:tgtEl>
                                      </p:cBhvr>
                                    </p:animEffect>
                                  </p:childTnLst>
                                </p:cTn>
                              </p:par>
                            </p:childTnLst>
                          </p:cTn>
                        </p:par>
                        <p:par>
                          <p:cTn id="54" fill="hold">
                            <p:stCondLst>
                              <p:cond delay="5399"/>
                            </p:stCondLst>
                            <p:childTnLst>
                              <p:par>
                                <p:cTn id="55" presetID="14" presetClass="entr" presetSubtype="10"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randombar(horizontal)">
                                      <p:cBhvr>
                                        <p:cTn id="5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9" grpId="0"/>
      <p:bldP spid="20" grpId="0"/>
      <p:bldP spid="28" grpId="0"/>
      <p:bldP spid="29" grpId="0"/>
      <p:bldP spid="31" grpId="0"/>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83144" y="4982624"/>
            <a:ext cx="7451629" cy="422174"/>
            <a:chOff x="1783144" y="4333268"/>
            <a:chExt cx="7451629" cy="422174"/>
          </a:xfrm>
        </p:grpSpPr>
        <p:cxnSp>
          <p:nvCxnSpPr>
            <p:cNvPr id="3" name="直接连接符 2"/>
            <p:cNvCxnSpPr/>
            <p:nvPr/>
          </p:nvCxnSpPr>
          <p:spPr>
            <a:xfrm flipV="1">
              <a:off x="1994231" y="4525691"/>
              <a:ext cx="7029455" cy="5651"/>
            </a:xfrm>
            <a:prstGeom prst="line">
              <a:avLst/>
            </a:prstGeom>
            <a:ln w="2857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1783144" y="4333268"/>
              <a:ext cx="422174" cy="422174"/>
            </a:xfrm>
            <a:prstGeom prst="ellipse">
              <a:avLst/>
            </a:prstGeom>
            <a:solidFill>
              <a:schemeClr val="accent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5374755" y="4333268"/>
              <a:ext cx="422174" cy="422174"/>
            </a:xfrm>
            <a:prstGeom prst="ellipse">
              <a:avLst/>
            </a:prstGeom>
            <a:solidFill>
              <a:schemeClr val="accent5"/>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812599" y="4333268"/>
              <a:ext cx="422174" cy="422174"/>
            </a:xfrm>
            <a:prstGeom prst="ellipse">
              <a:avLst/>
            </a:prstGeom>
            <a:solidFill>
              <a:srgbClr val="ED2AF2"/>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1177786" y="2461516"/>
            <a:ext cx="2789114" cy="2555004"/>
            <a:chOff x="1177786" y="1812160"/>
            <a:chExt cx="2789114" cy="2555004"/>
          </a:xfrm>
        </p:grpSpPr>
        <p:sp>
          <p:nvSpPr>
            <p:cNvPr id="8" name="圆角矩形标注 19"/>
            <p:cNvSpPr/>
            <p:nvPr/>
          </p:nvSpPr>
          <p:spPr>
            <a:xfrm>
              <a:off x="1177786" y="1812160"/>
              <a:ext cx="2789114" cy="1958743"/>
            </a:xfrm>
            <a:prstGeom prst="wedgeRoundRectCallout">
              <a:avLst>
                <a:gd name="adj1" fmla="val -20059"/>
                <a:gd name="adj2" fmla="val 69266"/>
                <a:gd name="adj3" fmla="val 16667"/>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18246" y="1957495"/>
              <a:ext cx="1908195" cy="584775"/>
            </a:xfrm>
            <a:prstGeom prst="rect">
              <a:avLst/>
            </a:prstGeom>
          </p:spPr>
          <p:txBody>
            <a:bodyPr wrap="square">
              <a:spAutoFit/>
            </a:bodyPr>
            <a:lstStyle/>
            <a:p>
              <a:pPr algn="ctr"/>
              <a:r>
                <a:rPr lang="zh-CN" altLang="en-US" sz="3200" dirty="0">
                  <a:solidFill>
                    <a:schemeClr val="bg1"/>
                  </a:solidFill>
                  <a:latin typeface="华康少女文字W5(P)" panose="040F0500000000000000" pitchFamily="82" charset="-122"/>
                  <a:ea typeface="华康少女文字W5(P)" panose="040F0500000000000000" pitchFamily="82" charset="-122"/>
                </a:rPr>
                <a:t>第一天</a:t>
              </a:r>
              <a:endParaRPr lang="en-US" altLang="zh-CN" sz="3200" dirty="0">
                <a:solidFill>
                  <a:schemeClr val="bg1"/>
                </a:solidFill>
                <a:latin typeface="华康少女文字W5(P)" panose="040F0500000000000000" pitchFamily="82" charset="-122"/>
                <a:ea typeface="华康少女文字W5(P)" panose="040F0500000000000000" pitchFamily="82" charset="-122"/>
              </a:endParaRPr>
            </a:p>
          </p:txBody>
        </p:sp>
        <p:sp>
          <p:nvSpPr>
            <p:cNvPr id="10" name="矩形 9"/>
            <p:cNvSpPr/>
            <p:nvPr/>
          </p:nvSpPr>
          <p:spPr>
            <a:xfrm>
              <a:off x="1441264" y="2449441"/>
              <a:ext cx="2262158" cy="1061381"/>
            </a:xfrm>
            <a:prstGeom prst="rect">
              <a:avLst/>
            </a:prstGeom>
          </p:spPr>
          <p:txBody>
            <a:bodyPr wrap="none">
              <a:spAutoFit/>
            </a:bodyPr>
            <a:lstStyle/>
            <a:p>
              <a:pPr>
                <a:lnSpc>
                  <a:spcPct val="120000"/>
                </a:lnSpc>
              </a:pPr>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endParaRPr lang="en-US" altLang="zh-CN" dirty="0">
                <a:solidFill>
                  <a:schemeClr val="bg1"/>
                </a:solidFill>
                <a:latin typeface="迷你简祥隶" panose="03000509000000000000" pitchFamily="65" charset="-122"/>
                <a:ea typeface="迷你简祥隶" panose="03000509000000000000" pitchFamily="65" charset="-122"/>
              </a:endParaRPr>
            </a:p>
            <a:p>
              <a:pPr>
                <a:lnSpc>
                  <a:spcPct val="120000"/>
                </a:lnSpc>
              </a:pPr>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endParaRPr lang="zh-CN" altLang="en-US" dirty="0">
                <a:solidFill>
                  <a:schemeClr val="bg1"/>
                </a:solidFill>
                <a:latin typeface="迷你简祥隶" panose="03000509000000000000" pitchFamily="65" charset="-122"/>
                <a:ea typeface="迷你简祥隶" panose="03000509000000000000" pitchFamily="65" charset="-122"/>
              </a:endParaRPr>
            </a:p>
            <a:p>
              <a:pPr>
                <a:lnSpc>
                  <a:spcPct val="120000"/>
                </a:lnSpc>
              </a:pPr>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endParaRPr lang="zh-CN" altLang="en-US" dirty="0">
                <a:solidFill>
                  <a:schemeClr val="bg1"/>
                </a:solidFill>
                <a:latin typeface="迷你简祥隶" panose="03000509000000000000" pitchFamily="65" charset="-122"/>
                <a:ea typeface="迷你简祥隶" panose="03000509000000000000" pitchFamily="65" charset="-122"/>
              </a:endParaRPr>
            </a:p>
          </p:txBody>
        </p:sp>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t="34853" r="62060"/>
            <a:stretch>
              <a:fillRect/>
            </a:stretch>
          </p:blipFill>
          <p:spPr>
            <a:xfrm>
              <a:off x="1637420" y="3391488"/>
              <a:ext cx="740604" cy="975676"/>
            </a:xfrm>
            <a:prstGeom prst="rect">
              <a:avLst/>
            </a:prstGeom>
          </p:spPr>
        </p:pic>
      </p:grpSp>
      <p:grpSp>
        <p:nvGrpSpPr>
          <p:cNvPr id="12" name="组合 11"/>
          <p:cNvGrpSpPr/>
          <p:nvPr/>
        </p:nvGrpSpPr>
        <p:grpSpPr>
          <a:xfrm>
            <a:off x="4746047" y="2473535"/>
            <a:ext cx="2789114" cy="2530709"/>
            <a:chOff x="4746047" y="1824179"/>
            <a:chExt cx="2789114" cy="2530709"/>
          </a:xfrm>
        </p:grpSpPr>
        <p:sp>
          <p:nvSpPr>
            <p:cNvPr id="13" name="圆角矩形标注 44"/>
            <p:cNvSpPr/>
            <p:nvPr/>
          </p:nvSpPr>
          <p:spPr>
            <a:xfrm>
              <a:off x="4746047" y="1824179"/>
              <a:ext cx="2789114" cy="1958743"/>
            </a:xfrm>
            <a:prstGeom prst="wedgeRoundRectCallout">
              <a:avLst>
                <a:gd name="adj1" fmla="val -20059"/>
                <a:gd name="adj2" fmla="val 69266"/>
                <a:gd name="adj3" fmla="val 16667"/>
              </a:avLst>
            </a:prstGeom>
            <a:solidFill>
              <a:schemeClr val="accent5"/>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186507" y="1957495"/>
              <a:ext cx="1908195" cy="584775"/>
            </a:xfrm>
            <a:prstGeom prst="rect">
              <a:avLst/>
            </a:prstGeom>
          </p:spPr>
          <p:txBody>
            <a:bodyPr wrap="square">
              <a:spAutoFit/>
            </a:bodyPr>
            <a:lstStyle/>
            <a:p>
              <a:pPr algn="ctr"/>
              <a:r>
                <a:rPr lang="zh-CN" altLang="en-US" sz="3200" dirty="0">
                  <a:solidFill>
                    <a:schemeClr val="bg1"/>
                  </a:solidFill>
                  <a:latin typeface="华康少女文字W5(P)" panose="040F0500000000000000" pitchFamily="82" charset="-122"/>
                  <a:ea typeface="华康少女文字W5(P)" panose="040F0500000000000000" pitchFamily="82" charset="-122"/>
                </a:rPr>
                <a:t>第二天</a:t>
              </a:r>
              <a:endParaRPr lang="en-US" altLang="zh-CN" sz="3200" dirty="0">
                <a:solidFill>
                  <a:schemeClr val="bg1"/>
                </a:solidFill>
                <a:latin typeface="华康少女文字W5(P)" panose="040F0500000000000000" pitchFamily="82" charset="-122"/>
                <a:ea typeface="华康少女文字W5(P)" panose="040F0500000000000000" pitchFamily="82" charset="-122"/>
              </a:endParaRPr>
            </a:p>
          </p:txBody>
        </p:sp>
        <p:sp>
          <p:nvSpPr>
            <p:cNvPr id="15" name="矩形 14"/>
            <p:cNvSpPr/>
            <p:nvPr/>
          </p:nvSpPr>
          <p:spPr>
            <a:xfrm>
              <a:off x="5009525" y="2449440"/>
              <a:ext cx="2262158" cy="1061381"/>
            </a:xfrm>
            <a:prstGeom prst="rect">
              <a:avLst/>
            </a:prstGeom>
          </p:spPr>
          <p:txBody>
            <a:bodyPr wrap="none">
              <a:spAutoFit/>
            </a:bodyPr>
            <a:lstStyle/>
            <a:p>
              <a:pPr>
                <a:lnSpc>
                  <a:spcPct val="120000"/>
                </a:lnSpc>
              </a:pPr>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endParaRPr lang="en-US" altLang="zh-CN" dirty="0">
                <a:solidFill>
                  <a:schemeClr val="bg1"/>
                </a:solidFill>
                <a:latin typeface="迷你简祥隶" panose="03000509000000000000" pitchFamily="65" charset="-122"/>
                <a:ea typeface="迷你简祥隶" panose="03000509000000000000" pitchFamily="65" charset="-122"/>
              </a:endParaRPr>
            </a:p>
            <a:p>
              <a:pPr>
                <a:lnSpc>
                  <a:spcPct val="120000"/>
                </a:lnSpc>
              </a:pPr>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endParaRPr lang="zh-CN" altLang="en-US" dirty="0">
                <a:solidFill>
                  <a:schemeClr val="bg1"/>
                </a:solidFill>
                <a:latin typeface="迷你简祥隶" panose="03000509000000000000" pitchFamily="65" charset="-122"/>
                <a:ea typeface="迷你简祥隶" panose="03000509000000000000" pitchFamily="65" charset="-122"/>
              </a:endParaRPr>
            </a:p>
            <a:p>
              <a:pPr>
                <a:lnSpc>
                  <a:spcPct val="120000"/>
                </a:lnSpc>
              </a:pPr>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endParaRPr lang="zh-CN" altLang="en-US" dirty="0">
                <a:solidFill>
                  <a:schemeClr val="bg1"/>
                </a:solidFill>
                <a:latin typeface="迷你简祥隶" panose="03000509000000000000" pitchFamily="65" charset="-122"/>
                <a:ea typeface="迷你简祥隶" panose="03000509000000000000" pitchFamily="65" charset="-122"/>
              </a:endParaRPr>
            </a:p>
          </p:txBody>
        </p:sp>
        <p:pic>
          <p:nvPicPr>
            <p:cNvPr id="16" name="图片 15"/>
            <p:cNvPicPr>
              <a:picLocks noChangeAspect="1"/>
            </p:cNvPicPr>
            <p:nvPr/>
          </p:nvPicPr>
          <p:blipFill rotWithShape="1">
            <a:blip r:embed="rId1" cstate="print">
              <a:extLst>
                <a:ext uri="{28A0092B-C50C-407E-A947-70E740481C1C}">
                  <a14:useLocalDpi xmlns:a14="http://schemas.microsoft.com/office/drawing/2010/main" val="0"/>
                </a:ext>
              </a:extLst>
            </a:blip>
            <a:srcRect t="34853" r="62060"/>
            <a:stretch>
              <a:fillRect/>
            </a:stretch>
          </p:blipFill>
          <p:spPr>
            <a:xfrm>
              <a:off x="5220988" y="3379212"/>
              <a:ext cx="740604" cy="975676"/>
            </a:xfrm>
            <a:prstGeom prst="rect">
              <a:avLst/>
            </a:prstGeom>
          </p:spPr>
        </p:pic>
      </p:grpSp>
      <p:grpSp>
        <p:nvGrpSpPr>
          <p:cNvPr id="17" name="组合 16"/>
          <p:cNvGrpSpPr/>
          <p:nvPr/>
        </p:nvGrpSpPr>
        <p:grpSpPr>
          <a:xfrm>
            <a:off x="8190479" y="2460841"/>
            <a:ext cx="2789114" cy="2543403"/>
            <a:chOff x="8190479" y="1811485"/>
            <a:chExt cx="2789114" cy="2543403"/>
          </a:xfrm>
        </p:grpSpPr>
        <p:sp>
          <p:nvSpPr>
            <p:cNvPr id="18" name="圆角矩形标注 45"/>
            <p:cNvSpPr/>
            <p:nvPr/>
          </p:nvSpPr>
          <p:spPr>
            <a:xfrm>
              <a:off x="8190479" y="1811485"/>
              <a:ext cx="2789114" cy="1958743"/>
            </a:xfrm>
            <a:prstGeom prst="wedgeRoundRectCallout">
              <a:avLst>
                <a:gd name="adj1" fmla="val -20059"/>
                <a:gd name="adj2" fmla="val 69266"/>
                <a:gd name="adj3" fmla="val 16667"/>
              </a:avLst>
            </a:prstGeom>
            <a:solidFill>
              <a:srgbClr val="ED2AF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8630939" y="1957495"/>
              <a:ext cx="1908195" cy="584775"/>
            </a:xfrm>
            <a:prstGeom prst="rect">
              <a:avLst/>
            </a:prstGeom>
          </p:spPr>
          <p:txBody>
            <a:bodyPr wrap="square">
              <a:spAutoFit/>
            </a:bodyPr>
            <a:lstStyle/>
            <a:p>
              <a:pPr algn="ctr"/>
              <a:r>
                <a:rPr lang="zh-CN" altLang="en-US" sz="3200" dirty="0">
                  <a:solidFill>
                    <a:schemeClr val="bg1"/>
                  </a:solidFill>
                  <a:latin typeface="华康少女文字W5(P)" panose="040F0500000000000000" pitchFamily="82" charset="-122"/>
                  <a:ea typeface="华康少女文字W5(P)" panose="040F0500000000000000" pitchFamily="82" charset="-122"/>
                </a:rPr>
                <a:t>第三天</a:t>
              </a:r>
              <a:endParaRPr lang="en-US" altLang="zh-CN" sz="3200" dirty="0">
                <a:solidFill>
                  <a:schemeClr val="bg1"/>
                </a:solidFill>
                <a:latin typeface="华康少女文字W5(P)" panose="040F0500000000000000" pitchFamily="82" charset="-122"/>
                <a:ea typeface="华康少女文字W5(P)" panose="040F0500000000000000" pitchFamily="82" charset="-122"/>
              </a:endParaRPr>
            </a:p>
          </p:txBody>
        </p:sp>
        <p:sp>
          <p:nvSpPr>
            <p:cNvPr id="20" name="矩形 19"/>
            <p:cNvSpPr/>
            <p:nvPr/>
          </p:nvSpPr>
          <p:spPr>
            <a:xfrm>
              <a:off x="8453957" y="2470790"/>
              <a:ext cx="2262158" cy="1061381"/>
            </a:xfrm>
            <a:prstGeom prst="rect">
              <a:avLst/>
            </a:prstGeom>
          </p:spPr>
          <p:txBody>
            <a:bodyPr wrap="none">
              <a:spAutoFit/>
            </a:bodyPr>
            <a:lstStyle/>
            <a:p>
              <a:pPr>
                <a:lnSpc>
                  <a:spcPct val="120000"/>
                </a:lnSpc>
              </a:pPr>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endParaRPr lang="en-US" altLang="zh-CN" dirty="0">
                <a:solidFill>
                  <a:schemeClr val="bg1"/>
                </a:solidFill>
                <a:latin typeface="迷你简祥隶" panose="03000509000000000000" pitchFamily="65" charset="-122"/>
                <a:ea typeface="迷你简祥隶" panose="03000509000000000000" pitchFamily="65" charset="-122"/>
              </a:endParaRPr>
            </a:p>
            <a:p>
              <a:pPr>
                <a:lnSpc>
                  <a:spcPct val="120000"/>
                </a:lnSpc>
              </a:pPr>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endParaRPr lang="zh-CN" altLang="en-US" dirty="0">
                <a:solidFill>
                  <a:schemeClr val="bg1"/>
                </a:solidFill>
                <a:latin typeface="迷你简祥隶" panose="03000509000000000000" pitchFamily="65" charset="-122"/>
                <a:ea typeface="迷你简祥隶" panose="03000509000000000000" pitchFamily="65" charset="-122"/>
              </a:endParaRPr>
            </a:p>
            <a:p>
              <a:pPr>
                <a:lnSpc>
                  <a:spcPct val="120000"/>
                </a:lnSpc>
              </a:pPr>
              <a:r>
                <a:rPr lang="zh-CN" altLang="en-US" dirty="0">
                  <a:solidFill>
                    <a:schemeClr val="bg1"/>
                  </a:solidFill>
                  <a:latin typeface="迷你简祥隶" panose="03000509000000000000" pitchFamily="65" charset="-122"/>
                  <a:ea typeface="迷你简祥隶" panose="03000509000000000000" pitchFamily="65" charset="-122"/>
                </a:rPr>
                <a:t>量身定制学习的课程</a:t>
              </a:r>
              <a:endParaRPr lang="zh-CN" altLang="en-US" dirty="0">
                <a:solidFill>
                  <a:schemeClr val="bg1"/>
                </a:solidFill>
                <a:latin typeface="迷你简祥隶" panose="03000509000000000000" pitchFamily="65" charset="-122"/>
                <a:ea typeface="迷你简祥隶" panose="03000509000000000000" pitchFamily="65" charset="-122"/>
              </a:endParaRPr>
            </a:p>
          </p:txBody>
        </p:sp>
        <p:pic>
          <p:nvPicPr>
            <p:cNvPr id="21" name="图片 20"/>
            <p:cNvPicPr>
              <a:picLocks noChangeAspect="1"/>
            </p:cNvPicPr>
            <p:nvPr/>
          </p:nvPicPr>
          <p:blipFill rotWithShape="1">
            <a:blip r:embed="rId1" cstate="print">
              <a:extLst>
                <a:ext uri="{28A0092B-C50C-407E-A947-70E740481C1C}">
                  <a14:useLocalDpi xmlns:a14="http://schemas.microsoft.com/office/drawing/2010/main" val="0"/>
                </a:ext>
              </a:extLst>
            </a:blip>
            <a:srcRect t="34853" r="62060"/>
            <a:stretch>
              <a:fillRect/>
            </a:stretch>
          </p:blipFill>
          <p:spPr>
            <a:xfrm>
              <a:off x="8653384" y="3379212"/>
              <a:ext cx="740604" cy="975676"/>
            </a:xfrm>
            <a:prstGeom prst="rect">
              <a:avLst/>
            </a:prstGeom>
          </p:spPr>
        </p:pic>
      </p:grpSp>
      <p:sp>
        <p:nvSpPr>
          <p:cNvPr id="24" name="矩形 23"/>
          <p:cNvSpPr/>
          <p:nvPr/>
        </p:nvSpPr>
        <p:spPr>
          <a:xfrm>
            <a:off x="3695347" y="1055125"/>
            <a:ext cx="4801314" cy="707886"/>
          </a:xfrm>
          <a:prstGeom prst="rect">
            <a:avLst/>
          </a:prstGeom>
          <a:effectLst/>
        </p:spPr>
        <p:txBody>
          <a:bodyPr wrap="none">
            <a:spAutoFit/>
          </a:bodyPr>
          <a:lstStyle/>
          <a:p>
            <a:pPr algn="ctr"/>
            <a:r>
              <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rPr>
              <a:t>夏令营训练行程安排</a:t>
            </a:r>
            <a:endPar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endParaRPr>
          </a:p>
        </p:txBody>
      </p:sp>
      <p:sp>
        <p:nvSpPr>
          <p:cNvPr id="25" name="任意多边形: 形状 24"/>
          <p:cNvSpPr/>
          <p:nvPr/>
        </p:nvSpPr>
        <p:spPr>
          <a:xfrm>
            <a:off x="3326296" y="1931241"/>
            <a:ext cx="5539408" cy="201237"/>
          </a:xfrm>
          <a:custGeom>
            <a:avLst/>
            <a:gdLst>
              <a:gd name="connsiteX0" fmla="*/ 0 w 5539408"/>
              <a:gd name="connsiteY0" fmla="*/ 203609 h 469880"/>
              <a:gd name="connsiteX1" fmla="*/ 569843 w 5539408"/>
              <a:gd name="connsiteY1" fmla="*/ 216861 h 469880"/>
              <a:gd name="connsiteX2" fmla="*/ 755373 w 5539408"/>
              <a:gd name="connsiteY2" fmla="*/ 468653 h 469880"/>
              <a:gd name="connsiteX3" fmla="*/ 1457739 w 5539408"/>
              <a:gd name="connsiteY3" fmla="*/ 97592 h 469880"/>
              <a:gd name="connsiteX4" fmla="*/ 2160104 w 5539408"/>
              <a:gd name="connsiteY4" fmla="*/ 375888 h 469880"/>
              <a:gd name="connsiteX5" fmla="*/ 2809460 w 5539408"/>
              <a:gd name="connsiteY5" fmla="*/ 71088 h 469880"/>
              <a:gd name="connsiteX6" fmla="*/ 3445565 w 5539408"/>
              <a:gd name="connsiteY6" fmla="*/ 428896 h 469880"/>
              <a:gd name="connsiteX7" fmla="*/ 4041913 w 5539408"/>
              <a:gd name="connsiteY7" fmla="*/ 4827 h 469880"/>
              <a:gd name="connsiteX8" fmla="*/ 4956313 w 5539408"/>
              <a:gd name="connsiteY8" fmla="*/ 190357 h 469880"/>
              <a:gd name="connsiteX9" fmla="*/ 5009321 w 5539408"/>
              <a:gd name="connsiteY9" fmla="*/ 44583 h 469880"/>
              <a:gd name="connsiteX10" fmla="*/ 5539408 w 5539408"/>
              <a:gd name="connsiteY10" fmla="*/ 230114 h 46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39408" h="469880">
                <a:moveTo>
                  <a:pt x="0" y="203609"/>
                </a:moveTo>
                <a:cubicBezTo>
                  <a:pt x="221974" y="188148"/>
                  <a:pt x="443948" y="172687"/>
                  <a:pt x="569843" y="216861"/>
                </a:cubicBezTo>
                <a:cubicBezTo>
                  <a:pt x="695738" y="261035"/>
                  <a:pt x="607390" y="488531"/>
                  <a:pt x="755373" y="468653"/>
                </a:cubicBezTo>
                <a:cubicBezTo>
                  <a:pt x="903356" y="448775"/>
                  <a:pt x="1223617" y="113053"/>
                  <a:pt x="1457739" y="97592"/>
                </a:cubicBezTo>
                <a:cubicBezTo>
                  <a:pt x="1691861" y="82131"/>
                  <a:pt x="1934817" y="380305"/>
                  <a:pt x="2160104" y="375888"/>
                </a:cubicBezTo>
                <a:cubicBezTo>
                  <a:pt x="2385391" y="371471"/>
                  <a:pt x="2595217" y="62253"/>
                  <a:pt x="2809460" y="71088"/>
                </a:cubicBezTo>
                <a:cubicBezTo>
                  <a:pt x="3023703" y="79923"/>
                  <a:pt x="3240156" y="439939"/>
                  <a:pt x="3445565" y="428896"/>
                </a:cubicBezTo>
                <a:cubicBezTo>
                  <a:pt x="3650974" y="417853"/>
                  <a:pt x="3790122" y="44583"/>
                  <a:pt x="4041913" y="4827"/>
                </a:cubicBezTo>
                <a:cubicBezTo>
                  <a:pt x="4293704" y="-34930"/>
                  <a:pt x="4795078" y="183731"/>
                  <a:pt x="4956313" y="190357"/>
                </a:cubicBezTo>
                <a:cubicBezTo>
                  <a:pt x="5117548" y="196983"/>
                  <a:pt x="4912139" y="37957"/>
                  <a:pt x="5009321" y="44583"/>
                </a:cubicBezTo>
                <a:cubicBezTo>
                  <a:pt x="5106503" y="51209"/>
                  <a:pt x="5413512" y="267662"/>
                  <a:pt x="5539408" y="23011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24"/>
                                        </p:tgtEl>
                                        <p:attrNameLst>
                                          <p:attrName>ppt_y</p:attrName>
                                        </p:attrNameLst>
                                      </p:cBhvr>
                                      <p:tavLst>
                                        <p:tav tm="0">
                                          <p:val>
                                            <p:strVal val="#ppt_y"/>
                                          </p:val>
                                        </p:tav>
                                        <p:tav tm="100000">
                                          <p:val>
                                            <p:strVal val="#ppt_y"/>
                                          </p:val>
                                        </p:tav>
                                      </p:tavLst>
                                    </p:anim>
                                    <p:anim calcmode="lin" valueType="num">
                                      <p:cBhvr>
                                        <p:cTn id="13" dur="50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24"/>
                                        </p:tgtEl>
                                      </p:cBhvr>
                                    </p:animEffect>
                                  </p:childTnLst>
                                </p:cTn>
                              </p:par>
                            </p:childTnLst>
                          </p:cTn>
                        </p:par>
                        <p:par>
                          <p:cTn id="16" fill="hold">
                            <p:stCondLst>
                              <p:cond delay="1399"/>
                            </p:stCondLst>
                            <p:childTnLst>
                              <p:par>
                                <p:cTn id="17" presetID="22" presetClass="entr" presetSubtype="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750"/>
                                        <p:tgtEl>
                                          <p:spTgt spid="2"/>
                                        </p:tgtEl>
                                      </p:cBhvr>
                                    </p:animEffect>
                                  </p:childTnLst>
                                </p:cTn>
                              </p:par>
                            </p:childTnLst>
                          </p:cTn>
                        </p:par>
                        <p:par>
                          <p:cTn id="20" fill="hold">
                            <p:stCondLst>
                              <p:cond delay="2399"/>
                            </p:stCondLst>
                            <p:childTnLst>
                              <p:par>
                                <p:cTn id="21" presetID="2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2899"/>
                            </p:stCondLst>
                            <p:childTnLst>
                              <p:par>
                                <p:cTn id="25" presetID="22" presetClass="entr" presetSubtype="4"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down)">
                                      <p:cBhvr>
                                        <p:cTn id="27" dur="500"/>
                                        <p:tgtEl>
                                          <p:spTgt spid="12"/>
                                        </p:tgtEl>
                                      </p:cBhvr>
                                    </p:animEffect>
                                  </p:childTnLst>
                                </p:cTn>
                              </p:par>
                            </p:childTnLst>
                          </p:cTn>
                        </p:par>
                        <p:par>
                          <p:cTn id="28" fill="hold">
                            <p:stCondLst>
                              <p:cond delay="3399"/>
                            </p:stCondLst>
                            <p:childTnLst>
                              <p:par>
                                <p:cTn id="29" presetID="22" presetClass="entr" presetSubtype="4"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镜子&#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16979" t="26610" r="17591" b="26712"/>
          <a:stretch>
            <a:fillRect/>
          </a:stretch>
        </p:blipFill>
        <p:spPr>
          <a:xfrm>
            <a:off x="251792" y="2300708"/>
            <a:ext cx="3617843" cy="2969419"/>
          </a:xfrm>
          <a:prstGeom prst="rect">
            <a:avLst/>
          </a:prstGeom>
        </p:spPr>
      </p:pic>
      <p:pic>
        <p:nvPicPr>
          <p:cNvPr id="8" name="图片 7" descr="图片包含 镜子&#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16979" t="26610" r="17591" b="26712"/>
          <a:stretch>
            <a:fillRect/>
          </a:stretch>
        </p:blipFill>
        <p:spPr>
          <a:xfrm>
            <a:off x="4287079" y="2300708"/>
            <a:ext cx="3617843" cy="2969419"/>
          </a:xfrm>
          <a:prstGeom prst="rect">
            <a:avLst/>
          </a:prstGeom>
        </p:spPr>
      </p:pic>
      <p:pic>
        <p:nvPicPr>
          <p:cNvPr id="9" name="图片 8" descr="图片包含 镜子&#10;&#10;已生成极高可信度的说明"/>
          <p:cNvPicPr>
            <a:picLocks noChangeAspect="1"/>
          </p:cNvPicPr>
          <p:nvPr/>
        </p:nvPicPr>
        <p:blipFill rotWithShape="1">
          <a:blip r:embed="rId1">
            <a:extLst>
              <a:ext uri="{28A0092B-C50C-407E-A947-70E740481C1C}">
                <a14:useLocalDpi xmlns:a14="http://schemas.microsoft.com/office/drawing/2010/main" val="0"/>
              </a:ext>
            </a:extLst>
          </a:blip>
          <a:srcRect l="16979" t="26610" r="17591" b="26712"/>
          <a:stretch>
            <a:fillRect/>
          </a:stretch>
        </p:blipFill>
        <p:spPr>
          <a:xfrm>
            <a:off x="8322366" y="2300708"/>
            <a:ext cx="3617843" cy="2969419"/>
          </a:xfrm>
          <a:prstGeom prst="rect">
            <a:avLst/>
          </a:prstGeom>
        </p:spPr>
      </p:pic>
      <p:sp>
        <p:nvSpPr>
          <p:cNvPr id="11" name="矩形 10"/>
          <p:cNvSpPr/>
          <p:nvPr/>
        </p:nvSpPr>
        <p:spPr>
          <a:xfrm>
            <a:off x="1300652" y="2922238"/>
            <a:ext cx="1551480" cy="584775"/>
          </a:xfrm>
          <a:prstGeom prst="rect">
            <a:avLst/>
          </a:prstGeom>
        </p:spPr>
        <p:txBody>
          <a:bodyPr wrap="square">
            <a:spAutoFit/>
          </a:bodyPr>
          <a:lstStyle/>
          <a:p>
            <a:pPr algn="ctr"/>
            <a:r>
              <a:rPr lang="zh-CN" altLang="en-US" sz="3200" dirty="0">
                <a:solidFill>
                  <a:schemeClr val="tx1">
                    <a:lumMod val="85000"/>
                    <a:lumOff val="15000"/>
                  </a:schemeClr>
                </a:solidFill>
                <a:latin typeface="华康少女文字W5(P)" panose="040F0500000000000000" pitchFamily="82" charset="-122"/>
                <a:ea typeface="华康少女文字W5(P)" panose="040F0500000000000000" pitchFamily="82" charset="-122"/>
              </a:rPr>
              <a:t>第一天</a:t>
            </a:r>
            <a:endParaRPr lang="en-US" altLang="zh-CN" sz="3200" dirty="0">
              <a:solidFill>
                <a:schemeClr val="tx1">
                  <a:lumMod val="85000"/>
                  <a:lumOff val="15000"/>
                </a:schemeClr>
              </a:solidFill>
              <a:latin typeface="华康少女文字W5(P)" panose="040F0500000000000000" pitchFamily="82" charset="-122"/>
              <a:ea typeface="华康少女文字W5(P)" panose="040F0500000000000000" pitchFamily="82" charset="-122"/>
            </a:endParaRPr>
          </a:p>
        </p:txBody>
      </p:sp>
      <p:sp>
        <p:nvSpPr>
          <p:cNvPr id="12" name="矩形 11"/>
          <p:cNvSpPr/>
          <p:nvPr/>
        </p:nvSpPr>
        <p:spPr>
          <a:xfrm>
            <a:off x="1060730" y="3532961"/>
            <a:ext cx="2031325" cy="953723"/>
          </a:xfrm>
          <a:prstGeom prst="rect">
            <a:avLst/>
          </a:prstGeom>
        </p:spPr>
        <p:txBody>
          <a:bodyPr wrap="none">
            <a:spAutoFit/>
          </a:bodyPr>
          <a:lstStyle/>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en-US" altLang="zh-CN" sz="1600" dirty="0">
              <a:solidFill>
                <a:schemeClr val="tx1">
                  <a:lumMod val="85000"/>
                  <a:lumOff val="15000"/>
                </a:schemeClr>
              </a:solidFill>
              <a:latin typeface="迷你简祥隶" panose="03000509000000000000" pitchFamily="65" charset="-122"/>
              <a:ea typeface="迷你简祥隶" panose="03000509000000000000" pitchFamily="65" charset="-122"/>
            </a:endParaRPr>
          </a:p>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endParaRPr>
          </a:p>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endParaRPr>
          </a:p>
        </p:txBody>
      </p:sp>
      <p:sp>
        <p:nvSpPr>
          <p:cNvPr id="13" name="矩形 12"/>
          <p:cNvSpPr/>
          <p:nvPr/>
        </p:nvSpPr>
        <p:spPr>
          <a:xfrm>
            <a:off x="5306579" y="2922238"/>
            <a:ext cx="1551480" cy="584775"/>
          </a:xfrm>
          <a:prstGeom prst="rect">
            <a:avLst/>
          </a:prstGeom>
        </p:spPr>
        <p:txBody>
          <a:bodyPr wrap="square">
            <a:spAutoFit/>
          </a:bodyPr>
          <a:lstStyle/>
          <a:p>
            <a:pPr algn="ctr"/>
            <a:r>
              <a:rPr lang="zh-CN" altLang="en-US" sz="3200" dirty="0">
                <a:solidFill>
                  <a:schemeClr val="tx1">
                    <a:lumMod val="85000"/>
                    <a:lumOff val="15000"/>
                  </a:schemeClr>
                </a:solidFill>
                <a:latin typeface="华康少女文字W5(P)" panose="040F0500000000000000" pitchFamily="82" charset="-122"/>
                <a:ea typeface="华康少女文字W5(P)" panose="040F0500000000000000" pitchFamily="82" charset="-122"/>
              </a:rPr>
              <a:t>第二天</a:t>
            </a:r>
            <a:endParaRPr lang="en-US" altLang="zh-CN" sz="3200" dirty="0">
              <a:solidFill>
                <a:schemeClr val="tx1">
                  <a:lumMod val="85000"/>
                  <a:lumOff val="15000"/>
                </a:schemeClr>
              </a:solidFill>
              <a:latin typeface="华康少女文字W5(P)" panose="040F0500000000000000" pitchFamily="82" charset="-122"/>
              <a:ea typeface="华康少女文字W5(P)" panose="040F0500000000000000" pitchFamily="82" charset="-122"/>
            </a:endParaRPr>
          </a:p>
        </p:txBody>
      </p:sp>
      <p:sp>
        <p:nvSpPr>
          <p:cNvPr id="14" name="矩形 13"/>
          <p:cNvSpPr/>
          <p:nvPr/>
        </p:nvSpPr>
        <p:spPr>
          <a:xfrm>
            <a:off x="5066657" y="3532961"/>
            <a:ext cx="2031325" cy="953723"/>
          </a:xfrm>
          <a:prstGeom prst="rect">
            <a:avLst/>
          </a:prstGeom>
        </p:spPr>
        <p:txBody>
          <a:bodyPr wrap="none">
            <a:spAutoFit/>
          </a:bodyPr>
          <a:lstStyle/>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en-US" altLang="zh-CN" sz="1600" dirty="0">
              <a:solidFill>
                <a:schemeClr val="tx1">
                  <a:lumMod val="85000"/>
                  <a:lumOff val="15000"/>
                </a:schemeClr>
              </a:solidFill>
              <a:latin typeface="迷你简祥隶" panose="03000509000000000000" pitchFamily="65" charset="-122"/>
              <a:ea typeface="迷你简祥隶" panose="03000509000000000000" pitchFamily="65" charset="-122"/>
            </a:endParaRPr>
          </a:p>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endParaRPr>
          </a:p>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endParaRPr>
          </a:p>
        </p:txBody>
      </p:sp>
      <p:sp>
        <p:nvSpPr>
          <p:cNvPr id="15" name="矩形 14"/>
          <p:cNvSpPr/>
          <p:nvPr/>
        </p:nvSpPr>
        <p:spPr>
          <a:xfrm>
            <a:off x="9312506" y="2922238"/>
            <a:ext cx="1551480" cy="584775"/>
          </a:xfrm>
          <a:prstGeom prst="rect">
            <a:avLst/>
          </a:prstGeom>
        </p:spPr>
        <p:txBody>
          <a:bodyPr wrap="square">
            <a:spAutoFit/>
          </a:bodyPr>
          <a:lstStyle/>
          <a:p>
            <a:pPr algn="ctr"/>
            <a:r>
              <a:rPr lang="zh-CN" altLang="en-US" sz="3200" dirty="0">
                <a:solidFill>
                  <a:schemeClr val="tx1">
                    <a:lumMod val="85000"/>
                    <a:lumOff val="15000"/>
                  </a:schemeClr>
                </a:solidFill>
                <a:latin typeface="华康少女文字W5(P)" panose="040F0500000000000000" pitchFamily="82" charset="-122"/>
                <a:ea typeface="华康少女文字W5(P)" panose="040F0500000000000000" pitchFamily="82" charset="-122"/>
              </a:rPr>
              <a:t>第三天</a:t>
            </a:r>
            <a:endParaRPr lang="en-US" altLang="zh-CN" sz="3200" dirty="0">
              <a:solidFill>
                <a:schemeClr val="tx1">
                  <a:lumMod val="85000"/>
                  <a:lumOff val="15000"/>
                </a:schemeClr>
              </a:solidFill>
              <a:latin typeface="华康少女文字W5(P)" panose="040F0500000000000000" pitchFamily="82" charset="-122"/>
              <a:ea typeface="华康少女文字W5(P)" panose="040F0500000000000000" pitchFamily="82" charset="-122"/>
            </a:endParaRPr>
          </a:p>
        </p:txBody>
      </p:sp>
      <p:sp>
        <p:nvSpPr>
          <p:cNvPr id="16" name="矩形 15"/>
          <p:cNvSpPr/>
          <p:nvPr/>
        </p:nvSpPr>
        <p:spPr>
          <a:xfrm>
            <a:off x="9072584" y="3532961"/>
            <a:ext cx="2031325" cy="953723"/>
          </a:xfrm>
          <a:prstGeom prst="rect">
            <a:avLst/>
          </a:prstGeom>
        </p:spPr>
        <p:txBody>
          <a:bodyPr wrap="none">
            <a:spAutoFit/>
          </a:bodyPr>
          <a:lstStyle/>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en-US" altLang="zh-CN" sz="1600" dirty="0">
              <a:solidFill>
                <a:schemeClr val="tx1">
                  <a:lumMod val="85000"/>
                  <a:lumOff val="15000"/>
                </a:schemeClr>
              </a:solidFill>
              <a:latin typeface="迷你简祥隶" panose="03000509000000000000" pitchFamily="65" charset="-122"/>
              <a:ea typeface="迷你简祥隶" panose="03000509000000000000" pitchFamily="65" charset="-122"/>
            </a:endParaRPr>
          </a:p>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endParaRPr>
          </a:p>
          <a:p>
            <a:pPr>
              <a:lnSpc>
                <a:spcPct val="120000"/>
              </a:lnSpc>
            </a:pPr>
            <a:r>
              <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rPr>
              <a:t>量身定制学习的课程</a:t>
            </a:r>
            <a:endParaRPr lang="zh-CN" altLang="en-US" sz="1600" dirty="0">
              <a:solidFill>
                <a:schemeClr val="tx1">
                  <a:lumMod val="85000"/>
                  <a:lumOff val="15000"/>
                </a:schemeClr>
              </a:solidFill>
              <a:latin typeface="迷你简祥隶" panose="03000509000000000000" pitchFamily="65" charset="-122"/>
              <a:ea typeface="迷你简祥隶" panose="03000509000000000000" pitchFamily="65" charset="-122"/>
            </a:endParaRPr>
          </a:p>
        </p:txBody>
      </p:sp>
      <p:sp>
        <p:nvSpPr>
          <p:cNvPr id="17" name="矩形 16"/>
          <p:cNvSpPr/>
          <p:nvPr/>
        </p:nvSpPr>
        <p:spPr>
          <a:xfrm>
            <a:off x="3695347" y="1055125"/>
            <a:ext cx="4801314" cy="707886"/>
          </a:xfrm>
          <a:prstGeom prst="rect">
            <a:avLst/>
          </a:prstGeom>
          <a:effectLst/>
        </p:spPr>
        <p:txBody>
          <a:bodyPr wrap="none">
            <a:spAutoFit/>
          </a:bodyPr>
          <a:lstStyle/>
          <a:p>
            <a:pPr algn="ctr"/>
            <a:r>
              <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rPr>
              <a:t>夏令营训练行程安排</a:t>
            </a:r>
            <a:endParaRPr lang="zh-CN" altLang="en-US" sz="4000" b="1" dirty="0">
              <a:solidFill>
                <a:schemeClr val="bg1"/>
              </a:solidFill>
              <a:effectLst>
                <a:outerShdw blurRad="76200" dist="50800" dir="2700000" algn="tl" rotWithShape="0">
                  <a:prstClr val="black">
                    <a:alpha val="40000"/>
                  </a:prstClr>
                </a:outerShdw>
              </a:effectLst>
              <a:latin typeface="华康少女文字W5(P)" panose="040F0500000000000000" pitchFamily="82" charset="-122"/>
              <a:ea typeface="华康少女文字W5(P)" panose="040F0500000000000000" pitchFamily="82" charset="-122"/>
            </a:endParaRPr>
          </a:p>
        </p:txBody>
      </p:sp>
      <p:sp>
        <p:nvSpPr>
          <p:cNvPr id="18" name="任意多边形: 形状 17"/>
          <p:cNvSpPr/>
          <p:nvPr/>
        </p:nvSpPr>
        <p:spPr>
          <a:xfrm>
            <a:off x="3326296" y="1931241"/>
            <a:ext cx="5539408" cy="201237"/>
          </a:xfrm>
          <a:custGeom>
            <a:avLst/>
            <a:gdLst>
              <a:gd name="connsiteX0" fmla="*/ 0 w 5539408"/>
              <a:gd name="connsiteY0" fmla="*/ 203609 h 469880"/>
              <a:gd name="connsiteX1" fmla="*/ 569843 w 5539408"/>
              <a:gd name="connsiteY1" fmla="*/ 216861 h 469880"/>
              <a:gd name="connsiteX2" fmla="*/ 755373 w 5539408"/>
              <a:gd name="connsiteY2" fmla="*/ 468653 h 469880"/>
              <a:gd name="connsiteX3" fmla="*/ 1457739 w 5539408"/>
              <a:gd name="connsiteY3" fmla="*/ 97592 h 469880"/>
              <a:gd name="connsiteX4" fmla="*/ 2160104 w 5539408"/>
              <a:gd name="connsiteY4" fmla="*/ 375888 h 469880"/>
              <a:gd name="connsiteX5" fmla="*/ 2809460 w 5539408"/>
              <a:gd name="connsiteY5" fmla="*/ 71088 h 469880"/>
              <a:gd name="connsiteX6" fmla="*/ 3445565 w 5539408"/>
              <a:gd name="connsiteY6" fmla="*/ 428896 h 469880"/>
              <a:gd name="connsiteX7" fmla="*/ 4041913 w 5539408"/>
              <a:gd name="connsiteY7" fmla="*/ 4827 h 469880"/>
              <a:gd name="connsiteX8" fmla="*/ 4956313 w 5539408"/>
              <a:gd name="connsiteY8" fmla="*/ 190357 h 469880"/>
              <a:gd name="connsiteX9" fmla="*/ 5009321 w 5539408"/>
              <a:gd name="connsiteY9" fmla="*/ 44583 h 469880"/>
              <a:gd name="connsiteX10" fmla="*/ 5539408 w 5539408"/>
              <a:gd name="connsiteY10" fmla="*/ 230114 h 469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39408" h="469880">
                <a:moveTo>
                  <a:pt x="0" y="203609"/>
                </a:moveTo>
                <a:cubicBezTo>
                  <a:pt x="221974" y="188148"/>
                  <a:pt x="443948" y="172687"/>
                  <a:pt x="569843" y="216861"/>
                </a:cubicBezTo>
                <a:cubicBezTo>
                  <a:pt x="695738" y="261035"/>
                  <a:pt x="607390" y="488531"/>
                  <a:pt x="755373" y="468653"/>
                </a:cubicBezTo>
                <a:cubicBezTo>
                  <a:pt x="903356" y="448775"/>
                  <a:pt x="1223617" y="113053"/>
                  <a:pt x="1457739" y="97592"/>
                </a:cubicBezTo>
                <a:cubicBezTo>
                  <a:pt x="1691861" y="82131"/>
                  <a:pt x="1934817" y="380305"/>
                  <a:pt x="2160104" y="375888"/>
                </a:cubicBezTo>
                <a:cubicBezTo>
                  <a:pt x="2385391" y="371471"/>
                  <a:pt x="2595217" y="62253"/>
                  <a:pt x="2809460" y="71088"/>
                </a:cubicBezTo>
                <a:cubicBezTo>
                  <a:pt x="3023703" y="79923"/>
                  <a:pt x="3240156" y="439939"/>
                  <a:pt x="3445565" y="428896"/>
                </a:cubicBezTo>
                <a:cubicBezTo>
                  <a:pt x="3650974" y="417853"/>
                  <a:pt x="3790122" y="44583"/>
                  <a:pt x="4041913" y="4827"/>
                </a:cubicBezTo>
                <a:cubicBezTo>
                  <a:pt x="4293704" y="-34930"/>
                  <a:pt x="4795078" y="183731"/>
                  <a:pt x="4956313" y="190357"/>
                </a:cubicBezTo>
                <a:cubicBezTo>
                  <a:pt x="5117548" y="196983"/>
                  <a:pt x="4912139" y="37957"/>
                  <a:pt x="5009321" y="44583"/>
                </a:cubicBezTo>
                <a:cubicBezTo>
                  <a:pt x="5106503" y="51209"/>
                  <a:pt x="5413512" y="267662"/>
                  <a:pt x="5539408" y="23011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17"/>
                                        </p:tgtEl>
                                        <p:attrNameLst>
                                          <p:attrName>style.visibility</p:attrName>
                                        </p:attrNameLst>
                                      </p:cBhvr>
                                      <p:to>
                                        <p:strVal val="visible"/>
                                      </p:to>
                                    </p:set>
                                    <p:anim calcmode="lin" valueType="num">
                                      <p:cBhvr>
                                        <p:cTn id="11"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17"/>
                                        </p:tgtEl>
                                        <p:attrNameLst>
                                          <p:attrName>ppt_y</p:attrName>
                                        </p:attrNameLst>
                                      </p:cBhvr>
                                      <p:tavLst>
                                        <p:tav tm="0">
                                          <p:val>
                                            <p:strVal val="#ppt_y"/>
                                          </p:val>
                                        </p:tav>
                                        <p:tav tm="100000">
                                          <p:val>
                                            <p:strVal val="#ppt_y"/>
                                          </p:val>
                                        </p:tav>
                                      </p:tavLst>
                                    </p:anim>
                                    <p:anim calcmode="lin" valueType="num">
                                      <p:cBhvr>
                                        <p:cTn id="13"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17"/>
                                        </p:tgtEl>
                                      </p:cBhvr>
                                    </p:animEffect>
                                  </p:childTnLst>
                                </p:cTn>
                              </p:par>
                            </p:childTnLst>
                          </p:cTn>
                        </p:par>
                        <p:par>
                          <p:cTn id="16" fill="hold">
                            <p:stCondLst>
                              <p:cond delay="1399"/>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899"/>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399"/>
                            </p:stCondLst>
                            <p:childTnLst>
                              <p:par>
                                <p:cTn id="27" presetID="14" presetClass="entr" presetSubtype="1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par>
                          <p:cTn id="30" fill="hold">
                            <p:stCondLst>
                              <p:cond delay="2899"/>
                            </p:stCondLst>
                            <p:childTnLst>
                              <p:par>
                                <p:cTn id="31" presetID="53" presetClass="entr" presetSubtype="16"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childTnLst>
                          </p:cTn>
                        </p:par>
                        <p:par>
                          <p:cTn id="36" fill="hold">
                            <p:stCondLst>
                              <p:cond delay="3399"/>
                            </p:stCondLst>
                            <p:childTnLst>
                              <p:par>
                                <p:cTn id="37" presetID="22" presetClass="entr" presetSubtype="8"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p:stCondLst>
                              <p:cond delay="3899"/>
                            </p:stCondLst>
                            <p:childTnLst>
                              <p:par>
                                <p:cTn id="41" presetID="14" presetClass="entr" presetSubtype="1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randombar(horizontal)">
                                      <p:cBhvr>
                                        <p:cTn id="43" dur="500"/>
                                        <p:tgtEl>
                                          <p:spTgt spid="14"/>
                                        </p:tgtEl>
                                      </p:cBhvr>
                                    </p:animEffect>
                                  </p:childTnLst>
                                </p:cTn>
                              </p:par>
                            </p:childTnLst>
                          </p:cTn>
                        </p:par>
                        <p:par>
                          <p:cTn id="44" fill="hold">
                            <p:stCondLst>
                              <p:cond delay="4399"/>
                            </p:stCondLst>
                            <p:childTnLst>
                              <p:par>
                                <p:cTn id="45" presetID="53" presetClass="entr" presetSubtype="16"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p:cTn id="47" dur="500" fill="hold"/>
                                        <p:tgtEl>
                                          <p:spTgt spid="9"/>
                                        </p:tgtEl>
                                        <p:attrNameLst>
                                          <p:attrName>ppt_w</p:attrName>
                                        </p:attrNameLst>
                                      </p:cBhvr>
                                      <p:tavLst>
                                        <p:tav tm="0">
                                          <p:val>
                                            <p:fltVal val="0"/>
                                          </p:val>
                                        </p:tav>
                                        <p:tav tm="100000">
                                          <p:val>
                                            <p:strVal val="#ppt_w"/>
                                          </p:val>
                                        </p:tav>
                                      </p:tavLst>
                                    </p:anim>
                                    <p:anim calcmode="lin" valueType="num">
                                      <p:cBhvr>
                                        <p:cTn id="48" dur="500" fill="hold"/>
                                        <p:tgtEl>
                                          <p:spTgt spid="9"/>
                                        </p:tgtEl>
                                        <p:attrNameLst>
                                          <p:attrName>ppt_h</p:attrName>
                                        </p:attrNameLst>
                                      </p:cBhvr>
                                      <p:tavLst>
                                        <p:tav tm="0">
                                          <p:val>
                                            <p:fltVal val="0"/>
                                          </p:val>
                                        </p:tav>
                                        <p:tav tm="100000">
                                          <p:val>
                                            <p:strVal val="#ppt_h"/>
                                          </p:val>
                                        </p:tav>
                                      </p:tavLst>
                                    </p:anim>
                                    <p:animEffect transition="in" filter="fade">
                                      <p:cBhvr>
                                        <p:cTn id="49" dur="500"/>
                                        <p:tgtEl>
                                          <p:spTgt spid="9"/>
                                        </p:tgtEl>
                                      </p:cBhvr>
                                    </p:animEffect>
                                  </p:childTnLst>
                                </p:cTn>
                              </p:par>
                            </p:childTnLst>
                          </p:cTn>
                        </p:par>
                        <p:par>
                          <p:cTn id="50" fill="hold">
                            <p:stCondLst>
                              <p:cond delay="4899"/>
                            </p:stCondLst>
                            <p:childTnLst>
                              <p:par>
                                <p:cTn id="51" presetID="22" presetClass="entr" presetSubtype="8"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500"/>
                                        <p:tgtEl>
                                          <p:spTgt spid="15"/>
                                        </p:tgtEl>
                                      </p:cBhvr>
                                    </p:animEffect>
                                  </p:childTnLst>
                                </p:cTn>
                              </p:par>
                            </p:childTnLst>
                          </p:cTn>
                        </p:par>
                        <p:par>
                          <p:cTn id="54" fill="hold">
                            <p:stCondLst>
                              <p:cond delay="5399"/>
                            </p:stCondLst>
                            <p:childTnLst>
                              <p:par>
                                <p:cTn id="55" presetID="14" presetClass="entr" presetSubtype="1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randombar(horizontal)">
                                      <p:cBhvr>
                                        <p:cTn id="5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0" y="2351571"/>
            <a:ext cx="12191999" cy="4506428"/>
            <a:chOff x="0" y="2351571"/>
            <a:chExt cx="12191999" cy="4506428"/>
          </a:xfrm>
        </p:grpSpPr>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2351572"/>
              <a:ext cx="7015655" cy="4506427"/>
            </a:xfrm>
            <a:prstGeom prst="rect">
              <a:avLst/>
            </a:prstGeom>
          </p:spPr>
        </p:pic>
        <p:pic>
          <p:nvPicPr>
            <p:cNvPr id="15" name="图片 14"/>
            <p:cNvPicPr>
              <a:picLocks noChangeAspect="1"/>
            </p:cNvPicPr>
            <p:nvPr/>
          </p:nvPicPr>
          <p:blipFill rotWithShape="1">
            <a:blip r:embed="rId1">
              <a:extLst>
                <a:ext uri="{28A0092B-C50C-407E-A947-70E740481C1C}">
                  <a14:useLocalDpi xmlns:a14="http://schemas.microsoft.com/office/drawing/2010/main" val="0"/>
                </a:ext>
              </a:extLst>
            </a:blip>
            <a:srcRect l="26218"/>
            <a:stretch>
              <a:fillRect/>
            </a:stretch>
          </p:blipFill>
          <p:spPr>
            <a:xfrm flipH="1">
              <a:off x="7015654" y="2351571"/>
              <a:ext cx="5176345" cy="4506427"/>
            </a:xfrm>
            <a:prstGeom prst="rect">
              <a:avLst/>
            </a:prstGeom>
          </p:spPr>
        </p:pic>
      </p:grpSp>
      <p:pic>
        <p:nvPicPr>
          <p:cNvPr id="19" name="图片 18" descr="图片包含 矢量图形&#10;&#10;已生成高可信度的说明"/>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36000">
            <a:off x="1188306" y="659082"/>
            <a:ext cx="4203801" cy="2416067"/>
          </a:xfrm>
          <a:prstGeom prst="rect">
            <a:avLst/>
          </a:prstGeom>
          <a:effectLst>
            <a:outerShdw blurRad="76200" dist="50800" dir="2700000" algn="tl" rotWithShape="0">
              <a:prstClr val="black">
                <a:alpha val="40000"/>
              </a:prstClr>
            </a:outerShdw>
          </a:effectLst>
        </p:spPr>
      </p:pic>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6576" y="4342427"/>
            <a:ext cx="955807" cy="347375"/>
          </a:xfrm>
          <a:prstGeom prst="rect">
            <a:avLst/>
          </a:prstGeom>
        </p:spPr>
      </p:pic>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76456" y="3831060"/>
            <a:ext cx="955807" cy="347375"/>
          </a:xfrm>
          <a:prstGeom prst="rect">
            <a:avLst/>
          </a:prstGeom>
        </p:spPr>
      </p:pic>
      <p:pic>
        <p:nvPicPr>
          <p:cNvPr id="24" name="图片 23" descr="图片包含 房间, 赌场&#10;&#10;已生成极高可信度的说明"/>
          <p:cNvPicPr>
            <a:picLocks noChangeAspect="1"/>
          </p:cNvPicPr>
          <p:nvPr/>
        </p:nvPicPr>
        <p:blipFill rotWithShape="1">
          <a:blip r:embed="rId4">
            <a:extLst>
              <a:ext uri="{28A0092B-C50C-407E-A947-70E740481C1C}">
                <a14:useLocalDpi xmlns:a14="http://schemas.microsoft.com/office/drawing/2010/main" val="0"/>
              </a:ext>
            </a:extLst>
          </a:blip>
          <a:srcRect l="4264" t="7425" r="54843" b="8518"/>
          <a:stretch>
            <a:fillRect/>
          </a:stretch>
        </p:blipFill>
        <p:spPr>
          <a:xfrm>
            <a:off x="7451091" y="3004007"/>
            <a:ext cx="2825364" cy="3371589"/>
          </a:xfrm>
          <a:prstGeom prst="rect">
            <a:avLst/>
          </a:prstGeom>
          <a:effectLst>
            <a:outerShdw blurRad="50800" dist="38100" dir="5400000" algn="t" rotWithShape="0">
              <a:prstClr val="black">
                <a:alpha val="40000"/>
              </a:prstClr>
            </a:outerShdw>
          </a:effectLst>
        </p:spPr>
      </p:pic>
      <p:pic>
        <p:nvPicPr>
          <p:cNvPr id="25" name="图片 24" descr="图片包含 房间, 赌场&#10;&#10;已生成极高可信度的说明"/>
          <p:cNvPicPr>
            <a:picLocks noChangeAspect="1"/>
          </p:cNvPicPr>
          <p:nvPr/>
        </p:nvPicPr>
        <p:blipFill rotWithShape="1">
          <a:blip r:embed="rId5">
            <a:extLst>
              <a:ext uri="{28A0092B-C50C-407E-A947-70E740481C1C}">
                <a14:useLocalDpi xmlns:a14="http://schemas.microsoft.com/office/drawing/2010/main" val="0"/>
              </a:ext>
            </a:extLst>
          </a:blip>
          <a:srcRect l="44823" t="7425" r="809" b="8518"/>
          <a:stretch>
            <a:fillRect/>
          </a:stretch>
        </p:blipFill>
        <p:spPr>
          <a:xfrm>
            <a:off x="10754359" y="4009574"/>
            <a:ext cx="1515722" cy="1360454"/>
          </a:xfrm>
          <a:prstGeom prst="rect">
            <a:avLst/>
          </a:prstGeom>
        </p:spPr>
      </p:pic>
      <p:sp>
        <p:nvSpPr>
          <p:cNvPr id="26" name="文本框 25"/>
          <p:cNvSpPr txBox="1"/>
          <p:nvPr/>
        </p:nvSpPr>
        <p:spPr>
          <a:xfrm>
            <a:off x="6408791" y="806846"/>
            <a:ext cx="4118436" cy="1446550"/>
          </a:xfrm>
          <a:prstGeom prst="rect">
            <a:avLst/>
          </a:prstGeom>
          <a:effectLst>
            <a:outerShdw blurRad="76200" dist="50800" dir="2700000" algn="tl" rotWithShape="0">
              <a:prstClr val="black">
                <a:alpha val="40000"/>
              </a:prstClr>
            </a:outerShdw>
          </a:effectLst>
        </p:spPr>
        <p:txBody>
          <a:bodyPr wrap="none" rtlCol="0">
            <a:spAutoFit/>
          </a:bodyPr>
          <a:lstStyle/>
          <a:p>
            <a:pPr algn="ctr"/>
            <a:r>
              <a:rPr lang="en-US" altLang="zh-CN" sz="8800" b="1" dirty="0">
                <a:solidFill>
                  <a:schemeClr val="bg1"/>
                </a:solidFill>
                <a:latin typeface="华康少女文字W5(P)" panose="040F0500000000000000" pitchFamily="82" charset="-122"/>
                <a:ea typeface="华康少女文字W5(P)" panose="040F0500000000000000" pitchFamily="82" charset="-122"/>
              </a:rPr>
              <a:t>Thank</a:t>
            </a:r>
            <a:endParaRPr lang="zh-CN" altLang="en-US" sz="8800" b="1" dirty="0">
              <a:solidFill>
                <a:schemeClr val="bg1"/>
              </a:solidFill>
              <a:latin typeface="华康少女文字W5(P)" panose="040F0500000000000000" pitchFamily="82" charset="-122"/>
              <a:ea typeface="华康少女文字W5(P)" panose="040F0500000000000000" pitchFamily="8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down)">
                                      <p:cBhvr>
                                        <p:cTn id="7" dur="500"/>
                                        <p:tgtEl>
                                          <p:spTgt spid="3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500"/>
                                        <p:tgtEl>
                                          <p:spTgt spid="21"/>
                                        </p:tgtEl>
                                      </p:cBhvr>
                                    </p:animEffect>
                                  </p:childTnLst>
                                </p:cTn>
                              </p:par>
                              <p:par>
                                <p:cTn id="12" presetID="14" presetClass="entr" presetSubtype="10" fill="hold" nodeType="with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randombar(horizontal)">
                                      <p:cBhvr>
                                        <p:cTn id="14" dur="500"/>
                                        <p:tgtEl>
                                          <p:spTgt spid="22"/>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500"/>
                                        <p:tgtEl>
                                          <p:spTgt spid="24"/>
                                        </p:tgtEl>
                                      </p:cBhvr>
                                    </p:animEffect>
                                    <p:anim calcmode="lin" valueType="num">
                                      <p:cBhvr>
                                        <p:cTn id="19" dur="500" fill="hold"/>
                                        <p:tgtEl>
                                          <p:spTgt spid="24"/>
                                        </p:tgtEl>
                                        <p:attrNameLst>
                                          <p:attrName>ppt_x</p:attrName>
                                        </p:attrNameLst>
                                      </p:cBhvr>
                                      <p:tavLst>
                                        <p:tav tm="0">
                                          <p:val>
                                            <p:strVal val="#ppt_x"/>
                                          </p:val>
                                        </p:tav>
                                        <p:tav tm="100000">
                                          <p:val>
                                            <p:strVal val="#ppt_x"/>
                                          </p:val>
                                        </p:tav>
                                      </p:tavLst>
                                    </p:anim>
                                    <p:anim calcmode="lin" valueType="num">
                                      <p:cBhvr>
                                        <p:cTn id="20" dur="500" fill="hold"/>
                                        <p:tgtEl>
                                          <p:spTgt spid="24"/>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35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anim calcmode="lin" valueType="num">
                                      <p:cBhvr>
                                        <p:cTn id="24" dur="500" fill="hold"/>
                                        <p:tgtEl>
                                          <p:spTgt spid="25"/>
                                        </p:tgtEl>
                                        <p:attrNameLst>
                                          <p:attrName>ppt_x</p:attrName>
                                        </p:attrNameLst>
                                      </p:cBhvr>
                                      <p:tavLst>
                                        <p:tav tm="0">
                                          <p:val>
                                            <p:strVal val="#ppt_x"/>
                                          </p:val>
                                        </p:tav>
                                        <p:tav tm="100000">
                                          <p:val>
                                            <p:strVal val="#ppt_x"/>
                                          </p:val>
                                        </p:tav>
                                      </p:tavLst>
                                    </p:anim>
                                    <p:anim calcmode="lin" valueType="num">
                                      <p:cBhvr>
                                        <p:cTn id="25" dur="500" fill="hold"/>
                                        <p:tgtEl>
                                          <p:spTgt spid="25"/>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left)">
                                      <p:cBhvr>
                                        <p:cTn id="3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871</Words>
  <Application>WPS 演示</Application>
  <PresentationFormat>宽屏</PresentationFormat>
  <Paragraphs>181</Paragraphs>
  <Slides>22</Slides>
  <Notes>22</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22</vt:i4>
      </vt:variant>
    </vt:vector>
  </HeadingPairs>
  <TitlesOfParts>
    <vt:vector size="34" baseType="lpstr">
      <vt:lpstr>Arial</vt:lpstr>
      <vt:lpstr>宋体</vt:lpstr>
      <vt:lpstr>Wingdings</vt:lpstr>
      <vt:lpstr>华康少女文字W5(P)</vt:lpstr>
      <vt:lpstr>迷你简少儿</vt:lpstr>
      <vt:lpstr>等线</vt:lpstr>
      <vt:lpstr>微软雅黑</vt:lpstr>
      <vt:lpstr>Arial Unicode MS</vt:lpstr>
      <vt:lpstr>等线 Light</vt:lpstr>
      <vt:lpstr>迷你简祥隶</vt:lpstr>
      <vt:lpstr>隶书</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曹 小芳</dc:creator>
  <cp:lastModifiedBy>拉普耶鲁</cp:lastModifiedBy>
  <cp:revision>33</cp:revision>
  <dcterms:created xsi:type="dcterms:W3CDTF">2018-06-08T13:27:00Z</dcterms:created>
  <dcterms:modified xsi:type="dcterms:W3CDTF">2018-06-28T02:40:43Z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2052-10.1.0.7452</vt:lpwstr>
  </property>
</Properties>
</file>