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 id="2147484290" r:id="rId2"/>
  </p:sldMasterIdLst>
  <p:notesMasterIdLst>
    <p:notesMasterId r:id="rId28"/>
  </p:notesMasterIdLst>
  <p:handoutMasterIdLst>
    <p:handoutMasterId r:id="rId29"/>
  </p:handoutMasterIdLst>
  <p:sldIdLst>
    <p:sldId id="256" r:id="rId3"/>
    <p:sldId id="257" r:id="rId4"/>
    <p:sldId id="258" r:id="rId5"/>
    <p:sldId id="259" r:id="rId6"/>
    <p:sldId id="260" r:id="rId7"/>
    <p:sldId id="261" r:id="rId8"/>
    <p:sldId id="262" r:id="rId9"/>
    <p:sldId id="263" r:id="rId10"/>
    <p:sldId id="283" r:id="rId11"/>
    <p:sldId id="265" r:id="rId12"/>
    <p:sldId id="266" r:id="rId13"/>
    <p:sldId id="267" r:id="rId14"/>
    <p:sldId id="268" r:id="rId15"/>
    <p:sldId id="269" r:id="rId16"/>
    <p:sldId id="284" r:id="rId17"/>
    <p:sldId id="271" r:id="rId18"/>
    <p:sldId id="272" r:id="rId19"/>
    <p:sldId id="273" r:id="rId20"/>
    <p:sldId id="274" r:id="rId21"/>
    <p:sldId id="275" r:id="rId22"/>
    <p:sldId id="285" r:id="rId23"/>
    <p:sldId id="277" r:id="rId24"/>
    <p:sldId id="279" r:id="rId25"/>
    <p:sldId id="281" r:id="rId26"/>
    <p:sldId id="282" r:id="rId27"/>
  </p:sldIdLst>
  <p:sldSz cx="9144000" cy="5143500" type="screen16x9"/>
  <p:notesSz cx="6858000" cy="9144000"/>
  <p:custShowLst>
    <p:custShow name="自定义放映 1" id="0">
      <p:sldLst>
        <p:sld r:id="rId3"/>
        <p:sld r:id="rId27"/>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1511" userDrawn="1">
          <p15:clr>
            <a:srgbClr val="A4A3A4"/>
          </p15:clr>
        </p15:guide>
        <p15:guide id="2" pos="2947"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51755"/>
    <a:srgbClr val="3BCCFF"/>
    <a:srgbClr val="004274"/>
    <a:srgbClr val="00487E"/>
    <a:srgbClr val="34A3FF"/>
    <a:srgbClr val="29C7FF"/>
    <a:srgbClr val="0067B4"/>
    <a:srgbClr val="FF1919"/>
    <a:srgbClr val="FF2D2D"/>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44" autoAdjust="0"/>
    <p:restoredTop sz="94464" autoAdjust="0"/>
  </p:normalViewPr>
  <p:slideViewPr>
    <p:cSldViewPr>
      <p:cViewPr varScale="1">
        <p:scale>
          <a:sx n="119" d="100"/>
          <a:sy n="119" d="100"/>
        </p:scale>
        <p:origin x="-294" y="-102"/>
      </p:cViewPr>
      <p:guideLst>
        <p:guide orient="horz" pos="1511"/>
        <p:guide pos="2947"/>
      </p:guideLst>
    </p:cSldViewPr>
  </p:slideViewPr>
  <p:notesTextViewPr>
    <p:cViewPr>
      <p:scale>
        <a:sx n="1" d="1"/>
        <a:sy n="1" d="1"/>
      </p:scale>
      <p:origin x="0" y="0"/>
    </p:cViewPr>
  </p:notesTextViewPr>
  <p:sorterViewPr>
    <p:cViewPr>
      <p:scale>
        <a:sx n="50" d="100"/>
        <a:sy n="50" d="100"/>
      </p:scale>
      <p:origin x="0" y="0"/>
    </p:cViewPr>
  </p:sorterViewPr>
  <p:notesViewPr>
    <p:cSldViewPr>
      <p:cViewPr varScale="1">
        <p:scale>
          <a:sx n="57" d="100"/>
          <a:sy n="57" d="100"/>
        </p:scale>
        <p:origin x="-2604" y="-90"/>
      </p:cViewPr>
      <p:guideLst>
        <p:guide orient="horz" pos="2880"/>
        <p:guide pos="2160"/>
      </p:guideLst>
    </p:cSldViewPr>
  </p:notes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11DDA2A-4AE1-4F65-BC03-F8BE630E4F7A}" type="datetimeFigureOut">
              <a:rPr lang="zh-CN" altLang="en-US" smtClean="0"/>
              <a:t>2018/1/9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F2F385-3A56-4E2B-9C81-17E2D8A7DAC9}" type="slidenum">
              <a:rPr lang="zh-CN" altLang="en-US" smtClean="0"/>
              <a:t>‹#›</a:t>
            </a:fld>
            <a:endParaRPr lang="zh-CN" altLang="en-US"/>
          </a:p>
        </p:txBody>
      </p:sp>
    </p:spTree>
    <p:extLst>
      <p:ext uri="{BB962C8B-B14F-4D97-AF65-F5344CB8AC3E}">
        <p14:creationId xmlns:p14="http://schemas.microsoft.com/office/powerpoint/2010/main" val="38133981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86302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16989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3797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53860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23949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47926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61552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17245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01612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04052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74518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79712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44710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E21FD59-C920-460C-B1C9-0346C59420B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42062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93768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99692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93036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CD155A8-87E7-42D9-9123-DE11223425F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24433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2509638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68576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7" y="2133"/>
            <a:ext cx="9141289" cy="5139232"/>
          </a:xfrm>
          <a:prstGeom prst="rect">
            <a:avLst/>
          </a:prstGeom>
        </p:spPr>
      </p:pic>
      <p:sp>
        <p:nvSpPr>
          <p:cNvPr id="5" name="标题 1"/>
          <p:cNvSpPr txBox="1">
            <a:spLocks/>
          </p:cNvSpPr>
          <p:nvPr userDrawn="1"/>
        </p:nvSpPr>
        <p:spPr bwMode="auto">
          <a:xfrm>
            <a:off x="152518" y="67055"/>
            <a:ext cx="30479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lvl1pPr algn="l" rtl="0" eaLnBrk="0" fontAlgn="base" hangingPunct="0">
              <a:spcBef>
                <a:spcPct val="0"/>
              </a:spcBef>
              <a:spcAft>
                <a:spcPct val="0"/>
              </a:spcAft>
              <a:defRPr lang="zh-CN" altLang="en-US" sz="2800" b="1" kern="1200" dirty="0">
                <a:solidFill>
                  <a:schemeClr val="tx1"/>
                </a:solidFill>
                <a:latin typeface="+mn-lt"/>
                <a:ea typeface="+mn-ea"/>
                <a:cs typeface="+mn-cs"/>
              </a:defRPr>
            </a:lvl1pPr>
            <a:lvl2pPr algn="ctr" rtl="0" eaLnBrk="0" fontAlgn="base" hangingPunct="0">
              <a:spcBef>
                <a:spcPct val="0"/>
              </a:spcBef>
              <a:spcAft>
                <a:spcPct val="0"/>
              </a:spcAft>
              <a:defRPr sz="4400">
                <a:solidFill>
                  <a:schemeClr val="tx1"/>
                </a:solidFill>
                <a:latin typeface="Verdana" pitchFamily="34" charset="0"/>
                <a:ea typeface="微软雅黑" pitchFamily="34" charset="-122"/>
              </a:defRPr>
            </a:lvl2pPr>
            <a:lvl3pPr algn="ctr" rtl="0" eaLnBrk="0" fontAlgn="base" hangingPunct="0">
              <a:spcBef>
                <a:spcPct val="0"/>
              </a:spcBef>
              <a:spcAft>
                <a:spcPct val="0"/>
              </a:spcAft>
              <a:defRPr sz="4400">
                <a:solidFill>
                  <a:schemeClr val="tx1"/>
                </a:solidFill>
                <a:latin typeface="Verdana" pitchFamily="34" charset="0"/>
                <a:ea typeface="微软雅黑" pitchFamily="34" charset="-122"/>
              </a:defRPr>
            </a:lvl3pPr>
            <a:lvl4pPr algn="ctr" rtl="0" eaLnBrk="0" fontAlgn="base" hangingPunct="0">
              <a:spcBef>
                <a:spcPct val="0"/>
              </a:spcBef>
              <a:spcAft>
                <a:spcPct val="0"/>
              </a:spcAft>
              <a:defRPr sz="4400">
                <a:solidFill>
                  <a:schemeClr val="tx1"/>
                </a:solidFill>
                <a:latin typeface="Verdana" pitchFamily="34" charset="0"/>
                <a:ea typeface="微软雅黑" pitchFamily="34" charset="-122"/>
              </a:defRPr>
            </a:lvl4pPr>
            <a:lvl5pPr algn="ctr" rtl="0" eaLnBrk="0" fontAlgn="base" hangingPunct="0">
              <a:spcBef>
                <a:spcPct val="0"/>
              </a:spcBef>
              <a:spcAft>
                <a:spcPct val="0"/>
              </a:spcAft>
              <a:defRPr sz="4400">
                <a:solidFill>
                  <a:schemeClr val="tx1"/>
                </a:solidFill>
                <a:latin typeface="Verdana" pitchFamily="34" charset="0"/>
                <a:ea typeface="微软雅黑" pitchFamily="34" charset="-122"/>
              </a:defRPr>
            </a:lvl5pPr>
            <a:lvl6pPr marL="457200" algn="ctr" rtl="0" fontAlgn="base">
              <a:spcBef>
                <a:spcPct val="0"/>
              </a:spcBef>
              <a:spcAft>
                <a:spcPct val="0"/>
              </a:spcAft>
              <a:defRPr sz="4400">
                <a:solidFill>
                  <a:schemeClr val="tx1"/>
                </a:solidFill>
                <a:latin typeface="Verdana" pitchFamily="34" charset="0"/>
                <a:ea typeface="微软雅黑" pitchFamily="34" charset="-122"/>
              </a:defRPr>
            </a:lvl6pPr>
            <a:lvl7pPr marL="914400" algn="ctr" rtl="0" fontAlgn="base">
              <a:spcBef>
                <a:spcPct val="0"/>
              </a:spcBef>
              <a:spcAft>
                <a:spcPct val="0"/>
              </a:spcAft>
              <a:defRPr sz="4400">
                <a:solidFill>
                  <a:schemeClr val="tx1"/>
                </a:solidFill>
                <a:latin typeface="Verdana" pitchFamily="34" charset="0"/>
                <a:ea typeface="微软雅黑" pitchFamily="34" charset="-122"/>
              </a:defRPr>
            </a:lvl7pPr>
            <a:lvl8pPr marL="1371600" algn="ctr" rtl="0" fontAlgn="base">
              <a:spcBef>
                <a:spcPct val="0"/>
              </a:spcBef>
              <a:spcAft>
                <a:spcPct val="0"/>
              </a:spcAft>
              <a:defRPr sz="4400">
                <a:solidFill>
                  <a:schemeClr val="tx1"/>
                </a:solidFill>
                <a:latin typeface="Verdana" pitchFamily="34" charset="0"/>
                <a:ea typeface="微软雅黑" pitchFamily="34" charset="-122"/>
              </a:defRPr>
            </a:lvl8pPr>
            <a:lvl9pPr marL="1828800" algn="ctr" rtl="0" fontAlgn="base">
              <a:spcBef>
                <a:spcPct val="0"/>
              </a:spcBef>
              <a:spcAft>
                <a:spcPct val="0"/>
              </a:spcAft>
              <a:defRPr sz="4400">
                <a:solidFill>
                  <a:schemeClr val="tx1"/>
                </a:solidFill>
                <a:latin typeface="Verdana" pitchFamily="34" charset="0"/>
                <a:ea typeface="微软雅黑" pitchFamily="34"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800" b="1" i="0" u="none" strike="noStrike" kern="1200" cap="none" spc="0" normalizeH="0" baseline="0" noProof="0" dirty="0" smtClean="0">
                <a:ln>
                  <a:noFill/>
                </a:ln>
                <a:solidFill>
                  <a:schemeClr val="bg1"/>
                </a:solidFill>
                <a:effectLst/>
                <a:uLnTx/>
                <a:uFillTx/>
                <a:latin typeface="Verdana"/>
                <a:ea typeface="微软雅黑"/>
                <a:cs typeface="+mn-cs"/>
              </a:rPr>
              <a:t>单击此处添加目录</a:t>
            </a:r>
            <a:endParaRPr kumimoji="0" lang="zh-CN" altLang="en-US" sz="2800" b="1" i="0" u="none" strike="noStrike" kern="1200" cap="none" spc="0" normalizeH="0" baseline="0" noProof="0" dirty="0">
              <a:ln>
                <a:noFill/>
              </a:ln>
              <a:solidFill>
                <a:schemeClr val="bg1"/>
              </a:solidFill>
              <a:effectLst/>
              <a:uLnTx/>
              <a:uFillTx/>
              <a:latin typeface="Verdana"/>
              <a:ea typeface="微软雅黑"/>
              <a:cs typeface="+mn-cs"/>
            </a:endParaRPr>
          </a:p>
        </p:txBody>
      </p:sp>
      <p:sp>
        <p:nvSpPr>
          <p:cNvPr id="6" name="矩形 5"/>
          <p:cNvSpPr/>
          <p:nvPr userDrawn="1"/>
        </p:nvSpPr>
        <p:spPr bwMode="auto">
          <a:xfrm>
            <a:off x="76318" y="651561"/>
            <a:ext cx="8991364" cy="42442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7687" y="183297"/>
            <a:ext cx="882490" cy="761633"/>
          </a:xfrm>
          <a:prstGeom prst="rect">
            <a:avLst/>
          </a:prstGeom>
        </p:spPr>
      </p:pic>
    </p:spTree>
    <p:extLst>
      <p:ext uri="{BB962C8B-B14F-4D97-AF65-F5344CB8AC3E}">
        <p14:creationId xmlns:p14="http://schemas.microsoft.com/office/powerpoint/2010/main" val="297243156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85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2964624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7215807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731275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025181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71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7219764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648655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3598755"/>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38133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370655946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326147168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268569731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118221659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8" name="Footer Placeholder 7"/>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9" name="Slide Number Placeholder 8"/>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836849897"/>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4" name="Footer Placeholder 3"/>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5" name="Slide Number Placeholder 4"/>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68632446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3" name="Footer Placeholder 2"/>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334520693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331319646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124583874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76649368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pPr>
            <a:fld id="{9CE5B826-6809-49B3-9B4B-177D412235B0}" type="datetimeFigureOut">
              <a:rPr lang="zh-CN" altLang="en-US" smtClean="0">
                <a:solidFill>
                  <a:prstClr val="black">
                    <a:tint val="75000"/>
                  </a:prstClr>
                </a:solidFill>
                <a:latin typeface="等线"/>
                <a:ea typeface="微软雅黑"/>
              </a:rPr>
              <a:pPr defTabSz="685800" fontAlgn="auto">
                <a:spcBef>
                  <a:spcPts val="0"/>
                </a:spcBef>
                <a:spcAft>
                  <a:spcPts val="0"/>
                </a:spcAft>
              </a:pPr>
              <a:t>2018/1/9</a:t>
            </a:fld>
            <a:endParaRPr lang="zh-CN" altLang="en-US">
              <a:solidFill>
                <a:prstClr val="black">
                  <a:tint val="75000"/>
                </a:prstClr>
              </a:solidFill>
              <a:latin typeface="等线"/>
              <a:ea typeface="微软雅黑"/>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pPr>
            <a:endParaRPr lang="zh-CN" altLang="en-US">
              <a:solidFill>
                <a:prstClr val="black">
                  <a:tint val="75000"/>
                </a:prstClr>
              </a:solidFill>
              <a:latin typeface="等线"/>
              <a:ea typeface="微软雅黑"/>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pPr>
            <a:fld id="{601AD0B5-09AD-499F-88BC-01FCE55CDA76}" type="slidenum">
              <a:rPr lang="zh-CN" altLang="en-US" smtClean="0">
                <a:solidFill>
                  <a:prstClr val="black">
                    <a:tint val="75000"/>
                  </a:prstClr>
                </a:solidFill>
                <a:latin typeface="等线"/>
                <a:ea typeface="微软雅黑"/>
              </a:rPr>
              <a:pPr defTabSz="685800" fontAlgn="auto">
                <a:spcBef>
                  <a:spcPts val="0"/>
                </a:spcBef>
                <a:spcAft>
                  <a:spcPts val="0"/>
                </a:spcAft>
              </a:pPr>
              <a:t>‹#›</a:t>
            </a:fld>
            <a:endParaRPr lang="zh-CN" altLang="en-US">
              <a:solidFill>
                <a:prstClr val="black">
                  <a:tint val="75000"/>
                </a:prstClr>
              </a:solidFill>
              <a:latin typeface="等线"/>
              <a:ea typeface="微软雅黑"/>
            </a:endParaRPr>
          </a:p>
        </p:txBody>
      </p:sp>
    </p:spTree>
    <p:extLst>
      <p:ext uri="{BB962C8B-B14F-4D97-AF65-F5344CB8AC3E}">
        <p14:creationId xmlns:p14="http://schemas.microsoft.com/office/powerpoint/2010/main" val="46269852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14698" t="14323" r="14844" b="14583"/>
          <a:stretch/>
        </p:blipFill>
        <p:spPr>
          <a:xfrm>
            <a:off x="-19050" y="-38100"/>
            <a:ext cx="9163050" cy="5181600"/>
          </a:xfrm>
          <a:prstGeom prst="rect">
            <a:avLst/>
          </a:prstGeom>
        </p:spPr>
      </p:pic>
      <p:sp>
        <p:nvSpPr>
          <p:cNvPr id="4" name="矩形 3"/>
          <p:cNvSpPr/>
          <p:nvPr userDrawn="1"/>
        </p:nvSpPr>
        <p:spPr>
          <a:xfrm>
            <a:off x="0" y="1"/>
            <a:ext cx="9144000" cy="591056"/>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dirty="0">
              <a:ln>
                <a:noFill/>
              </a:ln>
              <a:solidFill>
                <a:prstClr val="white"/>
              </a:solidFill>
              <a:effectLst/>
              <a:uLnTx/>
              <a:uFillTx/>
              <a:latin typeface="等线"/>
              <a:ea typeface="微软雅黑"/>
              <a:cs typeface="+mn-cs"/>
            </a:endParaRPr>
          </a:p>
        </p:txBody>
      </p:sp>
      <p:sp>
        <p:nvSpPr>
          <p:cNvPr id="2" name="文本框 1"/>
          <p:cNvSpPr txBox="1"/>
          <p:nvPr userDrawn="1"/>
        </p:nvSpPr>
        <p:spPr>
          <a:xfrm>
            <a:off x="283647" y="129391"/>
            <a:ext cx="326243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srgbClr val="0DE3FC"/>
                </a:solidFill>
                <a:effectLst/>
                <a:uLnTx/>
                <a:uFillTx/>
                <a:latin typeface="等线"/>
                <a:ea typeface="微软雅黑"/>
                <a:cs typeface="+mn-cs"/>
              </a:rPr>
              <a:t>单击此处添加文字标题</a:t>
            </a:r>
            <a:endParaRPr kumimoji="0" lang="zh-CN" altLang="en-US" sz="2400" b="1" i="0" u="none" strike="noStrike" kern="1200" cap="none" spc="0" normalizeH="0" baseline="0" noProof="0" dirty="0">
              <a:ln>
                <a:noFill/>
              </a:ln>
              <a:solidFill>
                <a:srgbClr val="0DE3FC"/>
              </a:solidFill>
              <a:effectLst/>
              <a:uLnTx/>
              <a:uFillTx/>
              <a:latin typeface="等线"/>
              <a:ea typeface="微软雅黑"/>
              <a:cs typeface="+mn-cs"/>
            </a:endParaRPr>
          </a:p>
        </p:txBody>
      </p:sp>
    </p:spTree>
    <p:extLst>
      <p:ext uri="{BB962C8B-B14F-4D97-AF65-F5344CB8AC3E}">
        <p14:creationId xmlns:p14="http://schemas.microsoft.com/office/powerpoint/2010/main" val="9414093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1/9/2018</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717589489"/>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Lst>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jpg"/><Relationship Id="rId5" Type="http://schemas.openxmlformats.org/officeDocument/2006/relationships/notesSlide" Target="../notesSlides/notesSlide1.xml"/><Relationship Id="rId10" Type="http://schemas.openxmlformats.org/officeDocument/2006/relationships/image" Target="../media/image6.png"/><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microsoft.com/office/2007/relationships/hdphoto" Target="../media/hdphoto2.wdp"/><Relationship Id="rId2" Type="http://schemas.openxmlformats.org/officeDocument/2006/relationships/slideLayout" Target="../slideLayouts/slideLayout23.xml"/><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4813604"/>
          </a:xfrm>
          <a:prstGeom prst="rect">
            <a:avLst/>
          </a:prstGeom>
        </p:spPr>
      </p:pic>
      <p:pic>
        <p:nvPicPr>
          <p:cNvPr id="6" name="图片 5"/>
          <p:cNvPicPr>
            <a:picLocks noChangeAspect="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tretch>
            <a:fillRect/>
          </a:stretch>
        </p:blipFill>
        <p:spPr>
          <a:xfrm>
            <a:off x="3581427" y="454760"/>
            <a:ext cx="1935059" cy="1855613"/>
          </a:xfrm>
          <a:prstGeom prst="rect">
            <a:avLst/>
          </a:prstGeom>
        </p:spPr>
      </p:pic>
      <p:pic>
        <p:nvPicPr>
          <p:cNvPr id="7" name="图片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 y="3943314"/>
            <a:ext cx="9143245" cy="1200186"/>
          </a:xfrm>
          <a:prstGeom prst="rect">
            <a:avLst/>
          </a:prstGeom>
        </p:spPr>
      </p:pic>
      <p:pic>
        <p:nvPicPr>
          <p:cNvPr id="8" name="With An Orchid - 纯音乐版.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52516" y="-892303"/>
            <a:ext cx="609600" cy="609600"/>
          </a:xfrm>
          <a:prstGeom prst="rect">
            <a:avLst/>
          </a:prstGeom>
        </p:spPr>
      </p:pic>
      <p:sp>
        <p:nvSpPr>
          <p:cNvPr id="19" name="TextBox 18"/>
          <p:cNvSpPr txBox="1">
            <a:spLocks noChangeArrowheads="1"/>
          </p:cNvSpPr>
          <p:nvPr/>
        </p:nvSpPr>
        <p:spPr bwMode="auto">
          <a:xfrm>
            <a:off x="1863106" y="2402421"/>
            <a:ext cx="5604419"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5400" dirty="0">
                <a:solidFill>
                  <a:schemeClr val="bg1"/>
                </a:solidFill>
                <a:effectLst>
                  <a:outerShdw blurRad="38100" dist="38100" dir="2700000" algn="tl">
                    <a:srgbClr val="000000">
                      <a:alpha val="43137"/>
                    </a:srgbClr>
                  </a:outerShdw>
                </a:effectLst>
                <a:latin typeface="方正大黑简体" pitchFamily="65" charset="-122"/>
                <a:ea typeface="方正大黑简体" pitchFamily="65" charset="-122"/>
              </a:rPr>
              <a:t>建设银行演讲</a:t>
            </a:r>
            <a:r>
              <a:rPr lang="en-US" altLang="zh-CN" sz="5400" dirty="0">
                <a:solidFill>
                  <a:schemeClr val="bg1"/>
                </a:solidFill>
                <a:effectLst>
                  <a:outerShdw blurRad="38100" dist="38100" dir="2700000" algn="tl">
                    <a:srgbClr val="000000">
                      <a:alpha val="43137"/>
                    </a:srgbClr>
                  </a:outerShdw>
                </a:effectLst>
                <a:latin typeface="方正大黑简体" pitchFamily="65" charset="-122"/>
                <a:ea typeface="方正大黑简体" pitchFamily="65" charset="-122"/>
              </a:rPr>
              <a:t>PPT</a:t>
            </a:r>
            <a:endParaRPr lang="zh-CN" altLang="en-US" sz="5400" dirty="0">
              <a:solidFill>
                <a:schemeClr val="bg1"/>
              </a:solidFill>
              <a:effectLst>
                <a:outerShdw blurRad="38100" dist="38100" dir="2700000" algn="tl">
                  <a:srgbClr val="000000">
                    <a:alpha val="43137"/>
                  </a:srgbClr>
                </a:outerShdw>
              </a:effectLst>
              <a:latin typeface="方正大黑简体" pitchFamily="65" charset="-122"/>
              <a:ea typeface="方正大黑简体" pitchFamily="65" charset="-122"/>
            </a:endParaRPr>
          </a:p>
        </p:txBody>
      </p:sp>
      <p:sp>
        <p:nvSpPr>
          <p:cNvPr id="21" name="TextBox 20"/>
          <p:cNvSpPr txBox="1">
            <a:spLocks noChangeArrowheads="1"/>
          </p:cNvSpPr>
          <p:nvPr/>
        </p:nvSpPr>
        <p:spPr bwMode="auto">
          <a:xfrm>
            <a:off x="1863106" y="2410400"/>
            <a:ext cx="5604419"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5400" dirty="0">
                <a:solidFill>
                  <a:schemeClr val="bg1"/>
                </a:solidFill>
                <a:effectLst>
                  <a:outerShdw blurRad="38100" dist="38100" dir="2700000" algn="tl">
                    <a:srgbClr val="000000">
                      <a:alpha val="43137"/>
                    </a:srgbClr>
                  </a:outerShdw>
                </a:effectLst>
                <a:latin typeface="方正大黑简体" pitchFamily="65" charset="-122"/>
                <a:ea typeface="方正大黑简体" pitchFamily="65" charset="-122"/>
              </a:rPr>
              <a:t>建设银行演讲</a:t>
            </a:r>
            <a:r>
              <a:rPr lang="en-US" altLang="zh-CN" sz="5400" dirty="0">
                <a:solidFill>
                  <a:schemeClr val="bg1"/>
                </a:solidFill>
                <a:effectLst>
                  <a:outerShdw blurRad="38100" dist="38100" dir="2700000" algn="tl">
                    <a:srgbClr val="000000">
                      <a:alpha val="43137"/>
                    </a:srgbClr>
                  </a:outerShdw>
                </a:effectLst>
                <a:latin typeface="方正大黑简体" pitchFamily="65" charset="-122"/>
                <a:ea typeface="方正大黑简体" pitchFamily="65" charset="-122"/>
              </a:rPr>
              <a:t>PPT</a:t>
            </a:r>
            <a:endParaRPr lang="zh-CN" altLang="en-US" sz="5400" dirty="0">
              <a:solidFill>
                <a:schemeClr val="bg1"/>
              </a:solidFill>
              <a:effectLst>
                <a:outerShdw blurRad="38100" dist="38100" dir="2700000" algn="tl">
                  <a:srgbClr val="000000">
                    <a:alpha val="43137"/>
                  </a:srgbClr>
                </a:outerShdw>
              </a:effectLst>
              <a:latin typeface="方正大黑简体" pitchFamily="65" charset="-122"/>
              <a:ea typeface="方正大黑简体" pitchFamily="65"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2" presetClass="entr" presetSubtype="2"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1000"/>
                                        <p:tgtEl>
                                          <p:spTgt spid="7"/>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23" presetClass="entr" presetSubtype="32"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strVal val="4*#ppt_w"/>
                                          </p:val>
                                        </p:tav>
                                        <p:tav tm="100000">
                                          <p:val>
                                            <p:strVal val="#ppt_w"/>
                                          </p:val>
                                        </p:tav>
                                      </p:tavLst>
                                    </p:anim>
                                    <p:anim calcmode="lin" valueType="num">
                                      <p:cBhvr>
                                        <p:cTn id="25" dur="500" fill="hold"/>
                                        <p:tgtEl>
                                          <p:spTgt spid="19"/>
                                        </p:tgtEl>
                                        <p:attrNameLst>
                                          <p:attrName>ppt_h</p:attrName>
                                        </p:attrNameLst>
                                      </p:cBhvr>
                                      <p:tavLst>
                                        <p:tav tm="0">
                                          <p:val>
                                            <p:strVal val="4*#ppt_h"/>
                                          </p:val>
                                        </p:tav>
                                        <p:tav tm="100000">
                                          <p:val>
                                            <p:strVal val="#ppt_h"/>
                                          </p:val>
                                        </p:tav>
                                      </p:tavLst>
                                    </p:anim>
                                  </p:childTnLst>
                                </p:cTn>
                              </p:par>
                            </p:childTnLst>
                          </p:cTn>
                        </p:par>
                        <p:par>
                          <p:cTn id="26" fill="hold">
                            <p:stCondLst>
                              <p:cond delay="3500"/>
                            </p:stCondLst>
                            <p:childTnLst>
                              <p:par>
                                <p:cTn id="27" presetID="1" presetClass="entr" presetSubtype="0" fill="hold" grpId="0" nodeType="afterEffect">
                                  <p:stCondLst>
                                    <p:cond delay="0"/>
                                  </p:stCondLst>
                                  <p:childTnLst>
                                    <p:set>
                                      <p:cBhvr>
                                        <p:cTn id="28" dur="1" fill="hold">
                                          <p:stCondLst>
                                            <p:cond delay="9"/>
                                          </p:stCondLst>
                                        </p:cTn>
                                        <p:tgtEl>
                                          <p:spTgt spid="21"/>
                                        </p:tgtEl>
                                        <p:attrNameLst>
                                          <p:attrName>style.visibility</p:attrName>
                                        </p:attrNameLst>
                                      </p:cBhvr>
                                      <p:to>
                                        <p:strVal val="visible"/>
                                      </p:to>
                                    </p:set>
                                  </p:childTnLst>
                                </p:cTn>
                              </p:par>
                              <p:par>
                                <p:cTn id="29" presetID="6" presetClass="emph" presetSubtype="0" fill="hold" grpId="1" nodeType="withEffect">
                                  <p:stCondLst>
                                    <p:cond delay="0"/>
                                  </p:stCondLst>
                                  <p:childTnLst>
                                    <p:animScale>
                                      <p:cBhvr>
                                        <p:cTn id="30" dur="500" fill="hold"/>
                                        <p:tgtEl>
                                          <p:spTgt spid="21"/>
                                        </p:tgtEl>
                                      </p:cBhvr>
                                      <p:by x="150000" y="150000"/>
                                    </p:animScale>
                                  </p:childTnLst>
                                </p:cTn>
                              </p:par>
                              <p:par>
                                <p:cTn id="31" presetID="10" presetClass="exit" presetSubtype="0" fill="hold" grpId="2" nodeType="withEffect">
                                  <p:stCondLst>
                                    <p:cond delay="0"/>
                                  </p:stCondLst>
                                  <p:childTnLst>
                                    <p:animEffect transition="out" filter="fade">
                                      <p:cBhvr>
                                        <p:cTn id="32" dur="500"/>
                                        <p:tgtEl>
                                          <p:spTgt spid="21"/>
                                        </p:tgtEl>
                                      </p:cBhvr>
                                    </p:animEffect>
                                    <p:set>
                                      <p:cBhvr>
                                        <p:cTn id="33"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hold" display="0">
                  <p:stCondLst>
                    <p:cond delay="indefinite"/>
                  </p:stCondLst>
                  <p:endCondLst>
                    <p:cond evt="onStopAudio" delay="0">
                      <p:tgtEl>
                        <p:sldTgt/>
                      </p:tgtEl>
                    </p:cond>
                  </p:endCondLst>
                </p:cTn>
                <p:tgtEl>
                  <p:spTgt spid="8"/>
                </p:tgtEl>
              </p:cMediaNode>
            </p:audio>
          </p:childTnLst>
        </p:cTn>
      </p:par>
    </p:tnLst>
    <p:bldLst>
      <p:bldP spid="19" grpId="0"/>
      <p:bldP spid="21" grpId="0"/>
      <p:bldP spid="21" grpId="1"/>
      <p:bldP spid="21"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9169400" cy="5181600"/>
          </a:xfrm>
          <a:prstGeom prst="rect">
            <a:avLst/>
          </a:prstGeom>
        </p:spPr>
      </p:pic>
      <p:sp>
        <p:nvSpPr>
          <p:cNvPr id="34" name="椭圆 33"/>
          <p:cNvSpPr>
            <a:spLocks noChangeAspect="1"/>
          </p:cNvSpPr>
          <p:nvPr/>
        </p:nvSpPr>
        <p:spPr bwMode="auto">
          <a:xfrm>
            <a:off x="3372097" y="957029"/>
            <a:ext cx="767867" cy="729541"/>
          </a:xfrm>
          <a:prstGeom prst="ellipse">
            <a:avLst/>
          </a:prstGeom>
          <a:solidFill>
            <a:srgbClr val="B4DCFA">
              <a:lumMod val="50000"/>
            </a:srgbClr>
          </a:solidFill>
          <a:ln w="9525" cap="flat" cmpd="sng" algn="ctr">
            <a:solidFill>
              <a:srgbClr val="B4DCFA">
                <a:lumMod val="50000"/>
              </a:srgbClr>
            </a:solidFill>
            <a:prstDash val="solid"/>
            <a:round/>
            <a:headEnd type="none" w="med" len="med"/>
            <a:tailEnd type="none" w="med" len="med"/>
          </a:ln>
          <a:effectLst/>
          <a:extLst/>
        </p:spPr>
        <p:txBody>
          <a:bodyPr vert="horz" wrap="square" lIns="108816" tIns="54408" rIns="108816" bIns="54408" numCol="1" rtlCol="0" anchor="t" anchorCtr="0" compatLnSpc="1">
            <a:prstTxWarp prst="textNoShape">
              <a:avLst/>
            </a:prstTxWarp>
          </a:bodyPr>
          <a:lstStyle/>
          <a:p>
            <a:pPr defTabSz="1088163" fontAlgn="auto">
              <a:spcBef>
                <a:spcPts val="0"/>
              </a:spcBef>
              <a:spcAft>
                <a:spcPts val="0"/>
              </a:spcAft>
              <a:defRPr/>
            </a:pPr>
            <a:endParaRPr lang="zh-CN" altLang="en-US" kern="0" dirty="0">
              <a:solidFill>
                <a:prstClr val="black"/>
              </a:solidFill>
              <a:latin typeface="Calibri"/>
              <a:ea typeface="微软雅黑"/>
            </a:endParaRPr>
          </a:p>
        </p:txBody>
      </p:sp>
      <p:sp>
        <p:nvSpPr>
          <p:cNvPr id="35" name="椭圆 34"/>
          <p:cNvSpPr>
            <a:spLocks noChangeAspect="1"/>
          </p:cNvSpPr>
          <p:nvPr/>
        </p:nvSpPr>
        <p:spPr bwMode="auto">
          <a:xfrm>
            <a:off x="3372097" y="1801661"/>
            <a:ext cx="767867" cy="729541"/>
          </a:xfrm>
          <a:prstGeom prst="ellipse">
            <a:avLst/>
          </a:prstGeom>
          <a:solidFill>
            <a:srgbClr val="B4DCFA">
              <a:lumMod val="50000"/>
            </a:srgbClr>
          </a:solidFill>
          <a:ln w="9525" cap="flat" cmpd="sng" algn="ctr">
            <a:solidFill>
              <a:srgbClr val="B4DCFA">
                <a:lumMod val="50000"/>
              </a:srgbClr>
            </a:solidFill>
            <a:prstDash val="solid"/>
            <a:round/>
            <a:headEnd type="none" w="med" len="med"/>
            <a:tailEnd type="none" w="med" len="med"/>
          </a:ln>
          <a:effectLst/>
          <a:extLst/>
        </p:spPr>
        <p:txBody>
          <a:bodyPr vert="horz" wrap="square" lIns="108816" tIns="54408" rIns="108816" bIns="54408" numCol="1" rtlCol="0" anchor="t" anchorCtr="0" compatLnSpc="1">
            <a:prstTxWarp prst="textNoShape">
              <a:avLst/>
            </a:prstTxWarp>
          </a:bodyPr>
          <a:lstStyle/>
          <a:p>
            <a:pPr defTabSz="1088163" fontAlgn="auto">
              <a:spcBef>
                <a:spcPts val="0"/>
              </a:spcBef>
              <a:spcAft>
                <a:spcPts val="0"/>
              </a:spcAft>
              <a:defRPr/>
            </a:pPr>
            <a:endParaRPr lang="zh-CN" altLang="en-US" kern="0" dirty="0">
              <a:solidFill>
                <a:prstClr val="black"/>
              </a:solidFill>
              <a:latin typeface="Calibri"/>
              <a:ea typeface="微软雅黑"/>
            </a:endParaRPr>
          </a:p>
        </p:txBody>
      </p:sp>
      <p:sp>
        <p:nvSpPr>
          <p:cNvPr id="36" name="椭圆 35"/>
          <p:cNvSpPr>
            <a:spLocks noChangeAspect="1"/>
          </p:cNvSpPr>
          <p:nvPr/>
        </p:nvSpPr>
        <p:spPr bwMode="auto">
          <a:xfrm>
            <a:off x="3372097" y="2642839"/>
            <a:ext cx="767867" cy="729541"/>
          </a:xfrm>
          <a:prstGeom prst="ellipse">
            <a:avLst/>
          </a:prstGeom>
          <a:solidFill>
            <a:srgbClr val="B4DCFA">
              <a:lumMod val="50000"/>
            </a:srgbClr>
          </a:solidFill>
          <a:ln w="9525" cap="flat" cmpd="sng" algn="ctr">
            <a:solidFill>
              <a:srgbClr val="B4DCFA">
                <a:lumMod val="50000"/>
              </a:srgbClr>
            </a:solidFill>
            <a:prstDash val="solid"/>
            <a:round/>
            <a:headEnd type="none" w="med" len="med"/>
            <a:tailEnd type="none" w="med" len="med"/>
          </a:ln>
          <a:effectLst/>
          <a:extLst/>
        </p:spPr>
        <p:txBody>
          <a:bodyPr vert="horz" wrap="square" lIns="108816" tIns="54408" rIns="108816" bIns="54408" numCol="1" rtlCol="0" anchor="t" anchorCtr="0" compatLnSpc="1">
            <a:prstTxWarp prst="textNoShape">
              <a:avLst/>
            </a:prstTxWarp>
          </a:bodyPr>
          <a:lstStyle/>
          <a:p>
            <a:pPr defTabSz="1088163" fontAlgn="auto">
              <a:spcBef>
                <a:spcPts val="0"/>
              </a:spcBef>
              <a:spcAft>
                <a:spcPts val="0"/>
              </a:spcAft>
              <a:defRPr/>
            </a:pPr>
            <a:endParaRPr lang="zh-CN" altLang="en-US" kern="0" dirty="0">
              <a:solidFill>
                <a:prstClr val="black"/>
              </a:solidFill>
              <a:latin typeface="Calibri"/>
              <a:ea typeface="微软雅黑"/>
            </a:endParaRPr>
          </a:p>
        </p:txBody>
      </p:sp>
      <p:sp>
        <p:nvSpPr>
          <p:cNvPr id="37" name="椭圆 36"/>
          <p:cNvSpPr>
            <a:spLocks noChangeAspect="1"/>
          </p:cNvSpPr>
          <p:nvPr/>
        </p:nvSpPr>
        <p:spPr bwMode="auto">
          <a:xfrm>
            <a:off x="3372097" y="3484015"/>
            <a:ext cx="767867" cy="729541"/>
          </a:xfrm>
          <a:prstGeom prst="ellipse">
            <a:avLst/>
          </a:prstGeom>
          <a:solidFill>
            <a:srgbClr val="B4DCFA">
              <a:lumMod val="50000"/>
            </a:srgbClr>
          </a:solidFill>
          <a:ln w="9525" cap="flat" cmpd="sng" algn="ctr">
            <a:solidFill>
              <a:srgbClr val="B4DCFA">
                <a:lumMod val="50000"/>
              </a:srgbClr>
            </a:solidFill>
            <a:prstDash val="solid"/>
            <a:round/>
            <a:headEnd type="none" w="med" len="med"/>
            <a:tailEnd type="none" w="med" len="med"/>
          </a:ln>
          <a:effectLst/>
          <a:extLst/>
        </p:spPr>
        <p:txBody>
          <a:bodyPr vert="horz" wrap="square" lIns="108816" tIns="54408" rIns="108816" bIns="54408" numCol="1" rtlCol="0" anchor="t" anchorCtr="0" compatLnSpc="1">
            <a:prstTxWarp prst="textNoShape">
              <a:avLst/>
            </a:prstTxWarp>
          </a:bodyPr>
          <a:lstStyle/>
          <a:p>
            <a:pPr defTabSz="1088163" fontAlgn="auto">
              <a:spcBef>
                <a:spcPts val="0"/>
              </a:spcBef>
              <a:spcAft>
                <a:spcPts val="0"/>
              </a:spcAft>
              <a:defRPr/>
            </a:pPr>
            <a:endParaRPr lang="zh-CN" altLang="en-US" kern="0" dirty="0">
              <a:solidFill>
                <a:prstClr val="black"/>
              </a:solidFill>
              <a:latin typeface="Calibri"/>
              <a:ea typeface="微软雅黑"/>
            </a:endParaRPr>
          </a:p>
        </p:txBody>
      </p:sp>
      <p:sp>
        <p:nvSpPr>
          <p:cNvPr id="46" name="TextBox 92"/>
          <p:cNvSpPr txBox="1"/>
          <p:nvPr/>
        </p:nvSpPr>
        <p:spPr>
          <a:xfrm>
            <a:off x="3503482" y="988576"/>
            <a:ext cx="505092" cy="663876"/>
          </a:xfrm>
          <a:prstGeom prst="rect">
            <a:avLst/>
          </a:prstGeom>
          <a:noFill/>
        </p:spPr>
        <p:txBody>
          <a:bodyPr wrap="none" lIns="108816" tIns="54408" rIns="108816" bIns="54408" rtlCol="0">
            <a:spAutoFit/>
          </a:bodyPr>
          <a:lstStyle/>
          <a:p>
            <a:pPr fontAlgn="auto">
              <a:spcBef>
                <a:spcPts val="0"/>
              </a:spcBef>
              <a:spcAft>
                <a:spcPts val="0"/>
              </a:spcAft>
            </a:pPr>
            <a:r>
              <a:rPr lang="en-US" altLang="zh-CN" sz="3600" b="1" dirty="0">
                <a:solidFill>
                  <a:srgbClr val="F8F8F8"/>
                </a:solidFill>
                <a:latin typeface="微软雅黑" pitchFamily="34" charset="-122"/>
                <a:ea typeface="微软雅黑"/>
              </a:rPr>
              <a:t>1</a:t>
            </a:r>
            <a:endParaRPr lang="zh-CN" altLang="en-US" sz="3600" b="1" dirty="0">
              <a:solidFill>
                <a:srgbClr val="F8F8F8"/>
              </a:solidFill>
              <a:latin typeface="微软雅黑" pitchFamily="34" charset="-122"/>
              <a:ea typeface="微软雅黑"/>
            </a:endParaRPr>
          </a:p>
        </p:txBody>
      </p:sp>
      <p:sp>
        <p:nvSpPr>
          <p:cNvPr id="47" name="TextBox 93"/>
          <p:cNvSpPr txBox="1"/>
          <p:nvPr/>
        </p:nvSpPr>
        <p:spPr>
          <a:xfrm>
            <a:off x="3503482" y="1826900"/>
            <a:ext cx="505092" cy="663876"/>
          </a:xfrm>
          <a:prstGeom prst="rect">
            <a:avLst/>
          </a:prstGeom>
          <a:noFill/>
        </p:spPr>
        <p:txBody>
          <a:bodyPr wrap="none" lIns="108816" tIns="54408" rIns="108816" bIns="54408" rtlCol="0">
            <a:spAutoFit/>
          </a:bodyPr>
          <a:lstStyle/>
          <a:p>
            <a:pPr fontAlgn="auto">
              <a:spcBef>
                <a:spcPts val="0"/>
              </a:spcBef>
              <a:spcAft>
                <a:spcPts val="0"/>
              </a:spcAft>
            </a:pPr>
            <a:r>
              <a:rPr lang="en-US" altLang="zh-CN" sz="3600" b="1" dirty="0">
                <a:solidFill>
                  <a:srgbClr val="F8F8F8"/>
                </a:solidFill>
                <a:latin typeface="微软雅黑" pitchFamily="34" charset="-122"/>
                <a:ea typeface="微软雅黑"/>
              </a:rPr>
              <a:t>2</a:t>
            </a:r>
            <a:endParaRPr lang="zh-CN" altLang="en-US" sz="3600" b="1" dirty="0">
              <a:solidFill>
                <a:srgbClr val="F8F8F8"/>
              </a:solidFill>
              <a:latin typeface="微软雅黑" pitchFamily="34" charset="-122"/>
              <a:ea typeface="微软雅黑"/>
            </a:endParaRPr>
          </a:p>
        </p:txBody>
      </p:sp>
      <p:sp>
        <p:nvSpPr>
          <p:cNvPr id="48" name="TextBox 94"/>
          <p:cNvSpPr txBox="1"/>
          <p:nvPr/>
        </p:nvSpPr>
        <p:spPr>
          <a:xfrm>
            <a:off x="3503482" y="2666622"/>
            <a:ext cx="505092" cy="663876"/>
          </a:xfrm>
          <a:prstGeom prst="rect">
            <a:avLst/>
          </a:prstGeom>
          <a:noFill/>
        </p:spPr>
        <p:txBody>
          <a:bodyPr wrap="none" lIns="108816" tIns="54408" rIns="108816" bIns="54408" rtlCol="0">
            <a:spAutoFit/>
          </a:bodyPr>
          <a:lstStyle/>
          <a:p>
            <a:pPr fontAlgn="auto">
              <a:spcBef>
                <a:spcPts val="0"/>
              </a:spcBef>
              <a:spcAft>
                <a:spcPts val="0"/>
              </a:spcAft>
            </a:pPr>
            <a:r>
              <a:rPr lang="en-US" altLang="zh-CN" sz="3600" b="1" dirty="0">
                <a:solidFill>
                  <a:srgbClr val="F8F8F8"/>
                </a:solidFill>
                <a:latin typeface="微软雅黑" pitchFamily="34" charset="-122"/>
                <a:ea typeface="微软雅黑"/>
              </a:rPr>
              <a:t>3</a:t>
            </a:r>
            <a:endParaRPr lang="zh-CN" altLang="en-US" sz="3600" b="1" dirty="0">
              <a:solidFill>
                <a:srgbClr val="F8F8F8"/>
              </a:solidFill>
              <a:latin typeface="微软雅黑" pitchFamily="34" charset="-122"/>
              <a:ea typeface="微软雅黑"/>
            </a:endParaRPr>
          </a:p>
        </p:txBody>
      </p:sp>
      <p:sp>
        <p:nvSpPr>
          <p:cNvPr id="49" name="TextBox 95"/>
          <p:cNvSpPr txBox="1"/>
          <p:nvPr/>
        </p:nvSpPr>
        <p:spPr>
          <a:xfrm>
            <a:off x="3503482" y="3522559"/>
            <a:ext cx="505092" cy="663876"/>
          </a:xfrm>
          <a:prstGeom prst="rect">
            <a:avLst/>
          </a:prstGeom>
          <a:noFill/>
        </p:spPr>
        <p:txBody>
          <a:bodyPr wrap="none" lIns="108816" tIns="54408" rIns="108816" bIns="54408" rtlCol="0">
            <a:spAutoFit/>
          </a:bodyPr>
          <a:lstStyle/>
          <a:p>
            <a:pPr fontAlgn="auto">
              <a:spcBef>
                <a:spcPts val="0"/>
              </a:spcBef>
              <a:spcAft>
                <a:spcPts val="0"/>
              </a:spcAft>
            </a:pPr>
            <a:r>
              <a:rPr lang="en-US" altLang="zh-CN" sz="3600" b="1" dirty="0">
                <a:solidFill>
                  <a:srgbClr val="F8F8F8"/>
                </a:solidFill>
                <a:latin typeface="微软雅黑" pitchFamily="34" charset="-122"/>
                <a:ea typeface="微软雅黑"/>
              </a:rPr>
              <a:t>4</a:t>
            </a:r>
            <a:endParaRPr lang="zh-CN" altLang="en-US" sz="3600" b="1" dirty="0">
              <a:solidFill>
                <a:srgbClr val="F8F8F8"/>
              </a:solidFill>
              <a:latin typeface="微软雅黑" pitchFamily="34" charset="-122"/>
              <a:ea typeface="微软雅黑"/>
            </a:endParaRPr>
          </a:p>
        </p:txBody>
      </p:sp>
      <p:sp>
        <p:nvSpPr>
          <p:cNvPr id="50" name="Oval 14"/>
          <p:cNvSpPr>
            <a:spLocks noChangeArrowheads="1"/>
          </p:cNvSpPr>
          <p:nvPr/>
        </p:nvSpPr>
        <p:spPr bwMode="auto">
          <a:xfrm>
            <a:off x="520982" y="1347341"/>
            <a:ext cx="2471837" cy="2416829"/>
          </a:xfrm>
          <a:prstGeom prst="ellipse">
            <a:avLst/>
          </a:prstGeom>
          <a:solidFill>
            <a:srgbClr val="B4DCFA">
              <a:lumMod val="50000"/>
            </a:srgbClr>
          </a:solidFill>
          <a:ln>
            <a:noFill/>
          </a:ln>
          <a:extLst/>
        </p:spPr>
        <p:txBody>
          <a:bodyPr vert="horz" wrap="square" lIns="108816" tIns="54408" rIns="108816" bIns="54408" numCol="1" anchor="t" anchorCtr="0" compatLnSpc="1">
            <a:prstTxWarp prst="textNoShape">
              <a:avLst/>
            </a:prstTxWarp>
          </a:bodyPr>
          <a:lstStyle/>
          <a:p>
            <a:pPr fontAlgn="auto">
              <a:spcBef>
                <a:spcPts val="0"/>
              </a:spcBef>
              <a:spcAft>
                <a:spcPts val="0"/>
              </a:spcAft>
              <a:defRPr/>
            </a:pPr>
            <a:endParaRPr lang="zh-CN" altLang="en-US" kern="0" dirty="0">
              <a:solidFill>
                <a:prstClr val="black"/>
              </a:solidFill>
              <a:latin typeface="Calibri"/>
              <a:ea typeface="微软雅黑"/>
            </a:endParaRPr>
          </a:p>
        </p:txBody>
      </p:sp>
      <p:sp>
        <p:nvSpPr>
          <p:cNvPr id="51" name="Freeform 15"/>
          <p:cNvSpPr>
            <a:spLocks noEditPoints="1"/>
          </p:cNvSpPr>
          <p:nvPr/>
        </p:nvSpPr>
        <p:spPr bwMode="auto">
          <a:xfrm>
            <a:off x="1238558" y="1666769"/>
            <a:ext cx="982646" cy="818856"/>
          </a:xfrm>
          <a:custGeom>
            <a:avLst/>
            <a:gdLst>
              <a:gd name="T0" fmla="*/ 1051 w 1910"/>
              <a:gd name="T1" fmla="*/ 1550 h 1774"/>
              <a:gd name="T2" fmla="*/ 788 w 1910"/>
              <a:gd name="T3" fmla="*/ 1668 h 1774"/>
              <a:gd name="T4" fmla="*/ 535 w 1910"/>
              <a:gd name="T5" fmla="*/ 59 h 1774"/>
              <a:gd name="T6" fmla="*/ 591 w 1910"/>
              <a:gd name="T7" fmla="*/ 95 h 1774"/>
              <a:gd name="T8" fmla="*/ 963 w 1910"/>
              <a:gd name="T9" fmla="*/ 4 h 1774"/>
              <a:gd name="T10" fmla="*/ 477 w 1910"/>
              <a:gd name="T11" fmla="*/ 72 h 1774"/>
              <a:gd name="T12" fmla="*/ 582 w 1910"/>
              <a:gd name="T13" fmla="*/ 175 h 1774"/>
              <a:gd name="T14" fmla="*/ 560 w 1910"/>
              <a:gd name="T15" fmla="*/ 959 h 1774"/>
              <a:gd name="T16" fmla="*/ 454 w 1910"/>
              <a:gd name="T17" fmla="*/ 856 h 1774"/>
              <a:gd name="T18" fmla="*/ 477 w 1910"/>
              <a:gd name="T19" fmla="*/ 72 h 1774"/>
              <a:gd name="T20" fmla="*/ 869 w 1910"/>
              <a:gd name="T21" fmla="*/ 340 h 1774"/>
              <a:gd name="T22" fmla="*/ 1316 w 1910"/>
              <a:gd name="T23" fmla="*/ 289 h 1774"/>
              <a:gd name="T24" fmla="*/ 820 w 1910"/>
              <a:gd name="T25" fmla="*/ 308 h 1774"/>
              <a:gd name="T26" fmla="*/ 845 w 1910"/>
              <a:gd name="T27" fmla="*/ 375 h 1774"/>
              <a:gd name="T28" fmla="*/ 867 w 1910"/>
              <a:gd name="T29" fmla="*/ 1187 h 1774"/>
              <a:gd name="T30" fmla="*/ 762 w 1910"/>
              <a:gd name="T31" fmla="*/ 1155 h 1774"/>
              <a:gd name="T32" fmla="*/ 740 w 1910"/>
              <a:gd name="T33" fmla="*/ 343 h 1774"/>
              <a:gd name="T34" fmla="*/ 908 w 1910"/>
              <a:gd name="T35" fmla="*/ 408 h 1774"/>
              <a:gd name="T36" fmla="*/ 1440 w 1910"/>
              <a:gd name="T37" fmla="*/ 408 h 1774"/>
              <a:gd name="T38" fmla="*/ 1368 w 1910"/>
              <a:gd name="T39" fmla="*/ 1142 h 1774"/>
              <a:gd name="T40" fmla="*/ 908 w 1910"/>
              <a:gd name="T41" fmla="*/ 408 h 1774"/>
              <a:gd name="T42" fmla="*/ 1356 w 1910"/>
              <a:gd name="T43" fmla="*/ 469 h 1774"/>
              <a:gd name="T44" fmla="*/ 996 w 1910"/>
              <a:gd name="T45" fmla="*/ 677 h 1774"/>
              <a:gd name="T46" fmla="*/ 622 w 1910"/>
              <a:gd name="T47" fmla="*/ 158 h 1774"/>
              <a:gd name="T48" fmla="*/ 1155 w 1910"/>
              <a:gd name="T49" fmla="*/ 158 h 1774"/>
              <a:gd name="T50" fmla="*/ 719 w 1910"/>
              <a:gd name="T51" fmla="*/ 233 h 1774"/>
              <a:gd name="T52" fmla="*/ 677 w 1910"/>
              <a:gd name="T53" fmla="*/ 944 h 1774"/>
              <a:gd name="T54" fmla="*/ 622 w 1910"/>
              <a:gd name="T55" fmla="*/ 158 h 1774"/>
              <a:gd name="T56" fmla="*/ 378 w 1910"/>
              <a:gd name="T57" fmla="*/ 530 h 1774"/>
              <a:gd name="T58" fmla="*/ 293 w 1910"/>
              <a:gd name="T59" fmla="*/ 381 h 1774"/>
              <a:gd name="T60" fmla="*/ 152 w 1910"/>
              <a:gd name="T61" fmla="*/ 1314 h 1774"/>
              <a:gd name="T62" fmla="*/ 254 w 1910"/>
              <a:gd name="T63" fmla="*/ 1450 h 1774"/>
              <a:gd name="T64" fmla="*/ 0 w 1910"/>
              <a:gd name="T65" fmla="*/ 1774 h 1774"/>
              <a:gd name="T66" fmla="*/ 1910 w 1910"/>
              <a:gd name="T67" fmla="*/ 1651 h 1774"/>
              <a:gd name="T68" fmla="*/ 1748 w 1910"/>
              <a:gd name="T69" fmla="*/ 1314 h 1774"/>
              <a:gd name="T70" fmla="*/ 1607 w 1910"/>
              <a:gd name="T71" fmla="*/ 381 h 1774"/>
              <a:gd name="T72" fmla="*/ 1523 w 1910"/>
              <a:gd name="T73" fmla="*/ 530 h 1774"/>
              <a:gd name="T74" fmla="*/ 1614 w 1910"/>
              <a:gd name="T75" fmla="*/ 1336 h 1774"/>
              <a:gd name="T76" fmla="*/ 286 w 1910"/>
              <a:gd name="T77" fmla="*/ 530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0" h="1774">
                <a:moveTo>
                  <a:pt x="848" y="1550"/>
                </a:moveTo>
                <a:lnTo>
                  <a:pt x="1051" y="1550"/>
                </a:lnTo>
                <a:lnTo>
                  <a:pt x="1122" y="1668"/>
                </a:lnTo>
                <a:lnTo>
                  <a:pt x="788" y="1668"/>
                </a:lnTo>
                <a:lnTo>
                  <a:pt x="848" y="1550"/>
                </a:lnTo>
                <a:close/>
                <a:moveTo>
                  <a:pt x="535" y="59"/>
                </a:moveTo>
                <a:lnTo>
                  <a:pt x="584" y="90"/>
                </a:lnTo>
                <a:cubicBezTo>
                  <a:pt x="587" y="92"/>
                  <a:pt x="589" y="93"/>
                  <a:pt x="591" y="95"/>
                </a:cubicBezTo>
                <a:lnTo>
                  <a:pt x="1031" y="39"/>
                </a:lnTo>
                <a:cubicBezTo>
                  <a:pt x="1020" y="15"/>
                  <a:pt x="994" y="0"/>
                  <a:pt x="963" y="4"/>
                </a:cubicBezTo>
                <a:lnTo>
                  <a:pt x="535" y="59"/>
                </a:lnTo>
                <a:close/>
                <a:moveTo>
                  <a:pt x="477" y="72"/>
                </a:moveTo>
                <a:lnTo>
                  <a:pt x="560" y="125"/>
                </a:lnTo>
                <a:cubicBezTo>
                  <a:pt x="572" y="133"/>
                  <a:pt x="582" y="155"/>
                  <a:pt x="582" y="175"/>
                </a:cubicBezTo>
                <a:lnTo>
                  <a:pt x="582" y="937"/>
                </a:lnTo>
                <a:cubicBezTo>
                  <a:pt x="582" y="957"/>
                  <a:pt x="572" y="966"/>
                  <a:pt x="560" y="959"/>
                </a:cubicBezTo>
                <a:lnTo>
                  <a:pt x="477" y="906"/>
                </a:lnTo>
                <a:cubicBezTo>
                  <a:pt x="464" y="898"/>
                  <a:pt x="454" y="875"/>
                  <a:pt x="454" y="856"/>
                </a:cubicBezTo>
                <a:lnTo>
                  <a:pt x="454" y="93"/>
                </a:lnTo>
                <a:cubicBezTo>
                  <a:pt x="454" y="74"/>
                  <a:pt x="464" y="64"/>
                  <a:pt x="477" y="72"/>
                </a:cubicBezTo>
                <a:close/>
                <a:moveTo>
                  <a:pt x="820" y="308"/>
                </a:moveTo>
                <a:lnTo>
                  <a:pt x="869" y="340"/>
                </a:lnTo>
                <a:cubicBezTo>
                  <a:pt x="872" y="341"/>
                  <a:pt x="874" y="343"/>
                  <a:pt x="877" y="345"/>
                </a:cubicBezTo>
                <a:lnTo>
                  <a:pt x="1316" y="289"/>
                </a:lnTo>
                <a:cubicBezTo>
                  <a:pt x="1305" y="264"/>
                  <a:pt x="1279" y="250"/>
                  <a:pt x="1249" y="253"/>
                </a:cubicBezTo>
                <a:lnTo>
                  <a:pt x="820" y="308"/>
                </a:lnTo>
                <a:close/>
                <a:moveTo>
                  <a:pt x="762" y="322"/>
                </a:moveTo>
                <a:lnTo>
                  <a:pt x="845" y="375"/>
                </a:lnTo>
                <a:cubicBezTo>
                  <a:pt x="857" y="382"/>
                  <a:pt x="867" y="405"/>
                  <a:pt x="867" y="424"/>
                </a:cubicBezTo>
                <a:lnTo>
                  <a:pt x="867" y="1187"/>
                </a:lnTo>
                <a:cubicBezTo>
                  <a:pt x="867" y="1206"/>
                  <a:pt x="857" y="1216"/>
                  <a:pt x="845" y="1208"/>
                </a:cubicBezTo>
                <a:lnTo>
                  <a:pt x="762" y="1155"/>
                </a:lnTo>
                <a:cubicBezTo>
                  <a:pt x="750" y="1147"/>
                  <a:pt x="740" y="1125"/>
                  <a:pt x="740" y="1105"/>
                </a:cubicBezTo>
                <a:lnTo>
                  <a:pt x="740" y="343"/>
                </a:lnTo>
                <a:cubicBezTo>
                  <a:pt x="740" y="323"/>
                  <a:pt x="750" y="314"/>
                  <a:pt x="762" y="322"/>
                </a:cubicBezTo>
                <a:close/>
                <a:moveTo>
                  <a:pt x="908" y="408"/>
                </a:moveTo>
                <a:lnTo>
                  <a:pt x="1368" y="349"/>
                </a:lnTo>
                <a:cubicBezTo>
                  <a:pt x="1407" y="344"/>
                  <a:pt x="1440" y="370"/>
                  <a:pt x="1440" y="408"/>
                </a:cubicBezTo>
                <a:lnTo>
                  <a:pt x="1440" y="1064"/>
                </a:lnTo>
                <a:cubicBezTo>
                  <a:pt x="1440" y="1102"/>
                  <a:pt x="1407" y="1137"/>
                  <a:pt x="1368" y="1142"/>
                </a:cubicBezTo>
                <a:lnTo>
                  <a:pt x="908" y="1201"/>
                </a:lnTo>
                <a:lnTo>
                  <a:pt x="908" y="408"/>
                </a:lnTo>
                <a:close/>
                <a:moveTo>
                  <a:pt x="996" y="515"/>
                </a:moveTo>
                <a:lnTo>
                  <a:pt x="1356" y="469"/>
                </a:lnTo>
                <a:lnTo>
                  <a:pt x="1356" y="631"/>
                </a:lnTo>
                <a:lnTo>
                  <a:pt x="996" y="677"/>
                </a:lnTo>
                <a:lnTo>
                  <a:pt x="996" y="515"/>
                </a:lnTo>
                <a:close/>
                <a:moveTo>
                  <a:pt x="622" y="158"/>
                </a:moveTo>
                <a:lnTo>
                  <a:pt x="1082" y="99"/>
                </a:lnTo>
                <a:cubicBezTo>
                  <a:pt x="1122" y="94"/>
                  <a:pt x="1155" y="121"/>
                  <a:pt x="1155" y="158"/>
                </a:cubicBezTo>
                <a:lnTo>
                  <a:pt x="1155" y="177"/>
                </a:lnTo>
                <a:lnTo>
                  <a:pt x="719" y="233"/>
                </a:lnTo>
                <a:cubicBezTo>
                  <a:pt x="688" y="242"/>
                  <a:pt x="676" y="262"/>
                  <a:pt x="677" y="303"/>
                </a:cubicBezTo>
                <a:lnTo>
                  <a:pt x="677" y="944"/>
                </a:lnTo>
                <a:lnTo>
                  <a:pt x="622" y="951"/>
                </a:lnTo>
                <a:lnTo>
                  <a:pt x="622" y="158"/>
                </a:lnTo>
                <a:close/>
                <a:moveTo>
                  <a:pt x="286" y="530"/>
                </a:moveTo>
                <a:lnTo>
                  <a:pt x="378" y="530"/>
                </a:lnTo>
                <a:lnTo>
                  <a:pt x="378" y="381"/>
                </a:lnTo>
                <a:lnTo>
                  <a:pt x="293" y="381"/>
                </a:lnTo>
                <a:cubicBezTo>
                  <a:pt x="215" y="381"/>
                  <a:pt x="152" y="445"/>
                  <a:pt x="152" y="523"/>
                </a:cubicBezTo>
                <a:lnTo>
                  <a:pt x="152" y="1314"/>
                </a:lnTo>
                <a:cubicBezTo>
                  <a:pt x="152" y="1378"/>
                  <a:pt x="195" y="1433"/>
                  <a:pt x="254" y="1450"/>
                </a:cubicBezTo>
                <a:lnTo>
                  <a:pt x="254" y="1450"/>
                </a:lnTo>
                <a:lnTo>
                  <a:pt x="0" y="1651"/>
                </a:lnTo>
                <a:lnTo>
                  <a:pt x="0" y="1774"/>
                </a:lnTo>
                <a:lnTo>
                  <a:pt x="1910" y="1774"/>
                </a:lnTo>
                <a:lnTo>
                  <a:pt x="1910" y="1651"/>
                </a:lnTo>
                <a:lnTo>
                  <a:pt x="1638" y="1452"/>
                </a:lnTo>
                <a:cubicBezTo>
                  <a:pt x="1701" y="1438"/>
                  <a:pt x="1748" y="1381"/>
                  <a:pt x="1748" y="1314"/>
                </a:cubicBezTo>
                <a:lnTo>
                  <a:pt x="1748" y="523"/>
                </a:lnTo>
                <a:cubicBezTo>
                  <a:pt x="1748" y="445"/>
                  <a:pt x="1685" y="381"/>
                  <a:pt x="1607" y="381"/>
                </a:cubicBezTo>
                <a:lnTo>
                  <a:pt x="1523" y="381"/>
                </a:lnTo>
                <a:lnTo>
                  <a:pt x="1523" y="530"/>
                </a:lnTo>
                <a:lnTo>
                  <a:pt x="1614" y="530"/>
                </a:lnTo>
                <a:lnTo>
                  <a:pt x="1614" y="1336"/>
                </a:lnTo>
                <a:lnTo>
                  <a:pt x="286" y="1336"/>
                </a:lnTo>
                <a:lnTo>
                  <a:pt x="286" y="5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8816" tIns="54408" rIns="108816" bIns="54408" numCol="1" anchor="t" anchorCtr="0" compatLnSpc="1">
            <a:prstTxWarp prst="textNoShape">
              <a:avLst/>
            </a:prstTxWarp>
          </a:bodyPr>
          <a:lstStyle/>
          <a:p>
            <a:pPr fontAlgn="auto">
              <a:spcBef>
                <a:spcPts val="0"/>
              </a:spcBef>
              <a:spcAft>
                <a:spcPts val="0"/>
              </a:spcAft>
            </a:pPr>
            <a:endParaRPr lang="zh-CN" altLang="en-US" dirty="0">
              <a:solidFill>
                <a:prstClr val="black"/>
              </a:solidFill>
              <a:latin typeface="Calibri"/>
              <a:ea typeface="微软雅黑"/>
            </a:endParaRPr>
          </a:p>
        </p:txBody>
      </p:sp>
      <p:sp>
        <p:nvSpPr>
          <p:cNvPr id="52" name="TextBox 100"/>
          <p:cNvSpPr txBox="1"/>
          <p:nvPr/>
        </p:nvSpPr>
        <p:spPr>
          <a:xfrm>
            <a:off x="1120794" y="2683057"/>
            <a:ext cx="1218177" cy="571544"/>
          </a:xfrm>
          <a:prstGeom prst="rect">
            <a:avLst/>
          </a:prstGeom>
          <a:noFill/>
        </p:spPr>
        <p:txBody>
          <a:bodyPr wrap="square" lIns="108816" tIns="54408" rIns="108816" bIns="54408" rtlCol="0">
            <a:spAutoFit/>
          </a:bodyPr>
          <a:lstStyle/>
          <a:p>
            <a:pPr algn="dist" fontAlgn="auto">
              <a:spcBef>
                <a:spcPts val="0"/>
              </a:spcBef>
              <a:spcAft>
                <a:spcPts val="0"/>
              </a:spcAft>
            </a:pPr>
            <a:r>
              <a:rPr lang="zh-CN" altLang="en-US" sz="3000" b="1" dirty="0">
                <a:solidFill>
                  <a:srgbClr val="F8F8F8"/>
                </a:solidFill>
                <a:latin typeface="微软雅黑" pitchFamily="34" charset="-122"/>
                <a:ea typeface="微软雅黑"/>
              </a:rPr>
              <a:t>目录</a:t>
            </a:r>
          </a:p>
        </p:txBody>
      </p:sp>
      <p:sp>
        <p:nvSpPr>
          <p:cNvPr id="53" name="TextBox 101"/>
          <p:cNvSpPr txBox="1"/>
          <p:nvPr/>
        </p:nvSpPr>
        <p:spPr>
          <a:xfrm>
            <a:off x="1081072" y="3181850"/>
            <a:ext cx="1297616" cy="340711"/>
          </a:xfrm>
          <a:prstGeom prst="rect">
            <a:avLst/>
          </a:prstGeom>
          <a:noFill/>
        </p:spPr>
        <p:txBody>
          <a:bodyPr wrap="none" lIns="108816" tIns="54408" rIns="108816" bIns="54408" rtlCol="0">
            <a:spAutoFit/>
          </a:bodyPr>
          <a:lstStyle/>
          <a:p>
            <a:pPr fontAlgn="auto">
              <a:spcBef>
                <a:spcPts val="0"/>
              </a:spcBef>
              <a:spcAft>
                <a:spcPts val="0"/>
              </a:spcAft>
            </a:pPr>
            <a:r>
              <a:rPr lang="en-US" altLang="zh-CN" sz="1500" b="1" dirty="0">
                <a:solidFill>
                  <a:srgbClr val="F8F8F8"/>
                </a:solidFill>
                <a:latin typeface="微软雅黑" pitchFamily="34" charset="-122"/>
                <a:ea typeface="微软雅黑"/>
              </a:rPr>
              <a:t>CONTENTS</a:t>
            </a:r>
            <a:endParaRPr lang="zh-CN" altLang="en-US" sz="1500" b="1" dirty="0">
              <a:solidFill>
                <a:srgbClr val="F8F8F8"/>
              </a:solidFill>
              <a:latin typeface="微软雅黑" pitchFamily="34" charset="-122"/>
              <a:ea typeface="微软雅黑"/>
            </a:endParaRPr>
          </a:p>
        </p:txBody>
      </p:sp>
      <p:sp>
        <p:nvSpPr>
          <p:cNvPr id="4" name="文本框 3"/>
          <p:cNvSpPr txBox="1"/>
          <p:nvPr/>
        </p:nvSpPr>
        <p:spPr>
          <a:xfrm>
            <a:off x="4271351" y="1002415"/>
            <a:ext cx="3775393" cy="523220"/>
          </a:xfrm>
          <a:prstGeom prst="rect">
            <a:avLst/>
          </a:prstGeom>
          <a:noFill/>
        </p:spPr>
        <p:txBody>
          <a:bodyPr wrap="none" rtlCol="0">
            <a:spAutoFit/>
          </a:bodyPr>
          <a:lstStyle/>
          <a:p>
            <a:pPr defTabSz="685800" fontAlgn="auto">
              <a:spcBef>
                <a:spcPts val="0"/>
              </a:spcBef>
              <a:spcAft>
                <a:spcPts val="0"/>
              </a:spcAft>
            </a:pPr>
            <a:r>
              <a:rPr lang="zh-CN" altLang="en-US" sz="2800" b="1" dirty="0">
                <a:solidFill>
                  <a:srgbClr val="0DE3FC"/>
                </a:solidFill>
                <a:latin typeface="等线"/>
                <a:ea typeface="微软雅黑"/>
              </a:rPr>
              <a:t>单击此处添加文字标题</a:t>
            </a:r>
          </a:p>
        </p:txBody>
      </p:sp>
      <p:sp>
        <p:nvSpPr>
          <p:cNvPr id="54" name="文本框 53"/>
          <p:cNvSpPr txBox="1"/>
          <p:nvPr/>
        </p:nvSpPr>
        <p:spPr>
          <a:xfrm>
            <a:off x="4271351" y="1962405"/>
            <a:ext cx="3775393" cy="523220"/>
          </a:xfrm>
          <a:prstGeom prst="rect">
            <a:avLst/>
          </a:prstGeom>
          <a:noFill/>
        </p:spPr>
        <p:txBody>
          <a:bodyPr wrap="none" rtlCol="0">
            <a:spAutoFit/>
          </a:bodyPr>
          <a:lstStyle/>
          <a:p>
            <a:pPr defTabSz="685800" fontAlgn="auto">
              <a:spcBef>
                <a:spcPts val="0"/>
              </a:spcBef>
              <a:spcAft>
                <a:spcPts val="0"/>
              </a:spcAft>
            </a:pPr>
            <a:r>
              <a:rPr lang="zh-CN" altLang="en-US" sz="2800" b="1" dirty="0">
                <a:solidFill>
                  <a:srgbClr val="0DE3FC"/>
                </a:solidFill>
                <a:latin typeface="等线"/>
                <a:ea typeface="微软雅黑"/>
              </a:rPr>
              <a:t>单击此处添加文字标题</a:t>
            </a:r>
          </a:p>
        </p:txBody>
      </p:sp>
      <p:sp>
        <p:nvSpPr>
          <p:cNvPr id="55" name="文本框 54"/>
          <p:cNvSpPr txBox="1"/>
          <p:nvPr/>
        </p:nvSpPr>
        <p:spPr>
          <a:xfrm>
            <a:off x="4271351" y="2803703"/>
            <a:ext cx="3775393" cy="523220"/>
          </a:xfrm>
          <a:prstGeom prst="rect">
            <a:avLst/>
          </a:prstGeom>
          <a:noFill/>
        </p:spPr>
        <p:txBody>
          <a:bodyPr wrap="none" rtlCol="0">
            <a:spAutoFit/>
          </a:bodyPr>
          <a:lstStyle/>
          <a:p>
            <a:pPr defTabSz="685800" fontAlgn="auto">
              <a:spcBef>
                <a:spcPts val="0"/>
              </a:spcBef>
              <a:spcAft>
                <a:spcPts val="0"/>
              </a:spcAft>
            </a:pPr>
            <a:r>
              <a:rPr lang="zh-CN" altLang="en-US" sz="2800" b="1" dirty="0">
                <a:solidFill>
                  <a:srgbClr val="0DE3FC"/>
                </a:solidFill>
                <a:latin typeface="等线"/>
                <a:ea typeface="微软雅黑"/>
              </a:rPr>
              <a:t>单击此处添加文字标题</a:t>
            </a:r>
          </a:p>
        </p:txBody>
      </p:sp>
      <p:sp>
        <p:nvSpPr>
          <p:cNvPr id="56" name="文本框 55"/>
          <p:cNvSpPr txBox="1"/>
          <p:nvPr/>
        </p:nvSpPr>
        <p:spPr>
          <a:xfrm>
            <a:off x="4271351" y="3715257"/>
            <a:ext cx="3775393" cy="523220"/>
          </a:xfrm>
          <a:prstGeom prst="rect">
            <a:avLst/>
          </a:prstGeom>
          <a:noFill/>
        </p:spPr>
        <p:txBody>
          <a:bodyPr wrap="none" rtlCol="0">
            <a:spAutoFit/>
          </a:bodyPr>
          <a:lstStyle/>
          <a:p>
            <a:pPr defTabSz="685800" fontAlgn="auto">
              <a:spcBef>
                <a:spcPts val="0"/>
              </a:spcBef>
              <a:spcAft>
                <a:spcPts val="0"/>
              </a:spcAft>
            </a:pPr>
            <a:r>
              <a:rPr lang="zh-CN" altLang="en-US" sz="2800" b="1" dirty="0">
                <a:solidFill>
                  <a:srgbClr val="0DE3FC"/>
                </a:solidFill>
                <a:latin typeface="等线"/>
                <a:ea typeface="微软雅黑"/>
              </a:rPr>
              <a:t>单击此处添加文字标题</a:t>
            </a:r>
          </a:p>
        </p:txBody>
      </p:sp>
    </p:spTree>
    <p:extLst>
      <p:ext uri="{BB962C8B-B14F-4D97-AF65-F5344CB8AC3E}">
        <p14:creationId xmlns:p14="http://schemas.microsoft.com/office/powerpoint/2010/main" val="281455177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 calcmode="lin" valueType="num">
                                      <p:cBhvr>
                                        <p:cTn id="15" dur="500" fill="hold"/>
                                        <p:tgtEl>
                                          <p:spTgt spid="52"/>
                                        </p:tgtEl>
                                        <p:attrNameLst>
                                          <p:attrName>style.rotation</p:attrName>
                                        </p:attrNameLst>
                                      </p:cBhvr>
                                      <p:tavLst>
                                        <p:tav tm="0">
                                          <p:val>
                                            <p:fltVal val="90"/>
                                          </p:val>
                                        </p:tav>
                                        <p:tav tm="100000">
                                          <p:val>
                                            <p:fltVal val="0"/>
                                          </p:val>
                                        </p:tav>
                                      </p:tavLst>
                                    </p:anim>
                                    <p:animEffect transition="in" filter="fade">
                                      <p:cBhvr>
                                        <p:cTn id="16" dur="500"/>
                                        <p:tgtEl>
                                          <p:spTgt spid="5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fill="hold"/>
                                        <p:tgtEl>
                                          <p:spTgt spid="53"/>
                                        </p:tgtEl>
                                        <p:attrNameLst>
                                          <p:attrName>ppt_w</p:attrName>
                                        </p:attrNameLst>
                                      </p:cBhvr>
                                      <p:tavLst>
                                        <p:tav tm="0">
                                          <p:val>
                                            <p:fltVal val="0"/>
                                          </p:val>
                                        </p:tav>
                                        <p:tav tm="100000">
                                          <p:val>
                                            <p:strVal val="#ppt_w"/>
                                          </p:val>
                                        </p:tav>
                                      </p:tavLst>
                                    </p:anim>
                                    <p:anim calcmode="lin" valueType="num">
                                      <p:cBhvr>
                                        <p:cTn id="20" dur="500" fill="hold"/>
                                        <p:tgtEl>
                                          <p:spTgt spid="53"/>
                                        </p:tgtEl>
                                        <p:attrNameLst>
                                          <p:attrName>ppt_h</p:attrName>
                                        </p:attrNameLst>
                                      </p:cBhvr>
                                      <p:tavLst>
                                        <p:tav tm="0">
                                          <p:val>
                                            <p:fltVal val="0"/>
                                          </p:val>
                                        </p:tav>
                                        <p:tav tm="100000">
                                          <p:val>
                                            <p:strVal val="#ppt_h"/>
                                          </p:val>
                                        </p:tav>
                                      </p:tavLst>
                                    </p:anim>
                                    <p:anim calcmode="lin" valueType="num">
                                      <p:cBhvr>
                                        <p:cTn id="21" dur="500" fill="hold"/>
                                        <p:tgtEl>
                                          <p:spTgt spid="53"/>
                                        </p:tgtEl>
                                        <p:attrNameLst>
                                          <p:attrName>style.rotation</p:attrName>
                                        </p:attrNameLst>
                                      </p:cBhvr>
                                      <p:tavLst>
                                        <p:tav tm="0">
                                          <p:val>
                                            <p:fltVal val="90"/>
                                          </p:val>
                                        </p:tav>
                                        <p:tav tm="100000">
                                          <p:val>
                                            <p:fltVal val="0"/>
                                          </p:val>
                                        </p:tav>
                                      </p:tavLst>
                                    </p:anim>
                                    <p:animEffect transition="in" filter="fade">
                                      <p:cBhvr>
                                        <p:cTn id="22" dur="500"/>
                                        <p:tgtEl>
                                          <p:spTgt spid="5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 calcmode="lin" valueType="num">
                                      <p:cBhvr>
                                        <p:cTn id="27" dur="500" fill="hold"/>
                                        <p:tgtEl>
                                          <p:spTgt spid="50"/>
                                        </p:tgtEl>
                                        <p:attrNameLst>
                                          <p:attrName>style.rotation</p:attrName>
                                        </p:attrNameLst>
                                      </p:cBhvr>
                                      <p:tavLst>
                                        <p:tav tm="0">
                                          <p:val>
                                            <p:fltVal val="90"/>
                                          </p:val>
                                        </p:tav>
                                        <p:tav tm="100000">
                                          <p:val>
                                            <p:fltVal val="0"/>
                                          </p:val>
                                        </p:tav>
                                      </p:tavLst>
                                    </p:anim>
                                    <p:animEffect transition="in" filter="fade">
                                      <p:cBhvr>
                                        <p:cTn id="28" dur="500"/>
                                        <p:tgtEl>
                                          <p:spTgt spid="50"/>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fltVal val="0"/>
                                          </p:val>
                                        </p:tav>
                                        <p:tav tm="100000">
                                          <p:val>
                                            <p:strVal val="#ppt_w"/>
                                          </p:val>
                                        </p:tav>
                                      </p:tavLst>
                                    </p:anim>
                                    <p:anim calcmode="lin" valueType="num">
                                      <p:cBhvr>
                                        <p:cTn id="32" dur="500" fill="hold"/>
                                        <p:tgtEl>
                                          <p:spTgt spid="51"/>
                                        </p:tgtEl>
                                        <p:attrNameLst>
                                          <p:attrName>ppt_h</p:attrName>
                                        </p:attrNameLst>
                                      </p:cBhvr>
                                      <p:tavLst>
                                        <p:tav tm="0">
                                          <p:val>
                                            <p:fltVal val="0"/>
                                          </p:val>
                                        </p:tav>
                                        <p:tav tm="100000">
                                          <p:val>
                                            <p:strVal val="#ppt_h"/>
                                          </p:val>
                                        </p:tav>
                                      </p:tavLst>
                                    </p:anim>
                                    <p:anim calcmode="lin" valueType="num">
                                      <p:cBhvr>
                                        <p:cTn id="33" dur="500" fill="hold"/>
                                        <p:tgtEl>
                                          <p:spTgt spid="51"/>
                                        </p:tgtEl>
                                        <p:attrNameLst>
                                          <p:attrName>style.rotation</p:attrName>
                                        </p:attrNameLst>
                                      </p:cBhvr>
                                      <p:tavLst>
                                        <p:tav tm="0">
                                          <p:val>
                                            <p:fltVal val="90"/>
                                          </p:val>
                                        </p:tav>
                                        <p:tav tm="100000">
                                          <p:val>
                                            <p:fltVal val="0"/>
                                          </p:val>
                                        </p:tav>
                                      </p:tavLst>
                                    </p:anim>
                                    <p:animEffect transition="in" filter="fade">
                                      <p:cBhvr>
                                        <p:cTn id="34" dur="500"/>
                                        <p:tgtEl>
                                          <p:spTgt spid="51"/>
                                        </p:tgtEl>
                                      </p:cBhvr>
                                    </p:animEffect>
                                  </p:childTnLst>
                                </p:cTn>
                              </p:par>
                            </p:childTnLst>
                          </p:cTn>
                        </p:par>
                        <p:par>
                          <p:cTn id="35" fill="hold">
                            <p:stCondLst>
                              <p:cond delay="1500"/>
                            </p:stCondLst>
                            <p:childTnLst>
                              <p:par>
                                <p:cTn id="36" presetID="1" presetClass="entr" presetSubtype="0" fill="hold" grpId="1" nodeType="afterEffect">
                                  <p:stCondLst>
                                    <p:cond delay="0"/>
                                  </p:stCondLst>
                                  <p:childTnLst>
                                    <p:set>
                                      <p:cBhvr>
                                        <p:cTn id="37" dur="1" fill="hold">
                                          <p:stCondLst>
                                            <p:cond delay="0"/>
                                          </p:stCondLst>
                                        </p:cTn>
                                        <p:tgtEl>
                                          <p:spTgt spid="34"/>
                                        </p:tgtEl>
                                        <p:attrNameLst>
                                          <p:attrName>style.visibility</p:attrName>
                                        </p:attrNameLst>
                                      </p:cBhvr>
                                      <p:to>
                                        <p:strVal val="visible"/>
                                      </p:to>
                                    </p:set>
                                  </p:childTnLst>
                                </p:cTn>
                              </p:par>
                            </p:childTnLst>
                          </p:cTn>
                        </p:par>
                        <p:par>
                          <p:cTn id="38" fill="hold">
                            <p:stCondLst>
                              <p:cond delay="1500"/>
                            </p:stCondLst>
                            <p:childTnLst>
                              <p:par>
                                <p:cTn id="39" presetID="56" presetClass="path" presetSubtype="0" accel="50000" decel="50000" fill="hold" grpId="0" nodeType="afterEffect">
                                  <p:stCondLst>
                                    <p:cond delay="0"/>
                                  </p:stCondLst>
                                  <p:childTnLst>
                                    <p:animMotion origin="layout" path="M -0.16788 0.24444 L -3.88889E-6 -1.23457E-7 " pathEditMode="relative" rAng="0" ptsTypes="AA">
                                      <p:cBhvr>
                                        <p:cTn id="40" dur="500" fill="hold"/>
                                        <p:tgtEl>
                                          <p:spTgt spid="34"/>
                                        </p:tgtEl>
                                        <p:attrNameLst>
                                          <p:attrName>ppt_x</p:attrName>
                                          <p:attrName>ppt_y</p:attrName>
                                        </p:attrNameLst>
                                      </p:cBhvr>
                                      <p:rCtr x="8385" y="-12222"/>
                                    </p:animMotion>
                                  </p:childTnLst>
                                </p:cTn>
                              </p:par>
                              <p:par>
                                <p:cTn id="41" presetID="1" presetClass="entr" presetSubtype="0" fill="hold" grpId="1" nodeType="withEffect">
                                  <p:stCondLst>
                                    <p:cond delay="200"/>
                                  </p:stCondLst>
                                  <p:childTnLst>
                                    <p:set>
                                      <p:cBhvr>
                                        <p:cTn id="42" dur="1" fill="hold">
                                          <p:stCondLst>
                                            <p:cond delay="0"/>
                                          </p:stCondLst>
                                        </p:cTn>
                                        <p:tgtEl>
                                          <p:spTgt spid="35"/>
                                        </p:tgtEl>
                                        <p:attrNameLst>
                                          <p:attrName>style.visibility</p:attrName>
                                        </p:attrNameLst>
                                      </p:cBhvr>
                                      <p:to>
                                        <p:strVal val="visible"/>
                                      </p:to>
                                    </p:set>
                                  </p:childTnLst>
                                </p:cTn>
                              </p:par>
                              <p:par>
                                <p:cTn id="43" presetID="56" presetClass="path" presetSubtype="0" accel="50000" decel="50000" fill="hold" grpId="0" nodeType="withEffect">
                                  <p:stCondLst>
                                    <p:cond delay="200"/>
                                  </p:stCondLst>
                                  <p:childTnLst>
                                    <p:animMotion origin="layout" path="M -0.16788 0.08024 L -3.88889E-6 2.34568E-6 " pathEditMode="relative" rAng="0" ptsTypes="AA">
                                      <p:cBhvr>
                                        <p:cTn id="44" dur="500" fill="hold"/>
                                        <p:tgtEl>
                                          <p:spTgt spid="35"/>
                                        </p:tgtEl>
                                        <p:attrNameLst>
                                          <p:attrName>ppt_x</p:attrName>
                                          <p:attrName>ppt_y</p:attrName>
                                        </p:attrNameLst>
                                      </p:cBhvr>
                                      <p:rCtr x="8385" y="-4012"/>
                                    </p:animMotion>
                                  </p:childTnLst>
                                </p:cTn>
                              </p:par>
                              <p:par>
                                <p:cTn id="45" presetID="1" presetClass="entr" presetSubtype="0" fill="hold" grpId="1" nodeType="withEffect">
                                  <p:stCondLst>
                                    <p:cond delay="400"/>
                                  </p:stCondLst>
                                  <p:childTnLst>
                                    <p:set>
                                      <p:cBhvr>
                                        <p:cTn id="46" dur="1" fill="hold">
                                          <p:stCondLst>
                                            <p:cond delay="0"/>
                                          </p:stCondLst>
                                        </p:cTn>
                                        <p:tgtEl>
                                          <p:spTgt spid="36"/>
                                        </p:tgtEl>
                                        <p:attrNameLst>
                                          <p:attrName>style.visibility</p:attrName>
                                        </p:attrNameLst>
                                      </p:cBhvr>
                                      <p:to>
                                        <p:strVal val="visible"/>
                                      </p:to>
                                    </p:set>
                                  </p:childTnLst>
                                </p:cTn>
                              </p:par>
                              <p:par>
                                <p:cTn id="47" presetID="56" presetClass="path" presetSubtype="0" accel="50000" decel="50000" fill="hold" grpId="0" nodeType="withEffect">
                                  <p:stCondLst>
                                    <p:cond delay="400"/>
                                  </p:stCondLst>
                                  <p:childTnLst>
                                    <p:animMotion origin="layout" path="M -0.16788 -0.06297 L -3.88889E-6 2.09877E-6 " pathEditMode="relative" rAng="0" ptsTypes="AA">
                                      <p:cBhvr>
                                        <p:cTn id="48" dur="500" fill="hold"/>
                                        <p:tgtEl>
                                          <p:spTgt spid="36"/>
                                        </p:tgtEl>
                                        <p:attrNameLst>
                                          <p:attrName>ppt_x</p:attrName>
                                          <p:attrName>ppt_y</p:attrName>
                                        </p:attrNameLst>
                                      </p:cBhvr>
                                      <p:rCtr x="8385" y="3148"/>
                                    </p:animMotion>
                                  </p:childTnLst>
                                </p:cTn>
                              </p:par>
                              <p:par>
                                <p:cTn id="49" presetID="1" presetClass="entr" presetSubtype="0" fill="hold" grpId="1" nodeType="withEffect">
                                  <p:stCondLst>
                                    <p:cond delay="600"/>
                                  </p:stCondLst>
                                  <p:childTnLst>
                                    <p:set>
                                      <p:cBhvr>
                                        <p:cTn id="50" dur="1" fill="hold">
                                          <p:stCondLst>
                                            <p:cond delay="0"/>
                                          </p:stCondLst>
                                        </p:cTn>
                                        <p:tgtEl>
                                          <p:spTgt spid="37"/>
                                        </p:tgtEl>
                                        <p:attrNameLst>
                                          <p:attrName>style.visibility</p:attrName>
                                        </p:attrNameLst>
                                      </p:cBhvr>
                                      <p:to>
                                        <p:strVal val="visible"/>
                                      </p:to>
                                    </p:set>
                                  </p:childTnLst>
                                </p:cTn>
                              </p:par>
                              <p:par>
                                <p:cTn id="51" presetID="56" presetClass="path" presetSubtype="0" accel="50000" decel="50000" fill="hold" grpId="0" nodeType="withEffect">
                                  <p:stCondLst>
                                    <p:cond delay="600"/>
                                  </p:stCondLst>
                                  <p:childTnLst>
                                    <p:animMotion origin="layout" path="M -0.16788 -0.22655 L -3.88889E-6 1.85185E-6 " pathEditMode="relative" rAng="0" ptsTypes="AA">
                                      <p:cBhvr>
                                        <p:cTn id="52" dur="500" fill="hold"/>
                                        <p:tgtEl>
                                          <p:spTgt spid="37"/>
                                        </p:tgtEl>
                                        <p:attrNameLst>
                                          <p:attrName>ppt_x</p:attrName>
                                          <p:attrName>ppt_y</p:attrName>
                                        </p:attrNameLst>
                                      </p:cBhvr>
                                      <p:rCtr x="8385" y="11327"/>
                                    </p:animMotion>
                                  </p:childTnLst>
                                </p:cTn>
                              </p:par>
                            </p:childTnLst>
                          </p:cTn>
                        </p:par>
                        <p:par>
                          <p:cTn id="53" fill="hold">
                            <p:stCondLst>
                              <p:cond delay="2600"/>
                            </p:stCondLst>
                            <p:childTnLst>
                              <p:par>
                                <p:cTn id="54" presetID="31" presetClass="entr" presetSubtype="0"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 calcmode="lin" valueType="num">
                                      <p:cBhvr>
                                        <p:cTn id="56" dur="300" fill="hold"/>
                                        <p:tgtEl>
                                          <p:spTgt spid="46"/>
                                        </p:tgtEl>
                                        <p:attrNameLst>
                                          <p:attrName>ppt_w</p:attrName>
                                        </p:attrNameLst>
                                      </p:cBhvr>
                                      <p:tavLst>
                                        <p:tav tm="0">
                                          <p:val>
                                            <p:fltVal val="0"/>
                                          </p:val>
                                        </p:tav>
                                        <p:tav tm="100000">
                                          <p:val>
                                            <p:strVal val="#ppt_w"/>
                                          </p:val>
                                        </p:tav>
                                      </p:tavLst>
                                    </p:anim>
                                    <p:anim calcmode="lin" valueType="num">
                                      <p:cBhvr>
                                        <p:cTn id="57" dur="300" fill="hold"/>
                                        <p:tgtEl>
                                          <p:spTgt spid="46"/>
                                        </p:tgtEl>
                                        <p:attrNameLst>
                                          <p:attrName>ppt_h</p:attrName>
                                        </p:attrNameLst>
                                      </p:cBhvr>
                                      <p:tavLst>
                                        <p:tav tm="0">
                                          <p:val>
                                            <p:fltVal val="0"/>
                                          </p:val>
                                        </p:tav>
                                        <p:tav tm="100000">
                                          <p:val>
                                            <p:strVal val="#ppt_h"/>
                                          </p:val>
                                        </p:tav>
                                      </p:tavLst>
                                    </p:anim>
                                    <p:anim calcmode="lin" valueType="num">
                                      <p:cBhvr>
                                        <p:cTn id="58" dur="300" fill="hold"/>
                                        <p:tgtEl>
                                          <p:spTgt spid="46"/>
                                        </p:tgtEl>
                                        <p:attrNameLst>
                                          <p:attrName>style.rotation</p:attrName>
                                        </p:attrNameLst>
                                      </p:cBhvr>
                                      <p:tavLst>
                                        <p:tav tm="0">
                                          <p:val>
                                            <p:fltVal val="90"/>
                                          </p:val>
                                        </p:tav>
                                        <p:tav tm="100000">
                                          <p:val>
                                            <p:fltVal val="0"/>
                                          </p:val>
                                        </p:tav>
                                      </p:tavLst>
                                    </p:anim>
                                    <p:animEffect transition="in" filter="fade">
                                      <p:cBhvr>
                                        <p:cTn id="59" dur="300"/>
                                        <p:tgtEl>
                                          <p:spTgt spid="46"/>
                                        </p:tgtEl>
                                      </p:cBhvr>
                                    </p:animEffect>
                                  </p:childTnLst>
                                </p:cTn>
                              </p:par>
                            </p:childTnLst>
                          </p:cTn>
                        </p:par>
                        <p:par>
                          <p:cTn id="60" fill="hold">
                            <p:stCondLst>
                              <p:cond delay="2900"/>
                            </p:stCondLst>
                            <p:childTnLst>
                              <p:par>
                                <p:cTn id="61" presetID="31" presetClass="entr" presetSubtype="0"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p:cTn id="63" dur="300" fill="hold"/>
                                        <p:tgtEl>
                                          <p:spTgt spid="47"/>
                                        </p:tgtEl>
                                        <p:attrNameLst>
                                          <p:attrName>ppt_w</p:attrName>
                                        </p:attrNameLst>
                                      </p:cBhvr>
                                      <p:tavLst>
                                        <p:tav tm="0">
                                          <p:val>
                                            <p:fltVal val="0"/>
                                          </p:val>
                                        </p:tav>
                                        <p:tav tm="100000">
                                          <p:val>
                                            <p:strVal val="#ppt_w"/>
                                          </p:val>
                                        </p:tav>
                                      </p:tavLst>
                                    </p:anim>
                                    <p:anim calcmode="lin" valueType="num">
                                      <p:cBhvr>
                                        <p:cTn id="64" dur="300" fill="hold"/>
                                        <p:tgtEl>
                                          <p:spTgt spid="47"/>
                                        </p:tgtEl>
                                        <p:attrNameLst>
                                          <p:attrName>ppt_h</p:attrName>
                                        </p:attrNameLst>
                                      </p:cBhvr>
                                      <p:tavLst>
                                        <p:tav tm="0">
                                          <p:val>
                                            <p:fltVal val="0"/>
                                          </p:val>
                                        </p:tav>
                                        <p:tav tm="100000">
                                          <p:val>
                                            <p:strVal val="#ppt_h"/>
                                          </p:val>
                                        </p:tav>
                                      </p:tavLst>
                                    </p:anim>
                                    <p:anim calcmode="lin" valueType="num">
                                      <p:cBhvr>
                                        <p:cTn id="65" dur="300" fill="hold"/>
                                        <p:tgtEl>
                                          <p:spTgt spid="47"/>
                                        </p:tgtEl>
                                        <p:attrNameLst>
                                          <p:attrName>style.rotation</p:attrName>
                                        </p:attrNameLst>
                                      </p:cBhvr>
                                      <p:tavLst>
                                        <p:tav tm="0">
                                          <p:val>
                                            <p:fltVal val="90"/>
                                          </p:val>
                                        </p:tav>
                                        <p:tav tm="100000">
                                          <p:val>
                                            <p:fltVal val="0"/>
                                          </p:val>
                                        </p:tav>
                                      </p:tavLst>
                                    </p:anim>
                                    <p:animEffect transition="in" filter="fade">
                                      <p:cBhvr>
                                        <p:cTn id="66" dur="300"/>
                                        <p:tgtEl>
                                          <p:spTgt spid="47"/>
                                        </p:tgtEl>
                                      </p:cBhvr>
                                    </p:animEffect>
                                  </p:childTnLst>
                                </p:cTn>
                              </p:par>
                            </p:childTnLst>
                          </p:cTn>
                        </p:par>
                        <p:par>
                          <p:cTn id="67" fill="hold">
                            <p:stCondLst>
                              <p:cond delay="3200"/>
                            </p:stCondLst>
                            <p:childTnLst>
                              <p:par>
                                <p:cTn id="68" presetID="31" presetClass="entr" presetSubtype="0" fill="hold" grpId="0"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300" fill="hold"/>
                                        <p:tgtEl>
                                          <p:spTgt spid="48"/>
                                        </p:tgtEl>
                                        <p:attrNameLst>
                                          <p:attrName>ppt_w</p:attrName>
                                        </p:attrNameLst>
                                      </p:cBhvr>
                                      <p:tavLst>
                                        <p:tav tm="0">
                                          <p:val>
                                            <p:fltVal val="0"/>
                                          </p:val>
                                        </p:tav>
                                        <p:tav tm="100000">
                                          <p:val>
                                            <p:strVal val="#ppt_w"/>
                                          </p:val>
                                        </p:tav>
                                      </p:tavLst>
                                    </p:anim>
                                    <p:anim calcmode="lin" valueType="num">
                                      <p:cBhvr>
                                        <p:cTn id="71" dur="300" fill="hold"/>
                                        <p:tgtEl>
                                          <p:spTgt spid="48"/>
                                        </p:tgtEl>
                                        <p:attrNameLst>
                                          <p:attrName>ppt_h</p:attrName>
                                        </p:attrNameLst>
                                      </p:cBhvr>
                                      <p:tavLst>
                                        <p:tav tm="0">
                                          <p:val>
                                            <p:fltVal val="0"/>
                                          </p:val>
                                        </p:tav>
                                        <p:tav tm="100000">
                                          <p:val>
                                            <p:strVal val="#ppt_h"/>
                                          </p:val>
                                        </p:tav>
                                      </p:tavLst>
                                    </p:anim>
                                    <p:anim calcmode="lin" valueType="num">
                                      <p:cBhvr>
                                        <p:cTn id="72" dur="300" fill="hold"/>
                                        <p:tgtEl>
                                          <p:spTgt spid="48"/>
                                        </p:tgtEl>
                                        <p:attrNameLst>
                                          <p:attrName>style.rotation</p:attrName>
                                        </p:attrNameLst>
                                      </p:cBhvr>
                                      <p:tavLst>
                                        <p:tav tm="0">
                                          <p:val>
                                            <p:fltVal val="90"/>
                                          </p:val>
                                        </p:tav>
                                        <p:tav tm="100000">
                                          <p:val>
                                            <p:fltVal val="0"/>
                                          </p:val>
                                        </p:tav>
                                      </p:tavLst>
                                    </p:anim>
                                    <p:animEffect transition="in" filter="fade">
                                      <p:cBhvr>
                                        <p:cTn id="73" dur="300"/>
                                        <p:tgtEl>
                                          <p:spTgt spid="48"/>
                                        </p:tgtEl>
                                      </p:cBhvr>
                                    </p:animEffect>
                                  </p:childTnLst>
                                </p:cTn>
                              </p:par>
                            </p:childTnLst>
                          </p:cTn>
                        </p:par>
                        <p:par>
                          <p:cTn id="74" fill="hold">
                            <p:stCondLst>
                              <p:cond delay="3500"/>
                            </p:stCondLst>
                            <p:childTnLst>
                              <p:par>
                                <p:cTn id="75" presetID="31" presetClass="entr" presetSubtype="0" fill="hold" grpId="0" nodeType="afterEffect">
                                  <p:stCondLst>
                                    <p:cond delay="0"/>
                                  </p:stCondLst>
                                  <p:childTnLst>
                                    <p:set>
                                      <p:cBhvr>
                                        <p:cTn id="76" dur="1" fill="hold">
                                          <p:stCondLst>
                                            <p:cond delay="0"/>
                                          </p:stCondLst>
                                        </p:cTn>
                                        <p:tgtEl>
                                          <p:spTgt spid="49"/>
                                        </p:tgtEl>
                                        <p:attrNameLst>
                                          <p:attrName>style.visibility</p:attrName>
                                        </p:attrNameLst>
                                      </p:cBhvr>
                                      <p:to>
                                        <p:strVal val="visible"/>
                                      </p:to>
                                    </p:set>
                                    <p:anim calcmode="lin" valueType="num">
                                      <p:cBhvr>
                                        <p:cTn id="77" dur="300" fill="hold"/>
                                        <p:tgtEl>
                                          <p:spTgt spid="49"/>
                                        </p:tgtEl>
                                        <p:attrNameLst>
                                          <p:attrName>ppt_w</p:attrName>
                                        </p:attrNameLst>
                                      </p:cBhvr>
                                      <p:tavLst>
                                        <p:tav tm="0">
                                          <p:val>
                                            <p:fltVal val="0"/>
                                          </p:val>
                                        </p:tav>
                                        <p:tav tm="100000">
                                          <p:val>
                                            <p:strVal val="#ppt_w"/>
                                          </p:val>
                                        </p:tav>
                                      </p:tavLst>
                                    </p:anim>
                                    <p:anim calcmode="lin" valueType="num">
                                      <p:cBhvr>
                                        <p:cTn id="78" dur="300" fill="hold"/>
                                        <p:tgtEl>
                                          <p:spTgt spid="49"/>
                                        </p:tgtEl>
                                        <p:attrNameLst>
                                          <p:attrName>ppt_h</p:attrName>
                                        </p:attrNameLst>
                                      </p:cBhvr>
                                      <p:tavLst>
                                        <p:tav tm="0">
                                          <p:val>
                                            <p:fltVal val="0"/>
                                          </p:val>
                                        </p:tav>
                                        <p:tav tm="100000">
                                          <p:val>
                                            <p:strVal val="#ppt_h"/>
                                          </p:val>
                                        </p:tav>
                                      </p:tavLst>
                                    </p:anim>
                                    <p:anim calcmode="lin" valueType="num">
                                      <p:cBhvr>
                                        <p:cTn id="79" dur="300" fill="hold"/>
                                        <p:tgtEl>
                                          <p:spTgt spid="49"/>
                                        </p:tgtEl>
                                        <p:attrNameLst>
                                          <p:attrName>style.rotation</p:attrName>
                                        </p:attrNameLst>
                                      </p:cBhvr>
                                      <p:tavLst>
                                        <p:tav tm="0">
                                          <p:val>
                                            <p:fltVal val="90"/>
                                          </p:val>
                                        </p:tav>
                                        <p:tav tm="100000">
                                          <p:val>
                                            <p:fltVal val="0"/>
                                          </p:val>
                                        </p:tav>
                                      </p:tavLst>
                                    </p:anim>
                                    <p:animEffect transition="in" filter="fade">
                                      <p:cBhvr>
                                        <p:cTn id="80" dur="300"/>
                                        <p:tgtEl>
                                          <p:spTgt spid="49"/>
                                        </p:tgtEl>
                                      </p:cBhvr>
                                    </p:animEffect>
                                  </p:childTnLst>
                                </p:cTn>
                              </p:par>
                            </p:childTnLst>
                          </p:cTn>
                        </p:par>
                        <p:par>
                          <p:cTn id="81" fill="hold">
                            <p:stCondLst>
                              <p:cond delay="3800"/>
                            </p:stCondLst>
                            <p:childTnLst>
                              <p:par>
                                <p:cTn id="82" presetID="2" presetClass="entr" presetSubtype="2" fill="hold" grpId="0" nodeType="afterEffect">
                                  <p:stCondLst>
                                    <p:cond delay="0"/>
                                  </p:stCondLst>
                                  <p:childTnLst>
                                    <p:set>
                                      <p:cBhvr>
                                        <p:cTn id="83" dur="1" fill="hold">
                                          <p:stCondLst>
                                            <p:cond delay="0"/>
                                          </p:stCondLst>
                                        </p:cTn>
                                        <p:tgtEl>
                                          <p:spTgt spid="4"/>
                                        </p:tgtEl>
                                        <p:attrNameLst>
                                          <p:attrName>style.visibility</p:attrName>
                                        </p:attrNameLst>
                                      </p:cBhvr>
                                      <p:to>
                                        <p:strVal val="visible"/>
                                      </p:to>
                                    </p:set>
                                    <p:anim calcmode="lin" valueType="num">
                                      <p:cBhvr additive="base">
                                        <p:cTn id="84" dur="500" fill="hold"/>
                                        <p:tgtEl>
                                          <p:spTgt spid="4"/>
                                        </p:tgtEl>
                                        <p:attrNameLst>
                                          <p:attrName>ppt_x</p:attrName>
                                        </p:attrNameLst>
                                      </p:cBhvr>
                                      <p:tavLst>
                                        <p:tav tm="0">
                                          <p:val>
                                            <p:strVal val="1+#ppt_w/2"/>
                                          </p:val>
                                        </p:tav>
                                        <p:tav tm="100000">
                                          <p:val>
                                            <p:strVal val="#ppt_x"/>
                                          </p:val>
                                        </p:tav>
                                      </p:tavLst>
                                    </p:anim>
                                    <p:anim calcmode="lin" valueType="num">
                                      <p:cBhvr additive="base">
                                        <p:cTn id="85" dur="500" fill="hold"/>
                                        <p:tgtEl>
                                          <p:spTgt spid="4"/>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250"/>
                                  </p:stCondLst>
                                  <p:childTnLst>
                                    <p:set>
                                      <p:cBhvr>
                                        <p:cTn id="87" dur="1" fill="hold">
                                          <p:stCondLst>
                                            <p:cond delay="0"/>
                                          </p:stCondLst>
                                        </p:cTn>
                                        <p:tgtEl>
                                          <p:spTgt spid="54"/>
                                        </p:tgtEl>
                                        <p:attrNameLst>
                                          <p:attrName>style.visibility</p:attrName>
                                        </p:attrNameLst>
                                      </p:cBhvr>
                                      <p:to>
                                        <p:strVal val="visible"/>
                                      </p:to>
                                    </p:set>
                                    <p:anim calcmode="lin" valueType="num">
                                      <p:cBhvr additive="base">
                                        <p:cTn id="88" dur="500" fill="hold"/>
                                        <p:tgtEl>
                                          <p:spTgt spid="54"/>
                                        </p:tgtEl>
                                        <p:attrNameLst>
                                          <p:attrName>ppt_x</p:attrName>
                                        </p:attrNameLst>
                                      </p:cBhvr>
                                      <p:tavLst>
                                        <p:tav tm="0">
                                          <p:val>
                                            <p:strVal val="1+#ppt_w/2"/>
                                          </p:val>
                                        </p:tav>
                                        <p:tav tm="100000">
                                          <p:val>
                                            <p:strVal val="#ppt_x"/>
                                          </p:val>
                                        </p:tav>
                                      </p:tavLst>
                                    </p:anim>
                                    <p:anim calcmode="lin" valueType="num">
                                      <p:cBhvr additive="base">
                                        <p:cTn id="89" dur="500" fill="hold"/>
                                        <p:tgtEl>
                                          <p:spTgt spid="54"/>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500"/>
                                  </p:stCondLst>
                                  <p:childTnLst>
                                    <p:set>
                                      <p:cBhvr>
                                        <p:cTn id="91" dur="1" fill="hold">
                                          <p:stCondLst>
                                            <p:cond delay="0"/>
                                          </p:stCondLst>
                                        </p:cTn>
                                        <p:tgtEl>
                                          <p:spTgt spid="55"/>
                                        </p:tgtEl>
                                        <p:attrNameLst>
                                          <p:attrName>style.visibility</p:attrName>
                                        </p:attrNameLst>
                                      </p:cBhvr>
                                      <p:to>
                                        <p:strVal val="visible"/>
                                      </p:to>
                                    </p:set>
                                    <p:anim calcmode="lin" valueType="num">
                                      <p:cBhvr additive="base">
                                        <p:cTn id="92" dur="500" fill="hold"/>
                                        <p:tgtEl>
                                          <p:spTgt spid="55"/>
                                        </p:tgtEl>
                                        <p:attrNameLst>
                                          <p:attrName>ppt_x</p:attrName>
                                        </p:attrNameLst>
                                      </p:cBhvr>
                                      <p:tavLst>
                                        <p:tav tm="0">
                                          <p:val>
                                            <p:strVal val="1+#ppt_w/2"/>
                                          </p:val>
                                        </p:tav>
                                        <p:tav tm="100000">
                                          <p:val>
                                            <p:strVal val="#ppt_x"/>
                                          </p:val>
                                        </p:tav>
                                      </p:tavLst>
                                    </p:anim>
                                    <p:anim calcmode="lin" valueType="num">
                                      <p:cBhvr additive="base">
                                        <p:cTn id="93" dur="500" fill="hold"/>
                                        <p:tgtEl>
                                          <p:spTgt spid="55"/>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750"/>
                                  </p:stCondLst>
                                  <p:childTnLst>
                                    <p:set>
                                      <p:cBhvr>
                                        <p:cTn id="95" dur="1" fill="hold">
                                          <p:stCondLst>
                                            <p:cond delay="0"/>
                                          </p:stCondLst>
                                        </p:cTn>
                                        <p:tgtEl>
                                          <p:spTgt spid="56"/>
                                        </p:tgtEl>
                                        <p:attrNameLst>
                                          <p:attrName>style.visibility</p:attrName>
                                        </p:attrNameLst>
                                      </p:cBhvr>
                                      <p:to>
                                        <p:strVal val="visible"/>
                                      </p:to>
                                    </p:set>
                                    <p:anim calcmode="lin" valueType="num">
                                      <p:cBhvr additive="base">
                                        <p:cTn id="96" dur="500" fill="hold"/>
                                        <p:tgtEl>
                                          <p:spTgt spid="56"/>
                                        </p:tgtEl>
                                        <p:attrNameLst>
                                          <p:attrName>ppt_x</p:attrName>
                                        </p:attrNameLst>
                                      </p:cBhvr>
                                      <p:tavLst>
                                        <p:tav tm="0">
                                          <p:val>
                                            <p:strVal val="1+#ppt_w/2"/>
                                          </p:val>
                                        </p:tav>
                                        <p:tav tm="100000">
                                          <p:val>
                                            <p:strVal val="#ppt_x"/>
                                          </p:val>
                                        </p:tav>
                                      </p:tavLst>
                                    </p:anim>
                                    <p:anim calcmode="lin" valueType="num">
                                      <p:cBhvr additive="base">
                                        <p:cTn id="97"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4" grpId="1" animBg="1"/>
      <p:bldP spid="35" grpId="0" animBg="1"/>
      <p:bldP spid="35" grpId="1" animBg="1"/>
      <p:bldP spid="36" grpId="0" animBg="1"/>
      <p:bldP spid="36" grpId="1" animBg="1"/>
      <p:bldP spid="37" grpId="0" animBg="1"/>
      <p:bldP spid="37" grpId="1" animBg="1"/>
      <p:bldP spid="46" grpId="0"/>
      <p:bldP spid="47" grpId="0"/>
      <p:bldP spid="48" grpId="0"/>
      <p:bldP spid="49" grpId="0"/>
      <p:bldP spid="50" grpId="0" animBg="1"/>
      <p:bldP spid="51" grpId="0" animBg="1"/>
      <p:bldP spid="52" grpId="0"/>
      <p:bldP spid="53" grpId="0"/>
      <p:bldP spid="4" grpId="0"/>
      <p:bldP spid="54" grpId="0"/>
      <p:bldP spid="55" grpId="0"/>
      <p:bldP spid="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813604"/>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943314"/>
              <a:ext cx="9143245" cy="1200186"/>
            </a:xfrm>
            <a:prstGeom prst="rect">
              <a:avLst/>
            </a:prstGeom>
          </p:spPr>
        </p:pic>
      </p:grpSp>
      <p:sp>
        <p:nvSpPr>
          <p:cNvPr id="50" name="Oval 14"/>
          <p:cNvSpPr>
            <a:spLocks noChangeArrowheads="1"/>
          </p:cNvSpPr>
          <p:nvPr/>
        </p:nvSpPr>
        <p:spPr bwMode="auto">
          <a:xfrm>
            <a:off x="3472322" y="768106"/>
            <a:ext cx="2012455" cy="1967670"/>
          </a:xfrm>
          <a:prstGeom prst="ellipse">
            <a:avLst/>
          </a:prstGeom>
          <a:solidFill>
            <a:srgbClr val="B4DCFA">
              <a:lumMod val="50000"/>
            </a:srgbClr>
          </a:solidFill>
          <a:ln>
            <a:noFill/>
          </a:ln>
          <a:extLst/>
        </p:spPr>
        <p:txBody>
          <a:bodyPr vert="horz" wrap="square" lIns="108816" tIns="54408" rIns="108816" bIns="54408" numCol="1" anchor="t" anchorCtr="0" compatLnSpc="1">
            <a:prstTxWarp prst="textNoShape">
              <a:avLst/>
            </a:prstTxWarp>
          </a:bodyPr>
          <a:lstStyle/>
          <a:p>
            <a:pPr fontAlgn="auto">
              <a:spcBef>
                <a:spcPts val="0"/>
              </a:spcBef>
              <a:spcAft>
                <a:spcPts val="0"/>
              </a:spcAft>
              <a:defRPr/>
            </a:pPr>
            <a:endParaRPr lang="zh-CN" altLang="en-US" kern="0" dirty="0">
              <a:solidFill>
                <a:prstClr val="black"/>
              </a:solidFill>
              <a:latin typeface="Calibri"/>
              <a:ea typeface="微软雅黑"/>
            </a:endParaRPr>
          </a:p>
        </p:txBody>
      </p:sp>
      <p:sp>
        <p:nvSpPr>
          <p:cNvPr id="51" name="Freeform 15"/>
          <p:cNvSpPr>
            <a:spLocks noEditPoints="1"/>
          </p:cNvSpPr>
          <p:nvPr/>
        </p:nvSpPr>
        <p:spPr bwMode="auto">
          <a:xfrm>
            <a:off x="3987224" y="1342513"/>
            <a:ext cx="982646" cy="818856"/>
          </a:xfrm>
          <a:custGeom>
            <a:avLst/>
            <a:gdLst>
              <a:gd name="T0" fmla="*/ 1051 w 1910"/>
              <a:gd name="T1" fmla="*/ 1550 h 1774"/>
              <a:gd name="T2" fmla="*/ 788 w 1910"/>
              <a:gd name="T3" fmla="*/ 1668 h 1774"/>
              <a:gd name="T4" fmla="*/ 535 w 1910"/>
              <a:gd name="T5" fmla="*/ 59 h 1774"/>
              <a:gd name="T6" fmla="*/ 591 w 1910"/>
              <a:gd name="T7" fmla="*/ 95 h 1774"/>
              <a:gd name="T8" fmla="*/ 963 w 1910"/>
              <a:gd name="T9" fmla="*/ 4 h 1774"/>
              <a:gd name="T10" fmla="*/ 477 w 1910"/>
              <a:gd name="T11" fmla="*/ 72 h 1774"/>
              <a:gd name="T12" fmla="*/ 582 w 1910"/>
              <a:gd name="T13" fmla="*/ 175 h 1774"/>
              <a:gd name="T14" fmla="*/ 560 w 1910"/>
              <a:gd name="T15" fmla="*/ 959 h 1774"/>
              <a:gd name="T16" fmla="*/ 454 w 1910"/>
              <a:gd name="T17" fmla="*/ 856 h 1774"/>
              <a:gd name="T18" fmla="*/ 477 w 1910"/>
              <a:gd name="T19" fmla="*/ 72 h 1774"/>
              <a:gd name="T20" fmla="*/ 869 w 1910"/>
              <a:gd name="T21" fmla="*/ 340 h 1774"/>
              <a:gd name="T22" fmla="*/ 1316 w 1910"/>
              <a:gd name="T23" fmla="*/ 289 h 1774"/>
              <a:gd name="T24" fmla="*/ 820 w 1910"/>
              <a:gd name="T25" fmla="*/ 308 h 1774"/>
              <a:gd name="T26" fmla="*/ 845 w 1910"/>
              <a:gd name="T27" fmla="*/ 375 h 1774"/>
              <a:gd name="T28" fmla="*/ 867 w 1910"/>
              <a:gd name="T29" fmla="*/ 1187 h 1774"/>
              <a:gd name="T30" fmla="*/ 762 w 1910"/>
              <a:gd name="T31" fmla="*/ 1155 h 1774"/>
              <a:gd name="T32" fmla="*/ 740 w 1910"/>
              <a:gd name="T33" fmla="*/ 343 h 1774"/>
              <a:gd name="T34" fmla="*/ 908 w 1910"/>
              <a:gd name="T35" fmla="*/ 408 h 1774"/>
              <a:gd name="T36" fmla="*/ 1440 w 1910"/>
              <a:gd name="T37" fmla="*/ 408 h 1774"/>
              <a:gd name="T38" fmla="*/ 1368 w 1910"/>
              <a:gd name="T39" fmla="*/ 1142 h 1774"/>
              <a:gd name="T40" fmla="*/ 908 w 1910"/>
              <a:gd name="T41" fmla="*/ 408 h 1774"/>
              <a:gd name="T42" fmla="*/ 1356 w 1910"/>
              <a:gd name="T43" fmla="*/ 469 h 1774"/>
              <a:gd name="T44" fmla="*/ 996 w 1910"/>
              <a:gd name="T45" fmla="*/ 677 h 1774"/>
              <a:gd name="T46" fmla="*/ 622 w 1910"/>
              <a:gd name="T47" fmla="*/ 158 h 1774"/>
              <a:gd name="T48" fmla="*/ 1155 w 1910"/>
              <a:gd name="T49" fmla="*/ 158 h 1774"/>
              <a:gd name="T50" fmla="*/ 719 w 1910"/>
              <a:gd name="T51" fmla="*/ 233 h 1774"/>
              <a:gd name="T52" fmla="*/ 677 w 1910"/>
              <a:gd name="T53" fmla="*/ 944 h 1774"/>
              <a:gd name="T54" fmla="*/ 622 w 1910"/>
              <a:gd name="T55" fmla="*/ 158 h 1774"/>
              <a:gd name="T56" fmla="*/ 378 w 1910"/>
              <a:gd name="T57" fmla="*/ 530 h 1774"/>
              <a:gd name="T58" fmla="*/ 293 w 1910"/>
              <a:gd name="T59" fmla="*/ 381 h 1774"/>
              <a:gd name="T60" fmla="*/ 152 w 1910"/>
              <a:gd name="T61" fmla="*/ 1314 h 1774"/>
              <a:gd name="T62" fmla="*/ 254 w 1910"/>
              <a:gd name="T63" fmla="*/ 1450 h 1774"/>
              <a:gd name="T64" fmla="*/ 0 w 1910"/>
              <a:gd name="T65" fmla="*/ 1774 h 1774"/>
              <a:gd name="T66" fmla="*/ 1910 w 1910"/>
              <a:gd name="T67" fmla="*/ 1651 h 1774"/>
              <a:gd name="T68" fmla="*/ 1748 w 1910"/>
              <a:gd name="T69" fmla="*/ 1314 h 1774"/>
              <a:gd name="T70" fmla="*/ 1607 w 1910"/>
              <a:gd name="T71" fmla="*/ 381 h 1774"/>
              <a:gd name="T72" fmla="*/ 1523 w 1910"/>
              <a:gd name="T73" fmla="*/ 530 h 1774"/>
              <a:gd name="T74" fmla="*/ 1614 w 1910"/>
              <a:gd name="T75" fmla="*/ 1336 h 1774"/>
              <a:gd name="T76" fmla="*/ 286 w 1910"/>
              <a:gd name="T77" fmla="*/ 530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0" h="1774">
                <a:moveTo>
                  <a:pt x="848" y="1550"/>
                </a:moveTo>
                <a:lnTo>
                  <a:pt x="1051" y="1550"/>
                </a:lnTo>
                <a:lnTo>
                  <a:pt x="1122" y="1668"/>
                </a:lnTo>
                <a:lnTo>
                  <a:pt x="788" y="1668"/>
                </a:lnTo>
                <a:lnTo>
                  <a:pt x="848" y="1550"/>
                </a:lnTo>
                <a:close/>
                <a:moveTo>
                  <a:pt x="535" y="59"/>
                </a:moveTo>
                <a:lnTo>
                  <a:pt x="584" y="90"/>
                </a:lnTo>
                <a:cubicBezTo>
                  <a:pt x="587" y="92"/>
                  <a:pt x="589" y="93"/>
                  <a:pt x="591" y="95"/>
                </a:cubicBezTo>
                <a:lnTo>
                  <a:pt x="1031" y="39"/>
                </a:lnTo>
                <a:cubicBezTo>
                  <a:pt x="1020" y="15"/>
                  <a:pt x="994" y="0"/>
                  <a:pt x="963" y="4"/>
                </a:cubicBezTo>
                <a:lnTo>
                  <a:pt x="535" y="59"/>
                </a:lnTo>
                <a:close/>
                <a:moveTo>
                  <a:pt x="477" y="72"/>
                </a:moveTo>
                <a:lnTo>
                  <a:pt x="560" y="125"/>
                </a:lnTo>
                <a:cubicBezTo>
                  <a:pt x="572" y="133"/>
                  <a:pt x="582" y="155"/>
                  <a:pt x="582" y="175"/>
                </a:cubicBezTo>
                <a:lnTo>
                  <a:pt x="582" y="937"/>
                </a:lnTo>
                <a:cubicBezTo>
                  <a:pt x="582" y="957"/>
                  <a:pt x="572" y="966"/>
                  <a:pt x="560" y="959"/>
                </a:cubicBezTo>
                <a:lnTo>
                  <a:pt x="477" y="906"/>
                </a:lnTo>
                <a:cubicBezTo>
                  <a:pt x="464" y="898"/>
                  <a:pt x="454" y="875"/>
                  <a:pt x="454" y="856"/>
                </a:cubicBezTo>
                <a:lnTo>
                  <a:pt x="454" y="93"/>
                </a:lnTo>
                <a:cubicBezTo>
                  <a:pt x="454" y="74"/>
                  <a:pt x="464" y="64"/>
                  <a:pt x="477" y="72"/>
                </a:cubicBezTo>
                <a:close/>
                <a:moveTo>
                  <a:pt x="820" y="308"/>
                </a:moveTo>
                <a:lnTo>
                  <a:pt x="869" y="340"/>
                </a:lnTo>
                <a:cubicBezTo>
                  <a:pt x="872" y="341"/>
                  <a:pt x="874" y="343"/>
                  <a:pt x="877" y="345"/>
                </a:cubicBezTo>
                <a:lnTo>
                  <a:pt x="1316" y="289"/>
                </a:lnTo>
                <a:cubicBezTo>
                  <a:pt x="1305" y="264"/>
                  <a:pt x="1279" y="250"/>
                  <a:pt x="1249" y="253"/>
                </a:cubicBezTo>
                <a:lnTo>
                  <a:pt x="820" y="308"/>
                </a:lnTo>
                <a:close/>
                <a:moveTo>
                  <a:pt x="762" y="322"/>
                </a:moveTo>
                <a:lnTo>
                  <a:pt x="845" y="375"/>
                </a:lnTo>
                <a:cubicBezTo>
                  <a:pt x="857" y="382"/>
                  <a:pt x="867" y="405"/>
                  <a:pt x="867" y="424"/>
                </a:cubicBezTo>
                <a:lnTo>
                  <a:pt x="867" y="1187"/>
                </a:lnTo>
                <a:cubicBezTo>
                  <a:pt x="867" y="1206"/>
                  <a:pt x="857" y="1216"/>
                  <a:pt x="845" y="1208"/>
                </a:cubicBezTo>
                <a:lnTo>
                  <a:pt x="762" y="1155"/>
                </a:lnTo>
                <a:cubicBezTo>
                  <a:pt x="750" y="1147"/>
                  <a:pt x="740" y="1125"/>
                  <a:pt x="740" y="1105"/>
                </a:cubicBezTo>
                <a:lnTo>
                  <a:pt x="740" y="343"/>
                </a:lnTo>
                <a:cubicBezTo>
                  <a:pt x="740" y="323"/>
                  <a:pt x="750" y="314"/>
                  <a:pt x="762" y="322"/>
                </a:cubicBezTo>
                <a:close/>
                <a:moveTo>
                  <a:pt x="908" y="408"/>
                </a:moveTo>
                <a:lnTo>
                  <a:pt x="1368" y="349"/>
                </a:lnTo>
                <a:cubicBezTo>
                  <a:pt x="1407" y="344"/>
                  <a:pt x="1440" y="370"/>
                  <a:pt x="1440" y="408"/>
                </a:cubicBezTo>
                <a:lnTo>
                  <a:pt x="1440" y="1064"/>
                </a:lnTo>
                <a:cubicBezTo>
                  <a:pt x="1440" y="1102"/>
                  <a:pt x="1407" y="1137"/>
                  <a:pt x="1368" y="1142"/>
                </a:cubicBezTo>
                <a:lnTo>
                  <a:pt x="908" y="1201"/>
                </a:lnTo>
                <a:lnTo>
                  <a:pt x="908" y="408"/>
                </a:lnTo>
                <a:close/>
                <a:moveTo>
                  <a:pt x="996" y="515"/>
                </a:moveTo>
                <a:lnTo>
                  <a:pt x="1356" y="469"/>
                </a:lnTo>
                <a:lnTo>
                  <a:pt x="1356" y="631"/>
                </a:lnTo>
                <a:lnTo>
                  <a:pt x="996" y="677"/>
                </a:lnTo>
                <a:lnTo>
                  <a:pt x="996" y="515"/>
                </a:lnTo>
                <a:close/>
                <a:moveTo>
                  <a:pt x="622" y="158"/>
                </a:moveTo>
                <a:lnTo>
                  <a:pt x="1082" y="99"/>
                </a:lnTo>
                <a:cubicBezTo>
                  <a:pt x="1122" y="94"/>
                  <a:pt x="1155" y="121"/>
                  <a:pt x="1155" y="158"/>
                </a:cubicBezTo>
                <a:lnTo>
                  <a:pt x="1155" y="177"/>
                </a:lnTo>
                <a:lnTo>
                  <a:pt x="719" y="233"/>
                </a:lnTo>
                <a:cubicBezTo>
                  <a:pt x="688" y="242"/>
                  <a:pt x="676" y="262"/>
                  <a:pt x="677" y="303"/>
                </a:cubicBezTo>
                <a:lnTo>
                  <a:pt x="677" y="944"/>
                </a:lnTo>
                <a:lnTo>
                  <a:pt x="622" y="951"/>
                </a:lnTo>
                <a:lnTo>
                  <a:pt x="622" y="158"/>
                </a:lnTo>
                <a:close/>
                <a:moveTo>
                  <a:pt x="286" y="530"/>
                </a:moveTo>
                <a:lnTo>
                  <a:pt x="378" y="530"/>
                </a:lnTo>
                <a:lnTo>
                  <a:pt x="378" y="381"/>
                </a:lnTo>
                <a:lnTo>
                  <a:pt x="293" y="381"/>
                </a:lnTo>
                <a:cubicBezTo>
                  <a:pt x="215" y="381"/>
                  <a:pt x="152" y="445"/>
                  <a:pt x="152" y="523"/>
                </a:cubicBezTo>
                <a:lnTo>
                  <a:pt x="152" y="1314"/>
                </a:lnTo>
                <a:cubicBezTo>
                  <a:pt x="152" y="1378"/>
                  <a:pt x="195" y="1433"/>
                  <a:pt x="254" y="1450"/>
                </a:cubicBezTo>
                <a:lnTo>
                  <a:pt x="254" y="1450"/>
                </a:lnTo>
                <a:lnTo>
                  <a:pt x="0" y="1651"/>
                </a:lnTo>
                <a:lnTo>
                  <a:pt x="0" y="1774"/>
                </a:lnTo>
                <a:lnTo>
                  <a:pt x="1910" y="1774"/>
                </a:lnTo>
                <a:lnTo>
                  <a:pt x="1910" y="1651"/>
                </a:lnTo>
                <a:lnTo>
                  <a:pt x="1638" y="1452"/>
                </a:lnTo>
                <a:cubicBezTo>
                  <a:pt x="1701" y="1438"/>
                  <a:pt x="1748" y="1381"/>
                  <a:pt x="1748" y="1314"/>
                </a:cubicBezTo>
                <a:lnTo>
                  <a:pt x="1748" y="523"/>
                </a:lnTo>
                <a:cubicBezTo>
                  <a:pt x="1748" y="445"/>
                  <a:pt x="1685" y="381"/>
                  <a:pt x="1607" y="381"/>
                </a:cubicBezTo>
                <a:lnTo>
                  <a:pt x="1523" y="381"/>
                </a:lnTo>
                <a:lnTo>
                  <a:pt x="1523" y="530"/>
                </a:lnTo>
                <a:lnTo>
                  <a:pt x="1614" y="530"/>
                </a:lnTo>
                <a:lnTo>
                  <a:pt x="1614" y="1336"/>
                </a:lnTo>
                <a:lnTo>
                  <a:pt x="286" y="1336"/>
                </a:lnTo>
                <a:lnTo>
                  <a:pt x="286" y="5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8816" tIns="54408" rIns="108816" bIns="54408" numCol="1" anchor="t" anchorCtr="0" compatLnSpc="1">
            <a:prstTxWarp prst="textNoShape">
              <a:avLst/>
            </a:prstTxWarp>
          </a:bodyPr>
          <a:lstStyle/>
          <a:p>
            <a:pPr fontAlgn="auto">
              <a:spcBef>
                <a:spcPts val="0"/>
              </a:spcBef>
              <a:spcAft>
                <a:spcPts val="0"/>
              </a:spcAft>
            </a:pPr>
            <a:endParaRPr lang="zh-CN" altLang="en-US" dirty="0">
              <a:solidFill>
                <a:prstClr val="black"/>
              </a:solidFill>
              <a:latin typeface="Calibri"/>
              <a:ea typeface="微软雅黑"/>
            </a:endParaRPr>
          </a:p>
        </p:txBody>
      </p:sp>
      <p:sp>
        <p:nvSpPr>
          <p:cNvPr id="19" name="文本框 18"/>
          <p:cNvSpPr txBox="1"/>
          <p:nvPr/>
        </p:nvSpPr>
        <p:spPr>
          <a:xfrm>
            <a:off x="2590852" y="3048573"/>
            <a:ext cx="3775393" cy="523220"/>
          </a:xfrm>
          <a:prstGeom prst="rect">
            <a:avLst/>
          </a:prstGeom>
          <a:noFill/>
        </p:spPr>
        <p:txBody>
          <a:bodyPr wrap="none" rtlCol="0">
            <a:spAutoFit/>
          </a:bodyPr>
          <a:lstStyle/>
          <a:p>
            <a:pPr defTabSz="685800" fontAlgn="auto">
              <a:spcBef>
                <a:spcPts val="0"/>
              </a:spcBef>
              <a:spcAft>
                <a:spcPts val="0"/>
              </a:spcAft>
            </a:pPr>
            <a:r>
              <a:rPr lang="zh-CN" altLang="en-US" sz="2800" b="1" dirty="0">
                <a:solidFill>
                  <a:srgbClr val="0DE3FC"/>
                </a:solidFill>
                <a:latin typeface="等线"/>
                <a:ea typeface="微软雅黑"/>
              </a:rPr>
              <a:t>单击此处添加文字标题</a:t>
            </a:r>
          </a:p>
        </p:txBody>
      </p:sp>
      <p:grpSp>
        <p:nvGrpSpPr>
          <p:cNvPr id="6" name="组合 5"/>
          <p:cNvGrpSpPr/>
          <p:nvPr/>
        </p:nvGrpSpPr>
        <p:grpSpPr>
          <a:xfrm>
            <a:off x="4789842" y="758275"/>
            <a:ext cx="802620" cy="694931"/>
            <a:chOff x="4777283" y="1083198"/>
            <a:chExt cx="802620" cy="694931"/>
          </a:xfrm>
        </p:grpSpPr>
        <p:sp>
          <p:nvSpPr>
            <p:cNvPr id="3" name="椭圆 2"/>
            <p:cNvSpPr/>
            <p:nvPr/>
          </p:nvSpPr>
          <p:spPr>
            <a:xfrm>
              <a:off x="4777284" y="1083198"/>
              <a:ext cx="694931" cy="694931"/>
            </a:xfrm>
            <a:prstGeom prst="ellipse">
              <a:avLst/>
            </a:prstGeom>
            <a:solidFill>
              <a:srgbClr val="0DE3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350">
                <a:solidFill>
                  <a:prstClr val="white"/>
                </a:solidFill>
                <a:latin typeface="等线"/>
                <a:ea typeface="微软雅黑"/>
              </a:endParaRPr>
            </a:p>
          </p:txBody>
        </p:sp>
        <p:sp>
          <p:nvSpPr>
            <p:cNvPr id="5" name="文本框 4"/>
            <p:cNvSpPr txBox="1"/>
            <p:nvPr/>
          </p:nvSpPr>
          <p:spPr>
            <a:xfrm>
              <a:off x="4777283" y="1138275"/>
              <a:ext cx="802620" cy="584775"/>
            </a:xfrm>
            <a:prstGeom prst="rect">
              <a:avLst/>
            </a:prstGeom>
            <a:noFill/>
          </p:spPr>
          <p:txBody>
            <a:bodyPr wrap="square" rtlCol="0">
              <a:spAutoFit/>
            </a:bodyPr>
            <a:lstStyle/>
            <a:p>
              <a:pPr defTabSz="685800" fontAlgn="auto">
                <a:spcBef>
                  <a:spcPts val="0"/>
                </a:spcBef>
                <a:spcAft>
                  <a:spcPts val="0"/>
                </a:spcAft>
              </a:pPr>
              <a:r>
                <a:rPr lang="en-US" altLang="zh-CN" sz="3200" b="1" dirty="0">
                  <a:solidFill>
                    <a:prstClr val="white"/>
                  </a:solidFill>
                  <a:latin typeface="微软雅黑"/>
                  <a:ea typeface="微软雅黑"/>
                </a:rPr>
                <a:t>01</a:t>
              </a:r>
              <a:endParaRPr lang="zh-CN" altLang="en-US" sz="3200" b="1" dirty="0">
                <a:solidFill>
                  <a:prstClr val="white"/>
                </a:solidFill>
                <a:latin typeface="微软雅黑"/>
                <a:ea typeface="微软雅黑"/>
              </a:endParaRPr>
            </a:p>
          </p:txBody>
        </p:sp>
      </p:grpSp>
    </p:spTree>
    <p:extLst>
      <p:ext uri="{BB962C8B-B14F-4D97-AF65-F5344CB8AC3E}">
        <p14:creationId xmlns:p14="http://schemas.microsoft.com/office/powerpoint/2010/main" val="379907547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90"/>
                                          </p:val>
                                        </p:tav>
                                        <p:tav tm="100000">
                                          <p:val>
                                            <p:fltVal val="0"/>
                                          </p:val>
                                        </p:tav>
                                      </p:tavLst>
                                    </p:anim>
                                    <p:animEffect transition="in" filter="fade">
                                      <p:cBhvr>
                                        <p:cTn id="10" dur="500"/>
                                        <p:tgtEl>
                                          <p:spTgt spid="5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 calcmode="lin" valueType="num">
                                      <p:cBhvr>
                                        <p:cTn id="15" dur="500" fill="hold"/>
                                        <p:tgtEl>
                                          <p:spTgt spid="51"/>
                                        </p:tgtEl>
                                        <p:attrNameLst>
                                          <p:attrName>style.rotation</p:attrName>
                                        </p:attrNameLst>
                                      </p:cBhvr>
                                      <p:tavLst>
                                        <p:tav tm="0">
                                          <p:val>
                                            <p:fltVal val="90"/>
                                          </p:val>
                                        </p:tav>
                                        <p:tav tm="100000">
                                          <p:val>
                                            <p:fltVal val="0"/>
                                          </p:val>
                                        </p:tav>
                                      </p:tavLst>
                                    </p:anim>
                                    <p:animEffect transition="in" filter="fade">
                                      <p:cBhvr>
                                        <p:cTn id="16" dur="500"/>
                                        <p:tgtEl>
                                          <p:spTgt spid="51"/>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000"/>
                            </p:stCondLst>
                            <p:childTnLst>
                              <p:par>
                                <p:cTn id="24" presetID="2" presetClass="entr" presetSubtype="2"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
          <p:cNvSpPr>
            <a:spLocks noChangeArrowheads="1"/>
          </p:cNvSpPr>
          <p:nvPr/>
        </p:nvSpPr>
        <p:spPr bwMode="auto">
          <a:xfrm rot="10800000">
            <a:off x="985406" y="2909728"/>
            <a:ext cx="2689493" cy="75422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4AB3D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dirty="0">
              <a:solidFill>
                <a:prstClr val="white"/>
              </a:solidFill>
              <a:latin typeface="等线"/>
              <a:ea typeface="微软雅黑"/>
            </a:endParaRPr>
          </a:p>
        </p:txBody>
      </p:sp>
      <p:sp>
        <p:nvSpPr>
          <p:cNvPr id="21" name="AutoShape 3"/>
          <p:cNvSpPr>
            <a:spLocks noChangeArrowheads="1"/>
          </p:cNvSpPr>
          <p:nvPr/>
        </p:nvSpPr>
        <p:spPr bwMode="auto">
          <a:xfrm rot="10800000">
            <a:off x="1782861" y="1879318"/>
            <a:ext cx="1094578" cy="305403"/>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4AB3D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dirty="0">
              <a:solidFill>
                <a:prstClr val="white"/>
              </a:solidFill>
              <a:latin typeface="等线"/>
              <a:ea typeface="微软雅黑"/>
            </a:endParaRPr>
          </a:p>
        </p:txBody>
      </p:sp>
      <p:sp>
        <p:nvSpPr>
          <p:cNvPr id="22" name="AutoShape 6"/>
          <p:cNvSpPr>
            <a:spLocks noChangeArrowheads="1"/>
          </p:cNvSpPr>
          <p:nvPr/>
        </p:nvSpPr>
        <p:spPr bwMode="auto">
          <a:xfrm>
            <a:off x="1987488" y="1207167"/>
            <a:ext cx="685327" cy="583418"/>
          </a:xfrm>
          <a:prstGeom prst="triangle">
            <a:avLst>
              <a:gd name="adj" fmla="val 50000"/>
            </a:avLst>
          </a:prstGeom>
          <a:solidFill>
            <a:srgbClr val="FFFFFF">
              <a:alpha val="30196"/>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dirty="0">
              <a:solidFill>
                <a:prstClr val="white"/>
              </a:solidFill>
              <a:latin typeface="等线"/>
              <a:ea typeface="微软雅黑"/>
            </a:endParaRPr>
          </a:p>
        </p:txBody>
      </p:sp>
      <p:sp>
        <p:nvSpPr>
          <p:cNvPr id="23" name="AutoShape 4"/>
          <p:cNvSpPr>
            <a:spLocks noChangeArrowheads="1"/>
          </p:cNvSpPr>
          <p:nvPr/>
        </p:nvSpPr>
        <p:spPr bwMode="auto">
          <a:xfrm rot="10800000">
            <a:off x="1455649" y="2306345"/>
            <a:ext cx="1749002" cy="49135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FFFF">
              <a:alpha val="30196"/>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dirty="0">
              <a:solidFill>
                <a:prstClr val="white"/>
              </a:solidFill>
              <a:latin typeface="等线"/>
              <a:ea typeface="微软雅黑"/>
            </a:endParaRPr>
          </a:p>
        </p:txBody>
      </p:sp>
      <p:sp>
        <p:nvSpPr>
          <p:cNvPr id="24" name="AutoShape 5"/>
          <p:cNvSpPr>
            <a:spLocks noChangeArrowheads="1"/>
          </p:cNvSpPr>
          <p:nvPr/>
        </p:nvSpPr>
        <p:spPr bwMode="auto">
          <a:xfrm rot="10800000">
            <a:off x="543727" y="3760104"/>
            <a:ext cx="3572846" cy="707134"/>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FFFFFF">
              <a:alpha val="30196"/>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dirty="0">
              <a:solidFill>
                <a:prstClr val="white"/>
              </a:solidFill>
              <a:latin typeface="等线"/>
              <a:ea typeface="微软雅黑"/>
            </a:endParaRPr>
          </a:p>
        </p:txBody>
      </p:sp>
      <p:cxnSp>
        <p:nvCxnSpPr>
          <p:cNvPr id="25" name="直接连接符 24"/>
          <p:cNvCxnSpPr/>
          <p:nvPr/>
        </p:nvCxnSpPr>
        <p:spPr>
          <a:xfrm>
            <a:off x="2356051" y="1527389"/>
            <a:ext cx="2824316"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2345128" y="2030985"/>
            <a:ext cx="2835240"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2356051" y="2553469"/>
            <a:ext cx="2824316"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2330153" y="3318088"/>
            <a:ext cx="2850217"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2330153" y="4075090"/>
            <a:ext cx="2850217" cy="0"/>
          </a:xfrm>
          <a:prstGeom prst="line">
            <a:avLst/>
          </a:prstGeom>
          <a:noFill/>
          <a:ln w="12700">
            <a:solidFill>
              <a:schemeClr val="bg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0" name="TextBox 29"/>
          <p:cNvSpPr txBox="1"/>
          <p:nvPr/>
        </p:nvSpPr>
        <p:spPr>
          <a:xfrm>
            <a:off x="5315814" y="3937101"/>
            <a:ext cx="3029977" cy="522593"/>
          </a:xfrm>
          <a:prstGeom prst="rect">
            <a:avLst/>
          </a:prstGeom>
          <a:noFill/>
        </p:spPr>
        <p:txBody>
          <a:bodyPr wrap="square" lIns="72148" tIns="36075" rIns="72148" bIns="36075" rtlCol="0">
            <a:spAutoFit/>
          </a:bodyPr>
          <a:lstStyle/>
          <a:p>
            <a:pPr defTabSz="685800" fontAlgn="auto">
              <a:lnSpc>
                <a:spcPct val="130000"/>
              </a:lnSpc>
              <a:spcBef>
                <a:spcPts val="0"/>
              </a:spcBef>
              <a:spcAft>
                <a:spcPts val="0"/>
              </a:spcAft>
            </a:pPr>
            <a:r>
              <a:rPr lang="zh-CN" altLang="en-US" sz="1124" dirty="0">
                <a:solidFill>
                  <a:prstClr val="white"/>
                </a:solidFill>
                <a:latin typeface="微软雅黑" pitchFamily="34" charset="-122"/>
                <a:ea typeface="微软雅黑" pitchFamily="34" charset="-122"/>
              </a:rPr>
              <a:t>您的内容打在这里，或者通过复制您的文本后，在此框中</a:t>
            </a:r>
            <a:r>
              <a:rPr lang="zh-CN" altLang="en-US" sz="1124">
                <a:solidFill>
                  <a:prstClr val="white"/>
                </a:solidFill>
                <a:latin typeface="微软雅黑" pitchFamily="34" charset="-122"/>
                <a:ea typeface="微软雅黑" pitchFamily="34" charset="-122"/>
              </a:rPr>
              <a:t>选择粘贴，并选择只保留文字。</a:t>
            </a:r>
          </a:p>
        </p:txBody>
      </p:sp>
      <p:sp>
        <p:nvSpPr>
          <p:cNvPr id="31" name="TextBox 30"/>
          <p:cNvSpPr txBox="1"/>
          <p:nvPr/>
        </p:nvSpPr>
        <p:spPr>
          <a:xfrm>
            <a:off x="4325610" y="3705157"/>
            <a:ext cx="876675" cy="292017"/>
          </a:xfrm>
          <a:prstGeom prst="rect">
            <a:avLst/>
          </a:prstGeom>
          <a:noFill/>
        </p:spPr>
        <p:txBody>
          <a:bodyPr wrap="none" lIns="72148" tIns="36075" rIns="72148" bIns="36075" rtlCol="0">
            <a:spAutoFit/>
          </a:bodyPr>
          <a:lstStyle/>
          <a:p>
            <a:pPr algn="ctr" defTabSz="685800" fontAlgn="auto">
              <a:spcBef>
                <a:spcPts val="0"/>
              </a:spcBef>
              <a:spcAft>
                <a:spcPts val="0"/>
              </a:spcAft>
            </a:pPr>
            <a:r>
              <a:rPr lang="zh-CN" altLang="en-US" sz="1424">
                <a:solidFill>
                  <a:prstClr val="white"/>
                </a:solidFill>
                <a:latin typeface="微软雅黑" pitchFamily="34" charset="-122"/>
                <a:ea typeface="微软雅黑" pitchFamily="34" charset="-122"/>
              </a:rPr>
              <a:t>添加标题</a:t>
            </a:r>
          </a:p>
        </p:txBody>
      </p:sp>
      <p:sp>
        <p:nvSpPr>
          <p:cNvPr id="32" name="TextBox 31"/>
          <p:cNvSpPr txBox="1"/>
          <p:nvPr/>
        </p:nvSpPr>
        <p:spPr>
          <a:xfrm>
            <a:off x="5315814" y="3184690"/>
            <a:ext cx="3029977" cy="522593"/>
          </a:xfrm>
          <a:prstGeom prst="rect">
            <a:avLst/>
          </a:prstGeom>
          <a:noFill/>
        </p:spPr>
        <p:txBody>
          <a:bodyPr wrap="square" lIns="72148" tIns="36075" rIns="72148" bIns="36075" rtlCol="0">
            <a:spAutoFit/>
          </a:bodyPr>
          <a:lstStyle/>
          <a:p>
            <a:pPr defTabSz="685800" fontAlgn="auto">
              <a:lnSpc>
                <a:spcPct val="130000"/>
              </a:lnSpc>
              <a:spcBef>
                <a:spcPts val="0"/>
              </a:spcBef>
              <a:spcAft>
                <a:spcPts val="0"/>
              </a:spcAft>
            </a:pPr>
            <a:r>
              <a:rPr lang="zh-CN" altLang="en-US" sz="1124" dirty="0">
                <a:solidFill>
                  <a:prstClr val="white"/>
                </a:solidFill>
                <a:latin typeface="微软雅黑" pitchFamily="34" charset="-122"/>
                <a:ea typeface="微软雅黑" pitchFamily="34" charset="-122"/>
              </a:rPr>
              <a:t>您的内容打在这里，或者通过复制您的文本后，在此框中</a:t>
            </a:r>
            <a:r>
              <a:rPr lang="zh-CN" altLang="en-US" sz="1124">
                <a:solidFill>
                  <a:prstClr val="white"/>
                </a:solidFill>
                <a:latin typeface="微软雅黑" pitchFamily="34" charset="-122"/>
                <a:ea typeface="微软雅黑" pitchFamily="34" charset="-122"/>
              </a:rPr>
              <a:t>选择粘贴，并选择只保留文字。</a:t>
            </a:r>
          </a:p>
        </p:txBody>
      </p:sp>
      <p:sp>
        <p:nvSpPr>
          <p:cNvPr id="33" name="TextBox 32"/>
          <p:cNvSpPr txBox="1"/>
          <p:nvPr/>
        </p:nvSpPr>
        <p:spPr>
          <a:xfrm>
            <a:off x="4325610" y="2959559"/>
            <a:ext cx="876675" cy="292017"/>
          </a:xfrm>
          <a:prstGeom prst="rect">
            <a:avLst/>
          </a:prstGeom>
          <a:noFill/>
        </p:spPr>
        <p:txBody>
          <a:bodyPr wrap="none" lIns="72148" tIns="36075" rIns="72148" bIns="36075" rtlCol="0">
            <a:spAutoFit/>
          </a:bodyPr>
          <a:lstStyle/>
          <a:p>
            <a:pPr algn="ctr" defTabSz="685800" fontAlgn="auto">
              <a:spcBef>
                <a:spcPts val="0"/>
              </a:spcBef>
              <a:spcAft>
                <a:spcPts val="0"/>
              </a:spcAft>
            </a:pPr>
            <a:r>
              <a:rPr lang="zh-CN" altLang="en-US" sz="1424">
                <a:solidFill>
                  <a:prstClr val="white"/>
                </a:solidFill>
                <a:latin typeface="微软雅黑" pitchFamily="34" charset="-122"/>
                <a:ea typeface="微软雅黑" pitchFamily="34" charset="-122"/>
              </a:rPr>
              <a:t>添加标题</a:t>
            </a:r>
          </a:p>
        </p:txBody>
      </p:sp>
      <p:sp>
        <p:nvSpPr>
          <p:cNvPr id="34" name="TextBox 33"/>
          <p:cNvSpPr txBox="1"/>
          <p:nvPr/>
        </p:nvSpPr>
        <p:spPr>
          <a:xfrm>
            <a:off x="5315814" y="2450335"/>
            <a:ext cx="3029977" cy="522593"/>
          </a:xfrm>
          <a:prstGeom prst="rect">
            <a:avLst/>
          </a:prstGeom>
          <a:noFill/>
        </p:spPr>
        <p:txBody>
          <a:bodyPr wrap="square" lIns="72148" tIns="36075" rIns="72148" bIns="36075" rtlCol="0">
            <a:spAutoFit/>
          </a:bodyPr>
          <a:lstStyle/>
          <a:p>
            <a:pPr defTabSz="685800" fontAlgn="auto">
              <a:lnSpc>
                <a:spcPct val="130000"/>
              </a:lnSpc>
              <a:spcBef>
                <a:spcPts val="0"/>
              </a:spcBef>
              <a:spcAft>
                <a:spcPts val="0"/>
              </a:spcAft>
            </a:pPr>
            <a:r>
              <a:rPr lang="zh-CN" altLang="en-US" sz="1124" dirty="0">
                <a:solidFill>
                  <a:prstClr val="white"/>
                </a:solidFill>
                <a:latin typeface="微软雅黑" pitchFamily="34" charset="-122"/>
                <a:ea typeface="微软雅黑" pitchFamily="34" charset="-122"/>
              </a:rPr>
              <a:t>您的内容打在这里，或者通过复制您的文本后，在此框中</a:t>
            </a:r>
            <a:r>
              <a:rPr lang="zh-CN" altLang="en-US" sz="1124">
                <a:solidFill>
                  <a:prstClr val="white"/>
                </a:solidFill>
                <a:latin typeface="微软雅黑" pitchFamily="34" charset="-122"/>
                <a:ea typeface="微软雅黑" pitchFamily="34" charset="-122"/>
              </a:rPr>
              <a:t>选择粘贴，并选择只保留文字。</a:t>
            </a:r>
          </a:p>
        </p:txBody>
      </p:sp>
      <p:sp>
        <p:nvSpPr>
          <p:cNvPr id="35" name="TextBox 34"/>
          <p:cNvSpPr txBox="1"/>
          <p:nvPr/>
        </p:nvSpPr>
        <p:spPr>
          <a:xfrm>
            <a:off x="4325610" y="2202440"/>
            <a:ext cx="876675" cy="292017"/>
          </a:xfrm>
          <a:prstGeom prst="rect">
            <a:avLst/>
          </a:prstGeom>
          <a:noFill/>
        </p:spPr>
        <p:txBody>
          <a:bodyPr wrap="none" lIns="72148" tIns="36075" rIns="72148" bIns="36075" rtlCol="0">
            <a:spAutoFit/>
          </a:bodyPr>
          <a:lstStyle/>
          <a:p>
            <a:pPr algn="ctr" defTabSz="685800" fontAlgn="auto">
              <a:spcBef>
                <a:spcPts val="0"/>
              </a:spcBef>
              <a:spcAft>
                <a:spcPts val="0"/>
              </a:spcAft>
            </a:pPr>
            <a:r>
              <a:rPr lang="zh-CN" altLang="en-US" sz="1424">
                <a:solidFill>
                  <a:prstClr val="white"/>
                </a:solidFill>
                <a:latin typeface="微软雅黑" pitchFamily="34" charset="-122"/>
                <a:ea typeface="微软雅黑" pitchFamily="34" charset="-122"/>
              </a:rPr>
              <a:t>添加标题</a:t>
            </a:r>
          </a:p>
        </p:txBody>
      </p:sp>
      <p:sp>
        <p:nvSpPr>
          <p:cNvPr id="36" name="TextBox 35"/>
          <p:cNvSpPr txBox="1"/>
          <p:nvPr/>
        </p:nvSpPr>
        <p:spPr>
          <a:xfrm>
            <a:off x="5315814" y="1894037"/>
            <a:ext cx="3029977" cy="522593"/>
          </a:xfrm>
          <a:prstGeom prst="rect">
            <a:avLst/>
          </a:prstGeom>
          <a:noFill/>
        </p:spPr>
        <p:txBody>
          <a:bodyPr wrap="square" lIns="72148" tIns="36075" rIns="72148" bIns="36075" rtlCol="0">
            <a:spAutoFit/>
          </a:bodyPr>
          <a:lstStyle/>
          <a:p>
            <a:pPr defTabSz="685800" fontAlgn="auto">
              <a:lnSpc>
                <a:spcPct val="130000"/>
              </a:lnSpc>
              <a:spcBef>
                <a:spcPts val="0"/>
              </a:spcBef>
              <a:spcAft>
                <a:spcPts val="0"/>
              </a:spcAft>
            </a:pPr>
            <a:r>
              <a:rPr lang="zh-CN" altLang="en-US" sz="1124" dirty="0">
                <a:solidFill>
                  <a:prstClr val="white"/>
                </a:solidFill>
                <a:latin typeface="微软雅黑" pitchFamily="34" charset="-122"/>
                <a:ea typeface="微软雅黑" pitchFamily="34" charset="-122"/>
              </a:rPr>
              <a:t>您的内容打在这里，或者通过复制您的文本后，在此框中</a:t>
            </a:r>
            <a:r>
              <a:rPr lang="zh-CN" altLang="en-US" sz="1124">
                <a:solidFill>
                  <a:prstClr val="white"/>
                </a:solidFill>
                <a:latin typeface="微软雅黑" pitchFamily="34" charset="-122"/>
                <a:ea typeface="微软雅黑" pitchFamily="34" charset="-122"/>
              </a:rPr>
              <a:t>选择粘贴，并选择只保留文字。</a:t>
            </a:r>
          </a:p>
        </p:txBody>
      </p:sp>
      <p:sp>
        <p:nvSpPr>
          <p:cNvPr id="37" name="TextBox 36"/>
          <p:cNvSpPr txBox="1"/>
          <p:nvPr/>
        </p:nvSpPr>
        <p:spPr>
          <a:xfrm>
            <a:off x="4325610" y="1688027"/>
            <a:ext cx="876675" cy="292017"/>
          </a:xfrm>
          <a:prstGeom prst="rect">
            <a:avLst/>
          </a:prstGeom>
          <a:noFill/>
        </p:spPr>
        <p:txBody>
          <a:bodyPr wrap="none" lIns="72148" tIns="36075" rIns="72148" bIns="36075" rtlCol="0">
            <a:spAutoFit/>
          </a:bodyPr>
          <a:lstStyle/>
          <a:p>
            <a:pPr algn="ctr" defTabSz="685800" fontAlgn="auto">
              <a:spcBef>
                <a:spcPts val="0"/>
              </a:spcBef>
              <a:spcAft>
                <a:spcPts val="0"/>
              </a:spcAft>
            </a:pPr>
            <a:r>
              <a:rPr lang="zh-CN" altLang="en-US" sz="1424">
                <a:solidFill>
                  <a:prstClr val="white"/>
                </a:solidFill>
                <a:latin typeface="微软雅黑" pitchFamily="34" charset="-122"/>
                <a:ea typeface="微软雅黑" pitchFamily="34" charset="-122"/>
              </a:rPr>
              <a:t>添加标题</a:t>
            </a:r>
          </a:p>
        </p:txBody>
      </p:sp>
      <p:sp>
        <p:nvSpPr>
          <p:cNvPr id="38" name="TextBox 37"/>
          <p:cNvSpPr txBox="1"/>
          <p:nvPr/>
        </p:nvSpPr>
        <p:spPr>
          <a:xfrm>
            <a:off x="5315814" y="1374339"/>
            <a:ext cx="3029977" cy="522593"/>
          </a:xfrm>
          <a:prstGeom prst="rect">
            <a:avLst/>
          </a:prstGeom>
          <a:noFill/>
        </p:spPr>
        <p:txBody>
          <a:bodyPr wrap="square" lIns="72148" tIns="36075" rIns="72148" bIns="36075" rtlCol="0">
            <a:spAutoFit/>
          </a:bodyPr>
          <a:lstStyle/>
          <a:p>
            <a:pPr defTabSz="685800" fontAlgn="auto">
              <a:lnSpc>
                <a:spcPct val="130000"/>
              </a:lnSpc>
              <a:spcBef>
                <a:spcPts val="0"/>
              </a:spcBef>
              <a:spcAft>
                <a:spcPts val="0"/>
              </a:spcAft>
            </a:pPr>
            <a:r>
              <a:rPr lang="zh-CN" altLang="en-US" sz="1124" dirty="0">
                <a:solidFill>
                  <a:prstClr val="white"/>
                </a:solidFill>
                <a:latin typeface="微软雅黑" pitchFamily="34" charset="-122"/>
                <a:ea typeface="微软雅黑" pitchFamily="34" charset="-122"/>
              </a:rPr>
              <a:t>您的内容打在这里，或者通过复制您的文本后，在此框中选择粘贴，并选择只保留文字。</a:t>
            </a:r>
          </a:p>
        </p:txBody>
      </p:sp>
      <p:sp>
        <p:nvSpPr>
          <p:cNvPr id="39" name="TextBox 38"/>
          <p:cNvSpPr txBox="1"/>
          <p:nvPr/>
        </p:nvSpPr>
        <p:spPr>
          <a:xfrm>
            <a:off x="4325610" y="1168327"/>
            <a:ext cx="876675" cy="292017"/>
          </a:xfrm>
          <a:prstGeom prst="rect">
            <a:avLst/>
          </a:prstGeom>
          <a:noFill/>
        </p:spPr>
        <p:txBody>
          <a:bodyPr wrap="none" lIns="72148" tIns="36075" rIns="72148" bIns="36075" rtlCol="0">
            <a:spAutoFit/>
          </a:bodyPr>
          <a:lstStyle/>
          <a:p>
            <a:pPr algn="ctr" defTabSz="685800" fontAlgn="auto">
              <a:spcBef>
                <a:spcPts val="0"/>
              </a:spcBef>
              <a:spcAft>
                <a:spcPts val="0"/>
              </a:spcAft>
            </a:pPr>
            <a:r>
              <a:rPr lang="zh-CN" altLang="en-US" sz="1424" dirty="0">
                <a:solidFill>
                  <a:prstClr val="white"/>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396197447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64000">
                                          <p:cBhvr additive="base">
                                            <p:cTn id="7" dur="1000" fill="hold"/>
                                            <p:tgtEl>
                                              <p:spTgt spid="24"/>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14:bounceEnd="64000">
                                          <p:cBhvr additive="base">
                                            <p:cTn id="11" dur="1000" fill="hold"/>
                                            <p:tgtEl>
                                              <p:spTgt spid="20"/>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23"/>
                                            </p:tgtEl>
                                            <p:attrNameLst>
                                              <p:attrName>style.visibility</p:attrName>
                                            </p:attrNameLst>
                                          </p:cBhvr>
                                          <p:to>
                                            <p:strVal val="visible"/>
                                          </p:to>
                                        </p:set>
                                        <p:anim calcmode="lin" valueType="num" p14:bounceEnd="64000">
                                          <p:cBhvr additive="base">
                                            <p:cTn id="15" dur="1000" fill="hold"/>
                                            <p:tgtEl>
                                              <p:spTgt spid="23"/>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600"/>
                                      </p:stCondLst>
                                      <p:childTnLst>
                                        <p:set>
                                          <p:cBhvr>
                                            <p:cTn id="18" dur="1" fill="hold">
                                              <p:stCondLst>
                                                <p:cond delay="0"/>
                                              </p:stCondLst>
                                            </p:cTn>
                                            <p:tgtEl>
                                              <p:spTgt spid="21"/>
                                            </p:tgtEl>
                                            <p:attrNameLst>
                                              <p:attrName>style.visibility</p:attrName>
                                            </p:attrNameLst>
                                          </p:cBhvr>
                                          <p:to>
                                            <p:strVal val="visible"/>
                                          </p:to>
                                        </p:set>
                                        <p:anim calcmode="lin" valueType="num" p14:bounceEnd="64000">
                                          <p:cBhvr additive="base">
                                            <p:cTn id="19" dur="1000" fill="hold"/>
                                            <p:tgtEl>
                                              <p:spTgt spid="21"/>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800"/>
                                      </p:stCondLst>
                                      <p:childTnLst>
                                        <p:set>
                                          <p:cBhvr>
                                            <p:cTn id="22" dur="1" fill="hold">
                                              <p:stCondLst>
                                                <p:cond delay="0"/>
                                              </p:stCondLst>
                                            </p:cTn>
                                            <p:tgtEl>
                                              <p:spTgt spid="22"/>
                                            </p:tgtEl>
                                            <p:attrNameLst>
                                              <p:attrName>style.visibility</p:attrName>
                                            </p:attrNameLst>
                                          </p:cBhvr>
                                          <p:to>
                                            <p:strVal val="visible"/>
                                          </p:to>
                                        </p:set>
                                        <p:anim calcmode="lin" valueType="num" p14:bounceEnd="64000">
                                          <p:cBhvr additive="base">
                                            <p:cTn id="23"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par>
                                    <p:cTn id="29" presetID="22" presetClass="entr" presetSubtype="8"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par>
                                    <p:cTn id="32" presetID="22" presetClass="entr" presetSubtype="8"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8"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23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9"/>
                                            </p:tgtEl>
                                            <p:attrNameLst>
                                              <p:attrName>style.visibility</p:attrName>
                                            </p:attrNameLst>
                                          </p:cBhvr>
                                          <p:to>
                                            <p:strVal val="visible"/>
                                          </p:to>
                                        </p:set>
                                        <p:anim calcmode="lin" valueType="num">
                                          <p:cBhvr>
                                            <p:cTn id="44" dur="250" fill="hold"/>
                                            <p:tgtEl>
                                              <p:spTgt spid="39"/>
                                            </p:tgtEl>
                                            <p:attrNameLst>
                                              <p:attrName>ppt_x</p:attrName>
                                            </p:attrNameLst>
                                          </p:cBhvr>
                                          <p:tavLst>
                                            <p:tav tm="0">
                                              <p:val>
                                                <p:strVal val="#ppt_x"/>
                                              </p:val>
                                            </p:tav>
                                            <p:tav tm="100000">
                                              <p:val>
                                                <p:strVal val="#ppt_x"/>
                                              </p:val>
                                            </p:tav>
                                          </p:tavLst>
                                        </p:anim>
                                        <p:anim calcmode="lin" valueType="num">
                                          <p:cBhvr>
                                            <p:cTn id="45" dur="250" fill="hold"/>
                                            <p:tgtEl>
                                              <p:spTgt spid="39"/>
                                            </p:tgtEl>
                                            <p:attrNameLst>
                                              <p:attrName>ppt_y</p:attrName>
                                            </p:attrNameLst>
                                          </p:cBhvr>
                                          <p:tavLst>
                                            <p:tav tm="0">
                                              <p:val>
                                                <p:strVal val="#ppt_y-#ppt_h/2"/>
                                              </p:val>
                                            </p:tav>
                                            <p:tav tm="100000">
                                              <p:val>
                                                <p:strVal val="#ppt_y"/>
                                              </p:val>
                                            </p:tav>
                                          </p:tavLst>
                                        </p:anim>
                                        <p:anim calcmode="lin" valueType="num">
                                          <p:cBhvr>
                                            <p:cTn id="46" dur="250" fill="hold"/>
                                            <p:tgtEl>
                                              <p:spTgt spid="39"/>
                                            </p:tgtEl>
                                            <p:attrNameLst>
                                              <p:attrName>ppt_w</p:attrName>
                                            </p:attrNameLst>
                                          </p:cBhvr>
                                          <p:tavLst>
                                            <p:tav tm="0">
                                              <p:val>
                                                <p:strVal val="#ppt_w"/>
                                              </p:val>
                                            </p:tav>
                                            <p:tav tm="100000">
                                              <p:val>
                                                <p:strVal val="#ppt_w"/>
                                              </p:val>
                                            </p:tav>
                                          </p:tavLst>
                                        </p:anim>
                                        <p:anim calcmode="lin" valueType="num">
                                          <p:cBhvr>
                                            <p:cTn id="47" dur="250" fill="hold"/>
                                            <p:tgtEl>
                                              <p:spTgt spid="3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37"/>
                                            </p:tgtEl>
                                            <p:attrNameLst>
                                              <p:attrName>style.visibility</p:attrName>
                                            </p:attrNameLst>
                                          </p:cBhvr>
                                          <p:to>
                                            <p:strVal val="visible"/>
                                          </p:to>
                                        </p:set>
                                        <p:anim calcmode="lin" valueType="num">
                                          <p:cBhvr>
                                            <p:cTn id="50" dur="250" fill="hold"/>
                                            <p:tgtEl>
                                              <p:spTgt spid="37"/>
                                            </p:tgtEl>
                                            <p:attrNameLst>
                                              <p:attrName>ppt_x</p:attrName>
                                            </p:attrNameLst>
                                          </p:cBhvr>
                                          <p:tavLst>
                                            <p:tav tm="0">
                                              <p:val>
                                                <p:strVal val="#ppt_x"/>
                                              </p:val>
                                            </p:tav>
                                            <p:tav tm="100000">
                                              <p:val>
                                                <p:strVal val="#ppt_x"/>
                                              </p:val>
                                            </p:tav>
                                          </p:tavLst>
                                        </p:anim>
                                        <p:anim calcmode="lin" valueType="num">
                                          <p:cBhvr>
                                            <p:cTn id="51" dur="250" fill="hold"/>
                                            <p:tgtEl>
                                              <p:spTgt spid="37"/>
                                            </p:tgtEl>
                                            <p:attrNameLst>
                                              <p:attrName>ppt_y</p:attrName>
                                            </p:attrNameLst>
                                          </p:cBhvr>
                                          <p:tavLst>
                                            <p:tav tm="0">
                                              <p:val>
                                                <p:strVal val="#ppt_y-#ppt_h/2"/>
                                              </p:val>
                                            </p:tav>
                                            <p:tav tm="100000">
                                              <p:val>
                                                <p:strVal val="#ppt_y"/>
                                              </p:val>
                                            </p:tav>
                                          </p:tavLst>
                                        </p:anim>
                                        <p:anim calcmode="lin" valueType="num">
                                          <p:cBhvr>
                                            <p:cTn id="52" dur="250" fill="hold"/>
                                            <p:tgtEl>
                                              <p:spTgt spid="37"/>
                                            </p:tgtEl>
                                            <p:attrNameLst>
                                              <p:attrName>ppt_w</p:attrName>
                                            </p:attrNameLst>
                                          </p:cBhvr>
                                          <p:tavLst>
                                            <p:tav tm="0">
                                              <p:val>
                                                <p:strVal val="#ppt_w"/>
                                              </p:val>
                                            </p:tav>
                                            <p:tav tm="100000">
                                              <p:val>
                                                <p:strVal val="#ppt_w"/>
                                              </p:val>
                                            </p:tav>
                                          </p:tavLst>
                                        </p:anim>
                                        <p:anim calcmode="lin" valueType="num">
                                          <p:cBhvr>
                                            <p:cTn id="53" dur="250" fill="hold"/>
                                            <p:tgtEl>
                                              <p:spTgt spid="3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35"/>
                                            </p:tgtEl>
                                            <p:attrNameLst>
                                              <p:attrName>style.visibility</p:attrName>
                                            </p:attrNameLst>
                                          </p:cBhvr>
                                          <p:to>
                                            <p:strVal val="visible"/>
                                          </p:to>
                                        </p:set>
                                        <p:anim calcmode="lin" valueType="num">
                                          <p:cBhvr>
                                            <p:cTn id="56" dur="250" fill="hold"/>
                                            <p:tgtEl>
                                              <p:spTgt spid="35"/>
                                            </p:tgtEl>
                                            <p:attrNameLst>
                                              <p:attrName>ppt_x</p:attrName>
                                            </p:attrNameLst>
                                          </p:cBhvr>
                                          <p:tavLst>
                                            <p:tav tm="0">
                                              <p:val>
                                                <p:strVal val="#ppt_x"/>
                                              </p:val>
                                            </p:tav>
                                            <p:tav tm="100000">
                                              <p:val>
                                                <p:strVal val="#ppt_x"/>
                                              </p:val>
                                            </p:tav>
                                          </p:tavLst>
                                        </p:anim>
                                        <p:anim calcmode="lin" valueType="num">
                                          <p:cBhvr>
                                            <p:cTn id="57" dur="250" fill="hold"/>
                                            <p:tgtEl>
                                              <p:spTgt spid="35"/>
                                            </p:tgtEl>
                                            <p:attrNameLst>
                                              <p:attrName>ppt_y</p:attrName>
                                            </p:attrNameLst>
                                          </p:cBhvr>
                                          <p:tavLst>
                                            <p:tav tm="0">
                                              <p:val>
                                                <p:strVal val="#ppt_y-#ppt_h/2"/>
                                              </p:val>
                                            </p:tav>
                                            <p:tav tm="100000">
                                              <p:val>
                                                <p:strVal val="#ppt_y"/>
                                              </p:val>
                                            </p:tav>
                                          </p:tavLst>
                                        </p:anim>
                                        <p:anim calcmode="lin" valueType="num">
                                          <p:cBhvr>
                                            <p:cTn id="58" dur="250" fill="hold"/>
                                            <p:tgtEl>
                                              <p:spTgt spid="35"/>
                                            </p:tgtEl>
                                            <p:attrNameLst>
                                              <p:attrName>ppt_w</p:attrName>
                                            </p:attrNameLst>
                                          </p:cBhvr>
                                          <p:tavLst>
                                            <p:tav tm="0">
                                              <p:val>
                                                <p:strVal val="#ppt_w"/>
                                              </p:val>
                                            </p:tav>
                                            <p:tav tm="100000">
                                              <p:val>
                                                <p:strVal val="#ppt_w"/>
                                              </p:val>
                                            </p:tav>
                                          </p:tavLst>
                                        </p:anim>
                                        <p:anim calcmode="lin" valueType="num">
                                          <p:cBhvr>
                                            <p:cTn id="59" dur="250" fill="hold"/>
                                            <p:tgtEl>
                                              <p:spTgt spid="3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33"/>
                                            </p:tgtEl>
                                            <p:attrNameLst>
                                              <p:attrName>style.visibility</p:attrName>
                                            </p:attrNameLst>
                                          </p:cBhvr>
                                          <p:to>
                                            <p:strVal val="visible"/>
                                          </p:to>
                                        </p:se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ppt_h/2"/>
                                              </p:val>
                                            </p:tav>
                                            <p:tav tm="100000">
                                              <p:val>
                                                <p:strVal val="#ppt_y"/>
                                              </p:val>
                                            </p:tav>
                                          </p:tavLst>
                                        </p:anim>
                                        <p:anim calcmode="lin" valueType="num">
                                          <p:cBhvr>
                                            <p:cTn id="64" dur="250" fill="hold"/>
                                            <p:tgtEl>
                                              <p:spTgt spid="33"/>
                                            </p:tgtEl>
                                            <p:attrNameLst>
                                              <p:attrName>ppt_w</p:attrName>
                                            </p:attrNameLst>
                                          </p:cBhvr>
                                          <p:tavLst>
                                            <p:tav tm="0">
                                              <p:val>
                                                <p:strVal val="#ppt_w"/>
                                              </p:val>
                                            </p:tav>
                                            <p:tav tm="100000">
                                              <p:val>
                                                <p:strVal val="#ppt_w"/>
                                              </p:val>
                                            </p:tav>
                                          </p:tavLst>
                                        </p:anim>
                                        <p:anim calcmode="lin" valueType="num">
                                          <p:cBhvr>
                                            <p:cTn id="65" dur="250" fill="hold"/>
                                            <p:tgtEl>
                                              <p:spTgt spid="3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31"/>
                                            </p:tgtEl>
                                            <p:attrNameLst>
                                              <p:attrName>style.visibility</p:attrName>
                                            </p:attrNameLst>
                                          </p:cBhvr>
                                          <p:to>
                                            <p:strVal val="visible"/>
                                          </p:to>
                                        </p:se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ppt_h/2"/>
                                              </p:val>
                                            </p:tav>
                                            <p:tav tm="100000">
                                              <p:val>
                                                <p:strVal val="#ppt_y"/>
                                              </p:val>
                                            </p:tav>
                                          </p:tavLst>
                                        </p:anim>
                                        <p:anim calcmode="lin" valueType="num">
                                          <p:cBhvr>
                                            <p:cTn id="70" dur="250" fill="hold"/>
                                            <p:tgtEl>
                                              <p:spTgt spid="31"/>
                                            </p:tgtEl>
                                            <p:attrNameLst>
                                              <p:attrName>ppt_w</p:attrName>
                                            </p:attrNameLst>
                                          </p:cBhvr>
                                          <p:tavLst>
                                            <p:tav tm="0">
                                              <p:val>
                                                <p:strVal val="#ppt_w"/>
                                              </p:val>
                                            </p:tav>
                                            <p:tav tm="100000">
                                              <p:val>
                                                <p:strVal val="#ppt_w"/>
                                              </p:val>
                                            </p:tav>
                                          </p:tavLst>
                                        </p:anim>
                                        <p:anim calcmode="lin" valueType="num">
                                          <p:cBhvr>
                                            <p:cTn id="71" dur="250" fill="hold"/>
                                            <p:tgtEl>
                                              <p:spTgt spid="3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36"/>
                                            </p:tgtEl>
                                            <p:attrNameLst>
                                              <p:attrName>style.visibility</p:attrName>
                                            </p:attrNameLst>
                                          </p:cBhvr>
                                          <p:to>
                                            <p:strVal val="visible"/>
                                          </p:to>
                                        </p:set>
                                        <p:animEffect transition="in" filter="wipe(left)">
                                          <p:cBhvr>
                                            <p:cTn id="78" dur="500"/>
                                            <p:tgtEl>
                                              <p:spTgt spid="3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32"/>
                                            </p:tgtEl>
                                            <p:attrNameLst>
                                              <p:attrName>style.visibility</p:attrName>
                                            </p:attrNameLst>
                                          </p:cBhvr>
                                          <p:to>
                                            <p:strVal val="visible"/>
                                          </p:to>
                                        </p:set>
                                        <p:animEffect transition="in" filter="wipe(left)">
                                          <p:cBhvr>
                                            <p:cTn id="84" dur="500"/>
                                            <p:tgtEl>
                                              <p:spTgt spid="3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30"/>
                                            </p:tgtEl>
                                            <p:attrNameLst>
                                              <p:attrName>style.visibility</p:attrName>
                                            </p:attrNameLst>
                                          </p:cBhvr>
                                          <p:to>
                                            <p:strVal val="visible"/>
                                          </p:to>
                                        </p:set>
                                        <p:animEffect transition="in" filter="wipe(left)">
                                          <p:cBhvr>
                                            <p:cTn id="8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ppt_x"/>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ppt_x"/>
                                              </p:val>
                                            </p:tav>
                                            <p:tav tm="100000">
                                              <p:val>
                                                <p:strVal val="#ppt_x"/>
                                              </p:val>
                                            </p:tav>
                                          </p:tavLst>
                                        </p:anim>
                                        <p:anim calcmode="lin" valueType="num">
                                          <p:cBhvr additive="base">
                                            <p:cTn id="12" dur="100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ppt_x"/>
                                              </p:val>
                                            </p:tav>
                                            <p:tav tm="100000">
                                              <p:val>
                                                <p:strVal val="#ppt_x"/>
                                              </p:val>
                                            </p:tav>
                                          </p:tavLst>
                                        </p:anim>
                                        <p:anim calcmode="lin" valueType="num">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000" fill="hold"/>
                                            <p:tgtEl>
                                              <p:spTgt spid="21"/>
                                            </p:tgtEl>
                                            <p:attrNameLst>
                                              <p:attrName>ppt_x</p:attrName>
                                            </p:attrNameLst>
                                          </p:cBhvr>
                                          <p:tavLst>
                                            <p:tav tm="0">
                                              <p:val>
                                                <p:strVal val="#ppt_x"/>
                                              </p:val>
                                            </p:tav>
                                            <p:tav tm="100000">
                                              <p:val>
                                                <p:strVal val="#ppt_x"/>
                                              </p:val>
                                            </p:tav>
                                          </p:tavLst>
                                        </p:anim>
                                        <p:anim calcmode="lin" valueType="num">
                                          <p:cBhvr additive="base">
                                            <p:cTn id="20" dur="100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1000" fill="hold"/>
                                            <p:tgtEl>
                                              <p:spTgt spid="22"/>
                                            </p:tgtEl>
                                            <p:attrNameLst>
                                              <p:attrName>ppt_x</p:attrName>
                                            </p:attrNameLst>
                                          </p:cBhvr>
                                          <p:tavLst>
                                            <p:tav tm="0">
                                              <p:val>
                                                <p:strVal val="#ppt_x"/>
                                              </p:val>
                                            </p:tav>
                                            <p:tav tm="100000">
                                              <p:val>
                                                <p:strVal val="#ppt_x"/>
                                              </p:val>
                                            </p:tav>
                                          </p:tavLst>
                                        </p:anim>
                                        <p:anim calcmode="lin" valueType="num">
                                          <p:cBhvr additive="base">
                                            <p:cTn id="24" dur="100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180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par>
                                    <p:cTn id="29" presetID="22" presetClass="entr" presetSubtype="8"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par>
                                    <p:cTn id="32" presetID="22" presetClass="entr" presetSubtype="8"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8"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23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9"/>
                                            </p:tgtEl>
                                            <p:attrNameLst>
                                              <p:attrName>style.visibility</p:attrName>
                                            </p:attrNameLst>
                                          </p:cBhvr>
                                          <p:to>
                                            <p:strVal val="visible"/>
                                          </p:to>
                                        </p:set>
                                        <p:anim calcmode="lin" valueType="num">
                                          <p:cBhvr>
                                            <p:cTn id="44" dur="250" fill="hold"/>
                                            <p:tgtEl>
                                              <p:spTgt spid="39"/>
                                            </p:tgtEl>
                                            <p:attrNameLst>
                                              <p:attrName>ppt_x</p:attrName>
                                            </p:attrNameLst>
                                          </p:cBhvr>
                                          <p:tavLst>
                                            <p:tav tm="0">
                                              <p:val>
                                                <p:strVal val="#ppt_x"/>
                                              </p:val>
                                            </p:tav>
                                            <p:tav tm="100000">
                                              <p:val>
                                                <p:strVal val="#ppt_x"/>
                                              </p:val>
                                            </p:tav>
                                          </p:tavLst>
                                        </p:anim>
                                        <p:anim calcmode="lin" valueType="num">
                                          <p:cBhvr>
                                            <p:cTn id="45" dur="250" fill="hold"/>
                                            <p:tgtEl>
                                              <p:spTgt spid="39"/>
                                            </p:tgtEl>
                                            <p:attrNameLst>
                                              <p:attrName>ppt_y</p:attrName>
                                            </p:attrNameLst>
                                          </p:cBhvr>
                                          <p:tavLst>
                                            <p:tav tm="0">
                                              <p:val>
                                                <p:strVal val="#ppt_y-#ppt_h/2"/>
                                              </p:val>
                                            </p:tav>
                                            <p:tav tm="100000">
                                              <p:val>
                                                <p:strVal val="#ppt_y"/>
                                              </p:val>
                                            </p:tav>
                                          </p:tavLst>
                                        </p:anim>
                                        <p:anim calcmode="lin" valueType="num">
                                          <p:cBhvr>
                                            <p:cTn id="46" dur="250" fill="hold"/>
                                            <p:tgtEl>
                                              <p:spTgt spid="39"/>
                                            </p:tgtEl>
                                            <p:attrNameLst>
                                              <p:attrName>ppt_w</p:attrName>
                                            </p:attrNameLst>
                                          </p:cBhvr>
                                          <p:tavLst>
                                            <p:tav tm="0">
                                              <p:val>
                                                <p:strVal val="#ppt_w"/>
                                              </p:val>
                                            </p:tav>
                                            <p:tav tm="100000">
                                              <p:val>
                                                <p:strVal val="#ppt_w"/>
                                              </p:val>
                                            </p:tav>
                                          </p:tavLst>
                                        </p:anim>
                                        <p:anim calcmode="lin" valueType="num">
                                          <p:cBhvr>
                                            <p:cTn id="47" dur="250" fill="hold"/>
                                            <p:tgtEl>
                                              <p:spTgt spid="3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37"/>
                                            </p:tgtEl>
                                            <p:attrNameLst>
                                              <p:attrName>style.visibility</p:attrName>
                                            </p:attrNameLst>
                                          </p:cBhvr>
                                          <p:to>
                                            <p:strVal val="visible"/>
                                          </p:to>
                                        </p:set>
                                        <p:anim calcmode="lin" valueType="num">
                                          <p:cBhvr>
                                            <p:cTn id="50" dur="250" fill="hold"/>
                                            <p:tgtEl>
                                              <p:spTgt spid="37"/>
                                            </p:tgtEl>
                                            <p:attrNameLst>
                                              <p:attrName>ppt_x</p:attrName>
                                            </p:attrNameLst>
                                          </p:cBhvr>
                                          <p:tavLst>
                                            <p:tav tm="0">
                                              <p:val>
                                                <p:strVal val="#ppt_x"/>
                                              </p:val>
                                            </p:tav>
                                            <p:tav tm="100000">
                                              <p:val>
                                                <p:strVal val="#ppt_x"/>
                                              </p:val>
                                            </p:tav>
                                          </p:tavLst>
                                        </p:anim>
                                        <p:anim calcmode="lin" valueType="num">
                                          <p:cBhvr>
                                            <p:cTn id="51" dur="250" fill="hold"/>
                                            <p:tgtEl>
                                              <p:spTgt spid="37"/>
                                            </p:tgtEl>
                                            <p:attrNameLst>
                                              <p:attrName>ppt_y</p:attrName>
                                            </p:attrNameLst>
                                          </p:cBhvr>
                                          <p:tavLst>
                                            <p:tav tm="0">
                                              <p:val>
                                                <p:strVal val="#ppt_y-#ppt_h/2"/>
                                              </p:val>
                                            </p:tav>
                                            <p:tav tm="100000">
                                              <p:val>
                                                <p:strVal val="#ppt_y"/>
                                              </p:val>
                                            </p:tav>
                                          </p:tavLst>
                                        </p:anim>
                                        <p:anim calcmode="lin" valueType="num">
                                          <p:cBhvr>
                                            <p:cTn id="52" dur="250" fill="hold"/>
                                            <p:tgtEl>
                                              <p:spTgt spid="37"/>
                                            </p:tgtEl>
                                            <p:attrNameLst>
                                              <p:attrName>ppt_w</p:attrName>
                                            </p:attrNameLst>
                                          </p:cBhvr>
                                          <p:tavLst>
                                            <p:tav tm="0">
                                              <p:val>
                                                <p:strVal val="#ppt_w"/>
                                              </p:val>
                                            </p:tav>
                                            <p:tav tm="100000">
                                              <p:val>
                                                <p:strVal val="#ppt_w"/>
                                              </p:val>
                                            </p:tav>
                                          </p:tavLst>
                                        </p:anim>
                                        <p:anim calcmode="lin" valueType="num">
                                          <p:cBhvr>
                                            <p:cTn id="53" dur="250" fill="hold"/>
                                            <p:tgtEl>
                                              <p:spTgt spid="3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35"/>
                                            </p:tgtEl>
                                            <p:attrNameLst>
                                              <p:attrName>style.visibility</p:attrName>
                                            </p:attrNameLst>
                                          </p:cBhvr>
                                          <p:to>
                                            <p:strVal val="visible"/>
                                          </p:to>
                                        </p:set>
                                        <p:anim calcmode="lin" valueType="num">
                                          <p:cBhvr>
                                            <p:cTn id="56" dur="250" fill="hold"/>
                                            <p:tgtEl>
                                              <p:spTgt spid="35"/>
                                            </p:tgtEl>
                                            <p:attrNameLst>
                                              <p:attrName>ppt_x</p:attrName>
                                            </p:attrNameLst>
                                          </p:cBhvr>
                                          <p:tavLst>
                                            <p:tav tm="0">
                                              <p:val>
                                                <p:strVal val="#ppt_x"/>
                                              </p:val>
                                            </p:tav>
                                            <p:tav tm="100000">
                                              <p:val>
                                                <p:strVal val="#ppt_x"/>
                                              </p:val>
                                            </p:tav>
                                          </p:tavLst>
                                        </p:anim>
                                        <p:anim calcmode="lin" valueType="num">
                                          <p:cBhvr>
                                            <p:cTn id="57" dur="250" fill="hold"/>
                                            <p:tgtEl>
                                              <p:spTgt spid="35"/>
                                            </p:tgtEl>
                                            <p:attrNameLst>
                                              <p:attrName>ppt_y</p:attrName>
                                            </p:attrNameLst>
                                          </p:cBhvr>
                                          <p:tavLst>
                                            <p:tav tm="0">
                                              <p:val>
                                                <p:strVal val="#ppt_y-#ppt_h/2"/>
                                              </p:val>
                                            </p:tav>
                                            <p:tav tm="100000">
                                              <p:val>
                                                <p:strVal val="#ppt_y"/>
                                              </p:val>
                                            </p:tav>
                                          </p:tavLst>
                                        </p:anim>
                                        <p:anim calcmode="lin" valueType="num">
                                          <p:cBhvr>
                                            <p:cTn id="58" dur="250" fill="hold"/>
                                            <p:tgtEl>
                                              <p:spTgt spid="35"/>
                                            </p:tgtEl>
                                            <p:attrNameLst>
                                              <p:attrName>ppt_w</p:attrName>
                                            </p:attrNameLst>
                                          </p:cBhvr>
                                          <p:tavLst>
                                            <p:tav tm="0">
                                              <p:val>
                                                <p:strVal val="#ppt_w"/>
                                              </p:val>
                                            </p:tav>
                                            <p:tav tm="100000">
                                              <p:val>
                                                <p:strVal val="#ppt_w"/>
                                              </p:val>
                                            </p:tav>
                                          </p:tavLst>
                                        </p:anim>
                                        <p:anim calcmode="lin" valueType="num">
                                          <p:cBhvr>
                                            <p:cTn id="59" dur="250" fill="hold"/>
                                            <p:tgtEl>
                                              <p:spTgt spid="3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33"/>
                                            </p:tgtEl>
                                            <p:attrNameLst>
                                              <p:attrName>style.visibility</p:attrName>
                                            </p:attrNameLst>
                                          </p:cBhvr>
                                          <p:to>
                                            <p:strVal val="visible"/>
                                          </p:to>
                                        </p:se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ppt_h/2"/>
                                              </p:val>
                                            </p:tav>
                                            <p:tav tm="100000">
                                              <p:val>
                                                <p:strVal val="#ppt_y"/>
                                              </p:val>
                                            </p:tav>
                                          </p:tavLst>
                                        </p:anim>
                                        <p:anim calcmode="lin" valueType="num">
                                          <p:cBhvr>
                                            <p:cTn id="64" dur="250" fill="hold"/>
                                            <p:tgtEl>
                                              <p:spTgt spid="33"/>
                                            </p:tgtEl>
                                            <p:attrNameLst>
                                              <p:attrName>ppt_w</p:attrName>
                                            </p:attrNameLst>
                                          </p:cBhvr>
                                          <p:tavLst>
                                            <p:tav tm="0">
                                              <p:val>
                                                <p:strVal val="#ppt_w"/>
                                              </p:val>
                                            </p:tav>
                                            <p:tav tm="100000">
                                              <p:val>
                                                <p:strVal val="#ppt_w"/>
                                              </p:val>
                                            </p:tav>
                                          </p:tavLst>
                                        </p:anim>
                                        <p:anim calcmode="lin" valueType="num">
                                          <p:cBhvr>
                                            <p:cTn id="65" dur="250" fill="hold"/>
                                            <p:tgtEl>
                                              <p:spTgt spid="3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31"/>
                                            </p:tgtEl>
                                            <p:attrNameLst>
                                              <p:attrName>style.visibility</p:attrName>
                                            </p:attrNameLst>
                                          </p:cBhvr>
                                          <p:to>
                                            <p:strVal val="visible"/>
                                          </p:to>
                                        </p:se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ppt_h/2"/>
                                              </p:val>
                                            </p:tav>
                                            <p:tav tm="100000">
                                              <p:val>
                                                <p:strVal val="#ppt_y"/>
                                              </p:val>
                                            </p:tav>
                                          </p:tavLst>
                                        </p:anim>
                                        <p:anim calcmode="lin" valueType="num">
                                          <p:cBhvr>
                                            <p:cTn id="70" dur="250" fill="hold"/>
                                            <p:tgtEl>
                                              <p:spTgt spid="31"/>
                                            </p:tgtEl>
                                            <p:attrNameLst>
                                              <p:attrName>ppt_w</p:attrName>
                                            </p:attrNameLst>
                                          </p:cBhvr>
                                          <p:tavLst>
                                            <p:tav tm="0">
                                              <p:val>
                                                <p:strVal val="#ppt_w"/>
                                              </p:val>
                                            </p:tav>
                                            <p:tav tm="100000">
                                              <p:val>
                                                <p:strVal val="#ppt_w"/>
                                              </p:val>
                                            </p:tav>
                                          </p:tavLst>
                                        </p:anim>
                                        <p:anim calcmode="lin" valueType="num">
                                          <p:cBhvr>
                                            <p:cTn id="71" dur="250" fill="hold"/>
                                            <p:tgtEl>
                                              <p:spTgt spid="3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36"/>
                                            </p:tgtEl>
                                            <p:attrNameLst>
                                              <p:attrName>style.visibility</p:attrName>
                                            </p:attrNameLst>
                                          </p:cBhvr>
                                          <p:to>
                                            <p:strVal val="visible"/>
                                          </p:to>
                                        </p:set>
                                        <p:animEffect transition="in" filter="wipe(left)">
                                          <p:cBhvr>
                                            <p:cTn id="78" dur="500"/>
                                            <p:tgtEl>
                                              <p:spTgt spid="3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32"/>
                                            </p:tgtEl>
                                            <p:attrNameLst>
                                              <p:attrName>style.visibility</p:attrName>
                                            </p:attrNameLst>
                                          </p:cBhvr>
                                          <p:to>
                                            <p:strVal val="visible"/>
                                          </p:to>
                                        </p:set>
                                        <p:animEffect transition="in" filter="wipe(left)">
                                          <p:cBhvr>
                                            <p:cTn id="84" dur="500"/>
                                            <p:tgtEl>
                                              <p:spTgt spid="3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30"/>
                                            </p:tgtEl>
                                            <p:attrNameLst>
                                              <p:attrName>style.visibility</p:attrName>
                                            </p:attrNameLst>
                                          </p:cBhvr>
                                          <p:to>
                                            <p:strVal val="visible"/>
                                          </p:to>
                                        </p:set>
                                        <p:animEffect transition="in" filter="wipe(left)">
                                          <p:cBhvr>
                                            <p:cTn id="8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30" grpId="0"/>
          <p:bldP spid="31" grpId="0"/>
          <p:bldP spid="32" grpId="0"/>
          <p:bldP spid="33" grpId="0"/>
          <p:bldP spid="34" grpId="0"/>
          <p:bldP spid="35" grpId="0"/>
          <p:bldP spid="36" grpId="0"/>
          <p:bldP spid="37" grpId="0"/>
          <p:bldP spid="38" grpId="0"/>
          <p:bldP spid="3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sp>
        <p:nvSpPr>
          <p:cNvPr id="3" name="矩形 2"/>
          <p:cNvSpPr/>
          <p:nvPr/>
        </p:nvSpPr>
        <p:spPr>
          <a:xfrm>
            <a:off x="845586" y="1437624"/>
            <a:ext cx="1350150" cy="1350150"/>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33" name="矩形 32"/>
          <p:cNvSpPr/>
          <p:nvPr/>
        </p:nvSpPr>
        <p:spPr>
          <a:xfrm>
            <a:off x="845586" y="2787774"/>
            <a:ext cx="1350150" cy="810090"/>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p:txBody>
      </p:sp>
      <p:sp>
        <p:nvSpPr>
          <p:cNvPr id="43" name="矩形 42"/>
          <p:cNvSpPr/>
          <p:nvPr/>
        </p:nvSpPr>
        <p:spPr>
          <a:xfrm>
            <a:off x="2371256" y="1437624"/>
            <a:ext cx="1350150" cy="1350150"/>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4" name="矩形 43"/>
          <p:cNvSpPr/>
          <p:nvPr/>
        </p:nvSpPr>
        <p:spPr>
          <a:xfrm>
            <a:off x="2371256" y="2787774"/>
            <a:ext cx="1350150" cy="810090"/>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p:txBody>
      </p:sp>
      <p:sp>
        <p:nvSpPr>
          <p:cNvPr id="45" name="矩形 44"/>
          <p:cNvSpPr/>
          <p:nvPr/>
        </p:nvSpPr>
        <p:spPr>
          <a:xfrm>
            <a:off x="3896925" y="1437624"/>
            <a:ext cx="1350150" cy="1350150"/>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8" name="矩形 47"/>
          <p:cNvSpPr/>
          <p:nvPr/>
        </p:nvSpPr>
        <p:spPr>
          <a:xfrm>
            <a:off x="3896925" y="2787774"/>
            <a:ext cx="1350150" cy="810090"/>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p:txBody>
      </p:sp>
      <p:sp>
        <p:nvSpPr>
          <p:cNvPr id="49" name="矩形 48"/>
          <p:cNvSpPr/>
          <p:nvPr/>
        </p:nvSpPr>
        <p:spPr>
          <a:xfrm>
            <a:off x="5422595" y="1437624"/>
            <a:ext cx="1350150" cy="1350150"/>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0" name="矩形 49"/>
          <p:cNvSpPr/>
          <p:nvPr/>
        </p:nvSpPr>
        <p:spPr>
          <a:xfrm>
            <a:off x="5422595" y="2787774"/>
            <a:ext cx="1350150" cy="810090"/>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p:txBody>
      </p:sp>
      <p:sp>
        <p:nvSpPr>
          <p:cNvPr id="51" name="矩形 50"/>
          <p:cNvSpPr/>
          <p:nvPr/>
        </p:nvSpPr>
        <p:spPr>
          <a:xfrm>
            <a:off x="6948264" y="1437624"/>
            <a:ext cx="1350150" cy="1350150"/>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2" name="矩形 51"/>
          <p:cNvSpPr/>
          <p:nvPr/>
        </p:nvSpPr>
        <p:spPr>
          <a:xfrm>
            <a:off x="6948264" y="2787774"/>
            <a:ext cx="1350150" cy="810090"/>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a:p>
            <a:pPr algn="ct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点击添加标题</a:t>
            </a:r>
          </a:p>
        </p:txBody>
      </p:sp>
      <p:grpSp>
        <p:nvGrpSpPr>
          <p:cNvPr id="53" name="组合 52"/>
          <p:cNvGrpSpPr/>
          <p:nvPr/>
        </p:nvGrpSpPr>
        <p:grpSpPr>
          <a:xfrm>
            <a:off x="1277832" y="1599644"/>
            <a:ext cx="485658" cy="624285"/>
            <a:chOff x="3095876" y="2479873"/>
            <a:chExt cx="366231" cy="470769"/>
          </a:xfrm>
        </p:grpSpPr>
        <p:sp>
          <p:nvSpPr>
            <p:cNvPr id="54"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55"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56"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57"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grpSp>
      <p:sp>
        <p:nvSpPr>
          <p:cNvPr id="58" name="Freeform 64"/>
          <p:cNvSpPr>
            <a:spLocks noEditPoints="1"/>
          </p:cNvSpPr>
          <p:nvPr/>
        </p:nvSpPr>
        <p:spPr bwMode="auto">
          <a:xfrm flipH="1">
            <a:off x="2712047" y="1634653"/>
            <a:ext cx="668571" cy="55426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grpSp>
        <p:nvGrpSpPr>
          <p:cNvPr id="59" name="组合 58"/>
          <p:cNvGrpSpPr/>
          <p:nvPr/>
        </p:nvGrpSpPr>
        <p:grpSpPr>
          <a:xfrm>
            <a:off x="4363319" y="1608070"/>
            <a:ext cx="417362" cy="607433"/>
            <a:chOff x="5690315" y="3674507"/>
            <a:chExt cx="314729" cy="458061"/>
          </a:xfrm>
        </p:grpSpPr>
        <p:sp>
          <p:nvSpPr>
            <p:cNvPr id="60"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61"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grpSp>
      <p:sp>
        <p:nvSpPr>
          <p:cNvPr id="62" name="Freeform 9"/>
          <p:cNvSpPr>
            <a:spLocks/>
          </p:cNvSpPr>
          <p:nvPr/>
        </p:nvSpPr>
        <p:spPr bwMode="auto">
          <a:xfrm flipH="1">
            <a:off x="5750759" y="1694465"/>
            <a:ext cx="693825" cy="434640"/>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grpSp>
        <p:nvGrpSpPr>
          <p:cNvPr id="63" name="组合 62"/>
          <p:cNvGrpSpPr/>
          <p:nvPr/>
        </p:nvGrpSpPr>
        <p:grpSpPr>
          <a:xfrm>
            <a:off x="7327599" y="1633987"/>
            <a:ext cx="591480" cy="555596"/>
            <a:chOff x="1784487" y="2486066"/>
            <a:chExt cx="446032" cy="418971"/>
          </a:xfrm>
        </p:grpSpPr>
        <p:sp>
          <p:nvSpPr>
            <p:cNvPr id="64"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65"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66"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67"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68"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sp>
          <p:nvSpPr>
            <p:cNvPr id="69"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grpSp>
      <p:grpSp>
        <p:nvGrpSpPr>
          <p:cNvPr id="18" name="组合 17"/>
          <p:cNvGrpSpPr/>
          <p:nvPr/>
        </p:nvGrpSpPr>
        <p:grpSpPr>
          <a:xfrm>
            <a:off x="1439655" y="2409732"/>
            <a:ext cx="6264695" cy="162018"/>
            <a:chOff x="1918742" y="3212976"/>
            <a:chExt cx="8352927" cy="216024"/>
          </a:xfrm>
        </p:grpSpPr>
        <p:sp>
          <p:nvSpPr>
            <p:cNvPr id="13" name="椭圆 12"/>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73" name="椭圆 72"/>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74" name="椭圆 73"/>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75" name="椭圆 74"/>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76" name="椭圆 75"/>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6" name="矩形 15"/>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
        <p:nvSpPr>
          <p:cNvPr id="19" name="等腰三角形 18"/>
          <p:cNvSpPr/>
          <p:nvPr/>
        </p:nvSpPr>
        <p:spPr>
          <a:xfrm flipV="1">
            <a:off x="1426693" y="3597864"/>
            <a:ext cx="187941" cy="1620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77" name="等腰三角形 76"/>
          <p:cNvSpPr/>
          <p:nvPr/>
        </p:nvSpPr>
        <p:spPr>
          <a:xfrm flipV="1">
            <a:off x="2952362" y="3597864"/>
            <a:ext cx="187941" cy="1620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78" name="等腰三角形 77"/>
          <p:cNvSpPr/>
          <p:nvPr/>
        </p:nvSpPr>
        <p:spPr>
          <a:xfrm flipV="1">
            <a:off x="4478032" y="3597864"/>
            <a:ext cx="187941" cy="1620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79" name="等腰三角形 78"/>
          <p:cNvSpPr/>
          <p:nvPr/>
        </p:nvSpPr>
        <p:spPr>
          <a:xfrm flipV="1">
            <a:off x="6003701" y="3597864"/>
            <a:ext cx="187941" cy="1620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1013">
                <a:solidFill>
                  <a:prstClr val="white"/>
                </a:solidFill>
                <a:latin typeface="等线"/>
                <a:ea typeface="微软雅黑"/>
              </a:rPr>
              <a:t>4</a:t>
            </a:r>
            <a:endParaRPr lang="zh-CN" altLang="en-US" sz="1013">
              <a:solidFill>
                <a:prstClr val="white"/>
              </a:solidFill>
              <a:latin typeface="等线"/>
              <a:ea typeface="微软雅黑"/>
            </a:endParaRPr>
          </a:p>
        </p:txBody>
      </p:sp>
      <p:sp>
        <p:nvSpPr>
          <p:cNvPr id="80" name="等腰三角形 79"/>
          <p:cNvSpPr/>
          <p:nvPr/>
        </p:nvSpPr>
        <p:spPr>
          <a:xfrm flipV="1">
            <a:off x="7529371" y="3597864"/>
            <a:ext cx="187941" cy="16201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0" name="TextBox 19"/>
          <p:cNvSpPr txBox="1"/>
          <p:nvPr/>
        </p:nvSpPr>
        <p:spPr>
          <a:xfrm>
            <a:off x="1118149" y="3860927"/>
            <a:ext cx="805029" cy="248209"/>
          </a:xfrm>
          <a:prstGeom prst="rect">
            <a:avLst/>
          </a:prstGeom>
          <a:noFill/>
        </p:spPr>
        <p:txBody>
          <a:bodyPr wrap="none" rtlCol="0">
            <a:spAutoFit/>
          </a:bodyPr>
          <a:lstStyle/>
          <a:p>
            <a:pPr algn="ctr" defTabSz="685800" fontAlgn="auto">
              <a:spcBef>
                <a:spcPts val="0"/>
              </a:spcBef>
              <a:spcAft>
                <a:spcPts val="0"/>
              </a:spcAft>
            </a:pPr>
            <a:r>
              <a:rPr lang="en-US" altLang="zh-CN" sz="1013" dirty="0" smtClean="0">
                <a:solidFill>
                  <a:prstClr val="white"/>
                </a:solidFill>
                <a:latin typeface="HelveticaNeueLT Pro 35 Th" pitchFamily="34" charset="0"/>
                <a:ea typeface="华文细黑" pitchFamily="2" charset="-122"/>
              </a:rPr>
              <a:t>2014</a:t>
            </a:r>
            <a:r>
              <a:rPr lang="zh-CN" altLang="en-US" sz="1013" dirty="0" smtClean="0">
                <a:solidFill>
                  <a:prstClr val="white"/>
                </a:solidFill>
                <a:latin typeface="HelveticaNeueLT Pro 35 Th" pitchFamily="34" charset="0"/>
                <a:ea typeface="华文细黑" pitchFamily="2" charset="-122"/>
              </a:rPr>
              <a:t>年</a:t>
            </a:r>
            <a:r>
              <a:rPr lang="en-US" altLang="zh-CN" sz="1013" dirty="0">
                <a:solidFill>
                  <a:prstClr val="white"/>
                </a:solidFill>
                <a:latin typeface="HelveticaNeueLT Pro 35 Th" pitchFamily="34" charset="0"/>
                <a:ea typeface="华文细黑" pitchFamily="2" charset="-122"/>
              </a:rPr>
              <a:t>6</a:t>
            </a:r>
            <a:r>
              <a:rPr lang="zh-CN" altLang="en-US" sz="1013" dirty="0">
                <a:solidFill>
                  <a:prstClr val="white"/>
                </a:solidFill>
                <a:latin typeface="HelveticaNeueLT Pro 35 Th" pitchFamily="34" charset="0"/>
                <a:ea typeface="华文细黑" pitchFamily="2" charset="-122"/>
              </a:rPr>
              <a:t>月</a:t>
            </a:r>
          </a:p>
        </p:txBody>
      </p:sp>
      <p:sp>
        <p:nvSpPr>
          <p:cNvPr id="81" name="TextBox 80"/>
          <p:cNvSpPr txBox="1"/>
          <p:nvPr/>
        </p:nvSpPr>
        <p:spPr>
          <a:xfrm>
            <a:off x="2643819" y="3860927"/>
            <a:ext cx="805029" cy="248209"/>
          </a:xfrm>
          <a:prstGeom prst="rect">
            <a:avLst/>
          </a:prstGeom>
          <a:noFill/>
        </p:spPr>
        <p:txBody>
          <a:bodyPr wrap="none" rtlCol="0">
            <a:spAutoFit/>
          </a:bodyPr>
          <a:lstStyle/>
          <a:p>
            <a:pPr algn="ctr" defTabSz="685800" fontAlgn="auto">
              <a:spcBef>
                <a:spcPts val="0"/>
              </a:spcBef>
              <a:spcAft>
                <a:spcPts val="0"/>
              </a:spcAft>
            </a:pPr>
            <a:r>
              <a:rPr lang="en-US" altLang="zh-CN" sz="1013" dirty="0" smtClean="0">
                <a:solidFill>
                  <a:prstClr val="white"/>
                </a:solidFill>
                <a:latin typeface="HelveticaNeueLT Pro 35 Th" pitchFamily="34" charset="0"/>
                <a:ea typeface="华文细黑" pitchFamily="2" charset="-122"/>
              </a:rPr>
              <a:t>2015</a:t>
            </a:r>
            <a:r>
              <a:rPr lang="zh-CN" altLang="en-US" sz="1013" dirty="0" smtClean="0">
                <a:solidFill>
                  <a:prstClr val="white"/>
                </a:solidFill>
                <a:latin typeface="HelveticaNeueLT Pro 35 Th" pitchFamily="34" charset="0"/>
                <a:ea typeface="华文细黑" pitchFamily="2" charset="-122"/>
              </a:rPr>
              <a:t>年</a:t>
            </a:r>
            <a:r>
              <a:rPr lang="en-US" altLang="zh-CN" sz="1013" dirty="0">
                <a:solidFill>
                  <a:prstClr val="white"/>
                </a:solidFill>
                <a:latin typeface="HelveticaNeueLT Pro 35 Th" pitchFamily="34" charset="0"/>
                <a:ea typeface="华文细黑" pitchFamily="2" charset="-122"/>
              </a:rPr>
              <a:t>6</a:t>
            </a:r>
            <a:r>
              <a:rPr lang="zh-CN" altLang="en-US" sz="1013" dirty="0">
                <a:solidFill>
                  <a:prstClr val="white"/>
                </a:solidFill>
                <a:latin typeface="HelveticaNeueLT Pro 35 Th" pitchFamily="34" charset="0"/>
                <a:ea typeface="华文细黑" pitchFamily="2" charset="-122"/>
              </a:rPr>
              <a:t>月</a:t>
            </a:r>
          </a:p>
        </p:txBody>
      </p:sp>
      <p:sp>
        <p:nvSpPr>
          <p:cNvPr id="82" name="TextBox 81"/>
          <p:cNvSpPr txBox="1"/>
          <p:nvPr/>
        </p:nvSpPr>
        <p:spPr>
          <a:xfrm>
            <a:off x="4169489" y="3860927"/>
            <a:ext cx="805029" cy="248209"/>
          </a:xfrm>
          <a:prstGeom prst="rect">
            <a:avLst/>
          </a:prstGeom>
          <a:noFill/>
        </p:spPr>
        <p:txBody>
          <a:bodyPr wrap="none" rtlCol="0">
            <a:spAutoFit/>
          </a:bodyPr>
          <a:lstStyle/>
          <a:p>
            <a:pPr algn="ctr" defTabSz="685800" fontAlgn="auto">
              <a:spcBef>
                <a:spcPts val="0"/>
              </a:spcBef>
              <a:spcAft>
                <a:spcPts val="0"/>
              </a:spcAft>
            </a:pPr>
            <a:r>
              <a:rPr lang="en-US" altLang="zh-CN" sz="1013" dirty="0" smtClean="0">
                <a:solidFill>
                  <a:prstClr val="white"/>
                </a:solidFill>
                <a:latin typeface="HelveticaNeueLT Pro 35 Th" pitchFamily="34" charset="0"/>
                <a:ea typeface="华文细黑" pitchFamily="2" charset="-122"/>
              </a:rPr>
              <a:t>2016</a:t>
            </a:r>
            <a:r>
              <a:rPr lang="zh-CN" altLang="en-US" sz="1013" dirty="0" smtClean="0">
                <a:solidFill>
                  <a:prstClr val="white"/>
                </a:solidFill>
                <a:latin typeface="HelveticaNeueLT Pro 35 Th" pitchFamily="34" charset="0"/>
                <a:ea typeface="华文细黑" pitchFamily="2" charset="-122"/>
              </a:rPr>
              <a:t>年</a:t>
            </a:r>
            <a:r>
              <a:rPr lang="en-US" altLang="zh-CN" sz="1013" dirty="0">
                <a:solidFill>
                  <a:prstClr val="white"/>
                </a:solidFill>
                <a:latin typeface="HelveticaNeueLT Pro 35 Th" pitchFamily="34" charset="0"/>
                <a:ea typeface="华文细黑" pitchFamily="2" charset="-122"/>
              </a:rPr>
              <a:t>6</a:t>
            </a:r>
            <a:r>
              <a:rPr lang="zh-CN" altLang="en-US" sz="1013" dirty="0">
                <a:solidFill>
                  <a:prstClr val="white"/>
                </a:solidFill>
                <a:latin typeface="HelveticaNeueLT Pro 35 Th" pitchFamily="34" charset="0"/>
                <a:ea typeface="华文细黑" pitchFamily="2" charset="-122"/>
              </a:rPr>
              <a:t>月</a:t>
            </a:r>
          </a:p>
        </p:txBody>
      </p:sp>
      <p:sp>
        <p:nvSpPr>
          <p:cNvPr id="83" name="TextBox 82"/>
          <p:cNvSpPr txBox="1"/>
          <p:nvPr/>
        </p:nvSpPr>
        <p:spPr>
          <a:xfrm>
            <a:off x="5695158" y="3860927"/>
            <a:ext cx="805029" cy="248209"/>
          </a:xfrm>
          <a:prstGeom prst="rect">
            <a:avLst/>
          </a:prstGeom>
          <a:noFill/>
        </p:spPr>
        <p:txBody>
          <a:bodyPr wrap="none" rtlCol="0">
            <a:spAutoFit/>
          </a:bodyPr>
          <a:lstStyle/>
          <a:p>
            <a:pPr algn="ctr" defTabSz="685800" fontAlgn="auto">
              <a:spcBef>
                <a:spcPts val="0"/>
              </a:spcBef>
              <a:spcAft>
                <a:spcPts val="0"/>
              </a:spcAft>
            </a:pPr>
            <a:r>
              <a:rPr lang="en-US" altLang="zh-CN" sz="1013" dirty="0" smtClean="0">
                <a:solidFill>
                  <a:prstClr val="white"/>
                </a:solidFill>
                <a:latin typeface="HelveticaNeueLT Pro 35 Th" pitchFamily="34" charset="0"/>
                <a:ea typeface="华文细黑" pitchFamily="2" charset="-122"/>
              </a:rPr>
              <a:t>2017</a:t>
            </a:r>
            <a:r>
              <a:rPr lang="zh-CN" altLang="en-US" sz="1013" dirty="0" smtClean="0">
                <a:solidFill>
                  <a:prstClr val="white"/>
                </a:solidFill>
                <a:latin typeface="HelveticaNeueLT Pro 35 Th" pitchFamily="34" charset="0"/>
                <a:ea typeface="华文细黑" pitchFamily="2" charset="-122"/>
              </a:rPr>
              <a:t>年</a:t>
            </a:r>
            <a:r>
              <a:rPr lang="en-US" altLang="zh-CN" sz="1013" dirty="0">
                <a:solidFill>
                  <a:prstClr val="white"/>
                </a:solidFill>
                <a:latin typeface="HelveticaNeueLT Pro 35 Th" pitchFamily="34" charset="0"/>
                <a:ea typeface="华文细黑" pitchFamily="2" charset="-122"/>
              </a:rPr>
              <a:t>6</a:t>
            </a:r>
            <a:r>
              <a:rPr lang="zh-CN" altLang="en-US" sz="1013" dirty="0">
                <a:solidFill>
                  <a:prstClr val="white"/>
                </a:solidFill>
                <a:latin typeface="HelveticaNeueLT Pro 35 Th" pitchFamily="34" charset="0"/>
                <a:ea typeface="华文细黑" pitchFamily="2" charset="-122"/>
              </a:rPr>
              <a:t>月</a:t>
            </a:r>
          </a:p>
        </p:txBody>
      </p:sp>
      <p:sp>
        <p:nvSpPr>
          <p:cNvPr id="84" name="TextBox 83"/>
          <p:cNvSpPr txBox="1"/>
          <p:nvPr/>
        </p:nvSpPr>
        <p:spPr>
          <a:xfrm>
            <a:off x="7220828" y="3860927"/>
            <a:ext cx="805029" cy="248209"/>
          </a:xfrm>
          <a:prstGeom prst="rect">
            <a:avLst/>
          </a:prstGeom>
          <a:noFill/>
        </p:spPr>
        <p:txBody>
          <a:bodyPr wrap="none" rtlCol="0">
            <a:spAutoFit/>
          </a:bodyPr>
          <a:lstStyle/>
          <a:p>
            <a:pPr algn="ctr" defTabSz="685800" fontAlgn="auto">
              <a:spcBef>
                <a:spcPts val="0"/>
              </a:spcBef>
              <a:spcAft>
                <a:spcPts val="0"/>
              </a:spcAft>
            </a:pPr>
            <a:r>
              <a:rPr lang="en-US" altLang="zh-CN" sz="1013" dirty="0" smtClean="0">
                <a:solidFill>
                  <a:prstClr val="white"/>
                </a:solidFill>
                <a:latin typeface="HelveticaNeueLT Pro 35 Th" pitchFamily="34" charset="0"/>
                <a:ea typeface="华文细黑" pitchFamily="2" charset="-122"/>
              </a:rPr>
              <a:t>2018</a:t>
            </a:r>
            <a:r>
              <a:rPr lang="zh-CN" altLang="en-US" sz="1013" dirty="0" smtClean="0">
                <a:solidFill>
                  <a:prstClr val="white"/>
                </a:solidFill>
                <a:latin typeface="HelveticaNeueLT Pro 35 Th" pitchFamily="34" charset="0"/>
                <a:ea typeface="华文细黑" pitchFamily="2" charset="-122"/>
              </a:rPr>
              <a:t>年</a:t>
            </a:r>
            <a:r>
              <a:rPr lang="en-US" altLang="zh-CN" sz="1013" dirty="0">
                <a:solidFill>
                  <a:prstClr val="white"/>
                </a:solidFill>
                <a:latin typeface="HelveticaNeueLT Pro 35 Th" pitchFamily="34" charset="0"/>
                <a:ea typeface="华文细黑" pitchFamily="2" charset="-122"/>
              </a:rPr>
              <a:t>6</a:t>
            </a:r>
            <a:r>
              <a:rPr lang="zh-CN" altLang="en-US" sz="1013" dirty="0">
                <a:solidFill>
                  <a:prstClr val="white"/>
                </a:solidFill>
                <a:latin typeface="HelveticaNeueLT Pro 35 Th" pitchFamily="34" charset="0"/>
                <a:ea typeface="华文细黑" pitchFamily="2" charset="-122"/>
              </a:rPr>
              <a:t>月</a:t>
            </a:r>
          </a:p>
        </p:txBody>
      </p:sp>
    </p:spTree>
    <p:extLst>
      <p:ext uri="{BB962C8B-B14F-4D97-AF65-F5344CB8AC3E}">
        <p14:creationId xmlns:p14="http://schemas.microsoft.com/office/powerpoint/2010/main" val="2309440525"/>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ppt_x"/>
                                          </p:val>
                                        </p:tav>
                                        <p:tav tm="100000">
                                          <p:val>
                                            <p:strVal val="#ppt_x"/>
                                          </p:val>
                                        </p:tav>
                                      </p:tavLst>
                                    </p:anim>
                                    <p:anim calcmode="lin" valueType="num">
                                      <p:cBhvr additive="base">
                                        <p:cTn id="24" dur="500" fill="hold"/>
                                        <p:tgtEl>
                                          <p:spTgt spid="45"/>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fill="hold"/>
                                        <p:tgtEl>
                                          <p:spTgt spid="48"/>
                                        </p:tgtEl>
                                        <p:attrNameLst>
                                          <p:attrName>ppt_x</p:attrName>
                                        </p:attrNameLst>
                                      </p:cBhvr>
                                      <p:tavLst>
                                        <p:tav tm="0">
                                          <p:val>
                                            <p:strVal val="#ppt_x"/>
                                          </p:val>
                                        </p:tav>
                                        <p:tav tm="100000">
                                          <p:val>
                                            <p:strVal val="#ppt_x"/>
                                          </p:val>
                                        </p:tav>
                                      </p:tavLst>
                                    </p:anim>
                                    <p:anim calcmode="lin" valueType="num">
                                      <p:cBhvr additive="base">
                                        <p:cTn id="28" dur="500" fill="hold"/>
                                        <p:tgtEl>
                                          <p:spTgt spid="48"/>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500" fill="hold"/>
                                        <p:tgtEl>
                                          <p:spTgt spid="49"/>
                                        </p:tgtEl>
                                        <p:attrNameLst>
                                          <p:attrName>ppt_x</p:attrName>
                                        </p:attrNameLst>
                                      </p:cBhvr>
                                      <p:tavLst>
                                        <p:tav tm="0">
                                          <p:val>
                                            <p:strVal val="#ppt_x"/>
                                          </p:val>
                                        </p:tav>
                                        <p:tav tm="100000">
                                          <p:val>
                                            <p:strVal val="#ppt_x"/>
                                          </p:val>
                                        </p:tav>
                                      </p:tavLst>
                                    </p:anim>
                                    <p:anim calcmode="lin" valueType="num">
                                      <p:cBhvr additive="base">
                                        <p:cTn id="32" dur="500" fill="hold"/>
                                        <p:tgtEl>
                                          <p:spTgt spid="49"/>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1000"/>
                                        <p:tgtEl>
                                          <p:spTgt spid="58"/>
                                        </p:tgtEl>
                                      </p:cBhvr>
                                    </p:animEffect>
                                    <p:anim calcmode="lin" valueType="num">
                                      <p:cBhvr>
                                        <p:cTn id="53" dur="1000" fill="hold"/>
                                        <p:tgtEl>
                                          <p:spTgt spid="58"/>
                                        </p:tgtEl>
                                        <p:attrNameLst>
                                          <p:attrName>ppt_x</p:attrName>
                                        </p:attrNameLst>
                                      </p:cBhvr>
                                      <p:tavLst>
                                        <p:tav tm="0">
                                          <p:val>
                                            <p:strVal val="#ppt_x"/>
                                          </p:val>
                                        </p:tav>
                                        <p:tav tm="100000">
                                          <p:val>
                                            <p:strVal val="#ppt_x"/>
                                          </p:val>
                                        </p:tav>
                                      </p:tavLst>
                                    </p:anim>
                                    <p:anim calcmode="lin" valueType="num">
                                      <p:cBhvr>
                                        <p:cTn id="54" dur="1000" fill="hold"/>
                                        <p:tgtEl>
                                          <p:spTgt spid="5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1000"/>
                                        <p:tgtEl>
                                          <p:spTgt spid="59"/>
                                        </p:tgtEl>
                                      </p:cBhvr>
                                    </p:animEffect>
                                    <p:anim calcmode="lin" valueType="num">
                                      <p:cBhvr>
                                        <p:cTn id="58" dur="1000" fill="hold"/>
                                        <p:tgtEl>
                                          <p:spTgt spid="59"/>
                                        </p:tgtEl>
                                        <p:attrNameLst>
                                          <p:attrName>ppt_x</p:attrName>
                                        </p:attrNameLst>
                                      </p:cBhvr>
                                      <p:tavLst>
                                        <p:tav tm="0">
                                          <p:val>
                                            <p:strVal val="#ppt_x"/>
                                          </p:val>
                                        </p:tav>
                                        <p:tav tm="100000">
                                          <p:val>
                                            <p:strVal val="#ppt_x"/>
                                          </p:val>
                                        </p:tav>
                                      </p:tavLst>
                                    </p:anim>
                                    <p:anim calcmode="lin" valueType="num">
                                      <p:cBhvr>
                                        <p:cTn id="59" dur="1000" fill="hold"/>
                                        <p:tgtEl>
                                          <p:spTgt spid="5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1000"/>
                                        <p:tgtEl>
                                          <p:spTgt spid="62"/>
                                        </p:tgtEl>
                                      </p:cBhvr>
                                    </p:animEffect>
                                    <p:anim calcmode="lin" valueType="num">
                                      <p:cBhvr>
                                        <p:cTn id="63" dur="1000" fill="hold"/>
                                        <p:tgtEl>
                                          <p:spTgt spid="62"/>
                                        </p:tgtEl>
                                        <p:attrNameLst>
                                          <p:attrName>ppt_x</p:attrName>
                                        </p:attrNameLst>
                                      </p:cBhvr>
                                      <p:tavLst>
                                        <p:tav tm="0">
                                          <p:val>
                                            <p:strVal val="#ppt_x"/>
                                          </p:val>
                                        </p:tav>
                                        <p:tav tm="100000">
                                          <p:val>
                                            <p:strVal val="#ppt_x"/>
                                          </p:val>
                                        </p:tav>
                                      </p:tavLst>
                                    </p:anim>
                                    <p:anim calcmode="lin" valueType="num">
                                      <p:cBhvr>
                                        <p:cTn id="64" dur="1000" fill="hold"/>
                                        <p:tgtEl>
                                          <p:spTgt spid="6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1000"/>
                                        <p:tgtEl>
                                          <p:spTgt spid="63"/>
                                        </p:tgtEl>
                                      </p:cBhvr>
                                    </p:animEffect>
                                    <p:anim calcmode="lin" valueType="num">
                                      <p:cBhvr>
                                        <p:cTn id="68" dur="1000" fill="hold"/>
                                        <p:tgtEl>
                                          <p:spTgt spid="63"/>
                                        </p:tgtEl>
                                        <p:attrNameLst>
                                          <p:attrName>ppt_x</p:attrName>
                                        </p:attrNameLst>
                                      </p:cBhvr>
                                      <p:tavLst>
                                        <p:tav tm="0">
                                          <p:val>
                                            <p:strVal val="#ppt_x"/>
                                          </p:val>
                                        </p:tav>
                                        <p:tav tm="100000">
                                          <p:val>
                                            <p:strVal val="#ppt_x"/>
                                          </p:val>
                                        </p:tav>
                                      </p:tavLst>
                                    </p:anim>
                                    <p:anim calcmode="lin" valueType="num">
                                      <p:cBhvr>
                                        <p:cTn id="69" dur="1000" fill="hold"/>
                                        <p:tgtEl>
                                          <p:spTgt spid="63"/>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18"/>
                                        </p:tgtEl>
                                        <p:attrNameLst>
                                          <p:attrName>style.visibility</p:attrName>
                                        </p:attrNameLst>
                                      </p:cBhvr>
                                      <p:to>
                                        <p:strVal val="visible"/>
                                      </p:to>
                                    </p:set>
                                    <p:animEffect transition="in" filter="wipe(left)">
                                      <p:cBhvr>
                                        <p:cTn id="72" dur="500"/>
                                        <p:tgtEl>
                                          <p:spTgt spid="18"/>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anim calcmode="lin" valueType="num">
                                      <p:cBhvr>
                                        <p:cTn id="79" dur="500" fill="hold"/>
                                        <p:tgtEl>
                                          <p:spTgt spid="20"/>
                                        </p:tgtEl>
                                        <p:attrNameLst>
                                          <p:attrName>ppt_x</p:attrName>
                                        </p:attrNameLst>
                                      </p:cBhvr>
                                      <p:tavLst>
                                        <p:tav tm="0">
                                          <p:val>
                                            <p:strVal val="#ppt_x"/>
                                          </p:val>
                                        </p:tav>
                                        <p:tav tm="100000">
                                          <p:val>
                                            <p:strVal val="#ppt_x"/>
                                          </p:val>
                                        </p:tav>
                                      </p:tavLst>
                                    </p:anim>
                                    <p:anim calcmode="lin" valueType="num">
                                      <p:cBhvr>
                                        <p:cTn id="80" dur="500" fill="hold"/>
                                        <p:tgtEl>
                                          <p:spTgt spid="20"/>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77"/>
                                        </p:tgtEl>
                                        <p:attrNameLst>
                                          <p:attrName>style.visibility</p:attrName>
                                        </p:attrNameLst>
                                      </p:cBhvr>
                                      <p:to>
                                        <p:strVal val="visible"/>
                                      </p:to>
                                    </p:set>
                                    <p:animEffect transition="in" filter="fade">
                                      <p:cBhvr>
                                        <p:cTn id="83" dur="500"/>
                                        <p:tgtEl>
                                          <p:spTgt spid="7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78"/>
                                        </p:tgtEl>
                                        <p:attrNameLst>
                                          <p:attrName>style.visibility</p:attrName>
                                        </p:attrNameLst>
                                      </p:cBhvr>
                                      <p:to>
                                        <p:strVal val="visible"/>
                                      </p:to>
                                    </p:set>
                                    <p:animEffect transition="in" filter="fade">
                                      <p:cBhvr>
                                        <p:cTn id="86" dur="500"/>
                                        <p:tgtEl>
                                          <p:spTgt spid="7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79"/>
                                        </p:tgtEl>
                                        <p:attrNameLst>
                                          <p:attrName>style.visibility</p:attrName>
                                        </p:attrNameLst>
                                      </p:cBhvr>
                                      <p:to>
                                        <p:strVal val="visible"/>
                                      </p:to>
                                    </p:set>
                                    <p:animEffect transition="in" filter="fade">
                                      <p:cBhvr>
                                        <p:cTn id="89" dur="500"/>
                                        <p:tgtEl>
                                          <p:spTgt spid="7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80"/>
                                        </p:tgtEl>
                                        <p:attrNameLst>
                                          <p:attrName>style.visibility</p:attrName>
                                        </p:attrNameLst>
                                      </p:cBhvr>
                                      <p:to>
                                        <p:strVal val="visible"/>
                                      </p:to>
                                    </p:set>
                                    <p:animEffect transition="in" filter="fade">
                                      <p:cBhvr>
                                        <p:cTn id="92" dur="500"/>
                                        <p:tgtEl>
                                          <p:spTgt spid="8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anim calcmode="lin" valueType="num">
                                      <p:cBhvr>
                                        <p:cTn id="96" dur="500" fill="hold"/>
                                        <p:tgtEl>
                                          <p:spTgt spid="81"/>
                                        </p:tgtEl>
                                        <p:attrNameLst>
                                          <p:attrName>ppt_x</p:attrName>
                                        </p:attrNameLst>
                                      </p:cBhvr>
                                      <p:tavLst>
                                        <p:tav tm="0">
                                          <p:val>
                                            <p:strVal val="#ppt_x"/>
                                          </p:val>
                                        </p:tav>
                                        <p:tav tm="100000">
                                          <p:val>
                                            <p:strVal val="#ppt_x"/>
                                          </p:val>
                                        </p:tav>
                                      </p:tavLst>
                                    </p:anim>
                                    <p:anim calcmode="lin" valueType="num">
                                      <p:cBhvr>
                                        <p:cTn id="97" dur="500" fill="hold"/>
                                        <p:tgtEl>
                                          <p:spTgt spid="81"/>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82"/>
                                        </p:tgtEl>
                                        <p:attrNameLst>
                                          <p:attrName>style.visibility</p:attrName>
                                        </p:attrNameLst>
                                      </p:cBhvr>
                                      <p:to>
                                        <p:strVal val="visible"/>
                                      </p:to>
                                    </p:set>
                                    <p:animEffect transition="in" filter="fade">
                                      <p:cBhvr>
                                        <p:cTn id="100" dur="500"/>
                                        <p:tgtEl>
                                          <p:spTgt spid="82"/>
                                        </p:tgtEl>
                                      </p:cBhvr>
                                    </p:animEffect>
                                    <p:anim calcmode="lin" valueType="num">
                                      <p:cBhvr>
                                        <p:cTn id="101" dur="500" fill="hold"/>
                                        <p:tgtEl>
                                          <p:spTgt spid="82"/>
                                        </p:tgtEl>
                                        <p:attrNameLst>
                                          <p:attrName>ppt_x</p:attrName>
                                        </p:attrNameLst>
                                      </p:cBhvr>
                                      <p:tavLst>
                                        <p:tav tm="0">
                                          <p:val>
                                            <p:strVal val="#ppt_x"/>
                                          </p:val>
                                        </p:tav>
                                        <p:tav tm="100000">
                                          <p:val>
                                            <p:strVal val="#ppt_x"/>
                                          </p:val>
                                        </p:tav>
                                      </p:tavLst>
                                    </p:anim>
                                    <p:anim calcmode="lin" valueType="num">
                                      <p:cBhvr>
                                        <p:cTn id="102" dur="500" fill="hold"/>
                                        <p:tgtEl>
                                          <p:spTgt spid="8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83"/>
                                        </p:tgtEl>
                                        <p:attrNameLst>
                                          <p:attrName>style.visibility</p:attrName>
                                        </p:attrNameLst>
                                      </p:cBhvr>
                                      <p:to>
                                        <p:strVal val="visible"/>
                                      </p:to>
                                    </p:set>
                                    <p:animEffect transition="in" filter="fade">
                                      <p:cBhvr>
                                        <p:cTn id="105" dur="500"/>
                                        <p:tgtEl>
                                          <p:spTgt spid="83"/>
                                        </p:tgtEl>
                                      </p:cBhvr>
                                    </p:animEffect>
                                    <p:anim calcmode="lin" valueType="num">
                                      <p:cBhvr>
                                        <p:cTn id="106" dur="500" fill="hold"/>
                                        <p:tgtEl>
                                          <p:spTgt spid="83"/>
                                        </p:tgtEl>
                                        <p:attrNameLst>
                                          <p:attrName>ppt_x</p:attrName>
                                        </p:attrNameLst>
                                      </p:cBhvr>
                                      <p:tavLst>
                                        <p:tav tm="0">
                                          <p:val>
                                            <p:strVal val="#ppt_x"/>
                                          </p:val>
                                        </p:tav>
                                        <p:tav tm="100000">
                                          <p:val>
                                            <p:strVal val="#ppt_x"/>
                                          </p:val>
                                        </p:tav>
                                      </p:tavLst>
                                    </p:anim>
                                    <p:anim calcmode="lin" valueType="num">
                                      <p:cBhvr>
                                        <p:cTn id="107" dur="500" fill="hold"/>
                                        <p:tgtEl>
                                          <p:spTgt spid="8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84"/>
                                        </p:tgtEl>
                                        <p:attrNameLst>
                                          <p:attrName>style.visibility</p:attrName>
                                        </p:attrNameLst>
                                      </p:cBhvr>
                                      <p:to>
                                        <p:strVal val="visible"/>
                                      </p:to>
                                    </p:set>
                                    <p:animEffect transition="in" filter="fade">
                                      <p:cBhvr>
                                        <p:cTn id="110" dur="500"/>
                                        <p:tgtEl>
                                          <p:spTgt spid="84"/>
                                        </p:tgtEl>
                                      </p:cBhvr>
                                    </p:animEffect>
                                    <p:anim calcmode="lin" valueType="num">
                                      <p:cBhvr>
                                        <p:cTn id="111" dur="500" fill="hold"/>
                                        <p:tgtEl>
                                          <p:spTgt spid="84"/>
                                        </p:tgtEl>
                                        <p:attrNameLst>
                                          <p:attrName>ppt_x</p:attrName>
                                        </p:attrNameLst>
                                      </p:cBhvr>
                                      <p:tavLst>
                                        <p:tav tm="0">
                                          <p:val>
                                            <p:strVal val="#ppt_x"/>
                                          </p:val>
                                        </p:tav>
                                        <p:tav tm="100000">
                                          <p:val>
                                            <p:strVal val="#ppt_x"/>
                                          </p:val>
                                        </p:tav>
                                      </p:tavLst>
                                    </p:anim>
                                    <p:anim calcmode="lin" valueType="num">
                                      <p:cBhvr>
                                        <p:cTn id="11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3" grpId="0" animBg="1"/>
      <p:bldP spid="43" grpId="0" animBg="1"/>
      <p:bldP spid="44" grpId="0" animBg="1"/>
      <p:bldP spid="45" grpId="0" animBg="1"/>
      <p:bldP spid="48" grpId="0" animBg="1"/>
      <p:bldP spid="49" grpId="0" animBg="1"/>
      <p:bldP spid="50" grpId="0" animBg="1"/>
      <p:bldP spid="51" grpId="0" animBg="1"/>
      <p:bldP spid="52" grpId="0" animBg="1"/>
      <p:bldP spid="58" grpId="0" animBg="1"/>
      <p:bldP spid="62" grpId="0" animBg="1"/>
      <p:bldP spid="19" grpId="0" animBg="1"/>
      <p:bldP spid="77" grpId="0" animBg="1"/>
      <p:bldP spid="78" grpId="0" animBg="1"/>
      <p:bldP spid="79" grpId="0" animBg="1"/>
      <p:bldP spid="80" grpId="0" animBg="1"/>
      <p:bldP spid="20" grpId="0"/>
      <p:bldP spid="81" grpId="0"/>
      <p:bldP spid="82" grpId="0"/>
      <p:bldP spid="83" grpId="0"/>
      <p:bldP spid="8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cxnSp>
        <p:nvCxnSpPr>
          <p:cNvPr id="4" name="直接箭头连接符 3"/>
          <p:cNvCxnSpPr/>
          <p:nvPr/>
        </p:nvCxnSpPr>
        <p:spPr>
          <a:xfrm flipV="1">
            <a:off x="1430909" y="1221600"/>
            <a:ext cx="0" cy="2862318"/>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430908" y="4083918"/>
            <a:ext cx="497729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任意多边形 37"/>
          <p:cNvSpPr/>
          <p:nvPr/>
        </p:nvSpPr>
        <p:spPr>
          <a:xfrm>
            <a:off x="1915121" y="1923680"/>
            <a:ext cx="3829050" cy="1234717"/>
          </a:xfrm>
          <a:custGeom>
            <a:avLst/>
            <a:gdLst>
              <a:gd name="connsiteX0" fmla="*/ 0 w 5105400"/>
              <a:gd name="connsiteY0" fmla="*/ 1067871 h 1646289"/>
              <a:gd name="connsiteX1" fmla="*/ 723900 w 5105400"/>
              <a:gd name="connsiteY1" fmla="*/ 1071 h 1646289"/>
              <a:gd name="connsiteX2" fmla="*/ 1543050 w 5105400"/>
              <a:gd name="connsiteY2" fmla="*/ 1239321 h 1646289"/>
              <a:gd name="connsiteX3" fmla="*/ 2209800 w 5105400"/>
              <a:gd name="connsiteY3" fmla="*/ 439221 h 1646289"/>
              <a:gd name="connsiteX4" fmla="*/ 3009900 w 5105400"/>
              <a:gd name="connsiteY4" fmla="*/ 1506021 h 1646289"/>
              <a:gd name="connsiteX5" fmla="*/ 3733800 w 5105400"/>
              <a:gd name="connsiteY5" fmla="*/ 210621 h 1646289"/>
              <a:gd name="connsiteX6" fmla="*/ 4495800 w 5105400"/>
              <a:gd name="connsiteY6" fmla="*/ 1639371 h 1646289"/>
              <a:gd name="connsiteX7" fmla="*/ 5105400 w 5105400"/>
              <a:gd name="connsiteY7" fmla="*/ 744021 h 1646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05400" h="1646289">
                <a:moveTo>
                  <a:pt x="0" y="1067871"/>
                </a:moveTo>
                <a:cubicBezTo>
                  <a:pt x="233362" y="520183"/>
                  <a:pt x="466725" y="-27504"/>
                  <a:pt x="723900" y="1071"/>
                </a:cubicBezTo>
                <a:cubicBezTo>
                  <a:pt x="981075" y="29646"/>
                  <a:pt x="1295400" y="1166296"/>
                  <a:pt x="1543050" y="1239321"/>
                </a:cubicBezTo>
                <a:cubicBezTo>
                  <a:pt x="1790700" y="1312346"/>
                  <a:pt x="1965325" y="394771"/>
                  <a:pt x="2209800" y="439221"/>
                </a:cubicBezTo>
                <a:cubicBezTo>
                  <a:pt x="2454275" y="483671"/>
                  <a:pt x="2755900" y="1544121"/>
                  <a:pt x="3009900" y="1506021"/>
                </a:cubicBezTo>
                <a:cubicBezTo>
                  <a:pt x="3263900" y="1467921"/>
                  <a:pt x="3486150" y="188396"/>
                  <a:pt x="3733800" y="210621"/>
                </a:cubicBezTo>
                <a:cubicBezTo>
                  <a:pt x="3981450" y="232846"/>
                  <a:pt x="4267200" y="1550471"/>
                  <a:pt x="4495800" y="1639371"/>
                </a:cubicBezTo>
                <a:cubicBezTo>
                  <a:pt x="4724400" y="1728271"/>
                  <a:pt x="5003800" y="934521"/>
                  <a:pt x="5105400" y="744021"/>
                </a:cubicBezTo>
              </a:path>
            </a:pathLst>
          </a:custGeom>
          <a:ln w="28575">
            <a:solidFill>
              <a:srgbClr val="FFFFFF">
                <a:alpha val="69804"/>
              </a:srgb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zh-CN" altLang="en-US" sz="1013">
              <a:solidFill>
                <a:prstClr val="black"/>
              </a:solidFill>
              <a:latin typeface="等线"/>
              <a:ea typeface="微软雅黑"/>
            </a:endParaRPr>
          </a:p>
        </p:txBody>
      </p:sp>
      <p:grpSp>
        <p:nvGrpSpPr>
          <p:cNvPr id="91" name="组合 90"/>
          <p:cNvGrpSpPr/>
          <p:nvPr/>
        </p:nvGrpSpPr>
        <p:grpSpPr>
          <a:xfrm>
            <a:off x="1898705" y="2895786"/>
            <a:ext cx="189021" cy="1188132"/>
            <a:chOff x="2530810" y="3861048"/>
            <a:chExt cx="252028" cy="1584176"/>
          </a:xfrm>
        </p:grpSpPr>
        <p:sp>
          <p:nvSpPr>
            <p:cNvPr id="17" name="矩形 16"/>
            <p:cNvSpPr/>
            <p:nvPr/>
          </p:nvSpPr>
          <p:spPr>
            <a:xfrm>
              <a:off x="2530810" y="3861048"/>
              <a:ext cx="252028" cy="1584176"/>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39" name="矩形 38"/>
            <p:cNvSpPr/>
            <p:nvPr/>
          </p:nvSpPr>
          <p:spPr>
            <a:xfrm>
              <a:off x="2530810" y="3861048"/>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92" name="组合 91"/>
          <p:cNvGrpSpPr/>
          <p:nvPr/>
        </p:nvGrpSpPr>
        <p:grpSpPr>
          <a:xfrm>
            <a:off x="2209240" y="2463738"/>
            <a:ext cx="189021" cy="1620180"/>
            <a:chOff x="2944856" y="3284984"/>
            <a:chExt cx="252028" cy="2160240"/>
          </a:xfrm>
        </p:grpSpPr>
        <p:sp>
          <p:nvSpPr>
            <p:cNvPr id="23" name="矩形 22"/>
            <p:cNvSpPr/>
            <p:nvPr/>
          </p:nvSpPr>
          <p:spPr>
            <a:xfrm>
              <a:off x="2944856" y="3284984"/>
              <a:ext cx="252028" cy="216024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1" name="矩形 40"/>
            <p:cNvSpPr/>
            <p:nvPr/>
          </p:nvSpPr>
          <p:spPr>
            <a:xfrm>
              <a:off x="2944856" y="3284984"/>
              <a:ext cx="252028" cy="350145"/>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93" name="组合 92"/>
          <p:cNvGrpSpPr/>
          <p:nvPr/>
        </p:nvGrpSpPr>
        <p:grpSpPr>
          <a:xfrm>
            <a:off x="2519774" y="2571750"/>
            <a:ext cx="189021" cy="1512168"/>
            <a:chOff x="3358902" y="3429000"/>
            <a:chExt cx="252028" cy="2016224"/>
          </a:xfrm>
        </p:grpSpPr>
        <p:sp>
          <p:nvSpPr>
            <p:cNvPr id="24" name="矩形 23"/>
            <p:cNvSpPr/>
            <p:nvPr/>
          </p:nvSpPr>
          <p:spPr>
            <a:xfrm>
              <a:off x="3358902" y="3429000"/>
              <a:ext cx="252028" cy="2016224"/>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2" name="矩形 41"/>
            <p:cNvSpPr/>
            <p:nvPr/>
          </p:nvSpPr>
          <p:spPr>
            <a:xfrm>
              <a:off x="3358902" y="3429000"/>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94" name="组合 93"/>
          <p:cNvGrpSpPr/>
          <p:nvPr/>
        </p:nvGrpSpPr>
        <p:grpSpPr>
          <a:xfrm>
            <a:off x="2830309" y="3003798"/>
            <a:ext cx="189021" cy="1080120"/>
            <a:chOff x="3772948" y="4005064"/>
            <a:chExt cx="252028" cy="1440160"/>
          </a:xfrm>
        </p:grpSpPr>
        <p:sp>
          <p:nvSpPr>
            <p:cNvPr id="25" name="矩形 24"/>
            <p:cNvSpPr/>
            <p:nvPr/>
          </p:nvSpPr>
          <p:spPr>
            <a:xfrm>
              <a:off x="3772948" y="4005064"/>
              <a:ext cx="252028" cy="144016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3" name="矩形 42"/>
            <p:cNvSpPr/>
            <p:nvPr/>
          </p:nvSpPr>
          <p:spPr>
            <a:xfrm>
              <a:off x="3772948" y="4005064"/>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95" name="组合 94"/>
          <p:cNvGrpSpPr/>
          <p:nvPr/>
        </p:nvGrpSpPr>
        <p:grpSpPr>
          <a:xfrm>
            <a:off x="3140843" y="3057804"/>
            <a:ext cx="189021" cy="1026114"/>
            <a:chOff x="4186994" y="4077072"/>
            <a:chExt cx="252028" cy="1368152"/>
          </a:xfrm>
        </p:grpSpPr>
        <p:sp>
          <p:nvSpPr>
            <p:cNvPr id="26" name="矩形 25"/>
            <p:cNvSpPr/>
            <p:nvPr/>
          </p:nvSpPr>
          <p:spPr>
            <a:xfrm>
              <a:off x="4186994" y="4077072"/>
              <a:ext cx="252028" cy="1368152"/>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4" name="矩形 43"/>
            <p:cNvSpPr/>
            <p:nvPr/>
          </p:nvSpPr>
          <p:spPr>
            <a:xfrm>
              <a:off x="4186994" y="4077072"/>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96" name="组合 95"/>
          <p:cNvGrpSpPr/>
          <p:nvPr/>
        </p:nvGrpSpPr>
        <p:grpSpPr>
          <a:xfrm>
            <a:off x="3451378" y="2571752"/>
            <a:ext cx="189021" cy="1512169"/>
            <a:chOff x="4601040" y="3428999"/>
            <a:chExt cx="252028" cy="2016225"/>
          </a:xfrm>
        </p:grpSpPr>
        <p:sp>
          <p:nvSpPr>
            <p:cNvPr id="27" name="矩形 26"/>
            <p:cNvSpPr/>
            <p:nvPr/>
          </p:nvSpPr>
          <p:spPr>
            <a:xfrm>
              <a:off x="4601040" y="3429000"/>
              <a:ext cx="252028" cy="2016224"/>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5" name="矩形 44"/>
            <p:cNvSpPr/>
            <p:nvPr/>
          </p:nvSpPr>
          <p:spPr>
            <a:xfrm>
              <a:off x="4601040" y="3428999"/>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97" name="组合 96"/>
          <p:cNvGrpSpPr/>
          <p:nvPr/>
        </p:nvGrpSpPr>
        <p:grpSpPr>
          <a:xfrm>
            <a:off x="3761912" y="3057806"/>
            <a:ext cx="189021" cy="1026115"/>
            <a:chOff x="5015086" y="4077071"/>
            <a:chExt cx="252028" cy="1368153"/>
          </a:xfrm>
        </p:grpSpPr>
        <p:sp>
          <p:nvSpPr>
            <p:cNvPr id="28" name="矩形 27"/>
            <p:cNvSpPr/>
            <p:nvPr/>
          </p:nvSpPr>
          <p:spPr>
            <a:xfrm>
              <a:off x="5015086" y="4077072"/>
              <a:ext cx="252028" cy="1368152"/>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6" name="矩形 45"/>
            <p:cNvSpPr/>
            <p:nvPr/>
          </p:nvSpPr>
          <p:spPr>
            <a:xfrm>
              <a:off x="5015086" y="4077071"/>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98" name="组合 97"/>
          <p:cNvGrpSpPr/>
          <p:nvPr/>
        </p:nvGrpSpPr>
        <p:grpSpPr>
          <a:xfrm>
            <a:off x="4070647" y="3326553"/>
            <a:ext cx="190821" cy="757367"/>
            <a:chOff x="5426732" y="4435402"/>
            <a:chExt cx="254428" cy="1009822"/>
          </a:xfrm>
        </p:grpSpPr>
        <p:sp>
          <p:nvSpPr>
            <p:cNvPr id="29" name="矩形 28"/>
            <p:cNvSpPr/>
            <p:nvPr/>
          </p:nvSpPr>
          <p:spPr>
            <a:xfrm>
              <a:off x="5429132" y="4437112"/>
              <a:ext cx="252028" cy="1008112"/>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7" name="矩形 46"/>
            <p:cNvSpPr/>
            <p:nvPr/>
          </p:nvSpPr>
          <p:spPr>
            <a:xfrm>
              <a:off x="5426732" y="4435402"/>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99" name="组合 98"/>
          <p:cNvGrpSpPr/>
          <p:nvPr/>
        </p:nvGrpSpPr>
        <p:grpSpPr>
          <a:xfrm>
            <a:off x="4381557" y="2895786"/>
            <a:ext cx="190445" cy="1188132"/>
            <a:chOff x="5841280" y="3861048"/>
            <a:chExt cx="253926" cy="1584176"/>
          </a:xfrm>
        </p:grpSpPr>
        <p:sp>
          <p:nvSpPr>
            <p:cNvPr id="30" name="矩形 29"/>
            <p:cNvSpPr/>
            <p:nvPr/>
          </p:nvSpPr>
          <p:spPr>
            <a:xfrm>
              <a:off x="5843178" y="3861048"/>
              <a:ext cx="252028" cy="1584176"/>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8" name="矩形 47"/>
            <p:cNvSpPr/>
            <p:nvPr/>
          </p:nvSpPr>
          <p:spPr>
            <a:xfrm>
              <a:off x="5841280" y="3861048"/>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100" name="组合 99"/>
          <p:cNvGrpSpPr/>
          <p:nvPr/>
        </p:nvGrpSpPr>
        <p:grpSpPr>
          <a:xfrm>
            <a:off x="4693516" y="2463738"/>
            <a:ext cx="189021" cy="1620180"/>
            <a:chOff x="6257224" y="3284984"/>
            <a:chExt cx="252028" cy="2160240"/>
          </a:xfrm>
        </p:grpSpPr>
        <p:sp>
          <p:nvSpPr>
            <p:cNvPr id="31" name="矩形 30"/>
            <p:cNvSpPr/>
            <p:nvPr/>
          </p:nvSpPr>
          <p:spPr>
            <a:xfrm>
              <a:off x="6257224" y="3284984"/>
              <a:ext cx="252028" cy="216024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49" name="矩形 48"/>
            <p:cNvSpPr/>
            <p:nvPr/>
          </p:nvSpPr>
          <p:spPr>
            <a:xfrm>
              <a:off x="6257224" y="3284984"/>
              <a:ext cx="252028" cy="350145"/>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101" name="组合 100"/>
          <p:cNvGrpSpPr/>
          <p:nvPr/>
        </p:nvGrpSpPr>
        <p:grpSpPr>
          <a:xfrm>
            <a:off x="5004050" y="3243114"/>
            <a:ext cx="190137" cy="840804"/>
            <a:chOff x="6671270" y="4324152"/>
            <a:chExt cx="253516" cy="1121072"/>
          </a:xfrm>
        </p:grpSpPr>
        <p:sp>
          <p:nvSpPr>
            <p:cNvPr id="32" name="矩形 31"/>
            <p:cNvSpPr/>
            <p:nvPr/>
          </p:nvSpPr>
          <p:spPr>
            <a:xfrm>
              <a:off x="6671270" y="4324152"/>
              <a:ext cx="252028" cy="1121072"/>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0" name="矩形 49"/>
            <p:cNvSpPr/>
            <p:nvPr/>
          </p:nvSpPr>
          <p:spPr>
            <a:xfrm>
              <a:off x="6672758" y="4324152"/>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102" name="组合 101"/>
          <p:cNvGrpSpPr/>
          <p:nvPr/>
        </p:nvGrpSpPr>
        <p:grpSpPr>
          <a:xfrm>
            <a:off x="5314585" y="3354839"/>
            <a:ext cx="189021" cy="729081"/>
            <a:chOff x="7085316" y="4473116"/>
            <a:chExt cx="252028" cy="972108"/>
          </a:xfrm>
        </p:grpSpPr>
        <p:sp>
          <p:nvSpPr>
            <p:cNvPr id="33" name="矩形 32"/>
            <p:cNvSpPr/>
            <p:nvPr/>
          </p:nvSpPr>
          <p:spPr>
            <a:xfrm>
              <a:off x="7085316" y="4473116"/>
              <a:ext cx="252028" cy="972108"/>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1" name="矩形 50"/>
            <p:cNvSpPr/>
            <p:nvPr/>
          </p:nvSpPr>
          <p:spPr>
            <a:xfrm>
              <a:off x="7085316" y="4474521"/>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103" name="组合 102"/>
          <p:cNvGrpSpPr/>
          <p:nvPr/>
        </p:nvGrpSpPr>
        <p:grpSpPr>
          <a:xfrm>
            <a:off x="5625119" y="3003800"/>
            <a:ext cx="189021" cy="1080121"/>
            <a:chOff x="7499362" y="4005063"/>
            <a:chExt cx="252028" cy="1440161"/>
          </a:xfrm>
        </p:grpSpPr>
        <p:sp>
          <p:nvSpPr>
            <p:cNvPr id="36" name="矩形 35"/>
            <p:cNvSpPr/>
            <p:nvPr/>
          </p:nvSpPr>
          <p:spPr>
            <a:xfrm>
              <a:off x="7499362" y="4005064"/>
              <a:ext cx="252028" cy="144016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2" name="矩形 51"/>
            <p:cNvSpPr/>
            <p:nvPr/>
          </p:nvSpPr>
          <p:spPr>
            <a:xfrm>
              <a:off x="7499362" y="4005063"/>
              <a:ext cx="252028" cy="3501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
        <p:nvSpPr>
          <p:cNvPr id="53" name="椭圆 52"/>
          <p:cNvSpPr/>
          <p:nvPr/>
        </p:nvSpPr>
        <p:spPr>
          <a:xfrm>
            <a:off x="2209237" y="2031690"/>
            <a:ext cx="64592" cy="6459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6" name="椭圆 55"/>
          <p:cNvSpPr/>
          <p:nvPr/>
        </p:nvSpPr>
        <p:spPr>
          <a:xfrm>
            <a:off x="2439488" y="1891382"/>
            <a:ext cx="64592" cy="6459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7" name="椭圆 56"/>
          <p:cNvSpPr/>
          <p:nvPr/>
        </p:nvSpPr>
        <p:spPr>
          <a:xfrm>
            <a:off x="3481294" y="2247714"/>
            <a:ext cx="64592" cy="6459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8" name="椭圆 57"/>
          <p:cNvSpPr/>
          <p:nvPr/>
        </p:nvSpPr>
        <p:spPr>
          <a:xfrm>
            <a:off x="4628922" y="2063986"/>
            <a:ext cx="64592" cy="6459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59" name="椭圆 58"/>
          <p:cNvSpPr/>
          <p:nvPr/>
        </p:nvSpPr>
        <p:spPr>
          <a:xfrm>
            <a:off x="4796274" y="2145990"/>
            <a:ext cx="64592" cy="6459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60" name="椭圆 59"/>
          <p:cNvSpPr/>
          <p:nvPr/>
        </p:nvSpPr>
        <p:spPr>
          <a:xfrm>
            <a:off x="5628679" y="2637234"/>
            <a:ext cx="64592" cy="6459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61" name="TextBox 60"/>
          <p:cNvSpPr txBox="1"/>
          <p:nvPr/>
        </p:nvSpPr>
        <p:spPr>
          <a:xfrm>
            <a:off x="1172607" y="3945419"/>
            <a:ext cx="260008" cy="253916"/>
          </a:xfrm>
          <a:prstGeom prst="rect">
            <a:avLst/>
          </a:prstGeom>
          <a:noFill/>
        </p:spPr>
        <p:txBody>
          <a:bodyPr wrap="none" rtlCol="0">
            <a:spAutoFit/>
          </a:bodyPr>
          <a:lstStyle/>
          <a:p>
            <a:pPr defTabSz="685800" fontAlgn="auto">
              <a:spcBef>
                <a:spcPts val="0"/>
              </a:spcBef>
              <a:spcAft>
                <a:spcPts val="0"/>
              </a:spcAft>
            </a:pPr>
            <a:r>
              <a:rPr lang="en-US" altLang="zh-CN" sz="1050">
                <a:solidFill>
                  <a:prstClr val="white"/>
                </a:solidFill>
                <a:latin typeface="HelveticaNeueLT Pro 35 Th" pitchFamily="34" charset="0"/>
                <a:ea typeface="微软雅黑"/>
              </a:rPr>
              <a:t>0</a:t>
            </a:r>
            <a:endParaRPr lang="zh-CN" altLang="en-US" sz="1050">
              <a:solidFill>
                <a:prstClr val="white"/>
              </a:solidFill>
              <a:latin typeface="HelveticaNeueLT Pro 35 Th" pitchFamily="34" charset="0"/>
              <a:ea typeface="微软雅黑"/>
            </a:endParaRPr>
          </a:p>
        </p:txBody>
      </p:sp>
      <p:sp>
        <p:nvSpPr>
          <p:cNvPr id="62" name="TextBox 61"/>
          <p:cNvSpPr txBox="1"/>
          <p:nvPr/>
        </p:nvSpPr>
        <p:spPr>
          <a:xfrm>
            <a:off x="1023528" y="3513371"/>
            <a:ext cx="410690" cy="253916"/>
          </a:xfrm>
          <a:prstGeom prst="rect">
            <a:avLst/>
          </a:prstGeom>
          <a:noFill/>
        </p:spPr>
        <p:txBody>
          <a:bodyPr wrap="none" rtlCol="0">
            <a:spAutoFit/>
          </a:bodyPr>
          <a:lstStyle/>
          <a:p>
            <a:pPr defTabSz="685800" fontAlgn="auto">
              <a:spcBef>
                <a:spcPts val="0"/>
              </a:spcBef>
              <a:spcAft>
                <a:spcPts val="0"/>
              </a:spcAft>
            </a:pPr>
            <a:r>
              <a:rPr lang="en-US" altLang="zh-CN" sz="1050">
                <a:solidFill>
                  <a:prstClr val="white"/>
                </a:solidFill>
                <a:latin typeface="HelveticaNeueLT Pro 35 Th" pitchFamily="34" charset="0"/>
                <a:ea typeface="微软雅黑"/>
              </a:rPr>
              <a:t>100</a:t>
            </a:r>
            <a:endParaRPr lang="zh-CN" altLang="en-US" sz="1050">
              <a:solidFill>
                <a:prstClr val="white"/>
              </a:solidFill>
              <a:latin typeface="HelveticaNeueLT Pro 35 Th" pitchFamily="34" charset="0"/>
              <a:ea typeface="微软雅黑"/>
            </a:endParaRPr>
          </a:p>
        </p:txBody>
      </p:sp>
      <p:sp>
        <p:nvSpPr>
          <p:cNvPr id="63" name="TextBox 62"/>
          <p:cNvSpPr txBox="1"/>
          <p:nvPr/>
        </p:nvSpPr>
        <p:spPr>
          <a:xfrm>
            <a:off x="1023528" y="3081323"/>
            <a:ext cx="410690" cy="253916"/>
          </a:xfrm>
          <a:prstGeom prst="rect">
            <a:avLst/>
          </a:prstGeom>
          <a:noFill/>
        </p:spPr>
        <p:txBody>
          <a:bodyPr wrap="none" rtlCol="0">
            <a:spAutoFit/>
          </a:bodyPr>
          <a:lstStyle/>
          <a:p>
            <a:pPr defTabSz="685800" fontAlgn="auto">
              <a:spcBef>
                <a:spcPts val="0"/>
              </a:spcBef>
              <a:spcAft>
                <a:spcPts val="0"/>
              </a:spcAft>
            </a:pPr>
            <a:r>
              <a:rPr lang="en-US" altLang="zh-CN" sz="1050">
                <a:solidFill>
                  <a:prstClr val="white"/>
                </a:solidFill>
                <a:latin typeface="HelveticaNeueLT Pro 35 Th" pitchFamily="34" charset="0"/>
                <a:ea typeface="微软雅黑"/>
              </a:rPr>
              <a:t>200</a:t>
            </a:r>
            <a:endParaRPr lang="zh-CN" altLang="en-US" sz="1050">
              <a:solidFill>
                <a:prstClr val="white"/>
              </a:solidFill>
              <a:latin typeface="HelveticaNeueLT Pro 35 Th" pitchFamily="34" charset="0"/>
              <a:ea typeface="微软雅黑"/>
            </a:endParaRPr>
          </a:p>
        </p:txBody>
      </p:sp>
      <p:sp>
        <p:nvSpPr>
          <p:cNvPr id="64" name="TextBox 63"/>
          <p:cNvSpPr txBox="1"/>
          <p:nvPr/>
        </p:nvSpPr>
        <p:spPr>
          <a:xfrm>
            <a:off x="1023528" y="2649275"/>
            <a:ext cx="410690" cy="253916"/>
          </a:xfrm>
          <a:prstGeom prst="rect">
            <a:avLst/>
          </a:prstGeom>
          <a:noFill/>
        </p:spPr>
        <p:txBody>
          <a:bodyPr wrap="none" rtlCol="0">
            <a:spAutoFit/>
          </a:bodyPr>
          <a:lstStyle/>
          <a:p>
            <a:pPr defTabSz="685800" fontAlgn="auto">
              <a:spcBef>
                <a:spcPts val="0"/>
              </a:spcBef>
              <a:spcAft>
                <a:spcPts val="0"/>
              </a:spcAft>
            </a:pPr>
            <a:r>
              <a:rPr lang="en-US" altLang="zh-CN" sz="1050">
                <a:solidFill>
                  <a:prstClr val="white"/>
                </a:solidFill>
                <a:latin typeface="HelveticaNeueLT Pro 35 Th" pitchFamily="34" charset="0"/>
                <a:ea typeface="微软雅黑"/>
              </a:rPr>
              <a:t>300</a:t>
            </a:r>
            <a:endParaRPr lang="zh-CN" altLang="en-US" sz="1050">
              <a:solidFill>
                <a:prstClr val="white"/>
              </a:solidFill>
              <a:latin typeface="HelveticaNeueLT Pro 35 Th" pitchFamily="34" charset="0"/>
              <a:ea typeface="微软雅黑"/>
            </a:endParaRPr>
          </a:p>
        </p:txBody>
      </p:sp>
      <p:sp>
        <p:nvSpPr>
          <p:cNvPr id="65" name="TextBox 64"/>
          <p:cNvSpPr txBox="1"/>
          <p:nvPr/>
        </p:nvSpPr>
        <p:spPr>
          <a:xfrm>
            <a:off x="1023528" y="2217227"/>
            <a:ext cx="410690" cy="253916"/>
          </a:xfrm>
          <a:prstGeom prst="rect">
            <a:avLst/>
          </a:prstGeom>
          <a:noFill/>
        </p:spPr>
        <p:txBody>
          <a:bodyPr wrap="none" rtlCol="0">
            <a:spAutoFit/>
          </a:bodyPr>
          <a:lstStyle/>
          <a:p>
            <a:pPr defTabSz="685800" fontAlgn="auto">
              <a:spcBef>
                <a:spcPts val="0"/>
              </a:spcBef>
              <a:spcAft>
                <a:spcPts val="0"/>
              </a:spcAft>
            </a:pPr>
            <a:r>
              <a:rPr lang="en-US" altLang="zh-CN" sz="1050">
                <a:solidFill>
                  <a:prstClr val="white"/>
                </a:solidFill>
                <a:latin typeface="HelveticaNeueLT Pro 35 Th" pitchFamily="34" charset="0"/>
                <a:ea typeface="微软雅黑"/>
              </a:rPr>
              <a:t>400</a:t>
            </a:r>
            <a:endParaRPr lang="zh-CN" altLang="en-US" sz="1050">
              <a:solidFill>
                <a:prstClr val="white"/>
              </a:solidFill>
              <a:latin typeface="HelveticaNeueLT Pro 35 Th" pitchFamily="34" charset="0"/>
              <a:ea typeface="微软雅黑"/>
            </a:endParaRPr>
          </a:p>
        </p:txBody>
      </p:sp>
      <p:sp>
        <p:nvSpPr>
          <p:cNvPr id="66" name="TextBox 65"/>
          <p:cNvSpPr txBox="1"/>
          <p:nvPr/>
        </p:nvSpPr>
        <p:spPr>
          <a:xfrm>
            <a:off x="1023528" y="1785179"/>
            <a:ext cx="410690" cy="253916"/>
          </a:xfrm>
          <a:prstGeom prst="rect">
            <a:avLst/>
          </a:prstGeom>
          <a:noFill/>
        </p:spPr>
        <p:txBody>
          <a:bodyPr wrap="none" rtlCol="0">
            <a:spAutoFit/>
          </a:bodyPr>
          <a:lstStyle/>
          <a:p>
            <a:pPr defTabSz="685800" fontAlgn="auto">
              <a:spcBef>
                <a:spcPts val="0"/>
              </a:spcBef>
              <a:spcAft>
                <a:spcPts val="0"/>
              </a:spcAft>
            </a:pPr>
            <a:r>
              <a:rPr lang="en-US" altLang="zh-CN" sz="1050">
                <a:solidFill>
                  <a:prstClr val="white"/>
                </a:solidFill>
                <a:latin typeface="HelveticaNeueLT Pro 35 Th" pitchFamily="34" charset="0"/>
                <a:ea typeface="微软雅黑"/>
              </a:rPr>
              <a:t>500</a:t>
            </a:r>
            <a:endParaRPr lang="zh-CN" altLang="en-US" sz="1050">
              <a:solidFill>
                <a:prstClr val="white"/>
              </a:solidFill>
              <a:latin typeface="HelveticaNeueLT Pro 35 Th" pitchFamily="34" charset="0"/>
              <a:ea typeface="微软雅黑"/>
            </a:endParaRPr>
          </a:p>
        </p:txBody>
      </p:sp>
      <p:sp>
        <p:nvSpPr>
          <p:cNvPr id="67" name="TextBox 66"/>
          <p:cNvSpPr txBox="1"/>
          <p:nvPr/>
        </p:nvSpPr>
        <p:spPr>
          <a:xfrm>
            <a:off x="757894" y="1290090"/>
            <a:ext cx="671980" cy="276999"/>
          </a:xfrm>
          <a:prstGeom prst="rect">
            <a:avLst/>
          </a:prstGeom>
          <a:noFill/>
        </p:spPr>
        <p:txBody>
          <a:bodyPr wrap="none" rtlCol="0">
            <a:spAutoFit/>
          </a:bodyPr>
          <a:lstStyle/>
          <a:p>
            <a:pPr algn="ctr" defTabSz="685800" fontAlgn="auto">
              <a:spcBef>
                <a:spcPts val="0"/>
              </a:spcBef>
              <a:spcAft>
                <a:spcPts val="0"/>
              </a:spcAft>
            </a:pPr>
            <a:r>
              <a:rPr lang="en-US" altLang="zh-CN" sz="1200">
                <a:solidFill>
                  <a:prstClr val="white"/>
                </a:solidFill>
                <a:latin typeface="HelveticaNeueLT Pro 35 Th" pitchFamily="34" charset="0"/>
                <a:ea typeface="华文细黑" pitchFamily="2" charset="-122"/>
              </a:rPr>
              <a:t>&lt;</a:t>
            </a:r>
            <a:r>
              <a:rPr lang="zh-CN" altLang="en-US" sz="1200">
                <a:solidFill>
                  <a:prstClr val="white"/>
                </a:solidFill>
                <a:latin typeface="HelveticaNeueLT Pro 35 Th" pitchFamily="34" charset="0"/>
                <a:ea typeface="华文细黑" pitchFamily="2" charset="-122"/>
              </a:rPr>
              <a:t>数量</a:t>
            </a:r>
            <a:r>
              <a:rPr lang="en-US" altLang="zh-CN" sz="1200">
                <a:solidFill>
                  <a:prstClr val="white"/>
                </a:solidFill>
                <a:latin typeface="HelveticaNeueLT Pro 35 Th" pitchFamily="34" charset="0"/>
                <a:ea typeface="华文细黑" pitchFamily="2" charset="-122"/>
              </a:rPr>
              <a:t>&gt;</a:t>
            </a:r>
            <a:endParaRPr lang="zh-CN" altLang="en-US" sz="1200">
              <a:solidFill>
                <a:prstClr val="white"/>
              </a:solidFill>
              <a:latin typeface="HelveticaNeueLT Pro 35 Th" pitchFamily="34" charset="0"/>
              <a:ea typeface="华文细黑" pitchFamily="2" charset="-122"/>
            </a:endParaRPr>
          </a:p>
        </p:txBody>
      </p:sp>
      <p:sp>
        <p:nvSpPr>
          <p:cNvPr id="69" name="TextBox 68"/>
          <p:cNvSpPr txBox="1"/>
          <p:nvPr/>
        </p:nvSpPr>
        <p:spPr>
          <a:xfrm>
            <a:off x="6417982" y="3938017"/>
            <a:ext cx="671980" cy="276999"/>
          </a:xfrm>
          <a:prstGeom prst="rect">
            <a:avLst/>
          </a:prstGeom>
          <a:noFill/>
        </p:spPr>
        <p:txBody>
          <a:bodyPr wrap="none" rtlCol="0">
            <a:spAutoFit/>
          </a:bodyPr>
          <a:lstStyle/>
          <a:p>
            <a:pPr algn="ctr" defTabSz="685800" fontAlgn="auto">
              <a:spcBef>
                <a:spcPts val="0"/>
              </a:spcBef>
              <a:spcAft>
                <a:spcPts val="0"/>
              </a:spcAft>
            </a:pPr>
            <a:r>
              <a:rPr lang="en-US" altLang="zh-CN" sz="1200">
                <a:solidFill>
                  <a:prstClr val="white"/>
                </a:solidFill>
                <a:latin typeface="HelveticaNeueLT Pro 35 Th" pitchFamily="34" charset="0"/>
                <a:ea typeface="华文细黑" pitchFamily="2" charset="-122"/>
              </a:rPr>
              <a:t>&lt;</a:t>
            </a:r>
            <a:r>
              <a:rPr lang="zh-CN" altLang="en-US" sz="1200">
                <a:solidFill>
                  <a:prstClr val="white"/>
                </a:solidFill>
                <a:latin typeface="HelveticaNeueLT Pro 35 Th" pitchFamily="34" charset="0"/>
                <a:ea typeface="华文细黑" pitchFamily="2" charset="-122"/>
              </a:rPr>
              <a:t>时间</a:t>
            </a:r>
            <a:r>
              <a:rPr lang="en-US" altLang="zh-CN" sz="1200">
                <a:solidFill>
                  <a:prstClr val="white"/>
                </a:solidFill>
                <a:latin typeface="HelveticaNeueLT Pro 35 Th" pitchFamily="34" charset="0"/>
                <a:ea typeface="华文细黑" pitchFamily="2" charset="-122"/>
              </a:rPr>
              <a:t>&gt;</a:t>
            </a:r>
            <a:endParaRPr lang="zh-CN" altLang="en-US" sz="1200">
              <a:solidFill>
                <a:prstClr val="white"/>
              </a:solidFill>
              <a:latin typeface="HelveticaNeueLT Pro 35 Th" pitchFamily="34" charset="0"/>
              <a:ea typeface="华文细黑" pitchFamily="2" charset="-122"/>
            </a:endParaRPr>
          </a:p>
        </p:txBody>
      </p:sp>
      <p:sp>
        <p:nvSpPr>
          <p:cNvPr id="70" name="左中括号 69"/>
          <p:cNvSpPr/>
          <p:nvPr/>
        </p:nvSpPr>
        <p:spPr>
          <a:xfrm rot="16200000">
            <a:off x="2593197" y="3439584"/>
            <a:ext cx="42177" cy="1431160"/>
          </a:xfrm>
          <a:prstGeom prst="leftBracket">
            <a:avLst/>
          </a:prstGeom>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zh-CN" altLang="en-US" sz="1013">
              <a:solidFill>
                <a:prstClr val="black"/>
              </a:solidFill>
              <a:latin typeface="等线"/>
              <a:ea typeface="微软雅黑"/>
            </a:endParaRPr>
          </a:p>
        </p:txBody>
      </p:sp>
      <p:sp>
        <p:nvSpPr>
          <p:cNvPr id="71" name="左中括号 70"/>
          <p:cNvSpPr/>
          <p:nvPr/>
        </p:nvSpPr>
        <p:spPr>
          <a:xfrm rot="16200000">
            <a:off x="4145869" y="3439584"/>
            <a:ext cx="42177" cy="1431160"/>
          </a:xfrm>
          <a:prstGeom prst="leftBracket">
            <a:avLst/>
          </a:prstGeom>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zh-CN" altLang="en-US" sz="1013">
              <a:solidFill>
                <a:prstClr val="black"/>
              </a:solidFill>
              <a:latin typeface="等线"/>
              <a:ea typeface="微软雅黑"/>
            </a:endParaRPr>
          </a:p>
        </p:txBody>
      </p:sp>
      <p:sp>
        <p:nvSpPr>
          <p:cNvPr id="72" name="左中括号 71"/>
          <p:cNvSpPr/>
          <p:nvPr/>
        </p:nvSpPr>
        <p:spPr>
          <a:xfrm rot="16200000">
            <a:off x="5384402" y="3746513"/>
            <a:ext cx="42177" cy="817303"/>
          </a:xfrm>
          <a:prstGeom prst="leftBracket">
            <a:avLst/>
          </a:prstGeom>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auto">
              <a:spcBef>
                <a:spcPts val="0"/>
              </a:spcBef>
              <a:spcAft>
                <a:spcPts val="0"/>
              </a:spcAft>
            </a:pPr>
            <a:endParaRPr lang="zh-CN" altLang="en-US" sz="1013">
              <a:solidFill>
                <a:prstClr val="black"/>
              </a:solidFill>
              <a:latin typeface="等线"/>
              <a:ea typeface="微软雅黑"/>
            </a:endParaRPr>
          </a:p>
        </p:txBody>
      </p:sp>
      <p:sp>
        <p:nvSpPr>
          <p:cNvPr id="75" name="TextBox 74"/>
          <p:cNvSpPr txBox="1"/>
          <p:nvPr/>
        </p:nvSpPr>
        <p:spPr>
          <a:xfrm>
            <a:off x="2223434" y="4191930"/>
            <a:ext cx="832279" cy="253916"/>
          </a:xfrm>
          <a:prstGeom prst="rect">
            <a:avLst/>
          </a:prstGeom>
          <a:noFill/>
        </p:spPr>
        <p:txBody>
          <a:bodyPr wrap="none" rtlCol="0">
            <a:spAutoFit/>
          </a:bodyPr>
          <a:lstStyle/>
          <a:p>
            <a:pPr defTabSz="685800" fontAlgn="auto">
              <a:spcBef>
                <a:spcPts val="0"/>
              </a:spcBef>
              <a:spcAft>
                <a:spcPts val="0"/>
              </a:spcAft>
            </a:pPr>
            <a:r>
              <a:rPr lang="en-US" altLang="zh-CN" sz="1050" dirty="0" smtClean="0">
                <a:solidFill>
                  <a:prstClr val="white"/>
                </a:solidFill>
                <a:latin typeface="HelveticaNeueLT Pro 35 Th" pitchFamily="34" charset="0"/>
                <a:ea typeface="微软雅黑"/>
              </a:rPr>
              <a:t>2000-2007</a:t>
            </a:r>
            <a:endParaRPr lang="zh-CN" altLang="en-US" sz="1050" dirty="0">
              <a:solidFill>
                <a:prstClr val="white"/>
              </a:solidFill>
              <a:latin typeface="HelveticaNeueLT Pro 35 Th" pitchFamily="34" charset="0"/>
              <a:ea typeface="微软雅黑"/>
            </a:endParaRPr>
          </a:p>
        </p:txBody>
      </p:sp>
      <p:sp>
        <p:nvSpPr>
          <p:cNvPr id="77" name="TextBox 76"/>
          <p:cNvSpPr txBox="1"/>
          <p:nvPr/>
        </p:nvSpPr>
        <p:spPr>
          <a:xfrm>
            <a:off x="3776106" y="4191930"/>
            <a:ext cx="832279" cy="253916"/>
          </a:xfrm>
          <a:prstGeom prst="rect">
            <a:avLst/>
          </a:prstGeom>
          <a:noFill/>
        </p:spPr>
        <p:txBody>
          <a:bodyPr wrap="none" rtlCol="0">
            <a:spAutoFit/>
          </a:bodyPr>
          <a:lstStyle/>
          <a:p>
            <a:pPr defTabSz="685800" fontAlgn="auto">
              <a:spcBef>
                <a:spcPts val="0"/>
              </a:spcBef>
              <a:spcAft>
                <a:spcPts val="0"/>
              </a:spcAft>
            </a:pPr>
            <a:r>
              <a:rPr lang="en-US" altLang="zh-CN" sz="1050" dirty="0" smtClean="0">
                <a:solidFill>
                  <a:prstClr val="white"/>
                </a:solidFill>
                <a:latin typeface="HelveticaNeueLT Pro 35 Th" pitchFamily="34" charset="0"/>
                <a:ea typeface="微软雅黑"/>
              </a:rPr>
              <a:t>2007-2014</a:t>
            </a:r>
            <a:endParaRPr lang="zh-CN" altLang="en-US" sz="1050" dirty="0">
              <a:solidFill>
                <a:prstClr val="white"/>
              </a:solidFill>
              <a:latin typeface="HelveticaNeueLT Pro 35 Th" pitchFamily="34" charset="0"/>
              <a:ea typeface="微软雅黑"/>
            </a:endParaRPr>
          </a:p>
        </p:txBody>
      </p:sp>
      <p:sp>
        <p:nvSpPr>
          <p:cNvPr id="78" name="TextBox 77"/>
          <p:cNvSpPr txBox="1"/>
          <p:nvPr/>
        </p:nvSpPr>
        <p:spPr>
          <a:xfrm>
            <a:off x="5014639" y="4191930"/>
            <a:ext cx="832279" cy="253916"/>
          </a:xfrm>
          <a:prstGeom prst="rect">
            <a:avLst/>
          </a:prstGeom>
          <a:noFill/>
        </p:spPr>
        <p:txBody>
          <a:bodyPr wrap="none" rtlCol="0">
            <a:spAutoFit/>
          </a:bodyPr>
          <a:lstStyle/>
          <a:p>
            <a:pPr defTabSz="685800" fontAlgn="auto">
              <a:spcBef>
                <a:spcPts val="0"/>
              </a:spcBef>
              <a:spcAft>
                <a:spcPts val="0"/>
              </a:spcAft>
            </a:pPr>
            <a:r>
              <a:rPr lang="en-US" altLang="zh-CN" sz="1050" dirty="0" smtClean="0">
                <a:solidFill>
                  <a:prstClr val="white"/>
                </a:solidFill>
                <a:latin typeface="HelveticaNeueLT Pro 35 Th" pitchFamily="34" charset="0"/>
                <a:ea typeface="微软雅黑"/>
              </a:rPr>
              <a:t>2014-2018</a:t>
            </a:r>
            <a:endParaRPr lang="zh-CN" altLang="en-US" sz="1050" dirty="0">
              <a:solidFill>
                <a:prstClr val="white"/>
              </a:solidFill>
              <a:latin typeface="HelveticaNeueLT Pro 35 Th" pitchFamily="34" charset="0"/>
              <a:ea typeface="微软雅黑"/>
            </a:endParaRPr>
          </a:p>
        </p:txBody>
      </p:sp>
      <p:sp>
        <p:nvSpPr>
          <p:cNvPr id="83" name="矩形标注 82"/>
          <p:cNvSpPr/>
          <p:nvPr/>
        </p:nvSpPr>
        <p:spPr>
          <a:xfrm>
            <a:off x="2836684" y="1257793"/>
            <a:ext cx="2314550" cy="633591"/>
          </a:xfrm>
          <a:prstGeom prst="wedgeRectCallout">
            <a:avLst>
              <a:gd name="adj1" fmla="val -59453"/>
              <a:gd name="adj2" fmla="val 41432"/>
            </a:avLst>
          </a:prstGeom>
          <a:noFill/>
          <a:ln w="95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fontAlgn="auto">
              <a:spcBef>
                <a:spcPts val="0"/>
              </a:spcBef>
              <a:spcAft>
                <a:spcPts val="0"/>
              </a:spcAft>
            </a:pPr>
            <a:r>
              <a:rPr lang="zh-CN" altLang="en-US" sz="1200">
                <a:solidFill>
                  <a:prstClr val="white"/>
                </a:solidFill>
                <a:latin typeface="华文细黑" pitchFamily="2" charset="-122"/>
                <a:ea typeface="华文细黑" pitchFamily="2" charset="-122"/>
              </a:rPr>
              <a:t>单击添加文本单击添加文本单击添加文本单击添加文本</a:t>
            </a:r>
          </a:p>
        </p:txBody>
      </p:sp>
      <p:sp>
        <p:nvSpPr>
          <p:cNvPr id="85" name="Freeform 91"/>
          <p:cNvSpPr>
            <a:spLocks noEditPoints="1"/>
          </p:cNvSpPr>
          <p:nvPr/>
        </p:nvSpPr>
        <p:spPr bwMode="auto">
          <a:xfrm>
            <a:off x="6566368" y="1506020"/>
            <a:ext cx="219881" cy="313519"/>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86" name="Freeform 80"/>
          <p:cNvSpPr>
            <a:spLocks noEditPoints="1"/>
          </p:cNvSpPr>
          <p:nvPr/>
        </p:nvSpPr>
        <p:spPr bwMode="auto">
          <a:xfrm>
            <a:off x="6566368" y="2679765"/>
            <a:ext cx="219881" cy="312557"/>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87" name="TextBox 86"/>
          <p:cNvSpPr txBox="1"/>
          <p:nvPr/>
        </p:nvSpPr>
        <p:spPr>
          <a:xfrm>
            <a:off x="6894260" y="1535822"/>
            <a:ext cx="1174197" cy="276999"/>
          </a:xfrm>
          <a:prstGeom prst="rect">
            <a:avLst/>
          </a:prstGeom>
          <a:noFill/>
        </p:spPr>
        <p:txBody>
          <a:bodyPr wrap="square" rtlCol="0">
            <a:spAutoFit/>
          </a:bodyPr>
          <a:lstStyle/>
          <a:p>
            <a:pPr defTabSz="685800" fontAlgn="auto">
              <a:spcBef>
                <a:spcPts val="0"/>
              </a:spcBef>
              <a:spcAft>
                <a:spcPts val="0"/>
              </a:spcAft>
            </a:pPr>
            <a:r>
              <a:rPr lang="zh-CN" altLang="en-US" sz="1200">
                <a:solidFill>
                  <a:prstClr val="white"/>
                </a:solidFill>
                <a:latin typeface="华文黑体" pitchFamily="2" charset="-122"/>
                <a:ea typeface="华文黑体" pitchFamily="2" charset="-122"/>
                <a:cs typeface="华文黑体" pitchFamily="2" charset="-122"/>
              </a:rPr>
              <a:t>单击添加标题</a:t>
            </a:r>
            <a:endParaRPr lang="zh-CN" altLang="en-US" sz="1200">
              <a:solidFill>
                <a:prstClr val="white"/>
              </a:solidFill>
              <a:latin typeface="华文细黑" pitchFamily="2" charset="-122"/>
              <a:ea typeface="华文细黑" pitchFamily="2" charset="-122"/>
              <a:cs typeface="华文黑体" pitchFamily="2" charset="-122"/>
            </a:endParaRPr>
          </a:p>
        </p:txBody>
      </p:sp>
      <p:sp>
        <p:nvSpPr>
          <p:cNvPr id="88" name="TextBox 87"/>
          <p:cNvSpPr txBox="1"/>
          <p:nvPr/>
        </p:nvSpPr>
        <p:spPr>
          <a:xfrm>
            <a:off x="6512361" y="1868993"/>
            <a:ext cx="2164096" cy="577081"/>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a:t>
            </a:r>
          </a:p>
        </p:txBody>
      </p:sp>
      <p:sp>
        <p:nvSpPr>
          <p:cNvPr id="89" name="TextBox 88"/>
          <p:cNvSpPr txBox="1"/>
          <p:nvPr/>
        </p:nvSpPr>
        <p:spPr>
          <a:xfrm>
            <a:off x="6894260" y="2714354"/>
            <a:ext cx="1174197" cy="276999"/>
          </a:xfrm>
          <a:prstGeom prst="rect">
            <a:avLst/>
          </a:prstGeom>
          <a:noFill/>
        </p:spPr>
        <p:txBody>
          <a:bodyPr wrap="square" rtlCol="0">
            <a:spAutoFit/>
          </a:bodyPr>
          <a:lstStyle/>
          <a:p>
            <a:pPr defTabSz="685800" fontAlgn="auto">
              <a:spcBef>
                <a:spcPts val="0"/>
              </a:spcBef>
              <a:spcAft>
                <a:spcPts val="0"/>
              </a:spcAft>
            </a:pPr>
            <a:r>
              <a:rPr lang="zh-CN" altLang="en-US" sz="1200">
                <a:solidFill>
                  <a:prstClr val="white"/>
                </a:solidFill>
                <a:latin typeface="华文黑体" pitchFamily="2" charset="-122"/>
                <a:ea typeface="华文黑体" pitchFamily="2" charset="-122"/>
                <a:cs typeface="华文黑体" pitchFamily="2" charset="-122"/>
              </a:rPr>
              <a:t>单击添加标题</a:t>
            </a:r>
            <a:endParaRPr lang="zh-CN" altLang="en-US" sz="1200">
              <a:solidFill>
                <a:prstClr val="white"/>
              </a:solidFill>
              <a:latin typeface="华文细黑" pitchFamily="2" charset="-122"/>
              <a:ea typeface="华文细黑" pitchFamily="2" charset="-122"/>
              <a:cs typeface="华文黑体" pitchFamily="2" charset="-122"/>
            </a:endParaRPr>
          </a:p>
        </p:txBody>
      </p:sp>
      <p:sp>
        <p:nvSpPr>
          <p:cNvPr id="90" name="TextBox 89"/>
          <p:cNvSpPr txBox="1"/>
          <p:nvPr/>
        </p:nvSpPr>
        <p:spPr>
          <a:xfrm>
            <a:off x="6512361" y="3047525"/>
            <a:ext cx="2164096" cy="577081"/>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a:t>
            </a:r>
          </a:p>
        </p:txBody>
      </p:sp>
    </p:spTree>
    <p:extLst>
      <p:ext uri="{BB962C8B-B14F-4D97-AF65-F5344CB8AC3E}">
        <p14:creationId xmlns:p14="http://schemas.microsoft.com/office/powerpoint/2010/main" val="181766284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64"/>
                                        </p:tgtEl>
                                        <p:attrNameLst>
                                          <p:attrName>style.visibility</p:attrName>
                                        </p:attrNameLst>
                                      </p:cBhvr>
                                      <p:to>
                                        <p:strVal val="visible"/>
                                      </p:to>
                                    </p:set>
                                    <p:animEffect transition="in" filter="fade">
                                      <p:cBhvr>
                                        <p:cTn id="22" dur="500"/>
                                        <p:tgtEl>
                                          <p:spTgt spid="64"/>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500"/>
                                        <p:tgtEl>
                                          <p:spTgt spid="65"/>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500"/>
                                        <p:tgtEl>
                                          <p:spTgt spid="66"/>
                                        </p:tgtEl>
                                      </p:cBhvr>
                                    </p:animEffect>
                                  </p:childTnLst>
                                </p:cTn>
                              </p:par>
                              <p:par>
                                <p:cTn id="29" presetID="22" presetClass="entr" presetSubtype="4" fill="hold" grpId="0" nodeType="withEffect">
                                  <p:stCondLst>
                                    <p:cond delay="800"/>
                                  </p:stCondLst>
                                  <p:childTnLst>
                                    <p:set>
                                      <p:cBhvr>
                                        <p:cTn id="30" dur="1" fill="hold">
                                          <p:stCondLst>
                                            <p:cond delay="0"/>
                                          </p:stCondLst>
                                        </p:cTn>
                                        <p:tgtEl>
                                          <p:spTgt spid="67"/>
                                        </p:tgtEl>
                                        <p:attrNameLst>
                                          <p:attrName>style.visibility</p:attrName>
                                        </p:attrNameLst>
                                      </p:cBhvr>
                                      <p:to>
                                        <p:strVal val="visible"/>
                                      </p:to>
                                    </p:set>
                                    <p:animEffect transition="in" filter="wipe(down)">
                                      <p:cBhvr>
                                        <p:cTn id="31" dur="500"/>
                                        <p:tgtEl>
                                          <p:spTgt spid="67"/>
                                        </p:tgtEl>
                                      </p:cBhvr>
                                    </p:animEffect>
                                  </p:childTnLst>
                                </p:cTn>
                              </p:par>
                              <p:par>
                                <p:cTn id="32" presetID="22" presetClass="entr" presetSubtype="4" fill="hold" nodeType="withEffect">
                                  <p:stCondLst>
                                    <p:cond delay="1000"/>
                                  </p:stCondLst>
                                  <p:childTnLst>
                                    <p:set>
                                      <p:cBhvr>
                                        <p:cTn id="33" dur="1" fill="hold">
                                          <p:stCondLst>
                                            <p:cond delay="0"/>
                                          </p:stCondLst>
                                        </p:cTn>
                                        <p:tgtEl>
                                          <p:spTgt spid="91"/>
                                        </p:tgtEl>
                                        <p:attrNameLst>
                                          <p:attrName>style.visibility</p:attrName>
                                        </p:attrNameLst>
                                      </p:cBhvr>
                                      <p:to>
                                        <p:strVal val="visible"/>
                                      </p:to>
                                    </p:set>
                                    <p:animEffect transition="in" filter="wipe(down)">
                                      <p:cBhvr>
                                        <p:cTn id="34" dur="500"/>
                                        <p:tgtEl>
                                          <p:spTgt spid="91"/>
                                        </p:tgtEl>
                                      </p:cBhvr>
                                    </p:animEffect>
                                  </p:childTnLst>
                                </p:cTn>
                              </p:par>
                              <p:par>
                                <p:cTn id="35" presetID="22" presetClass="entr" presetSubtype="4" fill="hold" nodeType="withEffect">
                                  <p:stCondLst>
                                    <p:cond delay="1100"/>
                                  </p:stCondLst>
                                  <p:childTnLst>
                                    <p:set>
                                      <p:cBhvr>
                                        <p:cTn id="36" dur="1" fill="hold">
                                          <p:stCondLst>
                                            <p:cond delay="0"/>
                                          </p:stCondLst>
                                        </p:cTn>
                                        <p:tgtEl>
                                          <p:spTgt spid="92"/>
                                        </p:tgtEl>
                                        <p:attrNameLst>
                                          <p:attrName>style.visibility</p:attrName>
                                        </p:attrNameLst>
                                      </p:cBhvr>
                                      <p:to>
                                        <p:strVal val="visible"/>
                                      </p:to>
                                    </p:set>
                                    <p:animEffect transition="in" filter="wipe(down)">
                                      <p:cBhvr>
                                        <p:cTn id="37" dur="500"/>
                                        <p:tgtEl>
                                          <p:spTgt spid="92"/>
                                        </p:tgtEl>
                                      </p:cBhvr>
                                    </p:animEffect>
                                  </p:childTnLst>
                                </p:cTn>
                              </p:par>
                              <p:par>
                                <p:cTn id="38" presetID="22" presetClass="entr" presetSubtype="4" fill="hold" nodeType="withEffect">
                                  <p:stCondLst>
                                    <p:cond delay="1200"/>
                                  </p:stCondLst>
                                  <p:childTnLst>
                                    <p:set>
                                      <p:cBhvr>
                                        <p:cTn id="39" dur="1" fill="hold">
                                          <p:stCondLst>
                                            <p:cond delay="0"/>
                                          </p:stCondLst>
                                        </p:cTn>
                                        <p:tgtEl>
                                          <p:spTgt spid="93"/>
                                        </p:tgtEl>
                                        <p:attrNameLst>
                                          <p:attrName>style.visibility</p:attrName>
                                        </p:attrNameLst>
                                      </p:cBhvr>
                                      <p:to>
                                        <p:strVal val="visible"/>
                                      </p:to>
                                    </p:set>
                                    <p:animEffect transition="in" filter="wipe(down)">
                                      <p:cBhvr>
                                        <p:cTn id="40" dur="500"/>
                                        <p:tgtEl>
                                          <p:spTgt spid="93"/>
                                        </p:tgtEl>
                                      </p:cBhvr>
                                    </p:animEffect>
                                  </p:childTnLst>
                                </p:cTn>
                              </p:par>
                              <p:par>
                                <p:cTn id="41" presetID="22" presetClass="entr" presetSubtype="4" fill="hold" nodeType="withEffect">
                                  <p:stCondLst>
                                    <p:cond delay="1300"/>
                                  </p:stCondLst>
                                  <p:childTnLst>
                                    <p:set>
                                      <p:cBhvr>
                                        <p:cTn id="42" dur="1" fill="hold">
                                          <p:stCondLst>
                                            <p:cond delay="0"/>
                                          </p:stCondLst>
                                        </p:cTn>
                                        <p:tgtEl>
                                          <p:spTgt spid="94"/>
                                        </p:tgtEl>
                                        <p:attrNameLst>
                                          <p:attrName>style.visibility</p:attrName>
                                        </p:attrNameLst>
                                      </p:cBhvr>
                                      <p:to>
                                        <p:strVal val="visible"/>
                                      </p:to>
                                    </p:set>
                                    <p:animEffect transition="in" filter="wipe(down)">
                                      <p:cBhvr>
                                        <p:cTn id="43" dur="500"/>
                                        <p:tgtEl>
                                          <p:spTgt spid="94"/>
                                        </p:tgtEl>
                                      </p:cBhvr>
                                    </p:animEffect>
                                  </p:childTnLst>
                                </p:cTn>
                              </p:par>
                              <p:par>
                                <p:cTn id="44" presetID="22" presetClass="entr" presetSubtype="4" fill="hold" nodeType="withEffect">
                                  <p:stCondLst>
                                    <p:cond delay="1400"/>
                                  </p:stCondLst>
                                  <p:childTnLst>
                                    <p:set>
                                      <p:cBhvr>
                                        <p:cTn id="45" dur="1" fill="hold">
                                          <p:stCondLst>
                                            <p:cond delay="0"/>
                                          </p:stCondLst>
                                        </p:cTn>
                                        <p:tgtEl>
                                          <p:spTgt spid="95"/>
                                        </p:tgtEl>
                                        <p:attrNameLst>
                                          <p:attrName>style.visibility</p:attrName>
                                        </p:attrNameLst>
                                      </p:cBhvr>
                                      <p:to>
                                        <p:strVal val="visible"/>
                                      </p:to>
                                    </p:set>
                                    <p:animEffect transition="in" filter="wipe(down)">
                                      <p:cBhvr>
                                        <p:cTn id="46" dur="500"/>
                                        <p:tgtEl>
                                          <p:spTgt spid="95"/>
                                        </p:tgtEl>
                                      </p:cBhvr>
                                    </p:animEffect>
                                  </p:childTnLst>
                                </p:cTn>
                              </p:par>
                              <p:par>
                                <p:cTn id="47" presetID="22" presetClass="entr" presetSubtype="4" fill="hold" nodeType="withEffect">
                                  <p:stCondLst>
                                    <p:cond delay="1500"/>
                                  </p:stCondLst>
                                  <p:childTnLst>
                                    <p:set>
                                      <p:cBhvr>
                                        <p:cTn id="48" dur="1" fill="hold">
                                          <p:stCondLst>
                                            <p:cond delay="0"/>
                                          </p:stCondLst>
                                        </p:cTn>
                                        <p:tgtEl>
                                          <p:spTgt spid="96"/>
                                        </p:tgtEl>
                                        <p:attrNameLst>
                                          <p:attrName>style.visibility</p:attrName>
                                        </p:attrNameLst>
                                      </p:cBhvr>
                                      <p:to>
                                        <p:strVal val="visible"/>
                                      </p:to>
                                    </p:set>
                                    <p:animEffect transition="in" filter="wipe(down)">
                                      <p:cBhvr>
                                        <p:cTn id="49" dur="500"/>
                                        <p:tgtEl>
                                          <p:spTgt spid="96"/>
                                        </p:tgtEl>
                                      </p:cBhvr>
                                    </p:animEffect>
                                  </p:childTnLst>
                                </p:cTn>
                              </p:par>
                              <p:par>
                                <p:cTn id="50" presetID="22" presetClass="entr" presetSubtype="4" fill="hold" nodeType="withEffect">
                                  <p:stCondLst>
                                    <p:cond delay="1600"/>
                                  </p:stCondLst>
                                  <p:childTnLst>
                                    <p:set>
                                      <p:cBhvr>
                                        <p:cTn id="51" dur="1" fill="hold">
                                          <p:stCondLst>
                                            <p:cond delay="0"/>
                                          </p:stCondLst>
                                        </p:cTn>
                                        <p:tgtEl>
                                          <p:spTgt spid="97"/>
                                        </p:tgtEl>
                                        <p:attrNameLst>
                                          <p:attrName>style.visibility</p:attrName>
                                        </p:attrNameLst>
                                      </p:cBhvr>
                                      <p:to>
                                        <p:strVal val="visible"/>
                                      </p:to>
                                    </p:set>
                                    <p:animEffect transition="in" filter="wipe(down)">
                                      <p:cBhvr>
                                        <p:cTn id="52" dur="500"/>
                                        <p:tgtEl>
                                          <p:spTgt spid="97"/>
                                        </p:tgtEl>
                                      </p:cBhvr>
                                    </p:animEffect>
                                  </p:childTnLst>
                                </p:cTn>
                              </p:par>
                              <p:par>
                                <p:cTn id="53" presetID="22" presetClass="entr" presetSubtype="4" fill="hold" nodeType="withEffect">
                                  <p:stCondLst>
                                    <p:cond delay="1700"/>
                                  </p:stCondLst>
                                  <p:childTnLst>
                                    <p:set>
                                      <p:cBhvr>
                                        <p:cTn id="54" dur="1" fill="hold">
                                          <p:stCondLst>
                                            <p:cond delay="0"/>
                                          </p:stCondLst>
                                        </p:cTn>
                                        <p:tgtEl>
                                          <p:spTgt spid="98"/>
                                        </p:tgtEl>
                                        <p:attrNameLst>
                                          <p:attrName>style.visibility</p:attrName>
                                        </p:attrNameLst>
                                      </p:cBhvr>
                                      <p:to>
                                        <p:strVal val="visible"/>
                                      </p:to>
                                    </p:set>
                                    <p:animEffect transition="in" filter="wipe(down)">
                                      <p:cBhvr>
                                        <p:cTn id="55" dur="500"/>
                                        <p:tgtEl>
                                          <p:spTgt spid="98"/>
                                        </p:tgtEl>
                                      </p:cBhvr>
                                    </p:animEffect>
                                  </p:childTnLst>
                                </p:cTn>
                              </p:par>
                              <p:par>
                                <p:cTn id="56" presetID="22" presetClass="entr" presetSubtype="4" fill="hold" nodeType="withEffect">
                                  <p:stCondLst>
                                    <p:cond delay="1800"/>
                                  </p:stCondLst>
                                  <p:childTnLst>
                                    <p:set>
                                      <p:cBhvr>
                                        <p:cTn id="57" dur="1" fill="hold">
                                          <p:stCondLst>
                                            <p:cond delay="0"/>
                                          </p:stCondLst>
                                        </p:cTn>
                                        <p:tgtEl>
                                          <p:spTgt spid="99"/>
                                        </p:tgtEl>
                                        <p:attrNameLst>
                                          <p:attrName>style.visibility</p:attrName>
                                        </p:attrNameLst>
                                      </p:cBhvr>
                                      <p:to>
                                        <p:strVal val="visible"/>
                                      </p:to>
                                    </p:set>
                                    <p:animEffect transition="in" filter="wipe(down)">
                                      <p:cBhvr>
                                        <p:cTn id="58" dur="500"/>
                                        <p:tgtEl>
                                          <p:spTgt spid="99"/>
                                        </p:tgtEl>
                                      </p:cBhvr>
                                    </p:animEffect>
                                  </p:childTnLst>
                                </p:cTn>
                              </p:par>
                              <p:par>
                                <p:cTn id="59" presetID="22" presetClass="entr" presetSubtype="4" fill="hold" nodeType="withEffect">
                                  <p:stCondLst>
                                    <p:cond delay="1800"/>
                                  </p:stCondLst>
                                  <p:childTnLst>
                                    <p:set>
                                      <p:cBhvr>
                                        <p:cTn id="60" dur="1" fill="hold">
                                          <p:stCondLst>
                                            <p:cond delay="0"/>
                                          </p:stCondLst>
                                        </p:cTn>
                                        <p:tgtEl>
                                          <p:spTgt spid="100"/>
                                        </p:tgtEl>
                                        <p:attrNameLst>
                                          <p:attrName>style.visibility</p:attrName>
                                        </p:attrNameLst>
                                      </p:cBhvr>
                                      <p:to>
                                        <p:strVal val="visible"/>
                                      </p:to>
                                    </p:set>
                                    <p:animEffect transition="in" filter="wipe(down)">
                                      <p:cBhvr>
                                        <p:cTn id="61" dur="500"/>
                                        <p:tgtEl>
                                          <p:spTgt spid="100"/>
                                        </p:tgtEl>
                                      </p:cBhvr>
                                    </p:animEffect>
                                  </p:childTnLst>
                                </p:cTn>
                              </p:par>
                              <p:par>
                                <p:cTn id="62" presetID="22" presetClass="entr" presetSubtype="4" fill="hold" nodeType="withEffect">
                                  <p:stCondLst>
                                    <p:cond delay="2000"/>
                                  </p:stCondLst>
                                  <p:childTnLst>
                                    <p:set>
                                      <p:cBhvr>
                                        <p:cTn id="63" dur="1" fill="hold">
                                          <p:stCondLst>
                                            <p:cond delay="0"/>
                                          </p:stCondLst>
                                        </p:cTn>
                                        <p:tgtEl>
                                          <p:spTgt spid="101"/>
                                        </p:tgtEl>
                                        <p:attrNameLst>
                                          <p:attrName>style.visibility</p:attrName>
                                        </p:attrNameLst>
                                      </p:cBhvr>
                                      <p:to>
                                        <p:strVal val="visible"/>
                                      </p:to>
                                    </p:set>
                                    <p:animEffect transition="in" filter="wipe(down)">
                                      <p:cBhvr>
                                        <p:cTn id="64" dur="500"/>
                                        <p:tgtEl>
                                          <p:spTgt spid="101"/>
                                        </p:tgtEl>
                                      </p:cBhvr>
                                    </p:animEffect>
                                  </p:childTnLst>
                                </p:cTn>
                              </p:par>
                              <p:par>
                                <p:cTn id="65" presetID="22" presetClass="entr" presetSubtype="4" fill="hold" nodeType="withEffect">
                                  <p:stCondLst>
                                    <p:cond delay="2100"/>
                                  </p:stCondLst>
                                  <p:childTnLst>
                                    <p:set>
                                      <p:cBhvr>
                                        <p:cTn id="66" dur="1" fill="hold">
                                          <p:stCondLst>
                                            <p:cond delay="0"/>
                                          </p:stCondLst>
                                        </p:cTn>
                                        <p:tgtEl>
                                          <p:spTgt spid="102"/>
                                        </p:tgtEl>
                                        <p:attrNameLst>
                                          <p:attrName>style.visibility</p:attrName>
                                        </p:attrNameLst>
                                      </p:cBhvr>
                                      <p:to>
                                        <p:strVal val="visible"/>
                                      </p:to>
                                    </p:set>
                                    <p:animEffect transition="in" filter="wipe(down)">
                                      <p:cBhvr>
                                        <p:cTn id="67" dur="500"/>
                                        <p:tgtEl>
                                          <p:spTgt spid="102"/>
                                        </p:tgtEl>
                                      </p:cBhvr>
                                    </p:animEffect>
                                  </p:childTnLst>
                                </p:cTn>
                              </p:par>
                              <p:par>
                                <p:cTn id="68" presetID="22" presetClass="entr" presetSubtype="4" fill="hold" nodeType="withEffect">
                                  <p:stCondLst>
                                    <p:cond delay="2200"/>
                                  </p:stCondLst>
                                  <p:childTnLst>
                                    <p:set>
                                      <p:cBhvr>
                                        <p:cTn id="69" dur="1" fill="hold">
                                          <p:stCondLst>
                                            <p:cond delay="0"/>
                                          </p:stCondLst>
                                        </p:cTn>
                                        <p:tgtEl>
                                          <p:spTgt spid="103"/>
                                        </p:tgtEl>
                                        <p:attrNameLst>
                                          <p:attrName>style.visibility</p:attrName>
                                        </p:attrNameLst>
                                      </p:cBhvr>
                                      <p:to>
                                        <p:strVal val="visible"/>
                                      </p:to>
                                    </p:set>
                                    <p:animEffect transition="in" filter="wipe(down)">
                                      <p:cBhvr>
                                        <p:cTn id="70" dur="500"/>
                                        <p:tgtEl>
                                          <p:spTgt spid="103"/>
                                        </p:tgtEl>
                                      </p:cBhvr>
                                    </p:animEffect>
                                  </p:childTnLst>
                                </p:cTn>
                              </p:par>
                              <p:par>
                                <p:cTn id="71" presetID="22" presetClass="entr" presetSubtype="8" fill="hold" grpId="0" nodeType="withEffect">
                                  <p:stCondLst>
                                    <p:cond delay="1000"/>
                                  </p:stCondLst>
                                  <p:childTnLst>
                                    <p:set>
                                      <p:cBhvr>
                                        <p:cTn id="72" dur="1" fill="hold">
                                          <p:stCondLst>
                                            <p:cond delay="0"/>
                                          </p:stCondLst>
                                        </p:cTn>
                                        <p:tgtEl>
                                          <p:spTgt spid="38"/>
                                        </p:tgtEl>
                                        <p:attrNameLst>
                                          <p:attrName>style.visibility</p:attrName>
                                        </p:attrNameLst>
                                      </p:cBhvr>
                                      <p:to>
                                        <p:strVal val="visible"/>
                                      </p:to>
                                    </p:set>
                                    <p:animEffect transition="in" filter="wipe(left)">
                                      <p:cBhvr>
                                        <p:cTn id="73" dur="2000"/>
                                        <p:tgtEl>
                                          <p:spTgt spid="38"/>
                                        </p:tgtEl>
                                      </p:cBhvr>
                                    </p:animEffect>
                                  </p:childTnLst>
                                </p:cTn>
                              </p:par>
                              <p:par>
                                <p:cTn id="74" presetID="10" presetClass="entr" presetSubtype="0" fill="hold" grpId="0" nodeType="withEffect">
                                  <p:stCondLst>
                                    <p:cond delay="1000"/>
                                  </p:stCondLst>
                                  <p:childTnLst>
                                    <p:set>
                                      <p:cBhvr>
                                        <p:cTn id="75" dur="1" fill="hold">
                                          <p:stCondLst>
                                            <p:cond delay="0"/>
                                          </p:stCondLst>
                                        </p:cTn>
                                        <p:tgtEl>
                                          <p:spTgt spid="70"/>
                                        </p:tgtEl>
                                        <p:attrNameLst>
                                          <p:attrName>style.visibility</p:attrName>
                                        </p:attrNameLst>
                                      </p:cBhvr>
                                      <p:to>
                                        <p:strVal val="visible"/>
                                      </p:to>
                                    </p:set>
                                    <p:animEffect transition="in" filter="fade">
                                      <p:cBhvr>
                                        <p:cTn id="76" dur="500"/>
                                        <p:tgtEl>
                                          <p:spTgt spid="70"/>
                                        </p:tgtEl>
                                      </p:cBhvr>
                                    </p:animEffect>
                                  </p:childTnLst>
                                </p:cTn>
                              </p:par>
                              <p:par>
                                <p:cTn id="77" presetID="10" presetClass="entr" presetSubtype="0" fill="hold" grpId="0" nodeType="withEffect">
                                  <p:stCondLst>
                                    <p:cond delay="1000"/>
                                  </p:stCondLst>
                                  <p:childTnLst>
                                    <p:set>
                                      <p:cBhvr>
                                        <p:cTn id="78" dur="1" fill="hold">
                                          <p:stCondLst>
                                            <p:cond delay="0"/>
                                          </p:stCondLst>
                                        </p:cTn>
                                        <p:tgtEl>
                                          <p:spTgt spid="71"/>
                                        </p:tgtEl>
                                        <p:attrNameLst>
                                          <p:attrName>style.visibility</p:attrName>
                                        </p:attrNameLst>
                                      </p:cBhvr>
                                      <p:to>
                                        <p:strVal val="visible"/>
                                      </p:to>
                                    </p:set>
                                    <p:animEffect transition="in" filter="fade">
                                      <p:cBhvr>
                                        <p:cTn id="79" dur="500"/>
                                        <p:tgtEl>
                                          <p:spTgt spid="71"/>
                                        </p:tgtEl>
                                      </p:cBhvr>
                                    </p:animEffect>
                                  </p:childTnLst>
                                </p:cTn>
                              </p:par>
                              <p:par>
                                <p:cTn id="80" presetID="10" presetClass="entr" presetSubtype="0" fill="hold" grpId="0" nodeType="withEffect">
                                  <p:stCondLst>
                                    <p:cond delay="1000"/>
                                  </p:stCondLst>
                                  <p:childTnLst>
                                    <p:set>
                                      <p:cBhvr>
                                        <p:cTn id="81" dur="1" fill="hold">
                                          <p:stCondLst>
                                            <p:cond delay="0"/>
                                          </p:stCondLst>
                                        </p:cTn>
                                        <p:tgtEl>
                                          <p:spTgt spid="72"/>
                                        </p:tgtEl>
                                        <p:attrNameLst>
                                          <p:attrName>style.visibility</p:attrName>
                                        </p:attrNameLst>
                                      </p:cBhvr>
                                      <p:to>
                                        <p:strVal val="visible"/>
                                      </p:to>
                                    </p:set>
                                    <p:animEffect transition="in" filter="fade">
                                      <p:cBhvr>
                                        <p:cTn id="82" dur="500"/>
                                        <p:tgtEl>
                                          <p:spTgt spid="72"/>
                                        </p:tgtEl>
                                      </p:cBhvr>
                                    </p:animEffect>
                                  </p:childTnLst>
                                </p:cTn>
                              </p:par>
                              <p:par>
                                <p:cTn id="83" presetID="42" presetClass="entr" presetSubtype="0" fill="hold" grpId="0" nodeType="withEffect">
                                  <p:stCondLst>
                                    <p:cond delay="1000"/>
                                  </p:stCondLst>
                                  <p:childTnLst>
                                    <p:set>
                                      <p:cBhvr>
                                        <p:cTn id="84" dur="1" fill="hold">
                                          <p:stCondLst>
                                            <p:cond delay="0"/>
                                          </p:stCondLst>
                                        </p:cTn>
                                        <p:tgtEl>
                                          <p:spTgt spid="75"/>
                                        </p:tgtEl>
                                        <p:attrNameLst>
                                          <p:attrName>style.visibility</p:attrName>
                                        </p:attrNameLst>
                                      </p:cBhvr>
                                      <p:to>
                                        <p:strVal val="visible"/>
                                      </p:to>
                                    </p:set>
                                    <p:animEffect transition="in" filter="fade">
                                      <p:cBhvr>
                                        <p:cTn id="85" dur="500"/>
                                        <p:tgtEl>
                                          <p:spTgt spid="75"/>
                                        </p:tgtEl>
                                      </p:cBhvr>
                                    </p:animEffect>
                                    <p:anim calcmode="lin" valueType="num">
                                      <p:cBhvr>
                                        <p:cTn id="86" dur="500" fill="hold"/>
                                        <p:tgtEl>
                                          <p:spTgt spid="75"/>
                                        </p:tgtEl>
                                        <p:attrNameLst>
                                          <p:attrName>ppt_x</p:attrName>
                                        </p:attrNameLst>
                                      </p:cBhvr>
                                      <p:tavLst>
                                        <p:tav tm="0">
                                          <p:val>
                                            <p:strVal val="#ppt_x"/>
                                          </p:val>
                                        </p:tav>
                                        <p:tav tm="100000">
                                          <p:val>
                                            <p:strVal val="#ppt_x"/>
                                          </p:val>
                                        </p:tav>
                                      </p:tavLst>
                                    </p:anim>
                                    <p:anim calcmode="lin" valueType="num">
                                      <p:cBhvr>
                                        <p:cTn id="87" dur="500" fill="hold"/>
                                        <p:tgtEl>
                                          <p:spTgt spid="7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1500"/>
                                  </p:stCondLst>
                                  <p:childTnLst>
                                    <p:set>
                                      <p:cBhvr>
                                        <p:cTn id="89" dur="1" fill="hold">
                                          <p:stCondLst>
                                            <p:cond delay="0"/>
                                          </p:stCondLst>
                                        </p:cTn>
                                        <p:tgtEl>
                                          <p:spTgt spid="77"/>
                                        </p:tgtEl>
                                        <p:attrNameLst>
                                          <p:attrName>style.visibility</p:attrName>
                                        </p:attrNameLst>
                                      </p:cBhvr>
                                      <p:to>
                                        <p:strVal val="visible"/>
                                      </p:to>
                                    </p:set>
                                    <p:animEffect transition="in" filter="fade">
                                      <p:cBhvr>
                                        <p:cTn id="90" dur="500"/>
                                        <p:tgtEl>
                                          <p:spTgt spid="77"/>
                                        </p:tgtEl>
                                      </p:cBhvr>
                                    </p:animEffect>
                                    <p:anim calcmode="lin" valueType="num">
                                      <p:cBhvr>
                                        <p:cTn id="91" dur="500" fill="hold"/>
                                        <p:tgtEl>
                                          <p:spTgt spid="77"/>
                                        </p:tgtEl>
                                        <p:attrNameLst>
                                          <p:attrName>ppt_x</p:attrName>
                                        </p:attrNameLst>
                                      </p:cBhvr>
                                      <p:tavLst>
                                        <p:tav tm="0">
                                          <p:val>
                                            <p:strVal val="#ppt_x"/>
                                          </p:val>
                                        </p:tav>
                                        <p:tav tm="100000">
                                          <p:val>
                                            <p:strVal val="#ppt_x"/>
                                          </p:val>
                                        </p:tav>
                                      </p:tavLst>
                                    </p:anim>
                                    <p:anim calcmode="lin" valueType="num">
                                      <p:cBhvr>
                                        <p:cTn id="92" dur="500" fill="hold"/>
                                        <p:tgtEl>
                                          <p:spTgt spid="77"/>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2000"/>
                                  </p:stCondLst>
                                  <p:childTnLst>
                                    <p:set>
                                      <p:cBhvr>
                                        <p:cTn id="94" dur="1" fill="hold">
                                          <p:stCondLst>
                                            <p:cond delay="0"/>
                                          </p:stCondLst>
                                        </p:cTn>
                                        <p:tgtEl>
                                          <p:spTgt spid="78"/>
                                        </p:tgtEl>
                                        <p:attrNameLst>
                                          <p:attrName>style.visibility</p:attrName>
                                        </p:attrNameLst>
                                      </p:cBhvr>
                                      <p:to>
                                        <p:strVal val="visible"/>
                                      </p:to>
                                    </p:set>
                                    <p:animEffect transition="in" filter="fade">
                                      <p:cBhvr>
                                        <p:cTn id="95" dur="500"/>
                                        <p:tgtEl>
                                          <p:spTgt spid="78"/>
                                        </p:tgtEl>
                                      </p:cBhvr>
                                    </p:animEffect>
                                    <p:anim calcmode="lin" valueType="num">
                                      <p:cBhvr>
                                        <p:cTn id="96" dur="500" fill="hold"/>
                                        <p:tgtEl>
                                          <p:spTgt spid="78"/>
                                        </p:tgtEl>
                                        <p:attrNameLst>
                                          <p:attrName>ppt_x</p:attrName>
                                        </p:attrNameLst>
                                      </p:cBhvr>
                                      <p:tavLst>
                                        <p:tav tm="0">
                                          <p:val>
                                            <p:strVal val="#ppt_x"/>
                                          </p:val>
                                        </p:tav>
                                        <p:tav tm="100000">
                                          <p:val>
                                            <p:strVal val="#ppt_x"/>
                                          </p:val>
                                        </p:tav>
                                      </p:tavLst>
                                    </p:anim>
                                    <p:anim calcmode="lin" valueType="num">
                                      <p:cBhvr>
                                        <p:cTn id="97" dur="500" fill="hold"/>
                                        <p:tgtEl>
                                          <p:spTgt spid="78"/>
                                        </p:tgtEl>
                                        <p:attrNameLst>
                                          <p:attrName>ppt_y</p:attrName>
                                        </p:attrNameLst>
                                      </p:cBhvr>
                                      <p:tavLst>
                                        <p:tav tm="0">
                                          <p:val>
                                            <p:strVal val="#ppt_y+.1"/>
                                          </p:val>
                                        </p:tav>
                                        <p:tav tm="100000">
                                          <p:val>
                                            <p:strVal val="#ppt_y"/>
                                          </p:val>
                                        </p:tav>
                                      </p:tavLst>
                                    </p:anim>
                                  </p:childTnLst>
                                </p:cTn>
                              </p:par>
                              <p:par>
                                <p:cTn id="98" presetID="22" presetClass="entr" presetSubtype="4" fill="hold" grpId="0" nodeType="withEffect">
                                  <p:stCondLst>
                                    <p:cond delay="2000"/>
                                  </p:stCondLst>
                                  <p:childTnLst>
                                    <p:set>
                                      <p:cBhvr>
                                        <p:cTn id="99" dur="1" fill="hold">
                                          <p:stCondLst>
                                            <p:cond delay="0"/>
                                          </p:stCondLst>
                                        </p:cTn>
                                        <p:tgtEl>
                                          <p:spTgt spid="69"/>
                                        </p:tgtEl>
                                        <p:attrNameLst>
                                          <p:attrName>style.visibility</p:attrName>
                                        </p:attrNameLst>
                                      </p:cBhvr>
                                      <p:to>
                                        <p:strVal val="visible"/>
                                      </p:to>
                                    </p:set>
                                    <p:animEffect transition="in" filter="wipe(down)">
                                      <p:cBhvr>
                                        <p:cTn id="100" dur="500"/>
                                        <p:tgtEl>
                                          <p:spTgt spid="69"/>
                                        </p:tgtEl>
                                      </p:cBhvr>
                                    </p:animEffect>
                                  </p:childTnLst>
                                </p:cTn>
                              </p:par>
                              <p:par>
                                <p:cTn id="101" presetID="10" presetClass="entr" presetSubtype="0" fill="hold" grpId="0" nodeType="withEffect">
                                  <p:stCondLst>
                                    <p:cond delay="220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200"/>
                                        <p:tgtEl>
                                          <p:spTgt spid="53"/>
                                        </p:tgtEl>
                                      </p:cBhvr>
                                    </p:animEffect>
                                  </p:childTnLst>
                                </p:cTn>
                              </p:par>
                              <p:par>
                                <p:cTn id="104" presetID="10" presetClass="entr" presetSubtype="0" fill="hold" grpId="0" nodeType="withEffect">
                                  <p:stCondLst>
                                    <p:cond delay="2300"/>
                                  </p:stCondLst>
                                  <p:childTnLst>
                                    <p:set>
                                      <p:cBhvr>
                                        <p:cTn id="105" dur="1" fill="hold">
                                          <p:stCondLst>
                                            <p:cond delay="0"/>
                                          </p:stCondLst>
                                        </p:cTn>
                                        <p:tgtEl>
                                          <p:spTgt spid="56"/>
                                        </p:tgtEl>
                                        <p:attrNameLst>
                                          <p:attrName>style.visibility</p:attrName>
                                        </p:attrNameLst>
                                      </p:cBhvr>
                                      <p:to>
                                        <p:strVal val="visible"/>
                                      </p:to>
                                    </p:set>
                                    <p:animEffect transition="in" filter="fade">
                                      <p:cBhvr>
                                        <p:cTn id="106" dur="200"/>
                                        <p:tgtEl>
                                          <p:spTgt spid="56"/>
                                        </p:tgtEl>
                                      </p:cBhvr>
                                    </p:animEffect>
                                  </p:childTnLst>
                                </p:cTn>
                              </p:par>
                              <p:par>
                                <p:cTn id="107" presetID="10" presetClass="entr" presetSubtype="0" fill="hold" grpId="0" nodeType="withEffect">
                                  <p:stCondLst>
                                    <p:cond delay="2400"/>
                                  </p:stCondLst>
                                  <p:childTnLst>
                                    <p:set>
                                      <p:cBhvr>
                                        <p:cTn id="108" dur="1" fill="hold">
                                          <p:stCondLst>
                                            <p:cond delay="0"/>
                                          </p:stCondLst>
                                        </p:cTn>
                                        <p:tgtEl>
                                          <p:spTgt spid="57"/>
                                        </p:tgtEl>
                                        <p:attrNameLst>
                                          <p:attrName>style.visibility</p:attrName>
                                        </p:attrNameLst>
                                      </p:cBhvr>
                                      <p:to>
                                        <p:strVal val="visible"/>
                                      </p:to>
                                    </p:set>
                                    <p:animEffect transition="in" filter="fade">
                                      <p:cBhvr>
                                        <p:cTn id="109" dur="200"/>
                                        <p:tgtEl>
                                          <p:spTgt spid="57"/>
                                        </p:tgtEl>
                                      </p:cBhvr>
                                    </p:animEffect>
                                  </p:childTnLst>
                                </p:cTn>
                              </p:par>
                              <p:par>
                                <p:cTn id="110" presetID="10" presetClass="entr" presetSubtype="0" fill="hold" grpId="0" nodeType="withEffect">
                                  <p:stCondLst>
                                    <p:cond delay="2500"/>
                                  </p:stCondLst>
                                  <p:childTnLst>
                                    <p:set>
                                      <p:cBhvr>
                                        <p:cTn id="111" dur="1" fill="hold">
                                          <p:stCondLst>
                                            <p:cond delay="0"/>
                                          </p:stCondLst>
                                        </p:cTn>
                                        <p:tgtEl>
                                          <p:spTgt spid="58"/>
                                        </p:tgtEl>
                                        <p:attrNameLst>
                                          <p:attrName>style.visibility</p:attrName>
                                        </p:attrNameLst>
                                      </p:cBhvr>
                                      <p:to>
                                        <p:strVal val="visible"/>
                                      </p:to>
                                    </p:set>
                                    <p:animEffect transition="in" filter="fade">
                                      <p:cBhvr>
                                        <p:cTn id="112" dur="200"/>
                                        <p:tgtEl>
                                          <p:spTgt spid="58"/>
                                        </p:tgtEl>
                                      </p:cBhvr>
                                    </p:animEffect>
                                  </p:childTnLst>
                                </p:cTn>
                              </p:par>
                              <p:par>
                                <p:cTn id="113" presetID="10" presetClass="entr" presetSubtype="0" fill="hold" grpId="0" nodeType="withEffect">
                                  <p:stCondLst>
                                    <p:cond delay="2600"/>
                                  </p:stCondLst>
                                  <p:childTnLst>
                                    <p:set>
                                      <p:cBhvr>
                                        <p:cTn id="114" dur="1" fill="hold">
                                          <p:stCondLst>
                                            <p:cond delay="0"/>
                                          </p:stCondLst>
                                        </p:cTn>
                                        <p:tgtEl>
                                          <p:spTgt spid="59"/>
                                        </p:tgtEl>
                                        <p:attrNameLst>
                                          <p:attrName>style.visibility</p:attrName>
                                        </p:attrNameLst>
                                      </p:cBhvr>
                                      <p:to>
                                        <p:strVal val="visible"/>
                                      </p:to>
                                    </p:set>
                                    <p:animEffect transition="in" filter="fade">
                                      <p:cBhvr>
                                        <p:cTn id="115" dur="200"/>
                                        <p:tgtEl>
                                          <p:spTgt spid="59"/>
                                        </p:tgtEl>
                                      </p:cBhvr>
                                    </p:animEffect>
                                  </p:childTnLst>
                                </p:cTn>
                              </p:par>
                              <p:par>
                                <p:cTn id="116" presetID="10" presetClass="entr" presetSubtype="0" fill="hold" grpId="0" nodeType="withEffect">
                                  <p:stCondLst>
                                    <p:cond delay="2700"/>
                                  </p:stCondLst>
                                  <p:childTnLst>
                                    <p:set>
                                      <p:cBhvr>
                                        <p:cTn id="117" dur="1" fill="hold">
                                          <p:stCondLst>
                                            <p:cond delay="0"/>
                                          </p:stCondLst>
                                        </p:cTn>
                                        <p:tgtEl>
                                          <p:spTgt spid="60"/>
                                        </p:tgtEl>
                                        <p:attrNameLst>
                                          <p:attrName>style.visibility</p:attrName>
                                        </p:attrNameLst>
                                      </p:cBhvr>
                                      <p:to>
                                        <p:strVal val="visible"/>
                                      </p:to>
                                    </p:set>
                                    <p:animEffect transition="in" filter="fade">
                                      <p:cBhvr>
                                        <p:cTn id="118" dur="200"/>
                                        <p:tgtEl>
                                          <p:spTgt spid="60"/>
                                        </p:tgtEl>
                                      </p:cBhvr>
                                    </p:animEffect>
                                  </p:childTnLst>
                                </p:cTn>
                              </p:par>
                              <p:par>
                                <p:cTn id="119" presetID="26" presetClass="emph" presetSubtype="0" repeatCount="3000" fill="hold" nodeType="withEffect">
                                  <p:stCondLst>
                                    <p:cond delay="2700"/>
                                  </p:stCondLst>
                                  <p:childTnLst>
                                    <p:animEffect transition="out" filter="fade">
                                      <p:cBhvr>
                                        <p:cTn id="120" dur="500" tmFilter="0, 0; .2, .5; .8, .5; 1, 0"/>
                                        <p:tgtEl>
                                          <p:spTgt spid="92"/>
                                        </p:tgtEl>
                                      </p:cBhvr>
                                    </p:animEffect>
                                    <p:animScale>
                                      <p:cBhvr>
                                        <p:cTn id="121" dur="250" autoRev="1" fill="hold"/>
                                        <p:tgtEl>
                                          <p:spTgt spid="92"/>
                                        </p:tgtEl>
                                      </p:cBhvr>
                                      <p:by x="105000" y="105000"/>
                                    </p:animScale>
                                  </p:childTnLst>
                                </p:cTn>
                              </p:par>
                              <p:par>
                                <p:cTn id="122" presetID="26" presetClass="emph" presetSubtype="0" repeatCount="3000" fill="hold" nodeType="withEffect">
                                  <p:stCondLst>
                                    <p:cond delay="2700"/>
                                  </p:stCondLst>
                                  <p:childTnLst>
                                    <p:animEffect transition="out" filter="fade">
                                      <p:cBhvr>
                                        <p:cTn id="123" dur="500" tmFilter="0, 0; .2, .5; .8, .5; 1, 0"/>
                                        <p:tgtEl>
                                          <p:spTgt spid="100"/>
                                        </p:tgtEl>
                                      </p:cBhvr>
                                    </p:animEffect>
                                    <p:animScale>
                                      <p:cBhvr>
                                        <p:cTn id="124" dur="250" autoRev="1" fill="hold"/>
                                        <p:tgtEl>
                                          <p:spTgt spid="100"/>
                                        </p:tgtEl>
                                      </p:cBhvr>
                                      <p:by x="105000" y="105000"/>
                                    </p:animScale>
                                  </p:childTnLst>
                                </p:cTn>
                              </p:par>
                              <p:par>
                                <p:cTn id="125" presetID="22" presetClass="entr" presetSubtype="8" fill="hold" grpId="0" nodeType="withEffect">
                                  <p:stCondLst>
                                    <p:cond delay="3000"/>
                                  </p:stCondLst>
                                  <p:childTnLst>
                                    <p:set>
                                      <p:cBhvr>
                                        <p:cTn id="126" dur="1" fill="hold">
                                          <p:stCondLst>
                                            <p:cond delay="0"/>
                                          </p:stCondLst>
                                        </p:cTn>
                                        <p:tgtEl>
                                          <p:spTgt spid="83"/>
                                        </p:tgtEl>
                                        <p:attrNameLst>
                                          <p:attrName>style.visibility</p:attrName>
                                        </p:attrNameLst>
                                      </p:cBhvr>
                                      <p:to>
                                        <p:strVal val="visible"/>
                                      </p:to>
                                    </p:set>
                                    <p:animEffect transition="in" filter="wipe(left)">
                                      <p:cBhvr>
                                        <p:cTn id="127" dur="500"/>
                                        <p:tgtEl>
                                          <p:spTgt spid="83"/>
                                        </p:tgtEl>
                                      </p:cBhvr>
                                    </p:animEffect>
                                  </p:childTnLst>
                                </p:cTn>
                              </p:par>
                              <p:par>
                                <p:cTn id="128" presetID="10" presetClass="entr" presetSubtype="0" fill="hold" grpId="0" nodeType="withEffect">
                                  <p:stCondLst>
                                    <p:cond delay="3300"/>
                                  </p:stCondLst>
                                  <p:childTnLst>
                                    <p:set>
                                      <p:cBhvr>
                                        <p:cTn id="129" dur="1" fill="hold">
                                          <p:stCondLst>
                                            <p:cond delay="0"/>
                                          </p:stCondLst>
                                        </p:cTn>
                                        <p:tgtEl>
                                          <p:spTgt spid="85"/>
                                        </p:tgtEl>
                                        <p:attrNameLst>
                                          <p:attrName>style.visibility</p:attrName>
                                        </p:attrNameLst>
                                      </p:cBhvr>
                                      <p:to>
                                        <p:strVal val="visible"/>
                                      </p:to>
                                    </p:set>
                                    <p:animEffect transition="in" filter="fade">
                                      <p:cBhvr>
                                        <p:cTn id="130" dur="500"/>
                                        <p:tgtEl>
                                          <p:spTgt spid="85"/>
                                        </p:tgtEl>
                                      </p:cBhvr>
                                    </p:animEffect>
                                  </p:childTnLst>
                                </p:cTn>
                              </p:par>
                              <p:par>
                                <p:cTn id="131" presetID="10" presetClass="entr" presetSubtype="0" fill="hold" grpId="0" nodeType="withEffect">
                                  <p:stCondLst>
                                    <p:cond delay="3300"/>
                                  </p:stCondLst>
                                  <p:childTnLst>
                                    <p:set>
                                      <p:cBhvr>
                                        <p:cTn id="132" dur="1" fill="hold">
                                          <p:stCondLst>
                                            <p:cond delay="0"/>
                                          </p:stCondLst>
                                        </p:cTn>
                                        <p:tgtEl>
                                          <p:spTgt spid="86"/>
                                        </p:tgtEl>
                                        <p:attrNameLst>
                                          <p:attrName>style.visibility</p:attrName>
                                        </p:attrNameLst>
                                      </p:cBhvr>
                                      <p:to>
                                        <p:strVal val="visible"/>
                                      </p:to>
                                    </p:set>
                                    <p:animEffect transition="in" filter="fade">
                                      <p:cBhvr>
                                        <p:cTn id="133" dur="500"/>
                                        <p:tgtEl>
                                          <p:spTgt spid="86"/>
                                        </p:tgtEl>
                                      </p:cBhvr>
                                    </p:animEffect>
                                  </p:childTnLst>
                                </p:cTn>
                              </p:par>
                              <p:par>
                                <p:cTn id="134" presetID="2" presetClass="entr" presetSubtype="2" fill="hold" grpId="0" nodeType="withEffect">
                                  <p:stCondLst>
                                    <p:cond delay="4000"/>
                                  </p:stCondLst>
                                  <p:childTnLst>
                                    <p:set>
                                      <p:cBhvr>
                                        <p:cTn id="135" dur="1" fill="hold">
                                          <p:stCondLst>
                                            <p:cond delay="0"/>
                                          </p:stCondLst>
                                        </p:cTn>
                                        <p:tgtEl>
                                          <p:spTgt spid="87"/>
                                        </p:tgtEl>
                                        <p:attrNameLst>
                                          <p:attrName>style.visibility</p:attrName>
                                        </p:attrNameLst>
                                      </p:cBhvr>
                                      <p:to>
                                        <p:strVal val="visible"/>
                                      </p:to>
                                    </p:set>
                                    <p:anim calcmode="lin" valueType="num">
                                      <p:cBhvr additive="base">
                                        <p:cTn id="136" dur="500" fill="hold"/>
                                        <p:tgtEl>
                                          <p:spTgt spid="87"/>
                                        </p:tgtEl>
                                        <p:attrNameLst>
                                          <p:attrName>ppt_x</p:attrName>
                                        </p:attrNameLst>
                                      </p:cBhvr>
                                      <p:tavLst>
                                        <p:tav tm="0">
                                          <p:val>
                                            <p:strVal val="1+#ppt_w/2"/>
                                          </p:val>
                                        </p:tav>
                                        <p:tav tm="100000">
                                          <p:val>
                                            <p:strVal val="#ppt_x"/>
                                          </p:val>
                                        </p:tav>
                                      </p:tavLst>
                                    </p:anim>
                                    <p:anim calcmode="lin" valueType="num">
                                      <p:cBhvr additive="base">
                                        <p:cTn id="137" dur="500" fill="hold"/>
                                        <p:tgtEl>
                                          <p:spTgt spid="87"/>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4000"/>
                                  </p:stCondLst>
                                  <p:childTnLst>
                                    <p:set>
                                      <p:cBhvr>
                                        <p:cTn id="139" dur="1" fill="hold">
                                          <p:stCondLst>
                                            <p:cond delay="0"/>
                                          </p:stCondLst>
                                        </p:cTn>
                                        <p:tgtEl>
                                          <p:spTgt spid="88"/>
                                        </p:tgtEl>
                                        <p:attrNameLst>
                                          <p:attrName>style.visibility</p:attrName>
                                        </p:attrNameLst>
                                      </p:cBhvr>
                                      <p:to>
                                        <p:strVal val="visible"/>
                                      </p:to>
                                    </p:set>
                                    <p:anim calcmode="lin" valueType="num">
                                      <p:cBhvr additive="base">
                                        <p:cTn id="140" dur="500" fill="hold"/>
                                        <p:tgtEl>
                                          <p:spTgt spid="88"/>
                                        </p:tgtEl>
                                        <p:attrNameLst>
                                          <p:attrName>ppt_x</p:attrName>
                                        </p:attrNameLst>
                                      </p:cBhvr>
                                      <p:tavLst>
                                        <p:tav tm="0">
                                          <p:val>
                                            <p:strVal val="1+#ppt_w/2"/>
                                          </p:val>
                                        </p:tav>
                                        <p:tav tm="100000">
                                          <p:val>
                                            <p:strVal val="#ppt_x"/>
                                          </p:val>
                                        </p:tav>
                                      </p:tavLst>
                                    </p:anim>
                                    <p:anim calcmode="lin" valueType="num">
                                      <p:cBhvr additive="base">
                                        <p:cTn id="141" dur="500" fill="hold"/>
                                        <p:tgtEl>
                                          <p:spTgt spid="88"/>
                                        </p:tgtEl>
                                        <p:attrNameLst>
                                          <p:attrName>ppt_y</p:attrName>
                                        </p:attrNameLst>
                                      </p:cBhvr>
                                      <p:tavLst>
                                        <p:tav tm="0">
                                          <p:val>
                                            <p:strVal val="#ppt_y"/>
                                          </p:val>
                                        </p:tav>
                                        <p:tav tm="100000">
                                          <p:val>
                                            <p:strVal val="#ppt_y"/>
                                          </p:val>
                                        </p:tav>
                                      </p:tavLst>
                                    </p:anim>
                                  </p:childTnLst>
                                </p:cTn>
                              </p:par>
                              <p:par>
                                <p:cTn id="142" presetID="2" presetClass="entr" presetSubtype="2" fill="hold" grpId="0" nodeType="withEffect">
                                  <p:stCondLst>
                                    <p:cond delay="4000"/>
                                  </p:stCondLst>
                                  <p:childTnLst>
                                    <p:set>
                                      <p:cBhvr>
                                        <p:cTn id="143" dur="1" fill="hold">
                                          <p:stCondLst>
                                            <p:cond delay="0"/>
                                          </p:stCondLst>
                                        </p:cTn>
                                        <p:tgtEl>
                                          <p:spTgt spid="89"/>
                                        </p:tgtEl>
                                        <p:attrNameLst>
                                          <p:attrName>style.visibility</p:attrName>
                                        </p:attrNameLst>
                                      </p:cBhvr>
                                      <p:to>
                                        <p:strVal val="visible"/>
                                      </p:to>
                                    </p:set>
                                    <p:anim calcmode="lin" valueType="num">
                                      <p:cBhvr additive="base">
                                        <p:cTn id="144" dur="500" fill="hold"/>
                                        <p:tgtEl>
                                          <p:spTgt spid="89"/>
                                        </p:tgtEl>
                                        <p:attrNameLst>
                                          <p:attrName>ppt_x</p:attrName>
                                        </p:attrNameLst>
                                      </p:cBhvr>
                                      <p:tavLst>
                                        <p:tav tm="0">
                                          <p:val>
                                            <p:strVal val="1+#ppt_w/2"/>
                                          </p:val>
                                        </p:tav>
                                        <p:tav tm="100000">
                                          <p:val>
                                            <p:strVal val="#ppt_x"/>
                                          </p:val>
                                        </p:tav>
                                      </p:tavLst>
                                    </p:anim>
                                    <p:anim calcmode="lin" valueType="num">
                                      <p:cBhvr additive="base">
                                        <p:cTn id="145" dur="500" fill="hold"/>
                                        <p:tgtEl>
                                          <p:spTgt spid="89"/>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4000"/>
                                  </p:stCondLst>
                                  <p:childTnLst>
                                    <p:set>
                                      <p:cBhvr>
                                        <p:cTn id="147" dur="1" fill="hold">
                                          <p:stCondLst>
                                            <p:cond delay="0"/>
                                          </p:stCondLst>
                                        </p:cTn>
                                        <p:tgtEl>
                                          <p:spTgt spid="90"/>
                                        </p:tgtEl>
                                        <p:attrNameLst>
                                          <p:attrName>style.visibility</p:attrName>
                                        </p:attrNameLst>
                                      </p:cBhvr>
                                      <p:to>
                                        <p:strVal val="visible"/>
                                      </p:to>
                                    </p:set>
                                    <p:anim calcmode="lin" valueType="num">
                                      <p:cBhvr additive="base">
                                        <p:cTn id="148" dur="500" fill="hold"/>
                                        <p:tgtEl>
                                          <p:spTgt spid="90"/>
                                        </p:tgtEl>
                                        <p:attrNameLst>
                                          <p:attrName>ppt_x</p:attrName>
                                        </p:attrNameLst>
                                      </p:cBhvr>
                                      <p:tavLst>
                                        <p:tav tm="0">
                                          <p:val>
                                            <p:strVal val="1+#ppt_w/2"/>
                                          </p:val>
                                        </p:tav>
                                        <p:tav tm="100000">
                                          <p:val>
                                            <p:strVal val="#ppt_x"/>
                                          </p:val>
                                        </p:tav>
                                      </p:tavLst>
                                    </p:anim>
                                    <p:anim calcmode="lin" valueType="num">
                                      <p:cBhvr additive="base">
                                        <p:cTn id="149"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3" grpId="0" animBg="1"/>
      <p:bldP spid="56" grpId="0" animBg="1"/>
      <p:bldP spid="57" grpId="0" animBg="1"/>
      <p:bldP spid="58" grpId="0" animBg="1"/>
      <p:bldP spid="59" grpId="0" animBg="1"/>
      <p:bldP spid="60" grpId="0" animBg="1"/>
      <p:bldP spid="61" grpId="0"/>
      <p:bldP spid="62" grpId="0"/>
      <p:bldP spid="63" grpId="0"/>
      <p:bldP spid="64" grpId="0"/>
      <p:bldP spid="65" grpId="0"/>
      <p:bldP spid="66" grpId="0"/>
      <p:bldP spid="67" grpId="0"/>
      <p:bldP spid="69" grpId="0"/>
      <p:bldP spid="70" grpId="0" animBg="1"/>
      <p:bldP spid="71" grpId="0" animBg="1"/>
      <p:bldP spid="72" grpId="0" animBg="1"/>
      <p:bldP spid="75" grpId="0"/>
      <p:bldP spid="77" grpId="0"/>
      <p:bldP spid="78" grpId="0"/>
      <p:bldP spid="83" grpId="0" animBg="1"/>
      <p:bldP spid="85" grpId="0" animBg="1"/>
      <p:bldP spid="86" grpId="0" animBg="1"/>
      <p:bldP spid="87" grpId="0"/>
      <p:bldP spid="88" grpId="0"/>
      <p:bldP spid="89" grpId="0"/>
      <p:bldP spid="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sp>
        <p:nvSpPr>
          <p:cNvPr id="72" name="TextBox 71"/>
          <p:cNvSpPr txBox="1"/>
          <p:nvPr/>
        </p:nvSpPr>
        <p:spPr>
          <a:xfrm>
            <a:off x="1547664" y="1869674"/>
            <a:ext cx="2862318" cy="952377"/>
          </a:xfrm>
          <a:prstGeom prst="rect">
            <a:avLst/>
          </a:prstGeom>
          <a:noFill/>
        </p:spPr>
        <p:txBody>
          <a:bodyPr wrap="square" rtlCol="0">
            <a:spAutoFit/>
          </a:bodyPr>
          <a:lstStyle/>
          <a:p>
            <a:pPr defTabSz="685800" fontAlgn="auto">
              <a:spcBef>
                <a:spcPts val="0"/>
              </a:spcBef>
              <a:spcAft>
                <a:spcPts val="0"/>
              </a:spcAft>
            </a:pPr>
            <a:r>
              <a:rPr lang="zh-CN" altLang="en-US">
                <a:solidFill>
                  <a:prstClr val="white"/>
                </a:solidFill>
                <a:latin typeface="华文黑体" pitchFamily="2" charset="-122"/>
                <a:ea typeface="华文黑体" pitchFamily="2" charset="-122"/>
                <a:cs typeface="华文黑体" pitchFamily="2" charset="-122"/>
              </a:rPr>
              <a:t>单击添加标题</a:t>
            </a:r>
            <a:endParaRPr lang="en-US" altLang="zh-CN">
              <a:solidFill>
                <a:prstClr val="white"/>
              </a:solidFill>
              <a:latin typeface="华文黑体" pitchFamily="2" charset="-122"/>
              <a:ea typeface="华文黑体" pitchFamily="2" charset="-122"/>
              <a:cs typeface="华文黑体" pitchFamily="2" charset="-122"/>
            </a:endParaRPr>
          </a:p>
          <a:p>
            <a:pPr defTabSz="685800" fontAlgn="auto">
              <a:spcBef>
                <a:spcPts val="0"/>
              </a:spcBef>
              <a:spcAft>
                <a:spcPts val="0"/>
              </a:spcAft>
            </a:pPr>
            <a:endParaRPr lang="en-US" altLang="zh-CN" sz="750">
              <a:solidFill>
                <a:prstClr val="white"/>
              </a:solidFill>
              <a:latin typeface="华文黑体" pitchFamily="2" charset="-122"/>
              <a:ea typeface="华文黑体" pitchFamily="2" charset="-122"/>
              <a:cs typeface="华文黑体" pitchFamily="2" charset="-122"/>
            </a:endParaRPr>
          </a:p>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单击添加文本单击添加文本单击添加文本单击添加文本单击添加文本单击添加文本单击添加文本单击添加文本</a:t>
            </a:r>
          </a:p>
        </p:txBody>
      </p:sp>
      <p:pic>
        <p:nvPicPr>
          <p:cNvPr id="2050" name="Picture 2" descr="D:\360data\重要数据\桌面\16884970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6" y="1599644"/>
            <a:ext cx="2927021" cy="1947279"/>
          </a:xfrm>
          <a:prstGeom prst="rect">
            <a:avLst/>
          </a:prstGeom>
          <a:noFill/>
          <a:effectLst>
            <a:reflection blurRad="6350" stA="30000" endPos="35000" dir="5400000" sy="-100000" algn="bl" rotWithShape="0"/>
          </a:effectLst>
          <a:extLst>
            <a:ext uri="{909E8E84-426E-40DD-AFC4-6F175D3DCCD1}">
              <a14:hiddenFill xmlns:a14="http://schemas.microsoft.com/office/drawing/2010/main">
                <a:solidFill>
                  <a:srgbClr val="FFFFFF"/>
                </a:solidFill>
              </a14:hiddenFill>
            </a:ext>
          </a:extLst>
        </p:spPr>
      </p:pic>
      <p:grpSp>
        <p:nvGrpSpPr>
          <p:cNvPr id="13" name="组合 12"/>
          <p:cNvGrpSpPr/>
          <p:nvPr/>
        </p:nvGrpSpPr>
        <p:grpSpPr>
          <a:xfrm>
            <a:off x="807116" y="2383410"/>
            <a:ext cx="7529768" cy="322679"/>
            <a:chOff x="1075361" y="3177876"/>
            <a:chExt cx="10039690" cy="430239"/>
          </a:xfrm>
        </p:grpSpPr>
        <p:sp>
          <p:nvSpPr>
            <p:cNvPr id="10" name="半闭框 9"/>
            <p:cNvSpPr/>
            <p:nvPr/>
          </p:nvSpPr>
          <p:spPr>
            <a:xfrm rot="18900000">
              <a:off x="1075361" y="3177876"/>
              <a:ext cx="430239" cy="430239"/>
            </a:xfrm>
            <a:custGeom>
              <a:avLst/>
              <a:gdLst>
                <a:gd name="connsiteX0" fmla="*/ 0 w 504056"/>
                <a:gd name="connsiteY0" fmla="*/ 0 h 504056"/>
                <a:gd name="connsiteX1" fmla="*/ 504056 w 504056"/>
                <a:gd name="connsiteY1" fmla="*/ 0 h 504056"/>
                <a:gd name="connsiteX2" fmla="*/ 336039 w 504056"/>
                <a:gd name="connsiteY2" fmla="*/ 168017 h 504056"/>
                <a:gd name="connsiteX3" fmla="*/ 168017 w 504056"/>
                <a:gd name="connsiteY3" fmla="*/ 168017 h 504056"/>
                <a:gd name="connsiteX4" fmla="*/ 168017 w 504056"/>
                <a:gd name="connsiteY4" fmla="*/ 336039 h 504056"/>
                <a:gd name="connsiteX5" fmla="*/ 0 w 504056"/>
                <a:gd name="connsiteY5" fmla="*/ 504056 h 504056"/>
                <a:gd name="connsiteX6" fmla="*/ 0 w 504056"/>
                <a:gd name="connsiteY6" fmla="*/ 0 h 504056"/>
                <a:gd name="connsiteX0" fmla="*/ 336039 w 504056"/>
                <a:gd name="connsiteY0" fmla="*/ 168017 h 504056"/>
                <a:gd name="connsiteX1" fmla="*/ 168017 w 504056"/>
                <a:gd name="connsiteY1" fmla="*/ 168017 h 504056"/>
                <a:gd name="connsiteX2" fmla="*/ 168017 w 504056"/>
                <a:gd name="connsiteY2" fmla="*/ 336039 h 504056"/>
                <a:gd name="connsiteX3" fmla="*/ 0 w 504056"/>
                <a:gd name="connsiteY3" fmla="*/ 504056 h 504056"/>
                <a:gd name="connsiteX4" fmla="*/ 0 w 504056"/>
                <a:gd name="connsiteY4" fmla="*/ 0 h 504056"/>
                <a:gd name="connsiteX5" fmla="*/ 504056 w 504056"/>
                <a:gd name="connsiteY5" fmla="*/ 0 h 504056"/>
                <a:gd name="connsiteX6" fmla="*/ 427479 w 504056"/>
                <a:gd name="connsiteY6" fmla="*/ 259457 h 504056"/>
                <a:gd name="connsiteX0" fmla="*/ 336039 w 504056"/>
                <a:gd name="connsiteY0" fmla="*/ 168017 h 504056"/>
                <a:gd name="connsiteX1" fmla="*/ 168017 w 504056"/>
                <a:gd name="connsiteY1" fmla="*/ 168017 h 504056"/>
                <a:gd name="connsiteX2" fmla="*/ 168017 w 504056"/>
                <a:gd name="connsiteY2" fmla="*/ 336039 h 504056"/>
                <a:gd name="connsiteX3" fmla="*/ 0 w 504056"/>
                <a:gd name="connsiteY3" fmla="*/ 504056 h 504056"/>
                <a:gd name="connsiteX4" fmla="*/ 0 w 504056"/>
                <a:gd name="connsiteY4" fmla="*/ 0 h 504056"/>
                <a:gd name="connsiteX5" fmla="*/ 504056 w 504056"/>
                <a:gd name="connsiteY5" fmla="*/ 0 h 504056"/>
                <a:gd name="connsiteX0" fmla="*/ 168017 w 504056"/>
                <a:gd name="connsiteY0" fmla="*/ 168017 h 504056"/>
                <a:gd name="connsiteX1" fmla="*/ 168017 w 504056"/>
                <a:gd name="connsiteY1" fmla="*/ 336039 h 504056"/>
                <a:gd name="connsiteX2" fmla="*/ 0 w 504056"/>
                <a:gd name="connsiteY2" fmla="*/ 504056 h 504056"/>
                <a:gd name="connsiteX3" fmla="*/ 0 w 504056"/>
                <a:gd name="connsiteY3" fmla="*/ 0 h 504056"/>
                <a:gd name="connsiteX4" fmla="*/ 504056 w 504056"/>
                <a:gd name="connsiteY4" fmla="*/ 0 h 504056"/>
                <a:gd name="connsiteX0" fmla="*/ 168017 w 504056"/>
                <a:gd name="connsiteY0" fmla="*/ 336039 h 504056"/>
                <a:gd name="connsiteX1" fmla="*/ 0 w 504056"/>
                <a:gd name="connsiteY1" fmla="*/ 504056 h 504056"/>
                <a:gd name="connsiteX2" fmla="*/ 0 w 504056"/>
                <a:gd name="connsiteY2" fmla="*/ 0 h 504056"/>
                <a:gd name="connsiteX3" fmla="*/ 504056 w 504056"/>
                <a:gd name="connsiteY3" fmla="*/ 0 h 504056"/>
                <a:gd name="connsiteX0" fmla="*/ 0 w 504056"/>
                <a:gd name="connsiteY0" fmla="*/ 504056 h 504056"/>
                <a:gd name="connsiteX1" fmla="*/ 0 w 504056"/>
                <a:gd name="connsiteY1" fmla="*/ 0 h 504056"/>
                <a:gd name="connsiteX2" fmla="*/ 504056 w 504056"/>
                <a:gd name="connsiteY2" fmla="*/ 0 h 504056"/>
              </a:gdLst>
              <a:ahLst/>
              <a:cxnLst>
                <a:cxn ang="0">
                  <a:pos x="connsiteX0" y="connsiteY0"/>
                </a:cxn>
                <a:cxn ang="0">
                  <a:pos x="connsiteX1" y="connsiteY1"/>
                </a:cxn>
                <a:cxn ang="0">
                  <a:pos x="connsiteX2" y="connsiteY2"/>
                </a:cxn>
              </a:cxnLst>
              <a:rect l="l" t="t" r="r" b="b"/>
              <a:pathLst>
                <a:path w="504056" h="504056">
                  <a:moveTo>
                    <a:pt x="0" y="504056"/>
                  </a:moveTo>
                  <a:lnTo>
                    <a:pt x="0" y="0"/>
                  </a:lnTo>
                  <a:lnTo>
                    <a:pt x="504056" y="0"/>
                  </a:lnTo>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black"/>
                </a:solidFill>
                <a:latin typeface="等线"/>
                <a:ea typeface="微软雅黑"/>
              </a:endParaRPr>
            </a:p>
          </p:txBody>
        </p:sp>
        <p:sp>
          <p:nvSpPr>
            <p:cNvPr id="88" name="半闭框 9"/>
            <p:cNvSpPr/>
            <p:nvPr/>
          </p:nvSpPr>
          <p:spPr>
            <a:xfrm rot="2700000" flipH="1">
              <a:off x="10684812" y="3177876"/>
              <a:ext cx="430239" cy="430239"/>
            </a:xfrm>
            <a:custGeom>
              <a:avLst/>
              <a:gdLst>
                <a:gd name="connsiteX0" fmla="*/ 0 w 504056"/>
                <a:gd name="connsiteY0" fmla="*/ 0 h 504056"/>
                <a:gd name="connsiteX1" fmla="*/ 504056 w 504056"/>
                <a:gd name="connsiteY1" fmla="*/ 0 h 504056"/>
                <a:gd name="connsiteX2" fmla="*/ 336039 w 504056"/>
                <a:gd name="connsiteY2" fmla="*/ 168017 h 504056"/>
                <a:gd name="connsiteX3" fmla="*/ 168017 w 504056"/>
                <a:gd name="connsiteY3" fmla="*/ 168017 h 504056"/>
                <a:gd name="connsiteX4" fmla="*/ 168017 w 504056"/>
                <a:gd name="connsiteY4" fmla="*/ 336039 h 504056"/>
                <a:gd name="connsiteX5" fmla="*/ 0 w 504056"/>
                <a:gd name="connsiteY5" fmla="*/ 504056 h 504056"/>
                <a:gd name="connsiteX6" fmla="*/ 0 w 504056"/>
                <a:gd name="connsiteY6" fmla="*/ 0 h 504056"/>
                <a:gd name="connsiteX0" fmla="*/ 336039 w 504056"/>
                <a:gd name="connsiteY0" fmla="*/ 168017 h 504056"/>
                <a:gd name="connsiteX1" fmla="*/ 168017 w 504056"/>
                <a:gd name="connsiteY1" fmla="*/ 168017 h 504056"/>
                <a:gd name="connsiteX2" fmla="*/ 168017 w 504056"/>
                <a:gd name="connsiteY2" fmla="*/ 336039 h 504056"/>
                <a:gd name="connsiteX3" fmla="*/ 0 w 504056"/>
                <a:gd name="connsiteY3" fmla="*/ 504056 h 504056"/>
                <a:gd name="connsiteX4" fmla="*/ 0 w 504056"/>
                <a:gd name="connsiteY4" fmla="*/ 0 h 504056"/>
                <a:gd name="connsiteX5" fmla="*/ 504056 w 504056"/>
                <a:gd name="connsiteY5" fmla="*/ 0 h 504056"/>
                <a:gd name="connsiteX6" fmla="*/ 427479 w 504056"/>
                <a:gd name="connsiteY6" fmla="*/ 259457 h 504056"/>
                <a:gd name="connsiteX0" fmla="*/ 336039 w 504056"/>
                <a:gd name="connsiteY0" fmla="*/ 168017 h 504056"/>
                <a:gd name="connsiteX1" fmla="*/ 168017 w 504056"/>
                <a:gd name="connsiteY1" fmla="*/ 168017 h 504056"/>
                <a:gd name="connsiteX2" fmla="*/ 168017 w 504056"/>
                <a:gd name="connsiteY2" fmla="*/ 336039 h 504056"/>
                <a:gd name="connsiteX3" fmla="*/ 0 w 504056"/>
                <a:gd name="connsiteY3" fmla="*/ 504056 h 504056"/>
                <a:gd name="connsiteX4" fmla="*/ 0 w 504056"/>
                <a:gd name="connsiteY4" fmla="*/ 0 h 504056"/>
                <a:gd name="connsiteX5" fmla="*/ 504056 w 504056"/>
                <a:gd name="connsiteY5" fmla="*/ 0 h 504056"/>
                <a:gd name="connsiteX0" fmla="*/ 168017 w 504056"/>
                <a:gd name="connsiteY0" fmla="*/ 168017 h 504056"/>
                <a:gd name="connsiteX1" fmla="*/ 168017 w 504056"/>
                <a:gd name="connsiteY1" fmla="*/ 336039 h 504056"/>
                <a:gd name="connsiteX2" fmla="*/ 0 w 504056"/>
                <a:gd name="connsiteY2" fmla="*/ 504056 h 504056"/>
                <a:gd name="connsiteX3" fmla="*/ 0 w 504056"/>
                <a:gd name="connsiteY3" fmla="*/ 0 h 504056"/>
                <a:gd name="connsiteX4" fmla="*/ 504056 w 504056"/>
                <a:gd name="connsiteY4" fmla="*/ 0 h 504056"/>
                <a:gd name="connsiteX0" fmla="*/ 168017 w 504056"/>
                <a:gd name="connsiteY0" fmla="*/ 336039 h 504056"/>
                <a:gd name="connsiteX1" fmla="*/ 0 w 504056"/>
                <a:gd name="connsiteY1" fmla="*/ 504056 h 504056"/>
                <a:gd name="connsiteX2" fmla="*/ 0 w 504056"/>
                <a:gd name="connsiteY2" fmla="*/ 0 h 504056"/>
                <a:gd name="connsiteX3" fmla="*/ 504056 w 504056"/>
                <a:gd name="connsiteY3" fmla="*/ 0 h 504056"/>
                <a:gd name="connsiteX0" fmla="*/ 0 w 504056"/>
                <a:gd name="connsiteY0" fmla="*/ 504056 h 504056"/>
                <a:gd name="connsiteX1" fmla="*/ 0 w 504056"/>
                <a:gd name="connsiteY1" fmla="*/ 0 h 504056"/>
                <a:gd name="connsiteX2" fmla="*/ 504056 w 504056"/>
                <a:gd name="connsiteY2" fmla="*/ 0 h 504056"/>
              </a:gdLst>
              <a:ahLst/>
              <a:cxnLst>
                <a:cxn ang="0">
                  <a:pos x="connsiteX0" y="connsiteY0"/>
                </a:cxn>
                <a:cxn ang="0">
                  <a:pos x="connsiteX1" y="connsiteY1"/>
                </a:cxn>
                <a:cxn ang="0">
                  <a:pos x="connsiteX2" y="connsiteY2"/>
                </a:cxn>
              </a:cxnLst>
              <a:rect l="l" t="t" r="r" b="b"/>
              <a:pathLst>
                <a:path w="504056" h="504056">
                  <a:moveTo>
                    <a:pt x="0" y="504056"/>
                  </a:moveTo>
                  <a:lnTo>
                    <a:pt x="0" y="0"/>
                  </a:lnTo>
                  <a:lnTo>
                    <a:pt x="504056" y="0"/>
                  </a:lnTo>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black"/>
                </a:solidFill>
                <a:latin typeface="等线"/>
                <a:ea typeface="微软雅黑"/>
              </a:endParaRPr>
            </a:p>
          </p:txBody>
        </p:sp>
      </p:grpSp>
      <p:sp>
        <p:nvSpPr>
          <p:cNvPr id="90" name="矩形 89"/>
          <p:cNvSpPr/>
          <p:nvPr/>
        </p:nvSpPr>
        <p:spPr>
          <a:xfrm>
            <a:off x="1644355" y="3327834"/>
            <a:ext cx="680270" cy="212968"/>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600">
                <a:solidFill>
                  <a:srgbClr val="FFFFFF"/>
                </a:solidFill>
                <a:latin typeface="HelveticaNeueLT Pro 35 Th" pitchFamily="34" charset="0"/>
                <a:ea typeface="华文细黑" pitchFamily="2" charset="-122"/>
              </a:rPr>
              <a:t>POWERFUL</a:t>
            </a:r>
            <a:endParaRPr lang="zh-CN" altLang="en-US" sz="600">
              <a:solidFill>
                <a:srgbClr val="FFFFFF"/>
              </a:solidFill>
              <a:latin typeface="HelveticaNeueLT Pro 35 Th" pitchFamily="34" charset="0"/>
              <a:ea typeface="华文细黑" pitchFamily="2" charset="-122"/>
            </a:endParaRPr>
          </a:p>
        </p:txBody>
      </p:sp>
      <p:sp>
        <p:nvSpPr>
          <p:cNvPr id="96" name="矩形 95"/>
          <p:cNvSpPr/>
          <p:nvPr/>
        </p:nvSpPr>
        <p:spPr>
          <a:xfrm>
            <a:off x="2400439" y="3327834"/>
            <a:ext cx="680270" cy="212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600">
                <a:solidFill>
                  <a:prstClr val="black"/>
                </a:solidFill>
                <a:latin typeface="HelveticaNeueLT Pro 35 Th" pitchFamily="34" charset="0"/>
                <a:ea typeface="华文细黑" pitchFamily="2" charset="-122"/>
              </a:rPr>
              <a:t>CREATIVE</a:t>
            </a:r>
            <a:endParaRPr lang="zh-CN" altLang="en-US" sz="600">
              <a:solidFill>
                <a:prstClr val="black"/>
              </a:solidFill>
              <a:latin typeface="HelveticaNeueLT Pro 35 Th" pitchFamily="34" charset="0"/>
              <a:ea typeface="华文细黑" pitchFamily="2" charset="-122"/>
            </a:endParaRPr>
          </a:p>
        </p:txBody>
      </p:sp>
      <p:sp>
        <p:nvSpPr>
          <p:cNvPr id="97" name="矩形 96"/>
          <p:cNvSpPr/>
          <p:nvPr/>
        </p:nvSpPr>
        <p:spPr>
          <a:xfrm>
            <a:off x="3189652" y="3327834"/>
            <a:ext cx="680270" cy="2129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600">
                <a:solidFill>
                  <a:prstClr val="black"/>
                </a:solidFill>
                <a:latin typeface="HelveticaNeueLT Pro 35 Th" pitchFamily="34" charset="0"/>
                <a:ea typeface="华文细黑" pitchFamily="2" charset="-122"/>
              </a:rPr>
              <a:t>CLEAR</a:t>
            </a:r>
            <a:endParaRPr lang="zh-CN" altLang="en-US" sz="600">
              <a:solidFill>
                <a:prstClr val="black"/>
              </a:solidFill>
              <a:latin typeface="HelveticaNeueLT Pro 35 Th" pitchFamily="34" charset="0"/>
              <a:ea typeface="华文细黑" pitchFamily="2" charset="-122"/>
            </a:endParaRPr>
          </a:p>
        </p:txBody>
      </p:sp>
    </p:spTree>
    <p:extLst>
      <p:ext uri="{BB962C8B-B14F-4D97-AF65-F5344CB8AC3E}">
        <p14:creationId xmlns:p14="http://schemas.microsoft.com/office/powerpoint/2010/main" val="39652221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randombar(horizontal)">
                                      <p:cBhvr>
                                        <p:cTn id="7" dur="500"/>
                                        <p:tgtEl>
                                          <p:spTgt spid="72"/>
                                        </p:tgtEl>
                                      </p:cBhvr>
                                    </p:animEffect>
                                  </p:childTnLst>
                                </p:cTn>
                              </p:par>
                              <p:par>
                                <p:cTn id="8" presetID="42" presetClass="entr" presetSubtype="0" fill="hold" nodeType="withEffect">
                                  <p:stCondLst>
                                    <p:cond delay="50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1000"/>
                                        <p:tgtEl>
                                          <p:spTgt spid="2050"/>
                                        </p:tgtEl>
                                      </p:cBhvr>
                                    </p:animEffect>
                                    <p:anim calcmode="lin" valueType="num">
                                      <p:cBhvr>
                                        <p:cTn id="11" dur="1000" fill="hold"/>
                                        <p:tgtEl>
                                          <p:spTgt spid="2050"/>
                                        </p:tgtEl>
                                        <p:attrNameLst>
                                          <p:attrName>ppt_x</p:attrName>
                                        </p:attrNameLst>
                                      </p:cBhvr>
                                      <p:tavLst>
                                        <p:tav tm="0">
                                          <p:val>
                                            <p:strVal val="#ppt_x"/>
                                          </p:val>
                                        </p:tav>
                                        <p:tav tm="100000">
                                          <p:val>
                                            <p:strVal val="#ppt_x"/>
                                          </p:val>
                                        </p:tav>
                                      </p:tavLst>
                                    </p:anim>
                                    <p:anim calcmode="lin" valueType="num">
                                      <p:cBhvr>
                                        <p:cTn id="12" dur="1000" fill="hold"/>
                                        <p:tgtEl>
                                          <p:spTgt spid="2050"/>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2" presetClass="entr" presetSubtype="8" fill="hold" grpId="0"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0-#ppt_w/2"/>
                                          </p:val>
                                        </p:tav>
                                        <p:tav tm="100000">
                                          <p:val>
                                            <p:strVal val="#ppt_x"/>
                                          </p:val>
                                        </p:tav>
                                      </p:tavLst>
                                    </p:anim>
                                    <p:anim calcmode="lin" valueType="num">
                                      <p:cBhvr additive="base">
                                        <p:cTn id="17" dur="500" fill="hold"/>
                                        <p:tgtEl>
                                          <p:spTgt spid="9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300"/>
                                  </p:stCondLst>
                                  <p:childTnLst>
                                    <p:set>
                                      <p:cBhvr>
                                        <p:cTn id="19" dur="1" fill="hold">
                                          <p:stCondLst>
                                            <p:cond delay="0"/>
                                          </p:stCondLst>
                                        </p:cTn>
                                        <p:tgtEl>
                                          <p:spTgt spid="96"/>
                                        </p:tgtEl>
                                        <p:attrNameLst>
                                          <p:attrName>style.visibility</p:attrName>
                                        </p:attrNameLst>
                                      </p:cBhvr>
                                      <p:to>
                                        <p:strVal val="visible"/>
                                      </p:to>
                                    </p:set>
                                    <p:anim calcmode="lin" valueType="num">
                                      <p:cBhvr additive="base">
                                        <p:cTn id="20" dur="500" fill="hold"/>
                                        <p:tgtEl>
                                          <p:spTgt spid="96"/>
                                        </p:tgtEl>
                                        <p:attrNameLst>
                                          <p:attrName>ppt_x</p:attrName>
                                        </p:attrNameLst>
                                      </p:cBhvr>
                                      <p:tavLst>
                                        <p:tav tm="0">
                                          <p:val>
                                            <p:strVal val="0-#ppt_w/2"/>
                                          </p:val>
                                        </p:tav>
                                        <p:tav tm="100000">
                                          <p:val>
                                            <p:strVal val="#ppt_x"/>
                                          </p:val>
                                        </p:tav>
                                      </p:tavLst>
                                    </p:anim>
                                    <p:anim calcmode="lin" valueType="num">
                                      <p:cBhvr additive="base">
                                        <p:cTn id="21" dur="500" fill="hold"/>
                                        <p:tgtEl>
                                          <p:spTgt spid="96"/>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600"/>
                                  </p:stCondLst>
                                  <p:childTnLst>
                                    <p:set>
                                      <p:cBhvr>
                                        <p:cTn id="23" dur="1" fill="hold">
                                          <p:stCondLst>
                                            <p:cond delay="0"/>
                                          </p:stCondLst>
                                        </p:cTn>
                                        <p:tgtEl>
                                          <p:spTgt spid="97"/>
                                        </p:tgtEl>
                                        <p:attrNameLst>
                                          <p:attrName>style.visibility</p:attrName>
                                        </p:attrNameLst>
                                      </p:cBhvr>
                                      <p:to>
                                        <p:strVal val="visible"/>
                                      </p:to>
                                    </p:set>
                                    <p:anim calcmode="lin" valueType="num">
                                      <p:cBhvr additive="base">
                                        <p:cTn id="24" dur="500" fill="hold"/>
                                        <p:tgtEl>
                                          <p:spTgt spid="97"/>
                                        </p:tgtEl>
                                        <p:attrNameLst>
                                          <p:attrName>ppt_x</p:attrName>
                                        </p:attrNameLst>
                                      </p:cBhvr>
                                      <p:tavLst>
                                        <p:tav tm="0">
                                          <p:val>
                                            <p:strVal val="0-#ppt_w/2"/>
                                          </p:val>
                                        </p:tav>
                                        <p:tav tm="100000">
                                          <p:val>
                                            <p:strVal val="#ppt_x"/>
                                          </p:val>
                                        </p:tav>
                                      </p:tavLst>
                                    </p:anim>
                                    <p:anim calcmode="lin" valueType="num">
                                      <p:cBhvr additive="base">
                                        <p:cTn id="25" dur="500" fill="hold"/>
                                        <p:tgtEl>
                                          <p:spTgt spid="97"/>
                                        </p:tgtEl>
                                        <p:attrNameLst>
                                          <p:attrName>ppt_y</p:attrName>
                                        </p:attrNameLst>
                                      </p:cBhvr>
                                      <p:tavLst>
                                        <p:tav tm="0">
                                          <p:val>
                                            <p:strVal val="#ppt_y"/>
                                          </p:val>
                                        </p:tav>
                                        <p:tav tm="100000">
                                          <p:val>
                                            <p:strVal val="#ppt_y"/>
                                          </p:val>
                                        </p:tav>
                                      </p:tavLst>
                                    </p:anim>
                                  </p:childTnLst>
                                </p:cTn>
                              </p:par>
                            </p:childTnLst>
                          </p:cTn>
                        </p:par>
                        <p:par>
                          <p:cTn id="26" fill="hold">
                            <p:stCondLst>
                              <p:cond delay="2600"/>
                            </p:stCondLst>
                            <p:childTnLst>
                              <p:par>
                                <p:cTn id="27" presetID="16" presetClass="entr" presetSubtype="37"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outVertical)">
                                      <p:cBhvr>
                                        <p:cTn id="2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90" grpId="0" animBg="1"/>
      <p:bldP spid="96" grpId="0" animBg="1"/>
      <p:bldP spid="9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pic>
        <p:nvPicPr>
          <p:cNvPr id="1026" name="Picture 2" descr="D:\360data\重要数据\桌面\1688311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582" y="1383618"/>
            <a:ext cx="3797877" cy="2532850"/>
          </a:xfrm>
          <a:prstGeom prst="rect">
            <a:avLst/>
          </a:prstGeom>
          <a:noFill/>
          <a:effectLst>
            <a:reflection blurRad="6350" stA="300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112060" y="1599644"/>
            <a:ext cx="3240360" cy="952377"/>
          </a:xfrm>
          <a:prstGeom prst="rect">
            <a:avLst/>
          </a:prstGeom>
          <a:noFill/>
        </p:spPr>
        <p:txBody>
          <a:bodyPr wrap="square" rtlCol="0">
            <a:spAutoFit/>
          </a:bodyPr>
          <a:lstStyle/>
          <a:p>
            <a:pPr defTabSz="685800" fontAlgn="auto">
              <a:spcBef>
                <a:spcPts val="0"/>
              </a:spcBef>
              <a:spcAft>
                <a:spcPts val="0"/>
              </a:spcAft>
            </a:pPr>
            <a:r>
              <a:rPr lang="zh-CN" altLang="en-US">
                <a:solidFill>
                  <a:prstClr val="white"/>
                </a:solidFill>
                <a:latin typeface="华文黑体" pitchFamily="2" charset="-122"/>
                <a:ea typeface="华文黑体" pitchFamily="2" charset="-122"/>
                <a:cs typeface="华文黑体" pitchFamily="2" charset="-122"/>
              </a:rPr>
              <a:t>单击添加标题</a:t>
            </a:r>
            <a:endParaRPr lang="en-US" altLang="zh-CN">
              <a:solidFill>
                <a:prstClr val="white"/>
              </a:solidFill>
              <a:latin typeface="华文黑体" pitchFamily="2" charset="-122"/>
              <a:ea typeface="华文黑体" pitchFamily="2" charset="-122"/>
              <a:cs typeface="华文黑体" pitchFamily="2" charset="-122"/>
            </a:endParaRPr>
          </a:p>
          <a:p>
            <a:pPr defTabSz="685800" fontAlgn="auto">
              <a:spcBef>
                <a:spcPts val="0"/>
              </a:spcBef>
              <a:spcAft>
                <a:spcPts val="0"/>
              </a:spcAft>
            </a:pPr>
            <a:endParaRPr lang="en-US" altLang="zh-CN" sz="750">
              <a:solidFill>
                <a:prstClr val="white"/>
              </a:solidFill>
              <a:latin typeface="华文黑体" pitchFamily="2" charset="-122"/>
              <a:ea typeface="华文黑体" pitchFamily="2" charset="-122"/>
              <a:cs typeface="华文黑体" pitchFamily="2" charset="-122"/>
            </a:endParaRPr>
          </a:p>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a:t>
            </a:r>
            <a:endParaRPr lang="en-US" altLang="zh-CN" sz="1013">
              <a:solidFill>
                <a:prstClr val="white"/>
              </a:solidFill>
              <a:latin typeface="华文细黑" pitchFamily="2" charset="-122"/>
              <a:ea typeface="华文细黑" pitchFamily="2" charset="-122"/>
              <a:cs typeface="华文黑体" pitchFamily="2" charset="-122"/>
            </a:endParaRPr>
          </a:p>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添加文本单击添加文本单击添加文本</a:t>
            </a:r>
          </a:p>
        </p:txBody>
      </p:sp>
      <p:grpSp>
        <p:nvGrpSpPr>
          <p:cNvPr id="16" name="组合 15"/>
          <p:cNvGrpSpPr/>
          <p:nvPr/>
        </p:nvGrpSpPr>
        <p:grpSpPr>
          <a:xfrm>
            <a:off x="5220075" y="3121605"/>
            <a:ext cx="1505417" cy="276999"/>
            <a:chOff x="6959302" y="4680827"/>
            <a:chExt cx="2007223" cy="369332"/>
          </a:xfrm>
        </p:grpSpPr>
        <p:grpSp>
          <p:nvGrpSpPr>
            <p:cNvPr id="7" name="组合 6"/>
            <p:cNvGrpSpPr/>
            <p:nvPr/>
          </p:nvGrpSpPr>
          <p:grpSpPr>
            <a:xfrm>
              <a:off x="6959302" y="4709580"/>
              <a:ext cx="497646" cy="340579"/>
              <a:chOff x="8183438" y="4293096"/>
              <a:chExt cx="720080" cy="492809"/>
            </a:xfrm>
          </p:grpSpPr>
          <p:sp>
            <p:nvSpPr>
              <p:cNvPr id="26" name="Freeform 83"/>
              <p:cNvSpPr>
                <a:spLocks noEditPoints="1"/>
              </p:cNvSpPr>
              <p:nvPr/>
            </p:nvSpPr>
            <p:spPr bwMode="auto">
              <a:xfrm>
                <a:off x="8299924" y="4350201"/>
                <a:ext cx="487109" cy="378598"/>
              </a:xfrm>
              <a:custGeom>
                <a:avLst/>
                <a:gdLst>
                  <a:gd name="T0" fmla="*/ 339 w 413"/>
                  <a:gd name="T1" fmla="*/ 41 h 321"/>
                  <a:gd name="T2" fmla="*/ 280 w 413"/>
                  <a:gd name="T3" fmla="*/ 41 h 321"/>
                  <a:gd name="T4" fmla="*/ 280 w 413"/>
                  <a:gd name="T5" fmla="*/ 8 h 321"/>
                  <a:gd name="T6" fmla="*/ 273 w 413"/>
                  <a:gd name="T7" fmla="*/ 0 h 321"/>
                  <a:gd name="T8" fmla="*/ 140 w 413"/>
                  <a:gd name="T9" fmla="*/ 0 h 321"/>
                  <a:gd name="T10" fmla="*/ 132 w 413"/>
                  <a:gd name="T11" fmla="*/ 8 h 321"/>
                  <a:gd name="T12" fmla="*/ 132 w 413"/>
                  <a:gd name="T13" fmla="*/ 41 h 321"/>
                  <a:gd name="T14" fmla="*/ 73 w 413"/>
                  <a:gd name="T15" fmla="*/ 41 h 321"/>
                  <a:gd name="T16" fmla="*/ 0 w 413"/>
                  <a:gd name="T17" fmla="*/ 115 h 321"/>
                  <a:gd name="T18" fmla="*/ 0 w 413"/>
                  <a:gd name="T19" fmla="*/ 247 h 321"/>
                  <a:gd name="T20" fmla="*/ 73 w 413"/>
                  <a:gd name="T21" fmla="*/ 321 h 321"/>
                  <a:gd name="T22" fmla="*/ 339 w 413"/>
                  <a:gd name="T23" fmla="*/ 321 h 321"/>
                  <a:gd name="T24" fmla="*/ 413 w 413"/>
                  <a:gd name="T25" fmla="*/ 247 h 321"/>
                  <a:gd name="T26" fmla="*/ 413 w 413"/>
                  <a:gd name="T27" fmla="*/ 115 h 321"/>
                  <a:gd name="T28" fmla="*/ 339 w 413"/>
                  <a:gd name="T29" fmla="*/ 41 h 321"/>
                  <a:gd name="T30" fmla="*/ 81 w 413"/>
                  <a:gd name="T31" fmla="*/ 56 h 321"/>
                  <a:gd name="T32" fmla="*/ 332 w 413"/>
                  <a:gd name="T33" fmla="*/ 56 h 321"/>
                  <a:gd name="T34" fmla="*/ 332 w 413"/>
                  <a:gd name="T35" fmla="*/ 306 h 321"/>
                  <a:gd name="T36" fmla="*/ 81 w 413"/>
                  <a:gd name="T37" fmla="*/ 306 h 321"/>
                  <a:gd name="T38" fmla="*/ 81 w 413"/>
                  <a:gd name="T39" fmla="*/ 56 h 321"/>
                  <a:gd name="T40" fmla="*/ 147 w 413"/>
                  <a:gd name="T41" fmla="*/ 15 h 321"/>
                  <a:gd name="T42" fmla="*/ 265 w 413"/>
                  <a:gd name="T43" fmla="*/ 15 h 321"/>
                  <a:gd name="T44" fmla="*/ 265 w 413"/>
                  <a:gd name="T45" fmla="*/ 41 h 321"/>
                  <a:gd name="T46" fmla="*/ 147 w 413"/>
                  <a:gd name="T47" fmla="*/ 41 h 321"/>
                  <a:gd name="T48" fmla="*/ 147 w 413"/>
                  <a:gd name="T49" fmla="*/ 15 h 321"/>
                  <a:gd name="T50" fmla="*/ 14 w 413"/>
                  <a:gd name="T51" fmla="*/ 247 h 321"/>
                  <a:gd name="T52" fmla="*/ 14 w 413"/>
                  <a:gd name="T53" fmla="*/ 115 h 321"/>
                  <a:gd name="T54" fmla="*/ 66 w 413"/>
                  <a:gd name="T55" fmla="*/ 56 h 321"/>
                  <a:gd name="T56" fmla="*/ 66 w 413"/>
                  <a:gd name="T57" fmla="*/ 305 h 321"/>
                  <a:gd name="T58" fmla="*/ 14 w 413"/>
                  <a:gd name="T59" fmla="*/ 247 h 321"/>
                  <a:gd name="T60" fmla="*/ 398 w 413"/>
                  <a:gd name="T61" fmla="*/ 247 h 321"/>
                  <a:gd name="T62" fmla="*/ 347 w 413"/>
                  <a:gd name="T63" fmla="*/ 305 h 321"/>
                  <a:gd name="T64" fmla="*/ 347 w 413"/>
                  <a:gd name="T65" fmla="*/ 56 h 321"/>
                  <a:gd name="T66" fmla="*/ 398 w 413"/>
                  <a:gd name="T67" fmla="*/ 115 h 321"/>
                  <a:gd name="T68" fmla="*/ 398 w 413"/>
                  <a:gd name="T69" fmla="*/ 24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3" h="321">
                    <a:moveTo>
                      <a:pt x="339" y="41"/>
                    </a:moveTo>
                    <a:cubicBezTo>
                      <a:pt x="280" y="41"/>
                      <a:pt x="280" y="41"/>
                      <a:pt x="280" y="41"/>
                    </a:cubicBezTo>
                    <a:cubicBezTo>
                      <a:pt x="280" y="8"/>
                      <a:pt x="280" y="8"/>
                      <a:pt x="280" y="8"/>
                    </a:cubicBezTo>
                    <a:cubicBezTo>
                      <a:pt x="280" y="4"/>
                      <a:pt x="277" y="0"/>
                      <a:pt x="273" y="0"/>
                    </a:cubicBezTo>
                    <a:cubicBezTo>
                      <a:pt x="140" y="0"/>
                      <a:pt x="140" y="0"/>
                      <a:pt x="140" y="0"/>
                    </a:cubicBezTo>
                    <a:cubicBezTo>
                      <a:pt x="136" y="0"/>
                      <a:pt x="132" y="4"/>
                      <a:pt x="132" y="8"/>
                    </a:cubicBezTo>
                    <a:cubicBezTo>
                      <a:pt x="132" y="41"/>
                      <a:pt x="132" y="41"/>
                      <a:pt x="132" y="41"/>
                    </a:cubicBezTo>
                    <a:cubicBezTo>
                      <a:pt x="73" y="41"/>
                      <a:pt x="73" y="41"/>
                      <a:pt x="73" y="41"/>
                    </a:cubicBezTo>
                    <a:cubicBezTo>
                      <a:pt x="33" y="41"/>
                      <a:pt x="0" y="74"/>
                      <a:pt x="0" y="115"/>
                    </a:cubicBezTo>
                    <a:cubicBezTo>
                      <a:pt x="0" y="247"/>
                      <a:pt x="0" y="247"/>
                      <a:pt x="0" y="247"/>
                    </a:cubicBezTo>
                    <a:cubicBezTo>
                      <a:pt x="0" y="288"/>
                      <a:pt x="33" y="321"/>
                      <a:pt x="73" y="321"/>
                    </a:cubicBezTo>
                    <a:cubicBezTo>
                      <a:pt x="339" y="321"/>
                      <a:pt x="339" y="321"/>
                      <a:pt x="339" y="321"/>
                    </a:cubicBezTo>
                    <a:cubicBezTo>
                      <a:pt x="380" y="321"/>
                      <a:pt x="413" y="288"/>
                      <a:pt x="413" y="247"/>
                    </a:cubicBezTo>
                    <a:cubicBezTo>
                      <a:pt x="413" y="115"/>
                      <a:pt x="413" y="115"/>
                      <a:pt x="413" y="115"/>
                    </a:cubicBezTo>
                    <a:cubicBezTo>
                      <a:pt x="413" y="74"/>
                      <a:pt x="380" y="41"/>
                      <a:pt x="339" y="41"/>
                    </a:cubicBezTo>
                    <a:close/>
                    <a:moveTo>
                      <a:pt x="81" y="56"/>
                    </a:moveTo>
                    <a:cubicBezTo>
                      <a:pt x="332" y="56"/>
                      <a:pt x="332" y="56"/>
                      <a:pt x="332" y="56"/>
                    </a:cubicBezTo>
                    <a:cubicBezTo>
                      <a:pt x="332" y="306"/>
                      <a:pt x="332" y="306"/>
                      <a:pt x="332" y="306"/>
                    </a:cubicBezTo>
                    <a:cubicBezTo>
                      <a:pt x="81" y="306"/>
                      <a:pt x="81" y="306"/>
                      <a:pt x="81" y="306"/>
                    </a:cubicBezTo>
                    <a:lnTo>
                      <a:pt x="81" y="56"/>
                    </a:lnTo>
                    <a:close/>
                    <a:moveTo>
                      <a:pt x="147" y="15"/>
                    </a:moveTo>
                    <a:cubicBezTo>
                      <a:pt x="265" y="15"/>
                      <a:pt x="265" y="15"/>
                      <a:pt x="265" y="15"/>
                    </a:cubicBezTo>
                    <a:cubicBezTo>
                      <a:pt x="265" y="41"/>
                      <a:pt x="265" y="41"/>
                      <a:pt x="265" y="41"/>
                    </a:cubicBezTo>
                    <a:cubicBezTo>
                      <a:pt x="147" y="41"/>
                      <a:pt x="147" y="41"/>
                      <a:pt x="147" y="41"/>
                    </a:cubicBezTo>
                    <a:lnTo>
                      <a:pt x="147" y="15"/>
                    </a:lnTo>
                    <a:close/>
                    <a:moveTo>
                      <a:pt x="14" y="247"/>
                    </a:moveTo>
                    <a:cubicBezTo>
                      <a:pt x="14" y="115"/>
                      <a:pt x="14" y="115"/>
                      <a:pt x="14" y="115"/>
                    </a:cubicBezTo>
                    <a:cubicBezTo>
                      <a:pt x="14" y="85"/>
                      <a:pt x="37" y="60"/>
                      <a:pt x="66" y="56"/>
                    </a:cubicBezTo>
                    <a:cubicBezTo>
                      <a:pt x="66" y="305"/>
                      <a:pt x="66" y="305"/>
                      <a:pt x="66" y="305"/>
                    </a:cubicBezTo>
                    <a:cubicBezTo>
                      <a:pt x="37" y="302"/>
                      <a:pt x="14" y="277"/>
                      <a:pt x="14" y="247"/>
                    </a:cubicBezTo>
                    <a:close/>
                    <a:moveTo>
                      <a:pt x="398" y="247"/>
                    </a:moveTo>
                    <a:cubicBezTo>
                      <a:pt x="398" y="277"/>
                      <a:pt x="376" y="302"/>
                      <a:pt x="347" y="305"/>
                    </a:cubicBezTo>
                    <a:cubicBezTo>
                      <a:pt x="347" y="56"/>
                      <a:pt x="347" y="56"/>
                      <a:pt x="347" y="56"/>
                    </a:cubicBezTo>
                    <a:cubicBezTo>
                      <a:pt x="376" y="60"/>
                      <a:pt x="398" y="85"/>
                      <a:pt x="398" y="115"/>
                    </a:cubicBezTo>
                    <a:lnTo>
                      <a:pt x="398" y="24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28" name="圆角矩形 27"/>
              <p:cNvSpPr/>
              <p:nvPr/>
            </p:nvSpPr>
            <p:spPr>
              <a:xfrm>
                <a:off x="8183438" y="4293096"/>
                <a:ext cx="720080" cy="492809"/>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
          <p:nvSpPr>
            <p:cNvPr id="10" name="TextBox 9"/>
            <p:cNvSpPr txBox="1"/>
            <p:nvPr/>
          </p:nvSpPr>
          <p:spPr>
            <a:xfrm>
              <a:off x="7489197" y="4680827"/>
              <a:ext cx="1477328" cy="369332"/>
            </a:xfrm>
            <a:prstGeom prst="rect">
              <a:avLst/>
            </a:prstGeom>
            <a:noFill/>
          </p:spPr>
          <p:txBody>
            <a:bodyPr wrap="none" rtlCol="0">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rPr>
                <a:t>点击添加标题</a:t>
              </a:r>
            </a:p>
          </p:txBody>
        </p:sp>
      </p:grpSp>
      <p:grpSp>
        <p:nvGrpSpPr>
          <p:cNvPr id="13" name="组合 12"/>
          <p:cNvGrpSpPr/>
          <p:nvPr/>
        </p:nvGrpSpPr>
        <p:grpSpPr>
          <a:xfrm>
            <a:off x="6948262" y="3121605"/>
            <a:ext cx="1481230" cy="276999"/>
            <a:chOff x="9263558" y="4680827"/>
            <a:chExt cx="1974973" cy="369332"/>
          </a:xfrm>
        </p:grpSpPr>
        <p:grpSp>
          <p:nvGrpSpPr>
            <p:cNvPr id="9" name="组合 8"/>
            <p:cNvGrpSpPr/>
            <p:nvPr/>
          </p:nvGrpSpPr>
          <p:grpSpPr>
            <a:xfrm>
              <a:off x="9263558" y="4709580"/>
              <a:ext cx="497646" cy="340579"/>
              <a:chOff x="9278713" y="5445224"/>
              <a:chExt cx="720080" cy="492809"/>
            </a:xfrm>
          </p:grpSpPr>
          <p:sp>
            <p:nvSpPr>
              <p:cNvPr id="24" name="Freeform 78"/>
              <p:cNvSpPr>
                <a:spLocks noEditPoints="1"/>
              </p:cNvSpPr>
              <p:nvPr/>
            </p:nvSpPr>
            <p:spPr bwMode="auto">
              <a:xfrm>
                <a:off x="9433918" y="5486846"/>
                <a:ext cx="409671" cy="409565"/>
              </a:xfrm>
              <a:custGeom>
                <a:avLst/>
                <a:gdLst>
                  <a:gd name="T0" fmla="*/ 174 w 347"/>
                  <a:gd name="T1" fmla="*/ 0 h 347"/>
                  <a:gd name="T2" fmla="*/ 0 w 347"/>
                  <a:gd name="T3" fmla="*/ 174 h 347"/>
                  <a:gd name="T4" fmla="*/ 174 w 347"/>
                  <a:gd name="T5" fmla="*/ 347 h 347"/>
                  <a:gd name="T6" fmla="*/ 347 w 347"/>
                  <a:gd name="T7" fmla="*/ 174 h 347"/>
                  <a:gd name="T8" fmla="*/ 174 w 347"/>
                  <a:gd name="T9" fmla="*/ 0 h 347"/>
                  <a:gd name="T10" fmla="*/ 332 w 347"/>
                  <a:gd name="T11" fmla="*/ 166 h 347"/>
                  <a:gd name="T12" fmla="*/ 283 w 347"/>
                  <a:gd name="T13" fmla="*/ 166 h 347"/>
                  <a:gd name="T14" fmla="*/ 231 w 347"/>
                  <a:gd name="T15" fmla="*/ 26 h 347"/>
                  <a:gd name="T16" fmla="*/ 332 w 347"/>
                  <a:gd name="T17" fmla="*/ 166 h 347"/>
                  <a:gd name="T18" fmla="*/ 174 w 347"/>
                  <a:gd name="T19" fmla="*/ 332 h 347"/>
                  <a:gd name="T20" fmla="*/ 147 w 347"/>
                  <a:gd name="T21" fmla="*/ 181 h 347"/>
                  <a:gd name="T22" fmla="*/ 200 w 347"/>
                  <a:gd name="T23" fmla="*/ 181 h 347"/>
                  <a:gd name="T24" fmla="*/ 174 w 347"/>
                  <a:gd name="T25" fmla="*/ 332 h 347"/>
                  <a:gd name="T26" fmla="*/ 147 w 347"/>
                  <a:gd name="T27" fmla="*/ 166 h 347"/>
                  <a:gd name="T28" fmla="*/ 174 w 347"/>
                  <a:gd name="T29" fmla="*/ 15 h 347"/>
                  <a:gd name="T30" fmla="*/ 174 w 347"/>
                  <a:gd name="T31" fmla="*/ 15 h 347"/>
                  <a:gd name="T32" fmla="*/ 200 w 347"/>
                  <a:gd name="T33" fmla="*/ 166 h 347"/>
                  <a:gd name="T34" fmla="*/ 147 w 347"/>
                  <a:gd name="T35" fmla="*/ 166 h 347"/>
                  <a:gd name="T36" fmla="*/ 153 w 347"/>
                  <a:gd name="T37" fmla="*/ 19 h 347"/>
                  <a:gd name="T38" fmla="*/ 133 w 347"/>
                  <a:gd name="T39" fmla="*/ 166 h 347"/>
                  <a:gd name="T40" fmla="*/ 79 w 347"/>
                  <a:gd name="T41" fmla="*/ 166 h 347"/>
                  <a:gd name="T42" fmla="*/ 153 w 347"/>
                  <a:gd name="T43" fmla="*/ 19 h 347"/>
                  <a:gd name="T44" fmla="*/ 133 w 347"/>
                  <a:gd name="T45" fmla="*/ 181 h 347"/>
                  <a:gd name="T46" fmla="*/ 153 w 347"/>
                  <a:gd name="T47" fmla="*/ 329 h 347"/>
                  <a:gd name="T48" fmla="*/ 79 w 347"/>
                  <a:gd name="T49" fmla="*/ 181 h 347"/>
                  <a:gd name="T50" fmla="*/ 133 w 347"/>
                  <a:gd name="T51" fmla="*/ 181 h 347"/>
                  <a:gd name="T52" fmla="*/ 194 w 347"/>
                  <a:gd name="T53" fmla="*/ 329 h 347"/>
                  <a:gd name="T54" fmla="*/ 215 w 347"/>
                  <a:gd name="T55" fmla="*/ 181 h 347"/>
                  <a:gd name="T56" fmla="*/ 268 w 347"/>
                  <a:gd name="T57" fmla="*/ 181 h 347"/>
                  <a:gd name="T58" fmla="*/ 194 w 347"/>
                  <a:gd name="T59" fmla="*/ 329 h 347"/>
                  <a:gd name="T60" fmla="*/ 215 w 347"/>
                  <a:gd name="T61" fmla="*/ 166 h 347"/>
                  <a:gd name="T62" fmla="*/ 194 w 347"/>
                  <a:gd name="T63" fmla="*/ 19 h 347"/>
                  <a:gd name="T64" fmla="*/ 268 w 347"/>
                  <a:gd name="T65" fmla="*/ 166 h 347"/>
                  <a:gd name="T66" fmla="*/ 215 w 347"/>
                  <a:gd name="T67" fmla="*/ 166 h 347"/>
                  <a:gd name="T68" fmla="*/ 117 w 347"/>
                  <a:gd name="T69" fmla="*/ 26 h 347"/>
                  <a:gd name="T70" fmla="*/ 64 w 347"/>
                  <a:gd name="T71" fmla="*/ 166 h 347"/>
                  <a:gd name="T72" fmla="*/ 15 w 347"/>
                  <a:gd name="T73" fmla="*/ 166 h 347"/>
                  <a:gd name="T74" fmla="*/ 117 w 347"/>
                  <a:gd name="T75" fmla="*/ 26 h 347"/>
                  <a:gd name="T76" fmla="*/ 15 w 347"/>
                  <a:gd name="T77" fmla="*/ 181 h 347"/>
                  <a:gd name="T78" fmla="*/ 64 w 347"/>
                  <a:gd name="T79" fmla="*/ 181 h 347"/>
                  <a:gd name="T80" fmla="*/ 117 w 347"/>
                  <a:gd name="T81" fmla="*/ 322 h 347"/>
                  <a:gd name="T82" fmla="*/ 15 w 347"/>
                  <a:gd name="T83" fmla="*/ 181 h 347"/>
                  <a:gd name="T84" fmla="*/ 231 w 347"/>
                  <a:gd name="T85" fmla="*/ 322 h 347"/>
                  <a:gd name="T86" fmla="*/ 283 w 347"/>
                  <a:gd name="T87" fmla="*/ 181 h 347"/>
                  <a:gd name="T88" fmla="*/ 332 w 347"/>
                  <a:gd name="T89" fmla="*/ 181 h 347"/>
                  <a:gd name="T90" fmla="*/ 231 w 347"/>
                  <a:gd name="T91" fmla="*/ 32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7" h="347">
                    <a:moveTo>
                      <a:pt x="174" y="0"/>
                    </a:moveTo>
                    <a:cubicBezTo>
                      <a:pt x="78" y="0"/>
                      <a:pt x="0" y="78"/>
                      <a:pt x="0" y="174"/>
                    </a:cubicBezTo>
                    <a:cubicBezTo>
                      <a:pt x="0" y="269"/>
                      <a:pt x="78" y="347"/>
                      <a:pt x="174" y="347"/>
                    </a:cubicBezTo>
                    <a:cubicBezTo>
                      <a:pt x="269" y="347"/>
                      <a:pt x="347" y="269"/>
                      <a:pt x="347" y="174"/>
                    </a:cubicBezTo>
                    <a:cubicBezTo>
                      <a:pt x="347" y="78"/>
                      <a:pt x="269" y="0"/>
                      <a:pt x="174" y="0"/>
                    </a:cubicBezTo>
                    <a:close/>
                    <a:moveTo>
                      <a:pt x="332" y="166"/>
                    </a:moveTo>
                    <a:cubicBezTo>
                      <a:pt x="283" y="166"/>
                      <a:pt x="283" y="166"/>
                      <a:pt x="283" y="166"/>
                    </a:cubicBezTo>
                    <a:cubicBezTo>
                      <a:pt x="281" y="107"/>
                      <a:pt x="261" y="55"/>
                      <a:pt x="231" y="26"/>
                    </a:cubicBezTo>
                    <a:cubicBezTo>
                      <a:pt x="288" y="48"/>
                      <a:pt x="329" y="102"/>
                      <a:pt x="332" y="166"/>
                    </a:cubicBezTo>
                    <a:close/>
                    <a:moveTo>
                      <a:pt x="174" y="332"/>
                    </a:moveTo>
                    <a:cubicBezTo>
                      <a:pt x="165" y="330"/>
                      <a:pt x="148" y="277"/>
                      <a:pt x="147" y="181"/>
                    </a:cubicBezTo>
                    <a:cubicBezTo>
                      <a:pt x="200" y="181"/>
                      <a:pt x="200" y="181"/>
                      <a:pt x="200" y="181"/>
                    </a:cubicBezTo>
                    <a:cubicBezTo>
                      <a:pt x="199" y="277"/>
                      <a:pt x="183" y="330"/>
                      <a:pt x="174" y="332"/>
                    </a:cubicBezTo>
                    <a:close/>
                    <a:moveTo>
                      <a:pt x="147" y="166"/>
                    </a:moveTo>
                    <a:cubicBezTo>
                      <a:pt x="148" y="70"/>
                      <a:pt x="165" y="17"/>
                      <a:pt x="174" y="15"/>
                    </a:cubicBezTo>
                    <a:cubicBezTo>
                      <a:pt x="174" y="15"/>
                      <a:pt x="174" y="15"/>
                      <a:pt x="174" y="15"/>
                    </a:cubicBezTo>
                    <a:cubicBezTo>
                      <a:pt x="183" y="17"/>
                      <a:pt x="199" y="70"/>
                      <a:pt x="200" y="166"/>
                    </a:cubicBezTo>
                    <a:lnTo>
                      <a:pt x="147" y="166"/>
                    </a:lnTo>
                    <a:close/>
                    <a:moveTo>
                      <a:pt x="153" y="19"/>
                    </a:moveTo>
                    <a:cubicBezTo>
                      <a:pt x="138" y="51"/>
                      <a:pt x="133" y="118"/>
                      <a:pt x="133" y="166"/>
                    </a:cubicBezTo>
                    <a:cubicBezTo>
                      <a:pt x="79" y="166"/>
                      <a:pt x="79" y="166"/>
                      <a:pt x="79" y="166"/>
                    </a:cubicBezTo>
                    <a:cubicBezTo>
                      <a:pt x="81" y="94"/>
                      <a:pt x="112" y="34"/>
                      <a:pt x="153" y="19"/>
                    </a:cubicBezTo>
                    <a:close/>
                    <a:moveTo>
                      <a:pt x="133" y="181"/>
                    </a:moveTo>
                    <a:cubicBezTo>
                      <a:pt x="133" y="229"/>
                      <a:pt x="138" y="296"/>
                      <a:pt x="153" y="329"/>
                    </a:cubicBezTo>
                    <a:cubicBezTo>
                      <a:pt x="112" y="313"/>
                      <a:pt x="81" y="254"/>
                      <a:pt x="79" y="181"/>
                    </a:cubicBezTo>
                    <a:lnTo>
                      <a:pt x="133" y="181"/>
                    </a:lnTo>
                    <a:close/>
                    <a:moveTo>
                      <a:pt x="194" y="329"/>
                    </a:moveTo>
                    <a:cubicBezTo>
                      <a:pt x="209" y="296"/>
                      <a:pt x="214" y="229"/>
                      <a:pt x="215" y="181"/>
                    </a:cubicBezTo>
                    <a:cubicBezTo>
                      <a:pt x="268" y="181"/>
                      <a:pt x="268" y="181"/>
                      <a:pt x="268" y="181"/>
                    </a:cubicBezTo>
                    <a:cubicBezTo>
                      <a:pt x="266" y="254"/>
                      <a:pt x="235" y="313"/>
                      <a:pt x="194" y="329"/>
                    </a:cubicBezTo>
                    <a:close/>
                    <a:moveTo>
                      <a:pt x="215" y="166"/>
                    </a:moveTo>
                    <a:cubicBezTo>
                      <a:pt x="214" y="118"/>
                      <a:pt x="209" y="51"/>
                      <a:pt x="194" y="19"/>
                    </a:cubicBezTo>
                    <a:cubicBezTo>
                      <a:pt x="235" y="34"/>
                      <a:pt x="266" y="94"/>
                      <a:pt x="268" y="166"/>
                    </a:cubicBezTo>
                    <a:lnTo>
                      <a:pt x="215" y="166"/>
                    </a:lnTo>
                    <a:close/>
                    <a:moveTo>
                      <a:pt x="117" y="26"/>
                    </a:moveTo>
                    <a:cubicBezTo>
                      <a:pt x="87" y="55"/>
                      <a:pt x="66" y="107"/>
                      <a:pt x="64" y="166"/>
                    </a:cubicBezTo>
                    <a:cubicBezTo>
                      <a:pt x="15" y="166"/>
                      <a:pt x="15" y="166"/>
                      <a:pt x="15" y="166"/>
                    </a:cubicBezTo>
                    <a:cubicBezTo>
                      <a:pt x="18" y="102"/>
                      <a:pt x="59" y="48"/>
                      <a:pt x="117" y="26"/>
                    </a:cubicBezTo>
                    <a:close/>
                    <a:moveTo>
                      <a:pt x="15" y="181"/>
                    </a:moveTo>
                    <a:cubicBezTo>
                      <a:pt x="64" y="181"/>
                      <a:pt x="64" y="181"/>
                      <a:pt x="64" y="181"/>
                    </a:cubicBezTo>
                    <a:cubicBezTo>
                      <a:pt x="66" y="241"/>
                      <a:pt x="87" y="292"/>
                      <a:pt x="117" y="322"/>
                    </a:cubicBezTo>
                    <a:cubicBezTo>
                      <a:pt x="59" y="300"/>
                      <a:pt x="18" y="245"/>
                      <a:pt x="15" y="181"/>
                    </a:cubicBezTo>
                    <a:close/>
                    <a:moveTo>
                      <a:pt x="231" y="322"/>
                    </a:moveTo>
                    <a:cubicBezTo>
                      <a:pt x="261" y="292"/>
                      <a:pt x="281" y="241"/>
                      <a:pt x="283" y="181"/>
                    </a:cubicBezTo>
                    <a:cubicBezTo>
                      <a:pt x="332" y="181"/>
                      <a:pt x="332" y="181"/>
                      <a:pt x="332" y="181"/>
                    </a:cubicBezTo>
                    <a:cubicBezTo>
                      <a:pt x="329" y="245"/>
                      <a:pt x="288" y="300"/>
                      <a:pt x="231" y="322"/>
                    </a:cubicBez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32" name="圆角矩形 31"/>
              <p:cNvSpPr/>
              <p:nvPr/>
            </p:nvSpPr>
            <p:spPr>
              <a:xfrm>
                <a:off x="9278713" y="544522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
          <p:nvSpPr>
            <p:cNvPr id="37" name="TextBox 36"/>
            <p:cNvSpPr txBox="1"/>
            <p:nvPr/>
          </p:nvSpPr>
          <p:spPr>
            <a:xfrm>
              <a:off x="9761204" y="4680827"/>
              <a:ext cx="1477327" cy="369332"/>
            </a:xfrm>
            <a:prstGeom prst="rect">
              <a:avLst/>
            </a:prstGeom>
            <a:noFill/>
          </p:spPr>
          <p:txBody>
            <a:bodyPr wrap="none" rtlCol="0">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rPr>
                <a:t>点击添加标题</a:t>
              </a:r>
            </a:p>
          </p:txBody>
        </p:sp>
      </p:grpSp>
      <p:grpSp>
        <p:nvGrpSpPr>
          <p:cNvPr id="15" name="组合 14"/>
          <p:cNvGrpSpPr/>
          <p:nvPr/>
        </p:nvGrpSpPr>
        <p:grpSpPr>
          <a:xfrm>
            <a:off x="5220075" y="3601679"/>
            <a:ext cx="1505417" cy="276999"/>
            <a:chOff x="6959302" y="5320926"/>
            <a:chExt cx="2007223" cy="369332"/>
          </a:xfrm>
        </p:grpSpPr>
        <p:grpSp>
          <p:nvGrpSpPr>
            <p:cNvPr id="4" name="组合 3"/>
            <p:cNvGrpSpPr/>
            <p:nvPr/>
          </p:nvGrpSpPr>
          <p:grpSpPr>
            <a:xfrm>
              <a:off x="6959302" y="5335303"/>
              <a:ext cx="497646" cy="340579"/>
              <a:chOff x="7103318" y="5085184"/>
              <a:chExt cx="720080" cy="492809"/>
            </a:xfrm>
          </p:grpSpPr>
          <p:sp>
            <p:nvSpPr>
              <p:cNvPr id="25" name="Freeform 79"/>
              <p:cNvSpPr>
                <a:spLocks noEditPoints="1"/>
              </p:cNvSpPr>
              <p:nvPr/>
            </p:nvSpPr>
            <p:spPr bwMode="auto">
              <a:xfrm>
                <a:off x="7219554" y="5129969"/>
                <a:ext cx="487608" cy="448024"/>
              </a:xfrm>
              <a:custGeom>
                <a:avLst/>
                <a:gdLst>
                  <a:gd name="T0" fmla="*/ 406 w 413"/>
                  <a:gd name="T1" fmla="*/ 0 h 380"/>
                  <a:gd name="T2" fmla="*/ 7 w 413"/>
                  <a:gd name="T3" fmla="*/ 0 h 380"/>
                  <a:gd name="T4" fmla="*/ 0 w 413"/>
                  <a:gd name="T5" fmla="*/ 7 h 380"/>
                  <a:gd name="T6" fmla="*/ 0 w 413"/>
                  <a:gd name="T7" fmla="*/ 273 h 380"/>
                  <a:gd name="T8" fmla="*/ 7 w 413"/>
                  <a:gd name="T9" fmla="*/ 281 h 380"/>
                  <a:gd name="T10" fmla="*/ 133 w 413"/>
                  <a:gd name="T11" fmla="*/ 281 h 380"/>
                  <a:gd name="T12" fmla="*/ 133 w 413"/>
                  <a:gd name="T13" fmla="*/ 332 h 380"/>
                  <a:gd name="T14" fmla="*/ 73 w 413"/>
                  <a:gd name="T15" fmla="*/ 332 h 380"/>
                  <a:gd name="T16" fmla="*/ 65 w 413"/>
                  <a:gd name="T17" fmla="*/ 340 h 380"/>
                  <a:gd name="T18" fmla="*/ 65 w 413"/>
                  <a:gd name="T19" fmla="*/ 373 h 380"/>
                  <a:gd name="T20" fmla="*/ 73 w 413"/>
                  <a:gd name="T21" fmla="*/ 380 h 380"/>
                  <a:gd name="T22" fmla="*/ 339 w 413"/>
                  <a:gd name="T23" fmla="*/ 380 h 380"/>
                  <a:gd name="T24" fmla="*/ 346 w 413"/>
                  <a:gd name="T25" fmla="*/ 373 h 380"/>
                  <a:gd name="T26" fmla="*/ 346 w 413"/>
                  <a:gd name="T27" fmla="*/ 340 h 380"/>
                  <a:gd name="T28" fmla="*/ 339 w 413"/>
                  <a:gd name="T29" fmla="*/ 332 h 380"/>
                  <a:gd name="T30" fmla="*/ 280 w 413"/>
                  <a:gd name="T31" fmla="*/ 332 h 380"/>
                  <a:gd name="T32" fmla="*/ 280 w 413"/>
                  <a:gd name="T33" fmla="*/ 281 h 380"/>
                  <a:gd name="T34" fmla="*/ 406 w 413"/>
                  <a:gd name="T35" fmla="*/ 281 h 380"/>
                  <a:gd name="T36" fmla="*/ 413 w 413"/>
                  <a:gd name="T37" fmla="*/ 273 h 380"/>
                  <a:gd name="T38" fmla="*/ 413 w 413"/>
                  <a:gd name="T39" fmla="*/ 7 h 380"/>
                  <a:gd name="T40" fmla="*/ 406 w 413"/>
                  <a:gd name="T41" fmla="*/ 0 h 380"/>
                  <a:gd name="T42" fmla="*/ 331 w 413"/>
                  <a:gd name="T43" fmla="*/ 366 h 380"/>
                  <a:gd name="T44" fmla="*/ 80 w 413"/>
                  <a:gd name="T45" fmla="*/ 366 h 380"/>
                  <a:gd name="T46" fmla="*/ 80 w 413"/>
                  <a:gd name="T47" fmla="*/ 347 h 380"/>
                  <a:gd name="T48" fmla="*/ 331 w 413"/>
                  <a:gd name="T49" fmla="*/ 347 h 380"/>
                  <a:gd name="T50" fmla="*/ 331 w 413"/>
                  <a:gd name="T51" fmla="*/ 366 h 380"/>
                  <a:gd name="T52" fmla="*/ 266 w 413"/>
                  <a:gd name="T53" fmla="*/ 332 h 380"/>
                  <a:gd name="T54" fmla="*/ 148 w 413"/>
                  <a:gd name="T55" fmla="*/ 332 h 380"/>
                  <a:gd name="T56" fmla="*/ 148 w 413"/>
                  <a:gd name="T57" fmla="*/ 281 h 380"/>
                  <a:gd name="T58" fmla="*/ 266 w 413"/>
                  <a:gd name="T59" fmla="*/ 281 h 380"/>
                  <a:gd name="T60" fmla="*/ 266 w 413"/>
                  <a:gd name="T61" fmla="*/ 332 h 380"/>
                  <a:gd name="T62" fmla="*/ 399 w 413"/>
                  <a:gd name="T63" fmla="*/ 266 h 380"/>
                  <a:gd name="T64" fmla="*/ 15 w 413"/>
                  <a:gd name="T65" fmla="*/ 266 h 380"/>
                  <a:gd name="T66" fmla="*/ 15 w 413"/>
                  <a:gd name="T67" fmla="*/ 15 h 380"/>
                  <a:gd name="T68" fmla="*/ 399 w 413"/>
                  <a:gd name="T69" fmla="*/ 15 h 380"/>
                  <a:gd name="T70" fmla="*/ 399 w 413"/>
                  <a:gd name="T71" fmla="*/ 266 h 380"/>
                  <a:gd name="T72" fmla="*/ 40 w 413"/>
                  <a:gd name="T73" fmla="*/ 247 h 380"/>
                  <a:gd name="T74" fmla="*/ 373 w 413"/>
                  <a:gd name="T75" fmla="*/ 247 h 380"/>
                  <a:gd name="T76" fmla="*/ 381 w 413"/>
                  <a:gd name="T77" fmla="*/ 240 h 380"/>
                  <a:gd name="T78" fmla="*/ 381 w 413"/>
                  <a:gd name="T79" fmla="*/ 41 h 380"/>
                  <a:gd name="T80" fmla="*/ 373 w 413"/>
                  <a:gd name="T81" fmla="*/ 33 h 380"/>
                  <a:gd name="T82" fmla="*/ 40 w 413"/>
                  <a:gd name="T83" fmla="*/ 33 h 380"/>
                  <a:gd name="T84" fmla="*/ 33 w 413"/>
                  <a:gd name="T85" fmla="*/ 41 h 380"/>
                  <a:gd name="T86" fmla="*/ 33 w 413"/>
                  <a:gd name="T87" fmla="*/ 240 h 380"/>
                  <a:gd name="T88" fmla="*/ 40 w 413"/>
                  <a:gd name="T89" fmla="*/ 247 h 380"/>
                  <a:gd name="T90" fmla="*/ 47 w 413"/>
                  <a:gd name="T91" fmla="*/ 48 h 380"/>
                  <a:gd name="T92" fmla="*/ 366 w 413"/>
                  <a:gd name="T93" fmla="*/ 48 h 380"/>
                  <a:gd name="T94" fmla="*/ 366 w 413"/>
                  <a:gd name="T95" fmla="*/ 233 h 380"/>
                  <a:gd name="T96" fmla="*/ 47 w 413"/>
                  <a:gd name="T97" fmla="*/ 233 h 380"/>
                  <a:gd name="T98" fmla="*/ 47 w 413"/>
                  <a:gd name="T99" fmla="*/ 48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3" h="380">
                    <a:moveTo>
                      <a:pt x="406" y="0"/>
                    </a:moveTo>
                    <a:cubicBezTo>
                      <a:pt x="7" y="0"/>
                      <a:pt x="7" y="0"/>
                      <a:pt x="7" y="0"/>
                    </a:cubicBezTo>
                    <a:cubicBezTo>
                      <a:pt x="3" y="0"/>
                      <a:pt x="0" y="3"/>
                      <a:pt x="0" y="7"/>
                    </a:cubicBezTo>
                    <a:cubicBezTo>
                      <a:pt x="0" y="273"/>
                      <a:pt x="0" y="273"/>
                      <a:pt x="0" y="273"/>
                    </a:cubicBezTo>
                    <a:cubicBezTo>
                      <a:pt x="0" y="277"/>
                      <a:pt x="3" y="281"/>
                      <a:pt x="7" y="281"/>
                    </a:cubicBezTo>
                    <a:cubicBezTo>
                      <a:pt x="133" y="281"/>
                      <a:pt x="133" y="281"/>
                      <a:pt x="133" y="281"/>
                    </a:cubicBezTo>
                    <a:cubicBezTo>
                      <a:pt x="133" y="332"/>
                      <a:pt x="133" y="332"/>
                      <a:pt x="133" y="332"/>
                    </a:cubicBezTo>
                    <a:cubicBezTo>
                      <a:pt x="73" y="332"/>
                      <a:pt x="73" y="332"/>
                      <a:pt x="73" y="332"/>
                    </a:cubicBezTo>
                    <a:cubicBezTo>
                      <a:pt x="69" y="332"/>
                      <a:pt x="65" y="336"/>
                      <a:pt x="65" y="340"/>
                    </a:cubicBezTo>
                    <a:cubicBezTo>
                      <a:pt x="65" y="373"/>
                      <a:pt x="65" y="373"/>
                      <a:pt x="65" y="373"/>
                    </a:cubicBezTo>
                    <a:cubicBezTo>
                      <a:pt x="65" y="377"/>
                      <a:pt x="69" y="380"/>
                      <a:pt x="73" y="380"/>
                    </a:cubicBezTo>
                    <a:cubicBezTo>
                      <a:pt x="339" y="380"/>
                      <a:pt x="339" y="380"/>
                      <a:pt x="339" y="380"/>
                    </a:cubicBezTo>
                    <a:cubicBezTo>
                      <a:pt x="343" y="380"/>
                      <a:pt x="346" y="377"/>
                      <a:pt x="346" y="373"/>
                    </a:cubicBezTo>
                    <a:cubicBezTo>
                      <a:pt x="346" y="340"/>
                      <a:pt x="346" y="340"/>
                      <a:pt x="346" y="340"/>
                    </a:cubicBezTo>
                    <a:cubicBezTo>
                      <a:pt x="346" y="336"/>
                      <a:pt x="343" y="332"/>
                      <a:pt x="339" y="332"/>
                    </a:cubicBezTo>
                    <a:cubicBezTo>
                      <a:pt x="280" y="332"/>
                      <a:pt x="280" y="332"/>
                      <a:pt x="280" y="332"/>
                    </a:cubicBezTo>
                    <a:cubicBezTo>
                      <a:pt x="280" y="281"/>
                      <a:pt x="280" y="281"/>
                      <a:pt x="280" y="281"/>
                    </a:cubicBezTo>
                    <a:cubicBezTo>
                      <a:pt x="406" y="281"/>
                      <a:pt x="406" y="281"/>
                      <a:pt x="406" y="281"/>
                    </a:cubicBezTo>
                    <a:cubicBezTo>
                      <a:pt x="410" y="281"/>
                      <a:pt x="413" y="277"/>
                      <a:pt x="413" y="273"/>
                    </a:cubicBezTo>
                    <a:cubicBezTo>
                      <a:pt x="413" y="7"/>
                      <a:pt x="413" y="7"/>
                      <a:pt x="413" y="7"/>
                    </a:cubicBezTo>
                    <a:cubicBezTo>
                      <a:pt x="413" y="3"/>
                      <a:pt x="410" y="0"/>
                      <a:pt x="406" y="0"/>
                    </a:cubicBezTo>
                    <a:close/>
                    <a:moveTo>
                      <a:pt x="331" y="366"/>
                    </a:moveTo>
                    <a:cubicBezTo>
                      <a:pt x="80" y="366"/>
                      <a:pt x="80" y="366"/>
                      <a:pt x="80" y="366"/>
                    </a:cubicBezTo>
                    <a:cubicBezTo>
                      <a:pt x="80" y="347"/>
                      <a:pt x="80" y="347"/>
                      <a:pt x="80" y="347"/>
                    </a:cubicBezTo>
                    <a:cubicBezTo>
                      <a:pt x="331" y="347"/>
                      <a:pt x="331" y="347"/>
                      <a:pt x="331" y="347"/>
                    </a:cubicBezTo>
                    <a:lnTo>
                      <a:pt x="331" y="366"/>
                    </a:lnTo>
                    <a:close/>
                    <a:moveTo>
                      <a:pt x="266" y="332"/>
                    </a:moveTo>
                    <a:cubicBezTo>
                      <a:pt x="148" y="332"/>
                      <a:pt x="148" y="332"/>
                      <a:pt x="148" y="332"/>
                    </a:cubicBezTo>
                    <a:cubicBezTo>
                      <a:pt x="148" y="281"/>
                      <a:pt x="148" y="281"/>
                      <a:pt x="148" y="281"/>
                    </a:cubicBezTo>
                    <a:cubicBezTo>
                      <a:pt x="266" y="281"/>
                      <a:pt x="266" y="281"/>
                      <a:pt x="266" y="281"/>
                    </a:cubicBezTo>
                    <a:lnTo>
                      <a:pt x="266" y="332"/>
                    </a:lnTo>
                    <a:close/>
                    <a:moveTo>
                      <a:pt x="399" y="266"/>
                    </a:moveTo>
                    <a:cubicBezTo>
                      <a:pt x="15" y="266"/>
                      <a:pt x="15" y="266"/>
                      <a:pt x="15" y="266"/>
                    </a:cubicBezTo>
                    <a:cubicBezTo>
                      <a:pt x="15" y="15"/>
                      <a:pt x="15" y="15"/>
                      <a:pt x="15" y="15"/>
                    </a:cubicBezTo>
                    <a:cubicBezTo>
                      <a:pt x="399" y="15"/>
                      <a:pt x="399" y="15"/>
                      <a:pt x="399" y="15"/>
                    </a:cubicBezTo>
                    <a:lnTo>
                      <a:pt x="399" y="266"/>
                    </a:lnTo>
                    <a:close/>
                    <a:moveTo>
                      <a:pt x="40" y="247"/>
                    </a:moveTo>
                    <a:cubicBezTo>
                      <a:pt x="373" y="247"/>
                      <a:pt x="373" y="247"/>
                      <a:pt x="373" y="247"/>
                    </a:cubicBezTo>
                    <a:cubicBezTo>
                      <a:pt x="377" y="247"/>
                      <a:pt x="381" y="244"/>
                      <a:pt x="381" y="240"/>
                    </a:cubicBezTo>
                    <a:cubicBezTo>
                      <a:pt x="381" y="41"/>
                      <a:pt x="381" y="41"/>
                      <a:pt x="381" y="41"/>
                    </a:cubicBezTo>
                    <a:cubicBezTo>
                      <a:pt x="381" y="37"/>
                      <a:pt x="377" y="33"/>
                      <a:pt x="373" y="33"/>
                    </a:cubicBezTo>
                    <a:cubicBezTo>
                      <a:pt x="40" y="33"/>
                      <a:pt x="40" y="33"/>
                      <a:pt x="40" y="33"/>
                    </a:cubicBezTo>
                    <a:cubicBezTo>
                      <a:pt x="36" y="33"/>
                      <a:pt x="33" y="37"/>
                      <a:pt x="33" y="41"/>
                    </a:cubicBezTo>
                    <a:cubicBezTo>
                      <a:pt x="33" y="240"/>
                      <a:pt x="33" y="240"/>
                      <a:pt x="33" y="240"/>
                    </a:cubicBezTo>
                    <a:cubicBezTo>
                      <a:pt x="33" y="244"/>
                      <a:pt x="36" y="247"/>
                      <a:pt x="40" y="247"/>
                    </a:cubicBezTo>
                    <a:close/>
                    <a:moveTo>
                      <a:pt x="47" y="48"/>
                    </a:moveTo>
                    <a:cubicBezTo>
                      <a:pt x="366" y="48"/>
                      <a:pt x="366" y="48"/>
                      <a:pt x="366" y="48"/>
                    </a:cubicBezTo>
                    <a:cubicBezTo>
                      <a:pt x="366" y="233"/>
                      <a:pt x="366" y="233"/>
                      <a:pt x="366" y="233"/>
                    </a:cubicBezTo>
                    <a:cubicBezTo>
                      <a:pt x="47" y="233"/>
                      <a:pt x="47" y="233"/>
                      <a:pt x="47" y="233"/>
                    </a:cubicBezTo>
                    <a:lnTo>
                      <a:pt x="47" y="48"/>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3" name="圆角矩形 2"/>
              <p:cNvSpPr/>
              <p:nvPr/>
            </p:nvSpPr>
            <p:spPr>
              <a:xfrm>
                <a:off x="7103318" y="508518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
          <p:nvSpPr>
            <p:cNvPr id="38" name="TextBox 37"/>
            <p:cNvSpPr txBox="1"/>
            <p:nvPr/>
          </p:nvSpPr>
          <p:spPr>
            <a:xfrm>
              <a:off x="7489197" y="5320926"/>
              <a:ext cx="1477328" cy="369332"/>
            </a:xfrm>
            <a:prstGeom prst="rect">
              <a:avLst/>
            </a:prstGeom>
            <a:noFill/>
          </p:spPr>
          <p:txBody>
            <a:bodyPr wrap="none" rtlCol="0">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rPr>
                <a:t>点击添加标题</a:t>
              </a:r>
            </a:p>
          </p:txBody>
        </p:sp>
      </p:grpSp>
      <p:grpSp>
        <p:nvGrpSpPr>
          <p:cNvPr id="11" name="组合 10"/>
          <p:cNvGrpSpPr/>
          <p:nvPr/>
        </p:nvGrpSpPr>
        <p:grpSpPr>
          <a:xfrm>
            <a:off x="6948262" y="3601679"/>
            <a:ext cx="1481230" cy="276999"/>
            <a:chOff x="9263558" y="5320926"/>
            <a:chExt cx="1974973" cy="369332"/>
          </a:xfrm>
        </p:grpSpPr>
        <p:grpSp>
          <p:nvGrpSpPr>
            <p:cNvPr id="8" name="组合 7"/>
            <p:cNvGrpSpPr/>
            <p:nvPr/>
          </p:nvGrpSpPr>
          <p:grpSpPr>
            <a:xfrm>
              <a:off x="9263558" y="5335303"/>
              <a:ext cx="497646" cy="340579"/>
              <a:chOff x="8611702" y="4649964"/>
              <a:chExt cx="720080" cy="492809"/>
            </a:xfrm>
          </p:grpSpPr>
          <p:sp>
            <p:nvSpPr>
              <p:cNvPr id="23" name="Freeform 72"/>
              <p:cNvSpPr>
                <a:spLocks noEditPoints="1"/>
              </p:cNvSpPr>
              <p:nvPr/>
            </p:nvSpPr>
            <p:spPr bwMode="auto">
              <a:xfrm>
                <a:off x="8729187" y="4653376"/>
                <a:ext cx="485111" cy="485984"/>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31" name="圆角矩形 30"/>
              <p:cNvSpPr/>
              <p:nvPr/>
            </p:nvSpPr>
            <p:spPr>
              <a:xfrm>
                <a:off x="8611702" y="4649964"/>
                <a:ext cx="720080" cy="492809"/>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
          <p:nvSpPr>
            <p:cNvPr id="39" name="TextBox 38"/>
            <p:cNvSpPr txBox="1"/>
            <p:nvPr/>
          </p:nvSpPr>
          <p:spPr>
            <a:xfrm>
              <a:off x="9761204" y="5320926"/>
              <a:ext cx="1477327" cy="369332"/>
            </a:xfrm>
            <a:prstGeom prst="rect">
              <a:avLst/>
            </a:prstGeom>
            <a:noFill/>
          </p:spPr>
          <p:txBody>
            <a:bodyPr wrap="none" rtlCol="0">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rPr>
                <a:t>点击添加标题</a:t>
              </a:r>
            </a:p>
          </p:txBody>
        </p:sp>
      </p:grpSp>
    </p:spTree>
    <p:extLst>
      <p:ext uri="{BB962C8B-B14F-4D97-AF65-F5344CB8AC3E}">
        <p14:creationId xmlns:p14="http://schemas.microsoft.com/office/powerpoint/2010/main" val="267066885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1000" fill="hold"/>
                                        <p:tgtEl>
                                          <p:spTgt spid="1026"/>
                                        </p:tgtEl>
                                        <p:attrNameLst>
                                          <p:attrName>ppt_x</p:attrName>
                                        </p:attrNameLst>
                                      </p:cBhvr>
                                      <p:tavLst>
                                        <p:tav tm="0">
                                          <p:val>
                                            <p:strVal val="0-#ppt_w/2"/>
                                          </p:val>
                                        </p:tav>
                                        <p:tav tm="100000">
                                          <p:val>
                                            <p:strVal val="#ppt_x"/>
                                          </p:val>
                                        </p:tav>
                                      </p:tavLst>
                                    </p:anim>
                                    <p:anim calcmode="lin" valueType="num">
                                      <p:cBhvr additive="base">
                                        <p:cTn id="8" dur="1000" fill="hold"/>
                                        <p:tgtEl>
                                          <p:spTgt spid="102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3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23" presetClass="entr" presetSubtype="36" fill="hold" nodeType="withEffect">
                                  <p:stCondLst>
                                    <p:cond delay="60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strVal val="(6*min(max(#ppt_w*#ppt_h,.3),1)-7.4)/-.7*#ppt_w"/>
                                          </p:val>
                                        </p:tav>
                                        <p:tav tm="100000">
                                          <p:val>
                                            <p:strVal val="#ppt_w"/>
                                          </p:val>
                                        </p:tav>
                                      </p:tavLst>
                                    </p:anim>
                                    <p:anim calcmode="lin" valueType="num">
                                      <p:cBhvr>
                                        <p:cTn id="15" dur="500" fill="hold"/>
                                        <p:tgtEl>
                                          <p:spTgt spid="16"/>
                                        </p:tgtEl>
                                        <p:attrNameLst>
                                          <p:attrName>ppt_h</p:attrName>
                                        </p:attrNameLst>
                                      </p:cBhvr>
                                      <p:tavLst>
                                        <p:tav tm="0">
                                          <p:val>
                                            <p:strVal val="(6*min(max(#ppt_w*#ppt_h,.3),1)-7.4)/-.7*#ppt_h"/>
                                          </p:val>
                                        </p:tav>
                                        <p:tav tm="100000">
                                          <p:val>
                                            <p:strVal val="#ppt_h"/>
                                          </p:val>
                                        </p:tav>
                                      </p:tavLst>
                                    </p:anim>
                                    <p:anim calcmode="lin" valueType="num">
                                      <p:cBhvr>
                                        <p:cTn id="16" dur="500" fill="hold"/>
                                        <p:tgtEl>
                                          <p:spTgt spid="16"/>
                                        </p:tgtEl>
                                        <p:attrNameLst>
                                          <p:attrName>ppt_x</p:attrName>
                                        </p:attrNameLst>
                                      </p:cBhvr>
                                      <p:tavLst>
                                        <p:tav tm="0">
                                          <p:val>
                                            <p:fltVal val="0.5"/>
                                          </p:val>
                                        </p:tav>
                                        <p:tav tm="100000">
                                          <p:val>
                                            <p:strVal val="#ppt_x"/>
                                          </p:val>
                                        </p:tav>
                                      </p:tavLst>
                                    </p:anim>
                                    <p:anim calcmode="lin" valueType="num">
                                      <p:cBhvr>
                                        <p:cTn id="17" dur="500" fill="hold"/>
                                        <p:tgtEl>
                                          <p:spTgt spid="16"/>
                                        </p:tgtEl>
                                        <p:attrNameLst>
                                          <p:attrName>ppt_y</p:attrName>
                                        </p:attrNameLst>
                                      </p:cBhvr>
                                      <p:tavLst>
                                        <p:tav tm="0">
                                          <p:val>
                                            <p:strVal val="1+(6*min(max(#ppt_w*#ppt_h,.3),1)-7.4)/-.7*#ppt_h/2"/>
                                          </p:val>
                                        </p:tav>
                                        <p:tav tm="100000">
                                          <p:val>
                                            <p:strVal val="#ppt_y"/>
                                          </p:val>
                                        </p:tav>
                                      </p:tavLst>
                                    </p:anim>
                                  </p:childTnLst>
                                </p:cTn>
                              </p:par>
                              <p:par>
                                <p:cTn id="18" presetID="23" presetClass="entr" presetSubtype="36" fill="hold" nodeType="withEffect">
                                  <p:stCondLst>
                                    <p:cond delay="100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strVal val="(6*min(max(#ppt_w*#ppt_h,.3),1)-7.4)/-.7*#ppt_w"/>
                                          </p:val>
                                        </p:tav>
                                        <p:tav tm="100000">
                                          <p:val>
                                            <p:strVal val="#ppt_w"/>
                                          </p:val>
                                        </p:tav>
                                      </p:tavLst>
                                    </p:anim>
                                    <p:anim calcmode="lin" valueType="num">
                                      <p:cBhvr>
                                        <p:cTn id="21" dur="500" fill="hold"/>
                                        <p:tgtEl>
                                          <p:spTgt spid="13"/>
                                        </p:tgtEl>
                                        <p:attrNameLst>
                                          <p:attrName>ppt_h</p:attrName>
                                        </p:attrNameLst>
                                      </p:cBhvr>
                                      <p:tavLst>
                                        <p:tav tm="0">
                                          <p:val>
                                            <p:strVal val="(6*min(max(#ppt_w*#ppt_h,.3),1)-7.4)/-.7*#ppt_h"/>
                                          </p:val>
                                        </p:tav>
                                        <p:tav tm="100000">
                                          <p:val>
                                            <p:strVal val="#ppt_h"/>
                                          </p:val>
                                        </p:tav>
                                      </p:tavLst>
                                    </p:anim>
                                    <p:anim calcmode="lin" valueType="num">
                                      <p:cBhvr>
                                        <p:cTn id="22" dur="500" fill="hold"/>
                                        <p:tgtEl>
                                          <p:spTgt spid="13"/>
                                        </p:tgtEl>
                                        <p:attrNameLst>
                                          <p:attrName>ppt_x</p:attrName>
                                        </p:attrNameLst>
                                      </p:cBhvr>
                                      <p:tavLst>
                                        <p:tav tm="0">
                                          <p:val>
                                            <p:fltVal val="0.5"/>
                                          </p:val>
                                        </p:tav>
                                        <p:tav tm="100000">
                                          <p:val>
                                            <p:strVal val="#ppt_x"/>
                                          </p:val>
                                        </p:tav>
                                      </p:tavLst>
                                    </p:anim>
                                    <p:anim calcmode="lin" valueType="num">
                                      <p:cBhvr>
                                        <p:cTn id="23" dur="500" fill="hold"/>
                                        <p:tgtEl>
                                          <p:spTgt spid="13"/>
                                        </p:tgtEl>
                                        <p:attrNameLst>
                                          <p:attrName>ppt_y</p:attrName>
                                        </p:attrNameLst>
                                      </p:cBhvr>
                                      <p:tavLst>
                                        <p:tav tm="0">
                                          <p:val>
                                            <p:strVal val="1+(6*min(max(#ppt_w*#ppt_h,.3),1)-7.4)/-.7*#ppt_h/2"/>
                                          </p:val>
                                        </p:tav>
                                        <p:tav tm="100000">
                                          <p:val>
                                            <p:strVal val="#ppt_y"/>
                                          </p:val>
                                        </p:tav>
                                      </p:tavLst>
                                    </p:anim>
                                  </p:childTnLst>
                                </p:cTn>
                              </p:par>
                              <p:par>
                                <p:cTn id="24" presetID="23" presetClass="entr" presetSubtype="36" fill="hold" nodeType="withEffect">
                                  <p:stCondLst>
                                    <p:cond delay="140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strVal val="(6*min(max(#ppt_w*#ppt_h,.3),1)-7.4)/-.7*#ppt_w"/>
                                          </p:val>
                                        </p:tav>
                                        <p:tav tm="100000">
                                          <p:val>
                                            <p:strVal val="#ppt_w"/>
                                          </p:val>
                                        </p:tav>
                                      </p:tavLst>
                                    </p:anim>
                                    <p:anim calcmode="lin" valueType="num">
                                      <p:cBhvr>
                                        <p:cTn id="27" dur="500" fill="hold"/>
                                        <p:tgtEl>
                                          <p:spTgt spid="15"/>
                                        </p:tgtEl>
                                        <p:attrNameLst>
                                          <p:attrName>ppt_h</p:attrName>
                                        </p:attrNameLst>
                                      </p:cBhvr>
                                      <p:tavLst>
                                        <p:tav tm="0">
                                          <p:val>
                                            <p:strVal val="(6*min(max(#ppt_w*#ppt_h,.3),1)-7.4)/-.7*#ppt_h"/>
                                          </p:val>
                                        </p:tav>
                                        <p:tav tm="100000">
                                          <p:val>
                                            <p:strVal val="#ppt_h"/>
                                          </p:val>
                                        </p:tav>
                                      </p:tavLst>
                                    </p:anim>
                                    <p:anim calcmode="lin" valueType="num">
                                      <p:cBhvr>
                                        <p:cTn id="28" dur="500" fill="hold"/>
                                        <p:tgtEl>
                                          <p:spTgt spid="15"/>
                                        </p:tgtEl>
                                        <p:attrNameLst>
                                          <p:attrName>ppt_x</p:attrName>
                                        </p:attrNameLst>
                                      </p:cBhvr>
                                      <p:tavLst>
                                        <p:tav tm="0">
                                          <p:val>
                                            <p:fltVal val="0.5"/>
                                          </p:val>
                                        </p:tav>
                                        <p:tav tm="100000">
                                          <p:val>
                                            <p:strVal val="#ppt_x"/>
                                          </p:val>
                                        </p:tav>
                                      </p:tavLst>
                                    </p:anim>
                                    <p:anim calcmode="lin" valueType="num">
                                      <p:cBhvr>
                                        <p:cTn id="29" dur="500" fill="hold"/>
                                        <p:tgtEl>
                                          <p:spTgt spid="15"/>
                                        </p:tgtEl>
                                        <p:attrNameLst>
                                          <p:attrName>ppt_y</p:attrName>
                                        </p:attrNameLst>
                                      </p:cBhvr>
                                      <p:tavLst>
                                        <p:tav tm="0">
                                          <p:val>
                                            <p:strVal val="1+(6*min(max(#ppt_w*#ppt_h,.3),1)-7.4)/-.7*#ppt_h/2"/>
                                          </p:val>
                                        </p:tav>
                                        <p:tav tm="100000">
                                          <p:val>
                                            <p:strVal val="#ppt_y"/>
                                          </p:val>
                                        </p:tav>
                                      </p:tavLst>
                                    </p:anim>
                                  </p:childTnLst>
                                </p:cTn>
                              </p:par>
                              <p:par>
                                <p:cTn id="30" presetID="23" presetClass="entr" presetSubtype="36" fill="hold" nodeType="withEffect">
                                  <p:stCondLst>
                                    <p:cond delay="180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strVal val="(6*min(max(#ppt_w*#ppt_h,.3),1)-7.4)/-.7*#ppt_w"/>
                                          </p:val>
                                        </p:tav>
                                        <p:tav tm="100000">
                                          <p:val>
                                            <p:strVal val="#ppt_w"/>
                                          </p:val>
                                        </p:tav>
                                      </p:tavLst>
                                    </p:anim>
                                    <p:anim calcmode="lin" valueType="num">
                                      <p:cBhvr>
                                        <p:cTn id="33" dur="500" fill="hold"/>
                                        <p:tgtEl>
                                          <p:spTgt spid="11"/>
                                        </p:tgtEl>
                                        <p:attrNameLst>
                                          <p:attrName>ppt_h</p:attrName>
                                        </p:attrNameLst>
                                      </p:cBhvr>
                                      <p:tavLst>
                                        <p:tav tm="0">
                                          <p:val>
                                            <p:strVal val="(6*min(max(#ppt_w*#ppt_h,.3),1)-7.4)/-.7*#ppt_h"/>
                                          </p:val>
                                        </p:tav>
                                        <p:tav tm="100000">
                                          <p:val>
                                            <p:strVal val="#ppt_h"/>
                                          </p:val>
                                        </p:tav>
                                      </p:tavLst>
                                    </p:anim>
                                    <p:anim calcmode="lin" valueType="num">
                                      <p:cBhvr>
                                        <p:cTn id="34" dur="500" fill="hold"/>
                                        <p:tgtEl>
                                          <p:spTgt spid="11"/>
                                        </p:tgtEl>
                                        <p:attrNameLst>
                                          <p:attrName>ppt_x</p:attrName>
                                        </p:attrNameLst>
                                      </p:cBhvr>
                                      <p:tavLst>
                                        <p:tav tm="0">
                                          <p:val>
                                            <p:fltVal val="0.5"/>
                                          </p:val>
                                        </p:tav>
                                        <p:tav tm="100000">
                                          <p:val>
                                            <p:strVal val="#ppt_x"/>
                                          </p:val>
                                        </p:tav>
                                      </p:tavLst>
                                    </p:anim>
                                    <p:anim calcmode="lin" valueType="num">
                                      <p:cBhvr>
                                        <p:cTn id="35"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813604"/>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943314"/>
              <a:ext cx="9143245" cy="1200186"/>
            </a:xfrm>
            <a:prstGeom prst="rect">
              <a:avLst/>
            </a:prstGeom>
          </p:spPr>
        </p:pic>
      </p:grpSp>
      <p:sp>
        <p:nvSpPr>
          <p:cNvPr id="50" name="Oval 14"/>
          <p:cNvSpPr>
            <a:spLocks noChangeArrowheads="1"/>
          </p:cNvSpPr>
          <p:nvPr/>
        </p:nvSpPr>
        <p:spPr bwMode="auto">
          <a:xfrm>
            <a:off x="3472322" y="768106"/>
            <a:ext cx="2012455" cy="1967670"/>
          </a:xfrm>
          <a:prstGeom prst="ellipse">
            <a:avLst/>
          </a:prstGeom>
          <a:solidFill>
            <a:srgbClr val="B4DCFA">
              <a:lumMod val="50000"/>
            </a:srgbClr>
          </a:solidFill>
          <a:ln>
            <a:noFill/>
          </a:ln>
          <a:extLst/>
        </p:spPr>
        <p:txBody>
          <a:bodyPr vert="horz" wrap="square" lIns="108816" tIns="54408" rIns="108816" bIns="54408" numCol="1" anchor="t" anchorCtr="0" compatLnSpc="1">
            <a:prstTxWarp prst="textNoShape">
              <a:avLst/>
            </a:prstTxWarp>
          </a:bodyPr>
          <a:lstStyle/>
          <a:p>
            <a:pPr fontAlgn="auto">
              <a:spcBef>
                <a:spcPts val="0"/>
              </a:spcBef>
              <a:spcAft>
                <a:spcPts val="0"/>
              </a:spcAft>
              <a:defRPr/>
            </a:pPr>
            <a:endParaRPr lang="zh-CN" altLang="en-US" kern="0" dirty="0">
              <a:solidFill>
                <a:prstClr val="black"/>
              </a:solidFill>
              <a:latin typeface="Calibri"/>
              <a:ea typeface="微软雅黑"/>
            </a:endParaRPr>
          </a:p>
        </p:txBody>
      </p:sp>
      <p:sp>
        <p:nvSpPr>
          <p:cNvPr id="51" name="Freeform 15"/>
          <p:cNvSpPr>
            <a:spLocks noEditPoints="1"/>
          </p:cNvSpPr>
          <p:nvPr/>
        </p:nvSpPr>
        <p:spPr bwMode="auto">
          <a:xfrm>
            <a:off x="3987224" y="1342513"/>
            <a:ext cx="982646" cy="818856"/>
          </a:xfrm>
          <a:custGeom>
            <a:avLst/>
            <a:gdLst>
              <a:gd name="T0" fmla="*/ 1051 w 1910"/>
              <a:gd name="T1" fmla="*/ 1550 h 1774"/>
              <a:gd name="T2" fmla="*/ 788 w 1910"/>
              <a:gd name="T3" fmla="*/ 1668 h 1774"/>
              <a:gd name="T4" fmla="*/ 535 w 1910"/>
              <a:gd name="T5" fmla="*/ 59 h 1774"/>
              <a:gd name="T6" fmla="*/ 591 w 1910"/>
              <a:gd name="T7" fmla="*/ 95 h 1774"/>
              <a:gd name="T8" fmla="*/ 963 w 1910"/>
              <a:gd name="T9" fmla="*/ 4 h 1774"/>
              <a:gd name="T10" fmla="*/ 477 w 1910"/>
              <a:gd name="T11" fmla="*/ 72 h 1774"/>
              <a:gd name="T12" fmla="*/ 582 w 1910"/>
              <a:gd name="T13" fmla="*/ 175 h 1774"/>
              <a:gd name="T14" fmla="*/ 560 w 1910"/>
              <a:gd name="T15" fmla="*/ 959 h 1774"/>
              <a:gd name="T16" fmla="*/ 454 w 1910"/>
              <a:gd name="T17" fmla="*/ 856 h 1774"/>
              <a:gd name="T18" fmla="*/ 477 w 1910"/>
              <a:gd name="T19" fmla="*/ 72 h 1774"/>
              <a:gd name="T20" fmla="*/ 869 w 1910"/>
              <a:gd name="T21" fmla="*/ 340 h 1774"/>
              <a:gd name="T22" fmla="*/ 1316 w 1910"/>
              <a:gd name="T23" fmla="*/ 289 h 1774"/>
              <a:gd name="T24" fmla="*/ 820 w 1910"/>
              <a:gd name="T25" fmla="*/ 308 h 1774"/>
              <a:gd name="T26" fmla="*/ 845 w 1910"/>
              <a:gd name="T27" fmla="*/ 375 h 1774"/>
              <a:gd name="T28" fmla="*/ 867 w 1910"/>
              <a:gd name="T29" fmla="*/ 1187 h 1774"/>
              <a:gd name="T30" fmla="*/ 762 w 1910"/>
              <a:gd name="T31" fmla="*/ 1155 h 1774"/>
              <a:gd name="T32" fmla="*/ 740 w 1910"/>
              <a:gd name="T33" fmla="*/ 343 h 1774"/>
              <a:gd name="T34" fmla="*/ 908 w 1910"/>
              <a:gd name="T35" fmla="*/ 408 h 1774"/>
              <a:gd name="T36" fmla="*/ 1440 w 1910"/>
              <a:gd name="T37" fmla="*/ 408 h 1774"/>
              <a:gd name="T38" fmla="*/ 1368 w 1910"/>
              <a:gd name="T39" fmla="*/ 1142 h 1774"/>
              <a:gd name="T40" fmla="*/ 908 w 1910"/>
              <a:gd name="T41" fmla="*/ 408 h 1774"/>
              <a:gd name="T42" fmla="*/ 1356 w 1910"/>
              <a:gd name="T43" fmla="*/ 469 h 1774"/>
              <a:gd name="T44" fmla="*/ 996 w 1910"/>
              <a:gd name="T45" fmla="*/ 677 h 1774"/>
              <a:gd name="T46" fmla="*/ 622 w 1910"/>
              <a:gd name="T47" fmla="*/ 158 h 1774"/>
              <a:gd name="T48" fmla="*/ 1155 w 1910"/>
              <a:gd name="T49" fmla="*/ 158 h 1774"/>
              <a:gd name="T50" fmla="*/ 719 w 1910"/>
              <a:gd name="T51" fmla="*/ 233 h 1774"/>
              <a:gd name="T52" fmla="*/ 677 w 1910"/>
              <a:gd name="T53" fmla="*/ 944 h 1774"/>
              <a:gd name="T54" fmla="*/ 622 w 1910"/>
              <a:gd name="T55" fmla="*/ 158 h 1774"/>
              <a:gd name="T56" fmla="*/ 378 w 1910"/>
              <a:gd name="T57" fmla="*/ 530 h 1774"/>
              <a:gd name="T58" fmla="*/ 293 w 1910"/>
              <a:gd name="T59" fmla="*/ 381 h 1774"/>
              <a:gd name="T60" fmla="*/ 152 w 1910"/>
              <a:gd name="T61" fmla="*/ 1314 h 1774"/>
              <a:gd name="T62" fmla="*/ 254 w 1910"/>
              <a:gd name="T63" fmla="*/ 1450 h 1774"/>
              <a:gd name="T64" fmla="*/ 0 w 1910"/>
              <a:gd name="T65" fmla="*/ 1774 h 1774"/>
              <a:gd name="T66" fmla="*/ 1910 w 1910"/>
              <a:gd name="T67" fmla="*/ 1651 h 1774"/>
              <a:gd name="T68" fmla="*/ 1748 w 1910"/>
              <a:gd name="T69" fmla="*/ 1314 h 1774"/>
              <a:gd name="T70" fmla="*/ 1607 w 1910"/>
              <a:gd name="T71" fmla="*/ 381 h 1774"/>
              <a:gd name="T72" fmla="*/ 1523 w 1910"/>
              <a:gd name="T73" fmla="*/ 530 h 1774"/>
              <a:gd name="T74" fmla="*/ 1614 w 1910"/>
              <a:gd name="T75" fmla="*/ 1336 h 1774"/>
              <a:gd name="T76" fmla="*/ 286 w 1910"/>
              <a:gd name="T77" fmla="*/ 530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0" h="1774">
                <a:moveTo>
                  <a:pt x="848" y="1550"/>
                </a:moveTo>
                <a:lnTo>
                  <a:pt x="1051" y="1550"/>
                </a:lnTo>
                <a:lnTo>
                  <a:pt x="1122" y="1668"/>
                </a:lnTo>
                <a:lnTo>
                  <a:pt x="788" y="1668"/>
                </a:lnTo>
                <a:lnTo>
                  <a:pt x="848" y="1550"/>
                </a:lnTo>
                <a:close/>
                <a:moveTo>
                  <a:pt x="535" y="59"/>
                </a:moveTo>
                <a:lnTo>
                  <a:pt x="584" y="90"/>
                </a:lnTo>
                <a:cubicBezTo>
                  <a:pt x="587" y="92"/>
                  <a:pt x="589" y="93"/>
                  <a:pt x="591" y="95"/>
                </a:cubicBezTo>
                <a:lnTo>
                  <a:pt x="1031" y="39"/>
                </a:lnTo>
                <a:cubicBezTo>
                  <a:pt x="1020" y="15"/>
                  <a:pt x="994" y="0"/>
                  <a:pt x="963" y="4"/>
                </a:cubicBezTo>
                <a:lnTo>
                  <a:pt x="535" y="59"/>
                </a:lnTo>
                <a:close/>
                <a:moveTo>
                  <a:pt x="477" y="72"/>
                </a:moveTo>
                <a:lnTo>
                  <a:pt x="560" y="125"/>
                </a:lnTo>
                <a:cubicBezTo>
                  <a:pt x="572" y="133"/>
                  <a:pt x="582" y="155"/>
                  <a:pt x="582" y="175"/>
                </a:cubicBezTo>
                <a:lnTo>
                  <a:pt x="582" y="937"/>
                </a:lnTo>
                <a:cubicBezTo>
                  <a:pt x="582" y="957"/>
                  <a:pt x="572" y="966"/>
                  <a:pt x="560" y="959"/>
                </a:cubicBezTo>
                <a:lnTo>
                  <a:pt x="477" y="906"/>
                </a:lnTo>
                <a:cubicBezTo>
                  <a:pt x="464" y="898"/>
                  <a:pt x="454" y="875"/>
                  <a:pt x="454" y="856"/>
                </a:cubicBezTo>
                <a:lnTo>
                  <a:pt x="454" y="93"/>
                </a:lnTo>
                <a:cubicBezTo>
                  <a:pt x="454" y="74"/>
                  <a:pt x="464" y="64"/>
                  <a:pt x="477" y="72"/>
                </a:cubicBezTo>
                <a:close/>
                <a:moveTo>
                  <a:pt x="820" y="308"/>
                </a:moveTo>
                <a:lnTo>
                  <a:pt x="869" y="340"/>
                </a:lnTo>
                <a:cubicBezTo>
                  <a:pt x="872" y="341"/>
                  <a:pt x="874" y="343"/>
                  <a:pt x="877" y="345"/>
                </a:cubicBezTo>
                <a:lnTo>
                  <a:pt x="1316" y="289"/>
                </a:lnTo>
                <a:cubicBezTo>
                  <a:pt x="1305" y="264"/>
                  <a:pt x="1279" y="250"/>
                  <a:pt x="1249" y="253"/>
                </a:cubicBezTo>
                <a:lnTo>
                  <a:pt x="820" y="308"/>
                </a:lnTo>
                <a:close/>
                <a:moveTo>
                  <a:pt x="762" y="322"/>
                </a:moveTo>
                <a:lnTo>
                  <a:pt x="845" y="375"/>
                </a:lnTo>
                <a:cubicBezTo>
                  <a:pt x="857" y="382"/>
                  <a:pt x="867" y="405"/>
                  <a:pt x="867" y="424"/>
                </a:cubicBezTo>
                <a:lnTo>
                  <a:pt x="867" y="1187"/>
                </a:lnTo>
                <a:cubicBezTo>
                  <a:pt x="867" y="1206"/>
                  <a:pt x="857" y="1216"/>
                  <a:pt x="845" y="1208"/>
                </a:cubicBezTo>
                <a:lnTo>
                  <a:pt x="762" y="1155"/>
                </a:lnTo>
                <a:cubicBezTo>
                  <a:pt x="750" y="1147"/>
                  <a:pt x="740" y="1125"/>
                  <a:pt x="740" y="1105"/>
                </a:cubicBezTo>
                <a:lnTo>
                  <a:pt x="740" y="343"/>
                </a:lnTo>
                <a:cubicBezTo>
                  <a:pt x="740" y="323"/>
                  <a:pt x="750" y="314"/>
                  <a:pt x="762" y="322"/>
                </a:cubicBezTo>
                <a:close/>
                <a:moveTo>
                  <a:pt x="908" y="408"/>
                </a:moveTo>
                <a:lnTo>
                  <a:pt x="1368" y="349"/>
                </a:lnTo>
                <a:cubicBezTo>
                  <a:pt x="1407" y="344"/>
                  <a:pt x="1440" y="370"/>
                  <a:pt x="1440" y="408"/>
                </a:cubicBezTo>
                <a:lnTo>
                  <a:pt x="1440" y="1064"/>
                </a:lnTo>
                <a:cubicBezTo>
                  <a:pt x="1440" y="1102"/>
                  <a:pt x="1407" y="1137"/>
                  <a:pt x="1368" y="1142"/>
                </a:cubicBezTo>
                <a:lnTo>
                  <a:pt x="908" y="1201"/>
                </a:lnTo>
                <a:lnTo>
                  <a:pt x="908" y="408"/>
                </a:lnTo>
                <a:close/>
                <a:moveTo>
                  <a:pt x="996" y="515"/>
                </a:moveTo>
                <a:lnTo>
                  <a:pt x="1356" y="469"/>
                </a:lnTo>
                <a:lnTo>
                  <a:pt x="1356" y="631"/>
                </a:lnTo>
                <a:lnTo>
                  <a:pt x="996" y="677"/>
                </a:lnTo>
                <a:lnTo>
                  <a:pt x="996" y="515"/>
                </a:lnTo>
                <a:close/>
                <a:moveTo>
                  <a:pt x="622" y="158"/>
                </a:moveTo>
                <a:lnTo>
                  <a:pt x="1082" y="99"/>
                </a:lnTo>
                <a:cubicBezTo>
                  <a:pt x="1122" y="94"/>
                  <a:pt x="1155" y="121"/>
                  <a:pt x="1155" y="158"/>
                </a:cubicBezTo>
                <a:lnTo>
                  <a:pt x="1155" y="177"/>
                </a:lnTo>
                <a:lnTo>
                  <a:pt x="719" y="233"/>
                </a:lnTo>
                <a:cubicBezTo>
                  <a:pt x="688" y="242"/>
                  <a:pt x="676" y="262"/>
                  <a:pt x="677" y="303"/>
                </a:cubicBezTo>
                <a:lnTo>
                  <a:pt x="677" y="944"/>
                </a:lnTo>
                <a:lnTo>
                  <a:pt x="622" y="951"/>
                </a:lnTo>
                <a:lnTo>
                  <a:pt x="622" y="158"/>
                </a:lnTo>
                <a:close/>
                <a:moveTo>
                  <a:pt x="286" y="530"/>
                </a:moveTo>
                <a:lnTo>
                  <a:pt x="378" y="530"/>
                </a:lnTo>
                <a:lnTo>
                  <a:pt x="378" y="381"/>
                </a:lnTo>
                <a:lnTo>
                  <a:pt x="293" y="381"/>
                </a:lnTo>
                <a:cubicBezTo>
                  <a:pt x="215" y="381"/>
                  <a:pt x="152" y="445"/>
                  <a:pt x="152" y="523"/>
                </a:cubicBezTo>
                <a:lnTo>
                  <a:pt x="152" y="1314"/>
                </a:lnTo>
                <a:cubicBezTo>
                  <a:pt x="152" y="1378"/>
                  <a:pt x="195" y="1433"/>
                  <a:pt x="254" y="1450"/>
                </a:cubicBezTo>
                <a:lnTo>
                  <a:pt x="254" y="1450"/>
                </a:lnTo>
                <a:lnTo>
                  <a:pt x="0" y="1651"/>
                </a:lnTo>
                <a:lnTo>
                  <a:pt x="0" y="1774"/>
                </a:lnTo>
                <a:lnTo>
                  <a:pt x="1910" y="1774"/>
                </a:lnTo>
                <a:lnTo>
                  <a:pt x="1910" y="1651"/>
                </a:lnTo>
                <a:lnTo>
                  <a:pt x="1638" y="1452"/>
                </a:lnTo>
                <a:cubicBezTo>
                  <a:pt x="1701" y="1438"/>
                  <a:pt x="1748" y="1381"/>
                  <a:pt x="1748" y="1314"/>
                </a:cubicBezTo>
                <a:lnTo>
                  <a:pt x="1748" y="523"/>
                </a:lnTo>
                <a:cubicBezTo>
                  <a:pt x="1748" y="445"/>
                  <a:pt x="1685" y="381"/>
                  <a:pt x="1607" y="381"/>
                </a:cubicBezTo>
                <a:lnTo>
                  <a:pt x="1523" y="381"/>
                </a:lnTo>
                <a:lnTo>
                  <a:pt x="1523" y="530"/>
                </a:lnTo>
                <a:lnTo>
                  <a:pt x="1614" y="530"/>
                </a:lnTo>
                <a:lnTo>
                  <a:pt x="1614" y="1336"/>
                </a:lnTo>
                <a:lnTo>
                  <a:pt x="286" y="1336"/>
                </a:lnTo>
                <a:lnTo>
                  <a:pt x="286" y="5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8816" tIns="54408" rIns="108816" bIns="54408" numCol="1" anchor="t" anchorCtr="0" compatLnSpc="1">
            <a:prstTxWarp prst="textNoShape">
              <a:avLst/>
            </a:prstTxWarp>
          </a:bodyPr>
          <a:lstStyle/>
          <a:p>
            <a:pPr fontAlgn="auto">
              <a:spcBef>
                <a:spcPts val="0"/>
              </a:spcBef>
              <a:spcAft>
                <a:spcPts val="0"/>
              </a:spcAft>
            </a:pPr>
            <a:endParaRPr lang="zh-CN" altLang="en-US" dirty="0">
              <a:solidFill>
                <a:prstClr val="black"/>
              </a:solidFill>
              <a:latin typeface="Calibri"/>
              <a:ea typeface="微软雅黑"/>
            </a:endParaRPr>
          </a:p>
        </p:txBody>
      </p:sp>
      <p:sp>
        <p:nvSpPr>
          <p:cNvPr id="19" name="文本框 18"/>
          <p:cNvSpPr txBox="1"/>
          <p:nvPr/>
        </p:nvSpPr>
        <p:spPr>
          <a:xfrm>
            <a:off x="2590852" y="3048573"/>
            <a:ext cx="3775393" cy="523220"/>
          </a:xfrm>
          <a:prstGeom prst="rect">
            <a:avLst/>
          </a:prstGeom>
          <a:noFill/>
        </p:spPr>
        <p:txBody>
          <a:bodyPr wrap="none" rtlCol="0">
            <a:spAutoFit/>
          </a:bodyPr>
          <a:lstStyle/>
          <a:p>
            <a:pPr defTabSz="685800" fontAlgn="auto">
              <a:spcBef>
                <a:spcPts val="0"/>
              </a:spcBef>
              <a:spcAft>
                <a:spcPts val="0"/>
              </a:spcAft>
            </a:pPr>
            <a:r>
              <a:rPr lang="zh-CN" altLang="en-US" sz="2800" b="1" dirty="0">
                <a:solidFill>
                  <a:srgbClr val="0DE3FC"/>
                </a:solidFill>
                <a:latin typeface="等线"/>
                <a:ea typeface="微软雅黑"/>
              </a:rPr>
              <a:t>单击此处添加文字标题</a:t>
            </a:r>
          </a:p>
        </p:txBody>
      </p:sp>
      <p:grpSp>
        <p:nvGrpSpPr>
          <p:cNvPr id="6" name="组合 5"/>
          <p:cNvGrpSpPr/>
          <p:nvPr/>
        </p:nvGrpSpPr>
        <p:grpSpPr>
          <a:xfrm>
            <a:off x="4789842" y="758275"/>
            <a:ext cx="802620" cy="694931"/>
            <a:chOff x="4777283" y="1083198"/>
            <a:chExt cx="802620" cy="694931"/>
          </a:xfrm>
        </p:grpSpPr>
        <p:sp>
          <p:nvSpPr>
            <p:cNvPr id="3" name="椭圆 2"/>
            <p:cNvSpPr/>
            <p:nvPr/>
          </p:nvSpPr>
          <p:spPr>
            <a:xfrm>
              <a:off x="4777284" y="1083198"/>
              <a:ext cx="694931" cy="694931"/>
            </a:xfrm>
            <a:prstGeom prst="ellipse">
              <a:avLst/>
            </a:prstGeom>
            <a:solidFill>
              <a:srgbClr val="0DE3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350">
                <a:solidFill>
                  <a:prstClr val="white"/>
                </a:solidFill>
                <a:latin typeface="等线"/>
                <a:ea typeface="微软雅黑"/>
              </a:endParaRPr>
            </a:p>
          </p:txBody>
        </p:sp>
        <p:sp>
          <p:nvSpPr>
            <p:cNvPr id="5" name="文本框 4"/>
            <p:cNvSpPr txBox="1"/>
            <p:nvPr/>
          </p:nvSpPr>
          <p:spPr>
            <a:xfrm>
              <a:off x="4777283" y="1138275"/>
              <a:ext cx="802620" cy="584775"/>
            </a:xfrm>
            <a:prstGeom prst="rect">
              <a:avLst/>
            </a:prstGeom>
            <a:noFill/>
          </p:spPr>
          <p:txBody>
            <a:bodyPr wrap="square" rtlCol="0">
              <a:spAutoFit/>
            </a:bodyPr>
            <a:lstStyle/>
            <a:p>
              <a:pPr defTabSz="685800" fontAlgn="auto">
                <a:spcBef>
                  <a:spcPts val="0"/>
                </a:spcBef>
                <a:spcAft>
                  <a:spcPts val="0"/>
                </a:spcAft>
              </a:pPr>
              <a:r>
                <a:rPr lang="en-US" altLang="zh-CN" sz="3200" b="1" dirty="0" smtClean="0">
                  <a:solidFill>
                    <a:prstClr val="white"/>
                  </a:solidFill>
                  <a:latin typeface="微软雅黑"/>
                  <a:ea typeface="微软雅黑"/>
                </a:rPr>
                <a:t>02</a:t>
              </a:r>
              <a:endParaRPr lang="zh-CN" altLang="en-US" sz="3200" b="1" dirty="0">
                <a:solidFill>
                  <a:prstClr val="white"/>
                </a:solidFill>
                <a:latin typeface="微软雅黑"/>
                <a:ea typeface="微软雅黑"/>
              </a:endParaRPr>
            </a:p>
          </p:txBody>
        </p:sp>
      </p:grpSp>
    </p:spTree>
    <p:extLst>
      <p:ext uri="{BB962C8B-B14F-4D97-AF65-F5344CB8AC3E}">
        <p14:creationId xmlns:p14="http://schemas.microsoft.com/office/powerpoint/2010/main" val="4084425122"/>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90"/>
                                          </p:val>
                                        </p:tav>
                                        <p:tav tm="100000">
                                          <p:val>
                                            <p:fltVal val="0"/>
                                          </p:val>
                                        </p:tav>
                                      </p:tavLst>
                                    </p:anim>
                                    <p:animEffect transition="in" filter="fade">
                                      <p:cBhvr>
                                        <p:cTn id="10" dur="500"/>
                                        <p:tgtEl>
                                          <p:spTgt spid="5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 calcmode="lin" valueType="num">
                                      <p:cBhvr>
                                        <p:cTn id="15" dur="500" fill="hold"/>
                                        <p:tgtEl>
                                          <p:spTgt spid="51"/>
                                        </p:tgtEl>
                                        <p:attrNameLst>
                                          <p:attrName>style.rotation</p:attrName>
                                        </p:attrNameLst>
                                      </p:cBhvr>
                                      <p:tavLst>
                                        <p:tav tm="0">
                                          <p:val>
                                            <p:fltVal val="90"/>
                                          </p:val>
                                        </p:tav>
                                        <p:tav tm="100000">
                                          <p:val>
                                            <p:fltVal val="0"/>
                                          </p:val>
                                        </p:tav>
                                      </p:tavLst>
                                    </p:anim>
                                    <p:animEffect transition="in" filter="fade">
                                      <p:cBhvr>
                                        <p:cTn id="16" dur="500"/>
                                        <p:tgtEl>
                                          <p:spTgt spid="51"/>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000"/>
                            </p:stCondLst>
                            <p:childTnLst>
                              <p:par>
                                <p:cTn id="24" presetID="2" presetClass="entr" presetSubtype="2"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grpSp>
        <p:nvGrpSpPr>
          <p:cNvPr id="13" name="组合 12"/>
          <p:cNvGrpSpPr/>
          <p:nvPr/>
        </p:nvGrpSpPr>
        <p:grpSpPr>
          <a:xfrm>
            <a:off x="7697517" y="3567425"/>
            <a:ext cx="486054" cy="486054"/>
            <a:chOff x="10262562" y="4756567"/>
            <a:chExt cx="648072" cy="648072"/>
          </a:xfrm>
        </p:grpSpPr>
        <p:sp>
          <p:nvSpPr>
            <p:cNvPr id="19" name="圆角矩形 18"/>
            <p:cNvSpPr/>
            <p:nvPr/>
          </p:nvSpPr>
          <p:spPr>
            <a:xfrm>
              <a:off x="10262562" y="4756567"/>
              <a:ext cx="648072" cy="648072"/>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8" name="Freeform 9"/>
            <p:cNvSpPr>
              <a:spLocks/>
            </p:cNvSpPr>
            <p:nvPr/>
          </p:nvSpPr>
          <p:spPr bwMode="auto">
            <a:xfrm flipH="1">
              <a:off x="10324993" y="4916724"/>
              <a:ext cx="523211" cy="32775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flip="none" rotWithShape="1">
              <a:gsLst>
                <a:gs pos="0">
                  <a:srgbClr val="47A7FF">
                    <a:shade val="30000"/>
                    <a:satMod val="115000"/>
                  </a:srgbClr>
                </a:gs>
                <a:gs pos="50000">
                  <a:srgbClr val="47A7FF">
                    <a:shade val="67500"/>
                    <a:satMod val="115000"/>
                  </a:srgbClr>
                </a:gs>
                <a:gs pos="100000">
                  <a:srgbClr val="47A7FF">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zh-CN" altLang="en-US" sz="1013">
                <a:solidFill>
                  <a:sysClr val="windowText" lastClr="000000"/>
                </a:solidFill>
                <a:latin typeface="Calibri"/>
                <a:ea typeface="宋体"/>
              </a:endParaRPr>
            </a:p>
          </p:txBody>
        </p:sp>
      </p:grpSp>
      <p:grpSp>
        <p:nvGrpSpPr>
          <p:cNvPr id="7" name="组合 6"/>
          <p:cNvGrpSpPr/>
          <p:nvPr/>
        </p:nvGrpSpPr>
        <p:grpSpPr>
          <a:xfrm>
            <a:off x="7697517" y="2965503"/>
            <a:ext cx="486054" cy="486054"/>
            <a:chOff x="10262562" y="3923133"/>
            <a:chExt cx="648072" cy="648072"/>
          </a:xfrm>
        </p:grpSpPr>
        <p:sp>
          <p:nvSpPr>
            <p:cNvPr id="18" name="圆角矩形 17"/>
            <p:cNvSpPr/>
            <p:nvPr/>
          </p:nvSpPr>
          <p:spPr>
            <a:xfrm>
              <a:off x="10262562" y="3923133"/>
              <a:ext cx="648072" cy="648072"/>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9" name="Freeform 41"/>
            <p:cNvSpPr>
              <a:spLocks noEditPoints="1"/>
            </p:cNvSpPr>
            <p:nvPr/>
          </p:nvSpPr>
          <p:spPr bwMode="auto">
            <a:xfrm>
              <a:off x="10377113" y="4037684"/>
              <a:ext cx="418970" cy="418970"/>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35 w 256"/>
                <a:gd name="T11" fmla="*/ 200 h 256"/>
                <a:gd name="T12" fmla="*/ 119 w 256"/>
                <a:gd name="T13" fmla="*/ 200 h 256"/>
                <a:gd name="T14" fmla="*/ 112 w 256"/>
                <a:gd name="T15" fmla="*/ 192 h 256"/>
                <a:gd name="T16" fmla="*/ 111 w 256"/>
                <a:gd name="T17" fmla="*/ 176 h 256"/>
                <a:gd name="T18" fmla="*/ 119 w 256"/>
                <a:gd name="T19" fmla="*/ 168 h 256"/>
                <a:gd name="T20" fmla="*/ 135 w 256"/>
                <a:gd name="T21" fmla="*/ 168 h 256"/>
                <a:gd name="T22" fmla="*/ 143 w 256"/>
                <a:gd name="T23" fmla="*/ 176 h 256"/>
                <a:gd name="T24" fmla="*/ 144 w 256"/>
                <a:gd name="T25" fmla="*/ 192 h 256"/>
                <a:gd name="T26" fmla="*/ 135 w 256"/>
                <a:gd name="T27" fmla="*/ 200 h 256"/>
                <a:gd name="T28" fmla="*/ 170 w 256"/>
                <a:gd name="T29" fmla="*/ 109 h 256"/>
                <a:gd name="T30" fmla="*/ 154 w 256"/>
                <a:gd name="T31" fmla="*/ 125 h 256"/>
                <a:gd name="T32" fmla="*/ 145 w 256"/>
                <a:gd name="T33" fmla="*/ 132 h 256"/>
                <a:gd name="T34" fmla="*/ 144 w 256"/>
                <a:gd name="T35" fmla="*/ 135 h 256"/>
                <a:gd name="T36" fmla="*/ 143 w 256"/>
                <a:gd name="T37" fmla="*/ 144 h 256"/>
                <a:gd name="T38" fmla="*/ 135 w 256"/>
                <a:gd name="T39" fmla="*/ 152 h 256"/>
                <a:gd name="T40" fmla="*/ 120 w 256"/>
                <a:gd name="T41" fmla="*/ 152 h 256"/>
                <a:gd name="T42" fmla="*/ 112 w 256"/>
                <a:gd name="T43" fmla="*/ 144 h 256"/>
                <a:gd name="T44" fmla="*/ 112 w 256"/>
                <a:gd name="T45" fmla="*/ 140 h 256"/>
                <a:gd name="T46" fmla="*/ 115 w 256"/>
                <a:gd name="T47" fmla="*/ 124 h 256"/>
                <a:gd name="T48" fmla="*/ 123 w 256"/>
                <a:gd name="T49" fmla="*/ 113 h 256"/>
                <a:gd name="T50" fmla="*/ 134 w 256"/>
                <a:gd name="T51" fmla="*/ 104 h 256"/>
                <a:gd name="T52" fmla="*/ 143 w 256"/>
                <a:gd name="T53" fmla="*/ 96 h 256"/>
                <a:gd name="T54" fmla="*/ 144 w 256"/>
                <a:gd name="T55" fmla="*/ 93 h 256"/>
                <a:gd name="T56" fmla="*/ 140 w 256"/>
                <a:gd name="T57" fmla="*/ 86 h 256"/>
                <a:gd name="T58" fmla="*/ 128 w 256"/>
                <a:gd name="T59" fmla="*/ 83 h 256"/>
                <a:gd name="T60" fmla="*/ 117 w 256"/>
                <a:gd name="T61" fmla="*/ 86 h 256"/>
                <a:gd name="T62" fmla="*/ 111 w 256"/>
                <a:gd name="T63" fmla="*/ 97 h 256"/>
                <a:gd name="T64" fmla="*/ 103 w 256"/>
                <a:gd name="T65" fmla="*/ 104 h 256"/>
                <a:gd name="T66" fmla="*/ 103 w 256"/>
                <a:gd name="T67" fmla="*/ 104 h 256"/>
                <a:gd name="T68" fmla="*/ 87 w 256"/>
                <a:gd name="T69" fmla="*/ 102 h 256"/>
                <a:gd name="T70" fmla="*/ 81 w 256"/>
                <a:gd name="T71" fmla="*/ 99 h 256"/>
                <a:gd name="T72" fmla="*/ 80 w 256"/>
                <a:gd name="T73" fmla="*/ 93 h 256"/>
                <a:gd name="T74" fmla="*/ 95 w 256"/>
                <a:gd name="T75" fmla="*/ 66 h 256"/>
                <a:gd name="T76" fmla="*/ 128 w 256"/>
                <a:gd name="T77" fmla="*/ 56 h 256"/>
                <a:gd name="T78" fmla="*/ 162 w 256"/>
                <a:gd name="T79" fmla="*/ 66 h 256"/>
                <a:gd name="T80" fmla="*/ 176 w 256"/>
                <a:gd name="T81" fmla="*/ 92 h 256"/>
                <a:gd name="T82" fmla="*/ 170 w 256"/>
                <a:gd name="T83" fmla="*/ 1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35" y="200"/>
                  </a:moveTo>
                  <a:cubicBezTo>
                    <a:pt x="119" y="200"/>
                    <a:pt x="119" y="200"/>
                    <a:pt x="119" y="200"/>
                  </a:cubicBezTo>
                  <a:cubicBezTo>
                    <a:pt x="115" y="200"/>
                    <a:pt x="112" y="196"/>
                    <a:pt x="112" y="192"/>
                  </a:cubicBezTo>
                  <a:cubicBezTo>
                    <a:pt x="111" y="176"/>
                    <a:pt x="111" y="176"/>
                    <a:pt x="111" y="176"/>
                  </a:cubicBezTo>
                  <a:cubicBezTo>
                    <a:pt x="111" y="171"/>
                    <a:pt x="115" y="168"/>
                    <a:pt x="119" y="168"/>
                  </a:cubicBezTo>
                  <a:cubicBezTo>
                    <a:pt x="135" y="168"/>
                    <a:pt x="135" y="168"/>
                    <a:pt x="135" y="168"/>
                  </a:cubicBezTo>
                  <a:cubicBezTo>
                    <a:pt x="140" y="168"/>
                    <a:pt x="143" y="172"/>
                    <a:pt x="143" y="176"/>
                  </a:cubicBezTo>
                  <a:cubicBezTo>
                    <a:pt x="144" y="192"/>
                    <a:pt x="144" y="192"/>
                    <a:pt x="144" y="192"/>
                  </a:cubicBezTo>
                  <a:cubicBezTo>
                    <a:pt x="144" y="196"/>
                    <a:pt x="140" y="200"/>
                    <a:pt x="135" y="200"/>
                  </a:cubicBezTo>
                  <a:close/>
                  <a:moveTo>
                    <a:pt x="170" y="109"/>
                  </a:moveTo>
                  <a:cubicBezTo>
                    <a:pt x="167" y="114"/>
                    <a:pt x="162" y="119"/>
                    <a:pt x="154" y="125"/>
                  </a:cubicBezTo>
                  <a:cubicBezTo>
                    <a:pt x="148" y="130"/>
                    <a:pt x="146" y="132"/>
                    <a:pt x="145" y="132"/>
                  </a:cubicBezTo>
                  <a:cubicBezTo>
                    <a:pt x="145" y="133"/>
                    <a:pt x="144" y="134"/>
                    <a:pt x="144" y="135"/>
                  </a:cubicBezTo>
                  <a:cubicBezTo>
                    <a:pt x="143" y="136"/>
                    <a:pt x="143" y="138"/>
                    <a:pt x="143" y="144"/>
                  </a:cubicBezTo>
                  <a:cubicBezTo>
                    <a:pt x="143" y="149"/>
                    <a:pt x="139" y="152"/>
                    <a:pt x="135" y="152"/>
                  </a:cubicBezTo>
                  <a:cubicBezTo>
                    <a:pt x="120" y="152"/>
                    <a:pt x="120" y="152"/>
                    <a:pt x="120" y="152"/>
                  </a:cubicBezTo>
                  <a:cubicBezTo>
                    <a:pt x="116" y="152"/>
                    <a:pt x="112" y="149"/>
                    <a:pt x="112" y="144"/>
                  </a:cubicBezTo>
                  <a:cubicBezTo>
                    <a:pt x="112" y="140"/>
                    <a:pt x="112" y="140"/>
                    <a:pt x="112" y="140"/>
                  </a:cubicBezTo>
                  <a:cubicBezTo>
                    <a:pt x="112" y="134"/>
                    <a:pt x="113" y="129"/>
                    <a:pt x="115" y="124"/>
                  </a:cubicBezTo>
                  <a:cubicBezTo>
                    <a:pt x="117" y="120"/>
                    <a:pt x="119" y="117"/>
                    <a:pt x="123" y="113"/>
                  </a:cubicBezTo>
                  <a:cubicBezTo>
                    <a:pt x="125" y="111"/>
                    <a:pt x="129" y="108"/>
                    <a:pt x="134" y="104"/>
                  </a:cubicBezTo>
                  <a:cubicBezTo>
                    <a:pt x="141" y="99"/>
                    <a:pt x="142" y="97"/>
                    <a:pt x="143" y="96"/>
                  </a:cubicBezTo>
                  <a:cubicBezTo>
                    <a:pt x="144" y="95"/>
                    <a:pt x="144" y="94"/>
                    <a:pt x="144" y="93"/>
                  </a:cubicBezTo>
                  <a:cubicBezTo>
                    <a:pt x="144" y="92"/>
                    <a:pt x="143" y="89"/>
                    <a:pt x="140" y="86"/>
                  </a:cubicBezTo>
                  <a:cubicBezTo>
                    <a:pt x="137" y="84"/>
                    <a:pt x="132" y="83"/>
                    <a:pt x="128" y="83"/>
                  </a:cubicBezTo>
                  <a:cubicBezTo>
                    <a:pt x="124" y="83"/>
                    <a:pt x="120" y="84"/>
                    <a:pt x="117" y="86"/>
                  </a:cubicBezTo>
                  <a:cubicBezTo>
                    <a:pt x="114" y="88"/>
                    <a:pt x="112" y="92"/>
                    <a:pt x="111" y="97"/>
                  </a:cubicBezTo>
                  <a:cubicBezTo>
                    <a:pt x="111" y="101"/>
                    <a:pt x="107" y="104"/>
                    <a:pt x="103" y="104"/>
                  </a:cubicBezTo>
                  <a:cubicBezTo>
                    <a:pt x="103" y="104"/>
                    <a:pt x="103" y="104"/>
                    <a:pt x="103" y="104"/>
                  </a:cubicBezTo>
                  <a:cubicBezTo>
                    <a:pt x="87" y="102"/>
                    <a:pt x="87" y="102"/>
                    <a:pt x="87" y="102"/>
                  </a:cubicBezTo>
                  <a:cubicBezTo>
                    <a:pt x="85" y="102"/>
                    <a:pt x="83" y="101"/>
                    <a:pt x="81" y="99"/>
                  </a:cubicBezTo>
                  <a:cubicBezTo>
                    <a:pt x="80" y="97"/>
                    <a:pt x="79" y="95"/>
                    <a:pt x="80" y="93"/>
                  </a:cubicBezTo>
                  <a:cubicBezTo>
                    <a:pt x="82" y="81"/>
                    <a:pt x="87" y="72"/>
                    <a:pt x="95" y="66"/>
                  </a:cubicBezTo>
                  <a:cubicBezTo>
                    <a:pt x="104" y="59"/>
                    <a:pt x="115" y="56"/>
                    <a:pt x="128" y="56"/>
                  </a:cubicBezTo>
                  <a:cubicBezTo>
                    <a:pt x="142" y="56"/>
                    <a:pt x="153" y="60"/>
                    <a:pt x="162" y="66"/>
                  </a:cubicBezTo>
                  <a:cubicBezTo>
                    <a:pt x="171" y="73"/>
                    <a:pt x="176" y="82"/>
                    <a:pt x="176" y="92"/>
                  </a:cubicBezTo>
                  <a:cubicBezTo>
                    <a:pt x="176" y="99"/>
                    <a:pt x="174" y="104"/>
                    <a:pt x="170" y="109"/>
                  </a:cubicBezTo>
                  <a:close/>
                </a:path>
              </a:pathLst>
            </a:custGeom>
            <a:gradFill flip="none" rotWithShape="1">
              <a:gsLst>
                <a:gs pos="0">
                  <a:srgbClr val="47A7FF">
                    <a:shade val="30000"/>
                    <a:satMod val="115000"/>
                  </a:srgbClr>
                </a:gs>
                <a:gs pos="50000">
                  <a:srgbClr val="47A7FF">
                    <a:shade val="67500"/>
                    <a:satMod val="115000"/>
                  </a:srgbClr>
                </a:gs>
                <a:gs pos="100000">
                  <a:srgbClr val="47A7FF">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zh-CN" altLang="en-US" sz="1013">
                <a:solidFill>
                  <a:sysClr val="windowText" lastClr="000000"/>
                </a:solidFill>
                <a:latin typeface="Calibri"/>
                <a:ea typeface="宋体"/>
              </a:endParaRPr>
            </a:p>
          </p:txBody>
        </p:sp>
      </p:grpSp>
      <p:grpSp>
        <p:nvGrpSpPr>
          <p:cNvPr id="4" name="组合 3"/>
          <p:cNvGrpSpPr/>
          <p:nvPr/>
        </p:nvGrpSpPr>
        <p:grpSpPr>
          <a:xfrm>
            <a:off x="7697517" y="1761660"/>
            <a:ext cx="486054" cy="486054"/>
            <a:chOff x="8903518" y="2489855"/>
            <a:chExt cx="648072" cy="648072"/>
          </a:xfrm>
        </p:grpSpPr>
        <p:sp>
          <p:nvSpPr>
            <p:cNvPr id="3" name="圆角矩形 2"/>
            <p:cNvSpPr/>
            <p:nvPr/>
          </p:nvSpPr>
          <p:spPr>
            <a:xfrm>
              <a:off x="8903518" y="2489855"/>
              <a:ext cx="648072" cy="648072"/>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0" name="Freeform 45"/>
            <p:cNvSpPr>
              <a:spLocks/>
            </p:cNvSpPr>
            <p:nvPr/>
          </p:nvSpPr>
          <p:spPr bwMode="auto">
            <a:xfrm flipH="1">
              <a:off x="9018069" y="2604406"/>
              <a:ext cx="418970" cy="418970"/>
            </a:xfrm>
            <a:custGeom>
              <a:avLst/>
              <a:gdLst>
                <a:gd name="T0" fmla="*/ 240 w 256"/>
                <a:gd name="T1" fmla="*/ 88 h 256"/>
                <a:gd name="T2" fmla="*/ 168 w 256"/>
                <a:gd name="T3" fmla="*/ 88 h 256"/>
                <a:gd name="T4" fmla="*/ 168 w 256"/>
                <a:gd name="T5" fmla="*/ 16 h 256"/>
                <a:gd name="T6" fmla="*/ 152 w 256"/>
                <a:gd name="T7" fmla="*/ 0 h 256"/>
                <a:gd name="T8" fmla="*/ 104 w 256"/>
                <a:gd name="T9" fmla="*/ 0 h 256"/>
                <a:gd name="T10" fmla="*/ 88 w 256"/>
                <a:gd name="T11" fmla="*/ 16 h 256"/>
                <a:gd name="T12" fmla="*/ 88 w 256"/>
                <a:gd name="T13" fmla="*/ 88 h 256"/>
                <a:gd name="T14" fmla="*/ 16 w 256"/>
                <a:gd name="T15" fmla="*/ 88 h 256"/>
                <a:gd name="T16" fmla="*/ 0 w 256"/>
                <a:gd name="T17" fmla="*/ 104 h 256"/>
                <a:gd name="T18" fmla="*/ 0 w 256"/>
                <a:gd name="T19" fmla="*/ 152 h 256"/>
                <a:gd name="T20" fmla="*/ 16 w 256"/>
                <a:gd name="T21" fmla="*/ 168 h 256"/>
                <a:gd name="T22" fmla="*/ 88 w 256"/>
                <a:gd name="T23" fmla="*/ 168 h 256"/>
                <a:gd name="T24" fmla="*/ 88 w 256"/>
                <a:gd name="T25" fmla="*/ 240 h 256"/>
                <a:gd name="T26" fmla="*/ 104 w 256"/>
                <a:gd name="T27" fmla="*/ 256 h 256"/>
                <a:gd name="T28" fmla="*/ 152 w 256"/>
                <a:gd name="T29" fmla="*/ 256 h 256"/>
                <a:gd name="T30" fmla="*/ 168 w 256"/>
                <a:gd name="T31" fmla="*/ 240 h 256"/>
                <a:gd name="T32" fmla="*/ 168 w 256"/>
                <a:gd name="T33" fmla="*/ 168 h 256"/>
                <a:gd name="T34" fmla="*/ 240 w 256"/>
                <a:gd name="T35" fmla="*/ 168 h 256"/>
                <a:gd name="T36" fmla="*/ 256 w 256"/>
                <a:gd name="T37" fmla="*/ 152 h 256"/>
                <a:gd name="T38" fmla="*/ 256 w 256"/>
                <a:gd name="T39" fmla="*/ 104 h 256"/>
                <a:gd name="T40" fmla="*/ 240 w 256"/>
                <a:gd name="T41"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256">
                  <a:moveTo>
                    <a:pt x="240" y="88"/>
                  </a:moveTo>
                  <a:cubicBezTo>
                    <a:pt x="168" y="88"/>
                    <a:pt x="168" y="88"/>
                    <a:pt x="168" y="88"/>
                  </a:cubicBezTo>
                  <a:cubicBezTo>
                    <a:pt x="168" y="16"/>
                    <a:pt x="168" y="16"/>
                    <a:pt x="168" y="16"/>
                  </a:cubicBezTo>
                  <a:cubicBezTo>
                    <a:pt x="168" y="7"/>
                    <a:pt x="161" y="0"/>
                    <a:pt x="152" y="0"/>
                  </a:cubicBezTo>
                  <a:cubicBezTo>
                    <a:pt x="104" y="0"/>
                    <a:pt x="104" y="0"/>
                    <a:pt x="104" y="0"/>
                  </a:cubicBezTo>
                  <a:cubicBezTo>
                    <a:pt x="95" y="0"/>
                    <a:pt x="88" y="7"/>
                    <a:pt x="88" y="16"/>
                  </a:cubicBezTo>
                  <a:cubicBezTo>
                    <a:pt x="88" y="88"/>
                    <a:pt x="88" y="88"/>
                    <a:pt x="88" y="88"/>
                  </a:cubicBezTo>
                  <a:cubicBezTo>
                    <a:pt x="16" y="88"/>
                    <a:pt x="16" y="88"/>
                    <a:pt x="16" y="88"/>
                  </a:cubicBezTo>
                  <a:cubicBezTo>
                    <a:pt x="7" y="88"/>
                    <a:pt x="0" y="95"/>
                    <a:pt x="0" y="104"/>
                  </a:cubicBezTo>
                  <a:cubicBezTo>
                    <a:pt x="0" y="152"/>
                    <a:pt x="0" y="152"/>
                    <a:pt x="0" y="152"/>
                  </a:cubicBezTo>
                  <a:cubicBezTo>
                    <a:pt x="0" y="161"/>
                    <a:pt x="7" y="168"/>
                    <a:pt x="16" y="168"/>
                  </a:cubicBezTo>
                  <a:cubicBezTo>
                    <a:pt x="88" y="168"/>
                    <a:pt x="88" y="168"/>
                    <a:pt x="88" y="168"/>
                  </a:cubicBezTo>
                  <a:cubicBezTo>
                    <a:pt x="88" y="240"/>
                    <a:pt x="88" y="240"/>
                    <a:pt x="88" y="240"/>
                  </a:cubicBezTo>
                  <a:cubicBezTo>
                    <a:pt x="88" y="249"/>
                    <a:pt x="95" y="256"/>
                    <a:pt x="104" y="256"/>
                  </a:cubicBezTo>
                  <a:cubicBezTo>
                    <a:pt x="152" y="256"/>
                    <a:pt x="152" y="256"/>
                    <a:pt x="152" y="256"/>
                  </a:cubicBezTo>
                  <a:cubicBezTo>
                    <a:pt x="161" y="256"/>
                    <a:pt x="168" y="249"/>
                    <a:pt x="168" y="240"/>
                  </a:cubicBezTo>
                  <a:cubicBezTo>
                    <a:pt x="168" y="168"/>
                    <a:pt x="168" y="168"/>
                    <a:pt x="168" y="168"/>
                  </a:cubicBezTo>
                  <a:cubicBezTo>
                    <a:pt x="240" y="168"/>
                    <a:pt x="240" y="168"/>
                    <a:pt x="240" y="168"/>
                  </a:cubicBezTo>
                  <a:cubicBezTo>
                    <a:pt x="249" y="168"/>
                    <a:pt x="256" y="161"/>
                    <a:pt x="256" y="152"/>
                  </a:cubicBezTo>
                  <a:cubicBezTo>
                    <a:pt x="256" y="104"/>
                    <a:pt x="256" y="104"/>
                    <a:pt x="256" y="104"/>
                  </a:cubicBezTo>
                  <a:cubicBezTo>
                    <a:pt x="256" y="95"/>
                    <a:pt x="249" y="88"/>
                    <a:pt x="240" y="88"/>
                  </a:cubicBezTo>
                  <a:close/>
                </a:path>
              </a:pathLst>
            </a:custGeom>
            <a:gradFill flip="none" rotWithShape="1">
              <a:gsLst>
                <a:gs pos="0">
                  <a:srgbClr val="47A7FF">
                    <a:shade val="30000"/>
                    <a:satMod val="115000"/>
                  </a:srgbClr>
                </a:gs>
                <a:gs pos="50000">
                  <a:srgbClr val="47A7FF">
                    <a:shade val="67500"/>
                    <a:satMod val="115000"/>
                  </a:srgbClr>
                </a:gs>
                <a:gs pos="100000">
                  <a:srgbClr val="47A7FF">
                    <a:shade val="100000"/>
                    <a:satMod val="115000"/>
                  </a:srgbClr>
                </a:gs>
              </a:gsLst>
              <a:lin ang="5400000" scaled="1"/>
              <a:tileRect/>
            </a:grad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grpSp>
      <p:grpSp>
        <p:nvGrpSpPr>
          <p:cNvPr id="6" name="组合 5"/>
          <p:cNvGrpSpPr/>
          <p:nvPr/>
        </p:nvGrpSpPr>
        <p:grpSpPr>
          <a:xfrm>
            <a:off x="7697517" y="2363582"/>
            <a:ext cx="486054" cy="486054"/>
            <a:chOff x="10262562" y="3132604"/>
            <a:chExt cx="648072" cy="648072"/>
          </a:xfrm>
        </p:grpSpPr>
        <p:sp>
          <p:nvSpPr>
            <p:cNvPr id="16" name="圆角矩形 15"/>
            <p:cNvSpPr/>
            <p:nvPr/>
          </p:nvSpPr>
          <p:spPr>
            <a:xfrm>
              <a:off x="10262562" y="3132604"/>
              <a:ext cx="648072" cy="648072"/>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1" name="Freeform 50"/>
            <p:cNvSpPr>
              <a:spLocks noEditPoints="1"/>
            </p:cNvSpPr>
            <p:nvPr/>
          </p:nvSpPr>
          <p:spPr bwMode="auto">
            <a:xfrm flipH="1">
              <a:off x="10384153" y="3291960"/>
              <a:ext cx="411930" cy="329360"/>
            </a:xfrm>
            <a:custGeom>
              <a:avLst/>
              <a:gdLst>
                <a:gd name="T0" fmla="*/ 0 w 208"/>
                <a:gd name="T1" fmla="*/ 168 h 184"/>
                <a:gd name="T2" fmla="*/ 16 w 208"/>
                <a:gd name="T3" fmla="*/ 184 h 184"/>
                <a:gd name="T4" fmla="*/ 192 w 208"/>
                <a:gd name="T5" fmla="*/ 184 h 184"/>
                <a:gd name="T6" fmla="*/ 208 w 208"/>
                <a:gd name="T7" fmla="*/ 168 h 184"/>
                <a:gd name="T8" fmla="*/ 208 w 208"/>
                <a:gd name="T9" fmla="*/ 0 h 184"/>
                <a:gd name="T10" fmla="*/ 0 w 208"/>
                <a:gd name="T11" fmla="*/ 0 h 184"/>
                <a:gd name="T12" fmla="*/ 0 w 208"/>
                <a:gd name="T13" fmla="*/ 168 h 184"/>
                <a:gd name="T14" fmla="*/ 160 w 208"/>
                <a:gd name="T15" fmla="*/ 16 h 184"/>
                <a:gd name="T16" fmla="*/ 176 w 208"/>
                <a:gd name="T17" fmla="*/ 16 h 184"/>
                <a:gd name="T18" fmla="*/ 176 w 208"/>
                <a:gd name="T19" fmla="*/ 152 h 184"/>
                <a:gd name="T20" fmla="*/ 160 w 208"/>
                <a:gd name="T21" fmla="*/ 152 h 184"/>
                <a:gd name="T22" fmla="*/ 160 w 208"/>
                <a:gd name="T23" fmla="*/ 16 h 184"/>
                <a:gd name="T24" fmla="*/ 128 w 208"/>
                <a:gd name="T25" fmla="*/ 16 h 184"/>
                <a:gd name="T26" fmla="*/ 144 w 208"/>
                <a:gd name="T27" fmla="*/ 16 h 184"/>
                <a:gd name="T28" fmla="*/ 144 w 208"/>
                <a:gd name="T29" fmla="*/ 152 h 184"/>
                <a:gd name="T30" fmla="*/ 128 w 208"/>
                <a:gd name="T31" fmla="*/ 152 h 184"/>
                <a:gd name="T32" fmla="*/ 128 w 208"/>
                <a:gd name="T33" fmla="*/ 16 h 184"/>
                <a:gd name="T34" fmla="*/ 96 w 208"/>
                <a:gd name="T35" fmla="*/ 16 h 184"/>
                <a:gd name="T36" fmla="*/ 112 w 208"/>
                <a:gd name="T37" fmla="*/ 16 h 184"/>
                <a:gd name="T38" fmla="*/ 112 w 208"/>
                <a:gd name="T39" fmla="*/ 152 h 184"/>
                <a:gd name="T40" fmla="*/ 96 w 208"/>
                <a:gd name="T41" fmla="*/ 152 h 184"/>
                <a:gd name="T42" fmla="*/ 96 w 208"/>
                <a:gd name="T43" fmla="*/ 16 h 184"/>
                <a:gd name="T44" fmla="*/ 64 w 208"/>
                <a:gd name="T45" fmla="*/ 16 h 184"/>
                <a:gd name="T46" fmla="*/ 80 w 208"/>
                <a:gd name="T47" fmla="*/ 16 h 184"/>
                <a:gd name="T48" fmla="*/ 80 w 208"/>
                <a:gd name="T49" fmla="*/ 152 h 184"/>
                <a:gd name="T50" fmla="*/ 64 w 208"/>
                <a:gd name="T51" fmla="*/ 152 h 184"/>
                <a:gd name="T52" fmla="*/ 64 w 208"/>
                <a:gd name="T53" fmla="*/ 16 h 184"/>
                <a:gd name="T54" fmla="*/ 32 w 208"/>
                <a:gd name="T55" fmla="*/ 16 h 184"/>
                <a:gd name="T56" fmla="*/ 48 w 208"/>
                <a:gd name="T57" fmla="*/ 16 h 184"/>
                <a:gd name="T58" fmla="*/ 48 w 208"/>
                <a:gd name="T59" fmla="*/ 152 h 184"/>
                <a:gd name="T60" fmla="*/ 32 w 208"/>
                <a:gd name="T61" fmla="*/ 152 h 184"/>
                <a:gd name="T62" fmla="*/ 32 w 208"/>
                <a:gd name="T63" fmla="*/ 1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8" h="184">
                  <a:moveTo>
                    <a:pt x="0" y="168"/>
                  </a:moveTo>
                  <a:cubicBezTo>
                    <a:pt x="0" y="177"/>
                    <a:pt x="7" y="184"/>
                    <a:pt x="16" y="184"/>
                  </a:cubicBezTo>
                  <a:cubicBezTo>
                    <a:pt x="192" y="184"/>
                    <a:pt x="192" y="184"/>
                    <a:pt x="192" y="184"/>
                  </a:cubicBezTo>
                  <a:cubicBezTo>
                    <a:pt x="201" y="184"/>
                    <a:pt x="208" y="177"/>
                    <a:pt x="208" y="168"/>
                  </a:cubicBezTo>
                  <a:cubicBezTo>
                    <a:pt x="208" y="0"/>
                    <a:pt x="208" y="0"/>
                    <a:pt x="208" y="0"/>
                  </a:cubicBezTo>
                  <a:cubicBezTo>
                    <a:pt x="0" y="0"/>
                    <a:pt x="0" y="0"/>
                    <a:pt x="0" y="0"/>
                  </a:cubicBezTo>
                  <a:lnTo>
                    <a:pt x="0" y="168"/>
                  </a:lnTo>
                  <a:close/>
                  <a:moveTo>
                    <a:pt x="160" y="16"/>
                  </a:moveTo>
                  <a:cubicBezTo>
                    <a:pt x="176" y="16"/>
                    <a:pt x="176" y="16"/>
                    <a:pt x="176" y="16"/>
                  </a:cubicBezTo>
                  <a:cubicBezTo>
                    <a:pt x="176" y="152"/>
                    <a:pt x="176" y="152"/>
                    <a:pt x="176" y="152"/>
                  </a:cubicBezTo>
                  <a:cubicBezTo>
                    <a:pt x="160" y="152"/>
                    <a:pt x="160" y="152"/>
                    <a:pt x="160" y="152"/>
                  </a:cubicBezTo>
                  <a:lnTo>
                    <a:pt x="160" y="16"/>
                  </a:lnTo>
                  <a:close/>
                  <a:moveTo>
                    <a:pt x="128" y="16"/>
                  </a:moveTo>
                  <a:cubicBezTo>
                    <a:pt x="144" y="16"/>
                    <a:pt x="144" y="16"/>
                    <a:pt x="144" y="16"/>
                  </a:cubicBezTo>
                  <a:cubicBezTo>
                    <a:pt x="144" y="152"/>
                    <a:pt x="144" y="152"/>
                    <a:pt x="144" y="152"/>
                  </a:cubicBezTo>
                  <a:cubicBezTo>
                    <a:pt x="128" y="152"/>
                    <a:pt x="128" y="152"/>
                    <a:pt x="128" y="152"/>
                  </a:cubicBezTo>
                  <a:lnTo>
                    <a:pt x="128" y="16"/>
                  </a:lnTo>
                  <a:close/>
                  <a:moveTo>
                    <a:pt x="96" y="16"/>
                  </a:moveTo>
                  <a:cubicBezTo>
                    <a:pt x="112" y="16"/>
                    <a:pt x="112" y="16"/>
                    <a:pt x="112" y="16"/>
                  </a:cubicBezTo>
                  <a:cubicBezTo>
                    <a:pt x="112" y="152"/>
                    <a:pt x="112" y="152"/>
                    <a:pt x="112" y="152"/>
                  </a:cubicBezTo>
                  <a:cubicBezTo>
                    <a:pt x="96" y="152"/>
                    <a:pt x="96" y="152"/>
                    <a:pt x="96" y="152"/>
                  </a:cubicBezTo>
                  <a:lnTo>
                    <a:pt x="96" y="16"/>
                  </a:lnTo>
                  <a:close/>
                  <a:moveTo>
                    <a:pt x="64" y="16"/>
                  </a:moveTo>
                  <a:cubicBezTo>
                    <a:pt x="80" y="16"/>
                    <a:pt x="80" y="16"/>
                    <a:pt x="80" y="16"/>
                  </a:cubicBezTo>
                  <a:cubicBezTo>
                    <a:pt x="80" y="152"/>
                    <a:pt x="80" y="152"/>
                    <a:pt x="80" y="152"/>
                  </a:cubicBezTo>
                  <a:cubicBezTo>
                    <a:pt x="64" y="152"/>
                    <a:pt x="64" y="152"/>
                    <a:pt x="64" y="152"/>
                  </a:cubicBezTo>
                  <a:lnTo>
                    <a:pt x="64" y="16"/>
                  </a:lnTo>
                  <a:close/>
                  <a:moveTo>
                    <a:pt x="32" y="16"/>
                  </a:moveTo>
                  <a:cubicBezTo>
                    <a:pt x="48" y="16"/>
                    <a:pt x="48" y="16"/>
                    <a:pt x="48" y="16"/>
                  </a:cubicBezTo>
                  <a:cubicBezTo>
                    <a:pt x="48" y="152"/>
                    <a:pt x="48" y="152"/>
                    <a:pt x="48" y="152"/>
                  </a:cubicBezTo>
                  <a:cubicBezTo>
                    <a:pt x="32" y="152"/>
                    <a:pt x="32" y="152"/>
                    <a:pt x="32" y="152"/>
                  </a:cubicBezTo>
                  <a:lnTo>
                    <a:pt x="32" y="16"/>
                  </a:lnTo>
                  <a:close/>
                </a:path>
              </a:pathLst>
            </a:custGeom>
            <a:gradFill flip="none" rotWithShape="1">
              <a:gsLst>
                <a:gs pos="0">
                  <a:srgbClr val="47A7FF">
                    <a:shade val="30000"/>
                    <a:satMod val="115000"/>
                  </a:srgbClr>
                </a:gs>
                <a:gs pos="50000">
                  <a:srgbClr val="47A7FF">
                    <a:shade val="67500"/>
                    <a:satMod val="115000"/>
                  </a:srgbClr>
                </a:gs>
                <a:gs pos="100000">
                  <a:srgbClr val="47A7FF">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zh-CN" altLang="en-US" sz="1013">
                <a:solidFill>
                  <a:sysClr val="windowText" lastClr="000000"/>
                </a:solidFill>
                <a:latin typeface="Calibri"/>
                <a:ea typeface="宋体"/>
              </a:endParaRPr>
            </a:p>
          </p:txBody>
        </p:sp>
      </p:grpSp>
      <p:cxnSp>
        <p:nvCxnSpPr>
          <p:cNvPr id="21" name="直接连接符 20"/>
          <p:cNvCxnSpPr/>
          <p:nvPr/>
        </p:nvCxnSpPr>
        <p:spPr>
          <a:xfrm flipH="1">
            <a:off x="3389368" y="2232372"/>
            <a:ext cx="44229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811413" y="2839550"/>
            <a:ext cx="400094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925706" y="3435846"/>
            <a:ext cx="588665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2961375" y="4029912"/>
            <a:ext cx="485098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流程图: 决策 30"/>
          <p:cNvSpPr/>
          <p:nvPr/>
        </p:nvSpPr>
        <p:spPr>
          <a:xfrm>
            <a:off x="2195736" y="1519805"/>
            <a:ext cx="1237634" cy="1157448"/>
          </a:xfrm>
          <a:prstGeom prst="flowChartDecision">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a:solidFill>
                  <a:prstClr val="white"/>
                </a:solidFill>
                <a:latin typeface="HelveticaNeueLT Pro 35 Th" pitchFamily="34" charset="0"/>
                <a:ea typeface="微软雅黑"/>
              </a:rPr>
              <a:t>20%</a:t>
            </a:r>
            <a:endParaRPr lang="zh-CN" altLang="en-US">
              <a:solidFill>
                <a:prstClr val="white"/>
              </a:solidFill>
              <a:latin typeface="HelveticaNeueLT Pro 35 Th" pitchFamily="34" charset="0"/>
              <a:ea typeface="微软雅黑"/>
            </a:endParaRPr>
          </a:p>
        </p:txBody>
      </p:sp>
      <p:sp>
        <p:nvSpPr>
          <p:cNvPr id="37" name="流程图: 决策 36"/>
          <p:cNvSpPr/>
          <p:nvPr/>
        </p:nvSpPr>
        <p:spPr>
          <a:xfrm>
            <a:off x="2038192" y="2809744"/>
            <a:ext cx="1503190" cy="1464369"/>
          </a:xfrm>
          <a:prstGeom prst="flowChartDecision">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a:solidFill>
                  <a:prstClr val="white"/>
                </a:solidFill>
                <a:latin typeface="HelveticaNeueLT Pro 35 Th" pitchFamily="34" charset="0"/>
                <a:ea typeface="微软雅黑"/>
              </a:rPr>
              <a:t>35%</a:t>
            </a:r>
            <a:endParaRPr lang="zh-CN" altLang="en-US">
              <a:solidFill>
                <a:prstClr val="white"/>
              </a:solidFill>
              <a:latin typeface="HelveticaNeueLT Pro 35 Th" pitchFamily="34" charset="0"/>
              <a:ea typeface="微软雅黑"/>
            </a:endParaRPr>
          </a:p>
        </p:txBody>
      </p:sp>
      <p:sp>
        <p:nvSpPr>
          <p:cNvPr id="38" name="流程图: 决策 37"/>
          <p:cNvSpPr/>
          <p:nvPr/>
        </p:nvSpPr>
        <p:spPr>
          <a:xfrm>
            <a:off x="798554" y="1810633"/>
            <a:ext cx="1887727" cy="1838975"/>
          </a:xfrm>
          <a:prstGeom prst="flowChartDecision">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400">
                <a:solidFill>
                  <a:prstClr val="white"/>
                </a:solidFill>
                <a:latin typeface="HelveticaNeueLT Pro 35 Th" pitchFamily="34" charset="0"/>
                <a:ea typeface="微软雅黑"/>
              </a:rPr>
              <a:t>55%</a:t>
            </a:r>
            <a:endParaRPr lang="zh-CN" altLang="en-US" sz="2400">
              <a:solidFill>
                <a:prstClr val="white"/>
              </a:solidFill>
              <a:latin typeface="HelveticaNeueLT Pro 35 Th" pitchFamily="34" charset="0"/>
              <a:ea typeface="微软雅黑"/>
            </a:endParaRPr>
          </a:p>
        </p:txBody>
      </p:sp>
      <p:sp>
        <p:nvSpPr>
          <p:cNvPr id="46" name="流程图: 决策 45"/>
          <p:cNvSpPr/>
          <p:nvPr/>
        </p:nvSpPr>
        <p:spPr>
          <a:xfrm>
            <a:off x="2883995" y="2284280"/>
            <a:ext cx="1010746" cy="945260"/>
          </a:xfrm>
          <a:prstGeom prst="flowChartDecision">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1500">
                <a:solidFill>
                  <a:prstClr val="white"/>
                </a:solidFill>
                <a:latin typeface="HelveticaNeueLT Pro 35 Th" pitchFamily="34" charset="0"/>
                <a:ea typeface="微软雅黑"/>
              </a:rPr>
              <a:t>10%</a:t>
            </a:r>
            <a:endParaRPr lang="zh-CN" altLang="en-US" sz="1500">
              <a:solidFill>
                <a:prstClr val="white"/>
              </a:solidFill>
              <a:latin typeface="HelveticaNeueLT Pro 35 Th" pitchFamily="34" charset="0"/>
              <a:ea typeface="微软雅黑"/>
            </a:endParaRPr>
          </a:p>
        </p:txBody>
      </p:sp>
      <p:sp>
        <p:nvSpPr>
          <p:cNvPr id="48" name="矩形 47"/>
          <p:cNvSpPr/>
          <p:nvPr/>
        </p:nvSpPr>
        <p:spPr>
          <a:xfrm>
            <a:off x="6314130" y="1884804"/>
            <a:ext cx="963725" cy="248209"/>
          </a:xfrm>
          <a:prstGeom prst="rect">
            <a:avLst/>
          </a:prstGeom>
        </p:spPr>
        <p:txBody>
          <a:bodyPr wrap="none">
            <a:spAutoFit/>
          </a:bodyPr>
          <a:lstStyle/>
          <a:p>
            <a:pP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单击添加标题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49" name="矩形 48"/>
          <p:cNvSpPr/>
          <p:nvPr/>
        </p:nvSpPr>
        <p:spPr>
          <a:xfrm>
            <a:off x="6314130" y="2483101"/>
            <a:ext cx="963725" cy="248209"/>
          </a:xfrm>
          <a:prstGeom prst="rect">
            <a:avLst/>
          </a:prstGeom>
        </p:spPr>
        <p:txBody>
          <a:bodyPr wrap="none">
            <a:spAutoFit/>
          </a:bodyPr>
          <a:lstStyle/>
          <a:p>
            <a:pP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单击添加标题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50" name="矩形 49"/>
          <p:cNvSpPr/>
          <p:nvPr/>
        </p:nvSpPr>
        <p:spPr>
          <a:xfrm>
            <a:off x="6314130" y="3092315"/>
            <a:ext cx="963725" cy="248209"/>
          </a:xfrm>
          <a:prstGeom prst="rect">
            <a:avLst/>
          </a:prstGeom>
        </p:spPr>
        <p:txBody>
          <a:bodyPr wrap="none">
            <a:spAutoFit/>
          </a:bodyPr>
          <a:lstStyle/>
          <a:p>
            <a:pP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单击添加标题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51" name="矩形 50"/>
          <p:cNvSpPr/>
          <p:nvPr/>
        </p:nvSpPr>
        <p:spPr>
          <a:xfrm>
            <a:off x="6314130" y="3699033"/>
            <a:ext cx="963725" cy="248209"/>
          </a:xfrm>
          <a:prstGeom prst="rect">
            <a:avLst/>
          </a:prstGeom>
        </p:spPr>
        <p:txBody>
          <a:bodyPr wrap="none">
            <a:spAutoFit/>
          </a:bodyPr>
          <a:lstStyle/>
          <a:p>
            <a:pP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单击添加标题</a:t>
            </a:r>
            <a:endParaRPr lang="zh-CN" altLang="en-US" sz="1013">
              <a:solidFill>
                <a:prstClr val="white"/>
              </a:solidFill>
              <a:latin typeface="华文细黑" pitchFamily="2" charset="-122"/>
              <a:ea typeface="华文细黑" pitchFamily="2" charset="-122"/>
              <a:cs typeface="华文黑体" pitchFamily="2" charset="-122"/>
            </a:endParaRPr>
          </a:p>
        </p:txBody>
      </p:sp>
    </p:spTree>
    <p:extLst>
      <p:ext uri="{BB962C8B-B14F-4D97-AF65-F5344CB8AC3E}">
        <p14:creationId xmlns:p14="http://schemas.microsoft.com/office/powerpoint/2010/main" val="189741485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right)">
                                      <p:cBhvr>
                                        <p:cTn id="10" dur="500"/>
                                        <p:tgtEl>
                                          <p:spTgt spid="21"/>
                                        </p:tgtEl>
                                      </p:cBhvr>
                                    </p:animEffect>
                                  </p:childTnLst>
                                </p:cTn>
                              </p:par>
                              <p:par>
                                <p:cTn id="11" presetID="12" presetClass="entr" presetSubtype="2" fill="hold" grpId="0" nodeType="withEffect">
                                  <p:stCondLst>
                                    <p:cond delay="20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p:tgtEl>
                                          <p:spTgt spid="48"/>
                                        </p:tgtEl>
                                        <p:attrNameLst>
                                          <p:attrName>ppt_x</p:attrName>
                                        </p:attrNameLst>
                                      </p:cBhvr>
                                      <p:tavLst>
                                        <p:tav tm="0">
                                          <p:val>
                                            <p:strVal val="#ppt_x+#ppt_w*1.125000"/>
                                          </p:val>
                                        </p:tav>
                                        <p:tav tm="100000">
                                          <p:val>
                                            <p:strVal val="#ppt_x"/>
                                          </p:val>
                                        </p:tav>
                                      </p:tavLst>
                                    </p:anim>
                                    <p:animEffect transition="in" filter="wipe(left)">
                                      <p:cBhvr>
                                        <p:cTn id="14" dur="500"/>
                                        <p:tgtEl>
                                          <p:spTgt spid="48"/>
                                        </p:tgtEl>
                                      </p:cBhvr>
                                    </p:animEffect>
                                  </p:childTnLst>
                                </p:cTn>
                              </p:par>
                              <p:par>
                                <p:cTn id="15" presetID="31" presetClass="entr" presetSubtype="0" fill="hold" grpId="0" nodeType="withEffect">
                                  <p:stCondLst>
                                    <p:cond delay="50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 calcmode="lin" valueType="num">
                                      <p:cBhvr>
                                        <p:cTn id="19" dur="500" fill="hold"/>
                                        <p:tgtEl>
                                          <p:spTgt spid="31"/>
                                        </p:tgtEl>
                                        <p:attrNameLst>
                                          <p:attrName>style.rotation</p:attrName>
                                        </p:attrNameLst>
                                      </p:cBhvr>
                                      <p:tavLst>
                                        <p:tav tm="0">
                                          <p:val>
                                            <p:fltVal val="90"/>
                                          </p:val>
                                        </p:tav>
                                        <p:tav tm="100000">
                                          <p:val>
                                            <p:fltVal val="0"/>
                                          </p:val>
                                        </p:tav>
                                      </p:tavLst>
                                    </p:anim>
                                    <p:animEffect transition="in" filter="fade">
                                      <p:cBhvr>
                                        <p:cTn id="20" dur="500"/>
                                        <p:tgtEl>
                                          <p:spTgt spid="31"/>
                                        </p:tgtEl>
                                      </p:cBhvr>
                                    </p:animEffect>
                                  </p:childTnLst>
                                </p:cTn>
                              </p:par>
                              <p:par>
                                <p:cTn id="21" presetID="10" presetClass="entr" presetSubtype="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22" presetClass="entr" presetSubtype="2" fill="hold" nodeType="withEffect">
                                  <p:stCondLst>
                                    <p:cond delay="1000"/>
                                  </p:stCondLst>
                                  <p:childTnLst>
                                    <p:set>
                                      <p:cBhvr>
                                        <p:cTn id="25" dur="1" fill="hold">
                                          <p:stCondLst>
                                            <p:cond delay="0"/>
                                          </p:stCondLst>
                                        </p:cTn>
                                        <p:tgtEl>
                                          <p:spTgt spid="28"/>
                                        </p:tgtEl>
                                        <p:attrNameLst>
                                          <p:attrName>style.visibility</p:attrName>
                                        </p:attrNameLst>
                                      </p:cBhvr>
                                      <p:to>
                                        <p:strVal val="visible"/>
                                      </p:to>
                                    </p:set>
                                    <p:animEffect transition="in" filter="wipe(right)">
                                      <p:cBhvr>
                                        <p:cTn id="26" dur="500"/>
                                        <p:tgtEl>
                                          <p:spTgt spid="28"/>
                                        </p:tgtEl>
                                      </p:cBhvr>
                                    </p:animEffect>
                                  </p:childTnLst>
                                </p:cTn>
                              </p:par>
                              <p:par>
                                <p:cTn id="27" presetID="12" presetClass="entr" presetSubtype="2" fill="hold" grpId="0" nodeType="withEffect">
                                  <p:stCondLst>
                                    <p:cond delay="120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p:tgtEl>
                                          <p:spTgt spid="49"/>
                                        </p:tgtEl>
                                        <p:attrNameLst>
                                          <p:attrName>ppt_x</p:attrName>
                                        </p:attrNameLst>
                                      </p:cBhvr>
                                      <p:tavLst>
                                        <p:tav tm="0">
                                          <p:val>
                                            <p:strVal val="#ppt_x+#ppt_w*1.125000"/>
                                          </p:val>
                                        </p:tav>
                                        <p:tav tm="100000">
                                          <p:val>
                                            <p:strVal val="#ppt_x"/>
                                          </p:val>
                                        </p:tav>
                                      </p:tavLst>
                                    </p:anim>
                                    <p:animEffect transition="in" filter="wipe(left)">
                                      <p:cBhvr>
                                        <p:cTn id="30" dur="500"/>
                                        <p:tgtEl>
                                          <p:spTgt spid="49"/>
                                        </p:tgtEl>
                                      </p:cBhvr>
                                    </p:animEffect>
                                  </p:childTnLst>
                                </p:cTn>
                              </p:par>
                              <p:par>
                                <p:cTn id="31" presetID="31" presetClass="entr" presetSubtype="0" fill="hold" grpId="0" nodeType="withEffect">
                                  <p:stCondLst>
                                    <p:cond delay="15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 calcmode="lin" valueType="num">
                                      <p:cBhvr>
                                        <p:cTn id="35" dur="500" fill="hold"/>
                                        <p:tgtEl>
                                          <p:spTgt spid="46"/>
                                        </p:tgtEl>
                                        <p:attrNameLst>
                                          <p:attrName>style.rotation</p:attrName>
                                        </p:attrNameLst>
                                      </p:cBhvr>
                                      <p:tavLst>
                                        <p:tav tm="0">
                                          <p:val>
                                            <p:fltVal val="90"/>
                                          </p:val>
                                        </p:tav>
                                        <p:tav tm="100000">
                                          <p:val>
                                            <p:fltVal val="0"/>
                                          </p:val>
                                        </p:tav>
                                      </p:tavLst>
                                    </p:anim>
                                    <p:animEffect transition="in" filter="fade">
                                      <p:cBhvr>
                                        <p:cTn id="36" dur="500"/>
                                        <p:tgtEl>
                                          <p:spTgt spid="46"/>
                                        </p:tgtEl>
                                      </p:cBhvr>
                                    </p:animEffect>
                                  </p:childTnLst>
                                </p:cTn>
                              </p:par>
                              <p:par>
                                <p:cTn id="37" presetID="10" presetClass="entr" presetSubtype="0" fill="hold" nodeType="withEffect">
                                  <p:stCondLst>
                                    <p:cond delay="200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22" presetClass="entr" presetSubtype="2" fill="hold" nodeType="withEffect">
                                  <p:stCondLst>
                                    <p:cond delay="2000"/>
                                  </p:stCondLst>
                                  <p:childTnLst>
                                    <p:set>
                                      <p:cBhvr>
                                        <p:cTn id="41" dur="1" fill="hold">
                                          <p:stCondLst>
                                            <p:cond delay="0"/>
                                          </p:stCondLst>
                                        </p:cTn>
                                        <p:tgtEl>
                                          <p:spTgt spid="29"/>
                                        </p:tgtEl>
                                        <p:attrNameLst>
                                          <p:attrName>style.visibility</p:attrName>
                                        </p:attrNameLst>
                                      </p:cBhvr>
                                      <p:to>
                                        <p:strVal val="visible"/>
                                      </p:to>
                                    </p:set>
                                    <p:animEffect transition="in" filter="wipe(right)">
                                      <p:cBhvr>
                                        <p:cTn id="42" dur="500"/>
                                        <p:tgtEl>
                                          <p:spTgt spid="29"/>
                                        </p:tgtEl>
                                      </p:cBhvr>
                                    </p:animEffect>
                                  </p:childTnLst>
                                </p:cTn>
                              </p:par>
                              <p:par>
                                <p:cTn id="43" presetID="12" presetClass="entr" presetSubtype="2" fill="hold" grpId="0" nodeType="withEffect">
                                  <p:stCondLst>
                                    <p:cond delay="220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p:tgtEl>
                                          <p:spTgt spid="50"/>
                                        </p:tgtEl>
                                        <p:attrNameLst>
                                          <p:attrName>ppt_x</p:attrName>
                                        </p:attrNameLst>
                                      </p:cBhvr>
                                      <p:tavLst>
                                        <p:tav tm="0">
                                          <p:val>
                                            <p:strVal val="#ppt_x+#ppt_w*1.125000"/>
                                          </p:val>
                                        </p:tav>
                                        <p:tav tm="100000">
                                          <p:val>
                                            <p:strVal val="#ppt_x"/>
                                          </p:val>
                                        </p:tav>
                                      </p:tavLst>
                                    </p:anim>
                                    <p:animEffect transition="in" filter="wipe(left)">
                                      <p:cBhvr>
                                        <p:cTn id="46" dur="500"/>
                                        <p:tgtEl>
                                          <p:spTgt spid="50"/>
                                        </p:tgtEl>
                                      </p:cBhvr>
                                    </p:animEffect>
                                  </p:childTnLst>
                                </p:cTn>
                              </p:par>
                              <p:par>
                                <p:cTn id="47" presetID="31" presetClass="entr" presetSubtype="0" fill="hold" grpId="0" nodeType="withEffect">
                                  <p:stCondLst>
                                    <p:cond delay="250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 calcmode="lin" valueType="num">
                                      <p:cBhvr>
                                        <p:cTn id="51" dur="500" fill="hold"/>
                                        <p:tgtEl>
                                          <p:spTgt spid="38"/>
                                        </p:tgtEl>
                                        <p:attrNameLst>
                                          <p:attrName>style.rotation</p:attrName>
                                        </p:attrNameLst>
                                      </p:cBhvr>
                                      <p:tavLst>
                                        <p:tav tm="0">
                                          <p:val>
                                            <p:fltVal val="90"/>
                                          </p:val>
                                        </p:tav>
                                        <p:tav tm="100000">
                                          <p:val>
                                            <p:fltVal val="0"/>
                                          </p:val>
                                        </p:tav>
                                      </p:tavLst>
                                    </p:anim>
                                    <p:animEffect transition="in" filter="fade">
                                      <p:cBhvr>
                                        <p:cTn id="52" dur="500"/>
                                        <p:tgtEl>
                                          <p:spTgt spid="38"/>
                                        </p:tgtEl>
                                      </p:cBhvr>
                                    </p:animEffect>
                                  </p:childTnLst>
                                </p:cTn>
                              </p:par>
                              <p:par>
                                <p:cTn id="53" presetID="10" presetClass="entr" presetSubtype="0" fill="hold" nodeType="withEffect">
                                  <p:stCondLst>
                                    <p:cond delay="300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par>
                                <p:cTn id="56" presetID="22" presetClass="entr" presetSubtype="2" fill="hold" nodeType="withEffect">
                                  <p:stCondLst>
                                    <p:cond delay="3000"/>
                                  </p:stCondLst>
                                  <p:childTnLst>
                                    <p:set>
                                      <p:cBhvr>
                                        <p:cTn id="57" dur="1" fill="hold">
                                          <p:stCondLst>
                                            <p:cond delay="0"/>
                                          </p:stCondLst>
                                        </p:cTn>
                                        <p:tgtEl>
                                          <p:spTgt spid="30"/>
                                        </p:tgtEl>
                                        <p:attrNameLst>
                                          <p:attrName>style.visibility</p:attrName>
                                        </p:attrNameLst>
                                      </p:cBhvr>
                                      <p:to>
                                        <p:strVal val="visible"/>
                                      </p:to>
                                    </p:set>
                                    <p:animEffect transition="in" filter="wipe(right)">
                                      <p:cBhvr>
                                        <p:cTn id="58" dur="500"/>
                                        <p:tgtEl>
                                          <p:spTgt spid="30"/>
                                        </p:tgtEl>
                                      </p:cBhvr>
                                    </p:animEffect>
                                  </p:childTnLst>
                                </p:cTn>
                              </p:par>
                              <p:par>
                                <p:cTn id="59" presetID="12" presetClass="entr" presetSubtype="2" fill="hold" grpId="0" nodeType="withEffect">
                                  <p:stCondLst>
                                    <p:cond delay="320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ppt_x</p:attrName>
                                        </p:attrNameLst>
                                      </p:cBhvr>
                                      <p:tavLst>
                                        <p:tav tm="0">
                                          <p:val>
                                            <p:strVal val="#ppt_x+#ppt_w*1.125000"/>
                                          </p:val>
                                        </p:tav>
                                        <p:tav tm="100000">
                                          <p:val>
                                            <p:strVal val="#ppt_x"/>
                                          </p:val>
                                        </p:tav>
                                      </p:tavLst>
                                    </p:anim>
                                    <p:animEffect transition="in" filter="wipe(left)">
                                      <p:cBhvr>
                                        <p:cTn id="62" dur="500"/>
                                        <p:tgtEl>
                                          <p:spTgt spid="51"/>
                                        </p:tgtEl>
                                      </p:cBhvr>
                                    </p:animEffect>
                                  </p:childTnLst>
                                </p:cTn>
                              </p:par>
                              <p:par>
                                <p:cTn id="63" presetID="31" presetClass="entr" presetSubtype="0" fill="hold" grpId="0" nodeType="withEffect">
                                  <p:stCondLst>
                                    <p:cond delay="350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 calcmode="lin" valueType="num">
                                      <p:cBhvr>
                                        <p:cTn id="67" dur="500" fill="hold"/>
                                        <p:tgtEl>
                                          <p:spTgt spid="37"/>
                                        </p:tgtEl>
                                        <p:attrNameLst>
                                          <p:attrName>style.rotation</p:attrName>
                                        </p:attrNameLst>
                                      </p:cBhvr>
                                      <p:tavLst>
                                        <p:tav tm="0">
                                          <p:val>
                                            <p:fltVal val="90"/>
                                          </p:val>
                                        </p:tav>
                                        <p:tav tm="100000">
                                          <p:val>
                                            <p:fltVal val="0"/>
                                          </p:val>
                                        </p:tav>
                                      </p:tavLst>
                                    </p:anim>
                                    <p:animEffect transition="in" filter="fade">
                                      <p:cBhvr>
                                        <p:cTn id="6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7" grpId="0" animBg="1"/>
      <p:bldP spid="38" grpId="0" animBg="1"/>
      <p:bldP spid="46" grpId="0" animBg="1"/>
      <p:bldP spid="48" grpId="0"/>
      <p:bldP spid="49"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sp>
        <p:nvSpPr>
          <p:cNvPr id="4" name="圆角矩形 3"/>
          <p:cNvSpPr/>
          <p:nvPr/>
        </p:nvSpPr>
        <p:spPr>
          <a:xfrm>
            <a:off x="1731738" y="1167594"/>
            <a:ext cx="5049561" cy="378042"/>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6" name="等腰三角形 5"/>
          <p:cNvSpPr/>
          <p:nvPr/>
        </p:nvSpPr>
        <p:spPr>
          <a:xfrm rot="5400000">
            <a:off x="6879996" y="1298399"/>
            <a:ext cx="135061" cy="116432"/>
          </a:xfrm>
          <a:prstGeom prst="triangle">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0" name="圆角矩形 19"/>
          <p:cNvSpPr/>
          <p:nvPr/>
        </p:nvSpPr>
        <p:spPr>
          <a:xfrm>
            <a:off x="1731736" y="1167594"/>
            <a:ext cx="1262390" cy="378042"/>
          </a:xfrm>
          <a:prstGeom prst="roundRect">
            <a:avLst>
              <a:gd name="adj" fmla="val 50000"/>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7" name="矩形 6"/>
          <p:cNvSpPr/>
          <p:nvPr/>
        </p:nvSpPr>
        <p:spPr>
          <a:xfrm>
            <a:off x="6970034" y="1183491"/>
            <a:ext cx="646332" cy="369332"/>
          </a:xfrm>
          <a:prstGeom prst="rect">
            <a:avLst/>
          </a:prstGeom>
        </p:spPr>
        <p:txBody>
          <a:bodyPr wrap="none">
            <a:spAutoFit/>
          </a:bodyPr>
          <a:lstStyle/>
          <a:p>
            <a:pPr algn="ctr" defTabSz="685800" fontAlgn="auto">
              <a:spcBef>
                <a:spcPts val="0"/>
              </a:spcBef>
              <a:spcAft>
                <a:spcPts val="0"/>
              </a:spcAft>
            </a:pPr>
            <a:r>
              <a:rPr lang="en-US" altLang="zh-CN">
                <a:solidFill>
                  <a:prstClr val="white"/>
                </a:solidFill>
                <a:latin typeface="HelveticaNeueLT Pro 35 Th" pitchFamily="34" charset="0"/>
                <a:ea typeface="微软雅黑"/>
              </a:rPr>
              <a:t>25%</a:t>
            </a:r>
            <a:endParaRPr lang="zh-CN" altLang="en-US">
              <a:solidFill>
                <a:prstClr val="white"/>
              </a:solidFill>
              <a:latin typeface="HelveticaNeueLT Pro 35 Th" pitchFamily="34" charset="0"/>
              <a:ea typeface="微软雅黑"/>
            </a:endParaRPr>
          </a:p>
        </p:txBody>
      </p:sp>
      <p:sp>
        <p:nvSpPr>
          <p:cNvPr id="2" name="椭圆 1"/>
          <p:cNvSpPr/>
          <p:nvPr/>
        </p:nvSpPr>
        <p:spPr>
          <a:xfrm>
            <a:off x="1434703" y="1059582"/>
            <a:ext cx="594066" cy="594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defTabSz="685800" fontAlgn="auto">
              <a:spcBef>
                <a:spcPts val="0"/>
              </a:spcBef>
              <a:spcAft>
                <a:spcPts val="0"/>
              </a:spcAft>
            </a:pPr>
            <a:r>
              <a:rPr lang="zh-CN" altLang="en-US" sz="1013">
                <a:solidFill>
                  <a:prstClr val="black"/>
                </a:solidFill>
                <a:latin typeface="华文细黑" pitchFamily="2" charset="-122"/>
                <a:ea typeface="华文细黑" pitchFamily="2" charset="-122"/>
              </a:rPr>
              <a:t>标题</a:t>
            </a:r>
          </a:p>
        </p:txBody>
      </p:sp>
      <p:sp>
        <p:nvSpPr>
          <p:cNvPr id="21" name="圆角矩形 20"/>
          <p:cNvSpPr/>
          <p:nvPr/>
        </p:nvSpPr>
        <p:spPr>
          <a:xfrm>
            <a:off x="1731738" y="1869672"/>
            <a:ext cx="5049561" cy="378042"/>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3" name="等腰三角形 22"/>
          <p:cNvSpPr/>
          <p:nvPr/>
        </p:nvSpPr>
        <p:spPr>
          <a:xfrm rot="5400000">
            <a:off x="6879996" y="2000477"/>
            <a:ext cx="135061" cy="116432"/>
          </a:xfrm>
          <a:prstGeom prst="triangle">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4" name="圆角矩形 23"/>
          <p:cNvSpPr/>
          <p:nvPr/>
        </p:nvSpPr>
        <p:spPr>
          <a:xfrm>
            <a:off x="1731738" y="1869672"/>
            <a:ext cx="2524781" cy="378042"/>
          </a:xfrm>
          <a:prstGeom prst="roundRect">
            <a:avLst>
              <a:gd name="adj" fmla="val 50000"/>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5" name="矩形 24"/>
          <p:cNvSpPr/>
          <p:nvPr/>
        </p:nvSpPr>
        <p:spPr>
          <a:xfrm>
            <a:off x="6970034" y="1885569"/>
            <a:ext cx="646332" cy="369332"/>
          </a:xfrm>
          <a:prstGeom prst="rect">
            <a:avLst/>
          </a:prstGeom>
        </p:spPr>
        <p:txBody>
          <a:bodyPr wrap="none">
            <a:spAutoFit/>
          </a:bodyPr>
          <a:lstStyle/>
          <a:p>
            <a:pPr algn="ctr" defTabSz="685800" fontAlgn="auto">
              <a:spcBef>
                <a:spcPts val="0"/>
              </a:spcBef>
              <a:spcAft>
                <a:spcPts val="0"/>
              </a:spcAft>
            </a:pPr>
            <a:r>
              <a:rPr lang="en-US" altLang="zh-CN">
                <a:solidFill>
                  <a:prstClr val="white"/>
                </a:solidFill>
                <a:latin typeface="HelveticaNeueLT Pro 35 Th" pitchFamily="34" charset="0"/>
                <a:ea typeface="微软雅黑"/>
              </a:rPr>
              <a:t>50%</a:t>
            </a:r>
            <a:endParaRPr lang="zh-CN" altLang="en-US">
              <a:solidFill>
                <a:prstClr val="white"/>
              </a:solidFill>
              <a:latin typeface="HelveticaNeueLT Pro 35 Th" pitchFamily="34" charset="0"/>
              <a:ea typeface="微软雅黑"/>
            </a:endParaRPr>
          </a:p>
        </p:txBody>
      </p:sp>
      <p:sp>
        <p:nvSpPr>
          <p:cNvPr id="26" name="椭圆 25"/>
          <p:cNvSpPr/>
          <p:nvPr/>
        </p:nvSpPr>
        <p:spPr>
          <a:xfrm>
            <a:off x="1434703" y="1761660"/>
            <a:ext cx="594066" cy="594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defTabSz="685800" fontAlgn="auto">
              <a:spcBef>
                <a:spcPts val="0"/>
              </a:spcBef>
              <a:spcAft>
                <a:spcPts val="0"/>
              </a:spcAft>
            </a:pPr>
            <a:r>
              <a:rPr lang="zh-CN" altLang="en-US" sz="1013">
                <a:solidFill>
                  <a:prstClr val="black"/>
                </a:solidFill>
                <a:latin typeface="华文细黑" pitchFamily="2" charset="-122"/>
                <a:ea typeface="华文细黑" pitchFamily="2" charset="-122"/>
              </a:rPr>
              <a:t>标题</a:t>
            </a:r>
          </a:p>
        </p:txBody>
      </p:sp>
      <p:sp>
        <p:nvSpPr>
          <p:cNvPr id="27" name="圆角矩形 26"/>
          <p:cNvSpPr/>
          <p:nvPr/>
        </p:nvSpPr>
        <p:spPr>
          <a:xfrm>
            <a:off x="1731738" y="2571750"/>
            <a:ext cx="5049561" cy="378042"/>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8" name="等腰三角形 27"/>
          <p:cNvSpPr/>
          <p:nvPr/>
        </p:nvSpPr>
        <p:spPr>
          <a:xfrm rot="5400000">
            <a:off x="6879996" y="2702555"/>
            <a:ext cx="135061" cy="116432"/>
          </a:xfrm>
          <a:prstGeom prst="triangle">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9" name="圆角矩形 28"/>
          <p:cNvSpPr/>
          <p:nvPr/>
        </p:nvSpPr>
        <p:spPr>
          <a:xfrm>
            <a:off x="1731738" y="2571750"/>
            <a:ext cx="3807423" cy="378042"/>
          </a:xfrm>
          <a:prstGeom prst="roundRect">
            <a:avLst>
              <a:gd name="adj" fmla="val 50000"/>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30" name="矩形 29"/>
          <p:cNvSpPr/>
          <p:nvPr/>
        </p:nvSpPr>
        <p:spPr>
          <a:xfrm>
            <a:off x="6970034" y="2587647"/>
            <a:ext cx="646332" cy="369332"/>
          </a:xfrm>
          <a:prstGeom prst="rect">
            <a:avLst/>
          </a:prstGeom>
        </p:spPr>
        <p:txBody>
          <a:bodyPr wrap="none">
            <a:spAutoFit/>
          </a:bodyPr>
          <a:lstStyle/>
          <a:p>
            <a:pPr algn="ctr" defTabSz="685800" fontAlgn="auto">
              <a:spcBef>
                <a:spcPts val="0"/>
              </a:spcBef>
              <a:spcAft>
                <a:spcPts val="0"/>
              </a:spcAft>
            </a:pPr>
            <a:r>
              <a:rPr lang="en-US" altLang="zh-CN">
                <a:solidFill>
                  <a:prstClr val="white"/>
                </a:solidFill>
                <a:latin typeface="HelveticaNeueLT Pro 35 Th" pitchFamily="34" charset="0"/>
                <a:ea typeface="微软雅黑"/>
              </a:rPr>
              <a:t>75%</a:t>
            </a:r>
            <a:endParaRPr lang="zh-CN" altLang="en-US">
              <a:solidFill>
                <a:prstClr val="white"/>
              </a:solidFill>
              <a:latin typeface="HelveticaNeueLT Pro 35 Th" pitchFamily="34" charset="0"/>
              <a:ea typeface="微软雅黑"/>
            </a:endParaRPr>
          </a:p>
        </p:txBody>
      </p:sp>
      <p:sp>
        <p:nvSpPr>
          <p:cNvPr id="31" name="椭圆 30"/>
          <p:cNvSpPr/>
          <p:nvPr/>
        </p:nvSpPr>
        <p:spPr>
          <a:xfrm>
            <a:off x="1434703" y="2463738"/>
            <a:ext cx="594066" cy="594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defTabSz="685800" fontAlgn="auto">
              <a:spcBef>
                <a:spcPts val="0"/>
              </a:spcBef>
              <a:spcAft>
                <a:spcPts val="0"/>
              </a:spcAft>
            </a:pPr>
            <a:r>
              <a:rPr lang="zh-CN" altLang="en-US" sz="1013">
                <a:solidFill>
                  <a:prstClr val="black"/>
                </a:solidFill>
                <a:latin typeface="华文细黑" pitchFamily="2" charset="-122"/>
                <a:ea typeface="华文细黑" pitchFamily="2" charset="-122"/>
              </a:rPr>
              <a:t>标题</a:t>
            </a:r>
          </a:p>
        </p:txBody>
      </p:sp>
      <p:sp>
        <p:nvSpPr>
          <p:cNvPr id="32" name="圆角矩形 31"/>
          <p:cNvSpPr/>
          <p:nvPr/>
        </p:nvSpPr>
        <p:spPr>
          <a:xfrm>
            <a:off x="1731738" y="3273828"/>
            <a:ext cx="5049561" cy="378042"/>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33" name="等腰三角形 32"/>
          <p:cNvSpPr/>
          <p:nvPr/>
        </p:nvSpPr>
        <p:spPr>
          <a:xfrm rot="5400000">
            <a:off x="6879996" y="3404633"/>
            <a:ext cx="135061" cy="116432"/>
          </a:xfrm>
          <a:prstGeom prst="triangle">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36" name="圆角矩形 35"/>
          <p:cNvSpPr/>
          <p:nvPr/>
        </p:nvSpPr>
        <p:spPr>
          <a:xfrm>
            <a:off x="1731738" y="3273828"/>
            <a:ext cx="5049561" cy="378042"/>
          </a:xfrm>
          <a:prstGeom prst="roundRect">
            <a:avLst>
              <a:gd name="adj" fmla="val 50000"/>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37" name="矩形 36"/>
          <p:cNvSpPr/>
          <p:nvPr/>
        </p:nvSpPr>
        <p:spPr>
          <a:xfrm>
            <a:off x="6970234" y="3289725"/>
            <a:ext cx="774572" cy="369332"/>
          </a:xfrm>
          <a:prstGeom prst="rect">
            <a:avLst/>
          </a:prstGeom>
        </p:spPr>
        <p:txBody>
          <a:bodyPr wrap="none">
            <a:spAutoFit/>
          </a:bodyPr>
          <a:lstStyle/>
          <a:p>
            <a:pPr algn="ctr" defTabSz="685800" fontAlgn="auto">
              <a:spcBef>
                <a:spcPts val="0"/>
              </a:spcBef>
              <a:spcAft>
                <a:spcPts val="0"/>
              </a:spcAft>
            </a:pPr>
            <a:r>
              <a:rPr lang="en-US" altLang="zh-CN">
                <a:solidFill>
                  <a:prstClr val="white"/>
                </a:solidFill>
                <a:latin typeface="HelveticaNeueLT Pro 35 Th" pitchFamily="34" charset="0"/>
                <a:ea typeface="微软雅黑"/>
              </a:rPr>
              <a:t>100%</a:t>
            </a:r>
            <a:endParaRPr lang="zh-CN" altLang="en-US">
              <a:solidFill>
                <a:prstClr val="white"/>
              </a:solidFill>
              <a:latin typeface="HelveticaNeueLT Pro 35 Th" pitchFamily="34" charset="0"/>
              <a:ea typeface="微软雅黑"/>
            </a:endParaRPr>
          </a:p>
        </p:txBody>
      </p:sp>
      <p:sp>
        <p:nvSpPr>
          <p:cNvPr id="38" name="椭圆 37"/>
          <p:cNvSpPr/>
          <p:nvPr/>
        </p:nvSpPr>
        <p:spPr>
          <a:xfrm>
            <a:off x="1434703" y="3165816"/>
            <a:ext cx="594066" cy="5940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defTabSz="685800" fontAlgn="auto">
              <a:spcBef>
                <a:spcPts val="0"/>
              </a:spcBef>
              <a:spcAft>
                <a:spcPts val="0"/>
              </a:spcAft>
            </a:pPr>
            <a:r>
              <a:rPr lang="zh-CN" altLang="en-US" sz="1013">
                <a:solidFill>
                  <a:prstClr val="black"/>
                </a:solidFill>
                <a:latin typeface="华文细黑" pitchFamily="2" charset="-122"/>
                <a:ea typeface="华文细黑" pitchFamily="2" charset="-122"/>
              </a:rPr>
              <a:t>标题</a:t>
            </a:r>
          </a:p>
        </p:txBody>
      </p:sp>
      <p:sp>
        <p:nvSpPr>
          <p:cNvPr id="39" name="TextBox 38"/>
          <p:cNvSpPr txBox="1"/>
          <p:nvPr/>
        </p:nvSpPr>
        <p:spPr>
          <a:xfrm>
            <a:off x="1866005" y="3945856"/>
            <a:ext cx="1463859" cy="323165"/>
          </a:xfrm>
          <a:prstGeom prst="rect">
            <a:avLst/>
          </a:prstGeom>
          <a:noFill/>
        </p:spPr>
        <p:txBody>
          <a:bodyPr wrap="square" rtlCol="0">
            <a:spAutoFit/>
          </a:bodyPr>
          <a:lstStyle/>
          <a:p>
            <a:pP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40" name="TextBox 39"/>
          <p:cNvSpPr txBox="1"/>
          <p:nvPr/>
        </p:nvSpPr>
        <p:spPr>
          <a:xfrm>
            <a:off x="1434705" y="4353729"/>
            <a:ext cx="6336719" cy="415498"/>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p:txBody>
      </p:sp>
      <p:sp>
        <p:nvSpPr>
          <p:cNvPr id="41" name="Freeform 88"/>
          <p:cNvSpPr>
            <a:spLocks noEditPoints="1"/>
          </p:cNvSpPr>
          <p:nvPr/>
        </p:nvSpPr>
        <p:spPr bwMode="auto">
          <a:xfrm>
            <a:off x="1510904" y="3912717"/>
            <a:ext cx="333308" cy="333221"/>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cxnSp>
        <p:nvCxnSpPr>
          <p:cNvPr id="42" name="直接连接符 41"/>
          <p:cNvCxnSpPr/>
          <p:nvPr/>
        </p:nvCxnSpPr>
        <p:spPr>
          <a:xfrm>
            <a:off x="1524723" y="4314096"/>
            <a:ext cx="618457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984811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left)">
                                      <p:cBhvr>
                                        <p:cTn id="45" dur="500"/>
                                        <p:tgtEl>
                                          <p:spTgt spid="24"/>
                                        </p:tgtEl>
                                      </p:cBhvr>
                                    </p:animEffect>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2500"/>
                            </p:stCondLst>
                            <p:childTnLst>
                              <p:par>
                                <p:cTn id="51" presetID="22" presetClass="entr" presetSubtype="8"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left)">
                                      <p:cBhvr>
                                        <p:cTn id="53" dur="500"/>
                                        <p:tgtEl>
                                          <p:spTgt spid="36"/>
                                        </p:tgtEl>
                                      </p:cBhvr>
                                    </p:animEffect>
                                  </p:childTnLst>
                                </p:cTn>
                              </p:par>
                            </p:childTnLst>
                          </p:cTn>
                        </p:par>
                        <p:par>
                          <p:cTn id="54" fill="hold">
                            <p:stCondLst>
                              <p:cond delay="3000"/>
                            </p:stCondLst>
                            <p:childTnLst>
                              <p:par>
                                <p:cTn id="55" presetID="2" presetClass="entr" presetSubtype="4"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500" fill="hold"/>
                                        <p:tgtEl>
                                          <p:spTgt spid="6"/>
                                        </p:tgtEl>
                                        <p:attrNameLst>
                                          <p:attrName>ppt_x</p:attrName>
                                        </p:attrNameLst>
                                      </p:cBhvr>
                                      <p:tavLst>
                                        <p:tav tm="0">
                                          <p:val>
                                            <p:strVal val="#ppt_x"/>
                                          </p:val>
                                        </p:tav>
                                        <p:tav tm="100000">
                                          <p:val>
                                            <p:strVal val="#ppt_x"/>
                                          </p:val>
                                        </p:tav>
                                      </p:tavLst>
                                    </p:anim>
                                    <p:anim calcmode="lin" valueType="num">
                                      <p:cBhvr additive="base">
                                        <p:cTn id="58" dur="500" fill="hold"/>
                                        <p:tgtEl>
                                          <p:spTgt spid="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ppt_x"/>
                                          </p:val>
                                        </p:tav>
                                        <p:tav tm="100000">
                                          <p:val>
                                            <p:strVal val="#ppt_x"/>
                                          </p:val>
                                        </p:tav>
                                      </p:tavLst>
                                    </p:anim>
                                    <p:anim calcmode="lin" valueType="num">
                                      <p:cBhvr additive="base">
                                        <p:cTn id="66" dur="500" fill="hold"/>
                                        <p:tgtEl>
                                          <p:spTgt spid="23"/>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ppt_x"/>
                                          </p:val>
                                        </p:tav>
                                        <p:tav tm="100000">
                                          <p:val>
                                            <p:strVal val="#ppt_x"/>
                                          </p:val>
                                        </p:tav>
                                      </p:tavLst>
                                    </p:anim>
                                    <p:anim calcmode="lin" valueType="num">
                                      <p:cBhvr additive="base">
                                        <p:cTn id="74" dur="500" fill="hold"/>
                                        <p:tgtEl>
                                          <p:spTgt spid="28"/>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ppt_x"/>
                                          </p:val>
                                        </p:tav>
                                        <p:tav tm="100000">
                                          <p:val>
                                            <p:strVal val="#ppt_x"/>
                                          </p:val>
                                        </p:tav>
                                      </p:tavLst>
                                    </p:anim>
                                    <p:anim calcmode="lin" valueType="num">
                                      <p:cBhvr additive="base">
                                        <p:cTn id="78" dur="500" fill="hold"/>
                                        <p:tgtEl>
                                          <p:spTgt spid="30"/>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fill="hold"/>
                                        <p:tgtEl>
                                          <p:spTgt spid="33"/>
                                        </p:tgtEl>
                                        <p:attrNameLst>
                                          <p:attrName>ppt_x</p:attrName>
                                        </p:attrNameLst>
                                      </p:cBhvr>
                                      <p:tavLst>
                                        <p:tav tm="0">
                                          <p:val>
                                            <p:strVal val="#ppt_x"/>
                                          </p:val>
                                        </p:tav>
                                        <p:tav tm="100000">
                                          <p:val>
                                            <p:strVal val="#ppt_x"/>
                                          </p:val>
                                        </p:tav>
                                      </p:tavLst>
                                    </p:anim>
                                    <p:anim calcmode="lin" valueType="num">
                                      <p:cBhvr additive="base">
                                        <p:cTn id="82" dur="500" fill="hold"/>
                                        <p:tgtEl>
                                          <p:spTgt spid="3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additive="base">
                                        <p:cTn id="85" dur="500" fill="hold"/>
                                        <p:tgtEl>
                                          <p:spTgt spid="37"/>
                                        </p:tgtEl>
                                        <p:attrNameLst>
                                          <p:attrName>ppt_x</p:attrName>
                                        </p:attrNameLst>
                                      </p:cBhvr>
                                      <p:tavLst>
                                        <p:tav tm="0">
                                          <p:val>
                                            <p:strVal val="#ppt_x"/>
                                          </p:val>
                                        </p:tav>
                                        <p:tav tm="100000">
                                          <p:val>
                                            <p:strVal val="#ppt_x"/>
                                          </p:val>
                                        </p:tav>
                                      </p:tavLst>
                                    </p:anim>
                                    <p:anim calcmode="lin" valueType="num">
                                      <p:cBhvr additive="base">
                                        <p:cTn id="86" dur="500" fill="hold"/>
                                        <p:tgtEl>
                                          <p:spTgt spid="37"/>
                                        </p:tgtEl>
                                        <p:attrNameLst>
                                          <p:attrName>ppt_y</p:attrName>
                                        </p:attrNameLst>
                                      </p:cBhvr>
                                      <p:tavLst>
                                        <p:tav tm="0">
                                          <p:val>
                                            <p:strVal val="1+#ppt_h/2"/>
                                          </p:val>
                                        </p:tav>
                                        <p:tav tm="100000">
                                          <p:val>
                                            <p:strVal val="#ppt_y"/>
                                          </p:val>
                                        </p:tav>
                                      </p:tavLst>
                                    </p:anim>
                                  </p:childTnLst>
                                </p:cTn>
                              </p:par>
                            </p:childTnLst>
                          </p:cTn>
                        </p:par>
                        <p:par>
                          <p:cTn id="87" fill="hold">
                            <p:stCondLst>
                              <p:cond delay="3500"/>
                            </p:stCondLst>
                            <p:childTnLst>
                              <p:par>
                                <p:cTn id="88" presetID="10" presetClass="entr" presetSubtype="0"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500"/>
                                        <p:tgtEl>
                                          <p:spTgt spid="3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500"/>
                                        <p:tgtEl>
                                          <p:spTgt spid="41"/>
                                        </p:tgtEl>
                                      </p:cBhvr>
                                    </p:animEffect>
                                  </p:childTnLst>
                                </p:cTn>
                              </p:par>
                              <p:par>
                                <p:cTn id="94" presetID="10" presetClass="entr" presetSubtype="0" fill="hold" nodeType="with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fade">
                                      <p:cBhvr>
                                        <p:cTn id="96" dur="500"/>
                                        <p:tgtEl>
                                          <p:spTgt spid="42"/>
                                        </p:tgtEl>
                                      </p:cBhvr>
                                    </p:animEffect>
                                  </p:childTnLst>
                                </p:cTn>
                              </p:par>
                            </p:childTnLst>
                          </p:cTn>
                        </p:par>
                        <p:par>
                          <p:cTn id="97" fill="hold">
                            <p:stCondLst>
                              <p:cond delay="4000"/>
                            </p:stCondLst>
                            <p:childTnLst>
                              <p:par>
                                <p:cTn id="98" presetID="42" presetClass="entr" presetSubtype="0" fill="hold" grpId="0" nodeType="after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fade">
                                      <p:cBhvr>
                                        <p:cTn id="100" dur="1000"/>
                                        <p:tgtEl>
                                          <p:spTgt spid="40"/>
                                        </p:tgtEl>
                                      </p:cBhvr>
                                    </p:animEffect>
                                    <p:anim calcmode="lin" valueType="num">
                                      <p:cBhvr>
                                        <p:cTn id="101" dur="1000" fill="hold"/>
                                        <p:tgtEl>
                                          <p:spTgt spid="40"/>
                                        </p:tgtEl>
                                        <p:attrNameLst>
                                          <p:attrName>ppt_x</p:attrName>
                                        </p:attrNameLst>
                                      </p:cBhvr>
                                      <p:tavLst>
                                        <p:tav tm="0">
                                          <p:val>
                                            <p:strVal val="#ppt_x"/>
                                          </p:val>
                                        </p:tav>
                                        <p:tav tm="100000">
                                          <p:val>
                                            <p:strVal val="#ppt_x"/>
                                          </p:val>
                                        </p:tav>
                                      </p:tavLst>
                                    </p:anim>
                                    <p:anim calcmode="lin" valueType="num">
                                      <p:cBhvr>
                                        <p:cTn id="10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20" grpId="0" animBg="1"/>
      <p:bldP spid="7" grpId="0"/>
      <p:bldP spid="2" grpId="0" animBg="1"/>
      <p:bldP spid="21" grpId="0" animBg="1"/>
      <p:bldP spid="23" grpId="0" animBg="1"/>
      <p:bldP spid="24" grpId="0" animBg="1"/>
      <p:bldP spid="25" grpId="0"/>
      <p:bldP spid="26" grpId="0" animBg="1"/>
      <p:bldP spid="27" grpId="0" animBg="1"/>
      <p:bldP spid="28" grpId="0" animBg="1"/>
      <p:bldP spid="29" grpId="0" animBg="1"/>
      <p:bldP spid="30" grpId="0"/>
      <p:bldP spid="31" grpId="0" animBg="1"/>
      <p:bldP spid="32" grpId="0" animBg="1"/>
      <p:bldP spid="33" grpId="0" animBg="1"/>
      <p:bldP spid="36" grpId="0" animBg="1"/>
      <p:bldP spid="37" grpId="0"/>
      <p:bldP spid="38" grpId="0" animBg="1"/>
      <p:bldP spid="39" grpId="0"/>
      <p:bldP spid="40" grpId="0"/>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91582" y="1386766"/>
            <a:ext cx="3797877" cy="2526554"/>
          </a:xfrm>
          <a:prstGeom prst="rect">
            <a:avLst/>
          </a:prstGeom>
          <a:noFill/>
          <a:effectLst>
            <a:reflection blurRad="6350" stA="300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112060" y="2107588"/>
            <a:ext cx="3240360" cy="1264129"/>
          </a:xfrm>
          <a:prstGeom prst="rect">
            <a:avLst/>
          </a:prstGeom>
          <a:noFill/>
        </p:spPr>
        <p:txBody>
          <a:bodyPr wrap="square" rtlCol="0">
            <a:spAutoFit/>
          </a:bodyPr>
          <a:lstStyle/>
          <a:p>
            <a:pPr defTabSz="685800" fontAlgn="auto">
              <a:spcBef>
                <a:spcPts val="0"/>
              </a:spcBef>
              <a:spcAft>
                <a:spcPts val="0"/>
              </a:spcAft>
            </a:pPr>
            <a:r>
              <a:rPr lang="zh-CN" altLang="en-US">
                <a:solidFill>
                  <a:prstClr val="white"/>
                </a:solidFill>
                <a:latin typeface="华文黑体" pitchFamily="2" charset="-122"/>
                <a:ea typeface="华文黑体" pitchFamily="2" charset="-122"/>
                <a:cs typeface="华文黑体" pitchFamily="2" charset="-122"/>
              </a:rPr>
              <a:t>单击添加标题</a:t>
            </a:r>
            <a:endParaRPr lang="en-US" altLang="zh-CN">
              <a:solidFill>
                <a:prstClr val="white"/>
              </a:solidFill>
              <a:latin typeface="华文黑体" pitchFamily="2" charset="-122"/>
              <a:ea typeface="华文黑体" pitchFamily="2" charset="-122"/>
              <a:cs typeface="华文黑体" pitchFamily="2" charset="-122"/>
            </a:endParaRPr>
          </a:p>
          <a:p>
            <a:pPr defTabSz="685800" fontAlgn="auto">
              <a:spcBef>
                <a:spcPts val="0"/>
              </a:spcBef>
              <a:spcAft>
                <a:spcPts val="0"/>
              </a:spcAft>
            </a:pPr>
            <a:endParaRPr lang="en-US" altLang="zh-CN" sz="750">
              <a:solidFill>
                <a:prstClr val="white"/>
              </a:solidFill>
              <a:latin typeface="华文黑体" pitchFamily="2" charset="-122"/>
              <a:ea typeface="华文黑体" pitchFamily="2" charset="-122"/>
              <a:cs typeface="华文黑体" pitchFamily="2" charset="-122"/>
            </a:endParaRPr>
          </a:p>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单击添加文本单击添加文本单击添加文本单击添加文本单击添加文本单击添加文本单击添加文本单击添加文本单击添加文本单击添加文本单击添加文本单击添加文本单击添加文本单击添加文本</a:t>
            </a:r>
          </a:p>
          <a:p>
            <a:pPr defTabSz="685800" fontAlgn="auto">
              <a:spcBef>
                <a:spcPts val="0"/>
              </a:spcBef>
              <a:spcAft>
                <a:spcPts val="0"/>
              </a:spcAft>
            </a:pPr>
            <a:endParaRPr lang="zh-CN" altLang="en-US" sz="1013">
              <a:solidFill>
                <a:prstClr val="white"/>
              </a:solidFill>
              <a:latin typeface="华文细黑" pitchFamily="2" charset="-122"/>
              <a:ea typeface="华文细黑" pitchFamily="2" charset="-122"/>
              <a:cs typeface="华文黑体" pitchFamily="2" charset="-122"/>
            </a:endParaRPr>
          </a:p>
        </p:txBody>
      </p:sp>
    </p:spTree>
    <p:extLst>
      <p:ext uri="{BB962C8B-B14F-4D97-AF65-F5344CB8AC3E}">
        <p14:creationId xmlns:p14="http://schemas.microsoft.com/office/powerpoint/2010/main" val="399605614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3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sp>
        <p:nvSpPr>
          <p:cNvPr id="4" name="矩形 3"/>
          <p:cNvSpPr/>
          <p:nvPr/>
        </p:nvSpPr>
        <p:spPr>
          <a:xfrm>
            <a:off x="1155687" y="2517744"/>
            <a:ext cx="5198512" cy="121514"/>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3" name="矩形 12"/>
          <p:cNvSpPr/>
          <p:nvPr/>
        </p:nvSpPr>
        <p:spPr>
          <a:xfrm>
            <a:off x="1155689" y="2720266"/>
            <a:ext cx="5164201" cy="121514"/>
          </a:xfrm>
          <a:custGeom>
            <a:avLst/>
            <a:gdLst/>
            <a:ahLst/>
            <a:cxnLst/>
            <a:rect l="l" t="t" r="r" b="b"/>
            <a:pathLst>
              <a:path w="6885601" h="162018">
                <a:moveTo>
                  <a:pt x="0" y="0"/>
                </a:moveTo>
                <a:lnTo>
                  <a:pt x="6863886" y="0"/>
                </a:lnTo>
                <a:cubicBezTo>
                  <a:pt x="6867441" y="55065"/>
                  <a:pt x="6874351" y="109213"/>
                  <a:pt x="6885601" y="162018"/>
                </a:cubicBezTo>
                <a:lnTo>
                  <a:pt x="0" y="162018"/>
                </a:lnTo>
                <a:close/>
              </a:path>
            </a:pathLst>
          </a:custGeom>
          <a:solidFill>
            <a:srgbClr val="4AB3D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nvGrpSpPr>
          <p:cNvPr id="44" name="组合 43"/>
          <p:cNvGrpSpPr/>
          <p:nvPr/>
        </p:nvGrpSpPr>
        <p:grpSpPr>
          <a:xfrm>
            <a:off x="6303603" y="1707654"/>
            <a:ext cx="1991405" cy="1944216"/>
            <a:chOff x="8404007" y="2276872"/>
            <a:chExt cx="2655206" cy="2592288"/>
          </a:xfrm>
          <a:solidFill>
            <a:srgbClr val="4AB3D0"/>
          </a:solidFill>
        </p:grpSpPr>
        <p:sp>
          <p:nvSpPr>
            <p:cNvPr id="2" name="椭圆 1"/>
            <p:cNvSpPr/>
            <p:nvPr/>
          </p:nvSpPr>
          <p:spPr>
            <a:xfrm>
              <a:off x="8404007" y="2276872"/>
              <a:ext cx="2655206" cy="1242138"/>
            </a:xfrm>
            <a:custGeom>
              <a:avLst/>
              <a:gdLst>
                <a:gd name="connsiteX0" fmla="*/ 1045028 w 2655206"/>
                <a:gd name="connsiteY0" fmla="*/ 1755986 h 2671362"/>
                <a:gd name="connsiteX1" fmla="*/ 2655206 w 2655206"/>
                <a:gd name="connsiteY1" fmla="*/ 1422158 h 2671362"/>
                <a:gd name="connsiteX2" fmla="*/ 1327603 w 2655206"/>
                <a:gd name="connsiteY2" fmla="*/ 2664296 h 2671362"/>
                <a:gd name="connsiteX3" fmla="*/ 1045028 w 2655206"/>
                <a:gd name="connsiteY3" fmla="*/ 1755986 h 2671362"/>
                <a:gd name="connsiteX4" fmla="*/ 1327603 w 2655206"/>
                <a:gd name="connsiteY4" fmla="*/ 0 h 2671362"/>
                <a:gd name="connsiteX5" fmla="*/ 2655206 w 2655206"/>
                <a:gd name="connsiteY5" fmla="*/ 1242138 h 2671362"/>
                <a:gd name="connsiteX6" fmla="*/ 0 w 2655206"/>
                <a:gd name="connsiteY6" fmla="*/ 1242138 h 2671362"/>
                <a:gd name="connsiteX7" fmla="*/ 1327603 w 2655206"/>
                <a:gd name="connsiteY7" fmla="*/ 0 h 2671362"/>
                <a:gd name="connsiteX0" fmla="*/ 1327603 w 2655206"/>
                <a:gd name="connsiteY0" fmla="*/ 2664296 h 2664296"/>
                <a:gd name="connsiteX1" fmla="*/ 2655206 w 2655206"/>
                <a:gd name="connsiteY1" fmla="*/ 1422158 h 2664296"/>
                <a:gd name="connsiteX2" fmla="*/ 1327603 w 2655206"/>
                <a:gd name="connsiteY2" fmla="*/ 2664296 h 2664296"/>
                <a:gd name="connsiteX3" fmla="*/ 1327603 w 2655206"/>
                <a:gd name="connsiteY3" fmla="*/ 0 h 2664296"/>
                <a:gd name="connsiteX4" fmla="*/ 2655206 w 2655206"/>
                <a:gd name="connsiteY4" fmla="*/ 1242138 h 2664296"/>
                <a:gd name="connsiteX5" fmla="*/ 0 w 2655206"/>
                <a:gd name="connsiteY5" fmla="*/ 1242138 h 2664296"/>
                <a:gd name="connsiteX6" fmla="*/ 1327603 w 2655206"/>
                <a:gd name="connsiteY6" fmla="*/ 0 h 2664296"/>
                <a:gd name="connsiteX0" fmla="*/ 1327603 w 2655206"/>
                <a:gd name="connsiteY0" fmla="*/ 0 h 1242138"/>
                <a:gd name="connsiteX1" fmla="*/ 2655206 w 2655206"/>
                <a:gd name="connsiteY1" fmla="*/ 1242138 h 1242138"/>
                <a:gd name="connsiteX2" fmla="*/ 0 w 2655206"/>
                <a:gd name="connsiteY2" fmla="*/ 1242138 h 1242138"/>
                <a:gd name="connsiteX3" fmla="*/ 1327603 w 2655206"/>
                <a:gd name="connsiteY3" fmla="*/ 0 h 1242138"/>
              </a:gdLst>
              <a:ahLst/>
              <a:cxnLst>
                <a:cxn ang="0">
                  <a:pos x="connsiteX0" y="connsiteY0"/>
                </a:cxn>
                <a:cxn ang="0">
                  <a:pos x="connsiteX1" y="connsiteY1"/>
                </a:cxn>
                <a:cxn ang="0">
                  <a:pos x="connsiteX2" y="connsiteY2"/>
                </a:cxn>
                <a:cxn ang="0">
                  <a:pos x="connsiteX3" y="connsiteY3"/>
                </a:cxn>
              </a:cxnLst>
              <a:rect l="l" t="t" r="r" b="b"/>
              <a:pathLst>
                <a:path w="2655206" h="1242138">
                  <a:moveTo>
                    <a:pt x="1327603" y="0"/>
                  </a:moveTo>
                  <a:cubicBezTo>
                    <a:pt x="2033044" y="0"/>
                    <a:pt x="2610414" y="548333"/>
                    <a:pt x="2655206" y="1242138"/>
                  </a:cubicBezTo>
                  <a:lnTo>
                    <a:pt x="0" y="1242138"/>
                  </a:lnTo>
                  <a:cubicBezTo>
                    <a:pt x="44792" y="548333"/>
                    <a:pt x="622162" y="0"/>
                    <a:pt x="1327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6" name="椭圆 1"/>
            <p:cNvSpPr/>
            <p:nvPr/>
          </p:nvSpPr>
          <p:spPr>
            <a:xfrm>
              <a:off x="8404007" y="3627022"/>
              <a:ext cx="2655206" cy="1242138"/>
            </a:xfrm>
            <a:custGeom>
              <a:avLst/>
              <a:gdLst>
                <a:gd name="connsiteX0" fmla="*/ 0 w 2655206"/>
                <a:gd name="connsiteY0" fmla="*/ 180020 h 1422158"/>
                <a:gd name="connsiteX1" fmla="*/ 2655206 w 2655206"/>
                <a:gd name="connsiteY1" fmla="*/ 180020 h 1422158"/>
                <a:gd name="connsiteX2" fmla="*/ 1327603 w 2655206"/>
                <a:gd name="connsiteY2" fmla="*/ 1422158 h 1422158"/>
                <a:gd name="connsiteX3" fmla="*/ 0 w 2655206"/>
                <a:gd name="connsiteY3" fmla="*/ 180020 h 1422158"/>
                <a:gd name="connsiteX4" fmla="*/ 0 w 2655206"/>
                <a:gd name="connsiteY4" fmla="*/ 0 h 1422158"/>
                <a:gd name="connsiteX5" fmla="*/ 2655206 w 2655206"/>
                <a:gd name="connsiteY5" fmla="*/ 0 h 1422158"/>
                <a:gd name="connsiteX6" fmla="*/ 0 w 2655206"/>
                <a:gd name="connsiteY6" fmla="*/ 0 h 1422158"/>
                <a:gd name="connsiteX0" fmla="*/ 0 w 2655206"/>
                <a:gd name="connsiteY0" fmla="*/ 0 h 1242138"/>
                <a:gd name="connsiteX1" fmla="*/ 2655206 w 2655206"/>
                <a:gd name="connsiteY1" fmla="*/ 0 h 1242138"/>
                <a:gd name="connsiteX2" fmla="*/ 1327603 w 2655206"/>
                <a:gd name="connsiteY2" fmla="*/ 1242138 h 1242138"/>
                <a:gd name="connsiteX3" fmla="*/ 0 w 2655206"/>
                <a:gd name="connsiteY3" fmla="*/ 0 h 1242138"/>
              </a:gdLst>
              <a:ahLst/>
              <a:cxnLst>
                <a:cxn ang="0">
                  <a:pos x="connsiteX0" y="connsiteY0"/>
                </a:cxn>
                <a:cxn ang="0">
                  <a:pos x="connsiteX1" y="connsiteY1"/>
                </a:cxn>
                <a:cxn ang="0">
                  <a:pos x="connsiteX2" y="connsiteY2"/>
                </a:cxn>
                <a:cxn ang="0">
                  <a:pos x="connsiteX3" y="connsiteY3"/>
                </a:cxn>
              </a:cxnLst>
              <a:rect l="l" t="t" r="r" b="b"/>
              <a:pathLst>
                <a:path w="2655206" h="1242138">
                  <a:moveTo>
                    <a:pt x="0" y="0"/>
                  </a:moveTo>
                  <a:lnTo>
                    <a:pt x="2655206" y="0"/>
                  </a:lnTo>
                  <a:cubicBezTo>
                    <a:pt x="2610414" y="693805"/>
                    <a:pt x="2033044" y="1242138"/>
                    <a:pt x="1327603" y="1242138"/>
                  </a:cubicBezTo>
                  <a:cubicBezTo>
                    <a:pt x="622162" y="1242138"/>
                    <a:pt x="44792" y="693805"/>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nvGrpSpPr>
            <p:cNvPr id="19" name="Group 73"/>
            <p:cNvGrpSpPr/>
            <p:nvPr>
              <p:custDataLst>
                <p:tags r:id="rId1"/>
              </p:custDataLst>
            </p:nvPr>
          </p:nvGrpSpPr>
          <p:grpSpPr>
            <a:xfrm>
              <a:off x="9167718" y="2905458"/>
              <a:ext cx="1127785" cy="451534"/>
              <a:chOff x="683122" y="3143325"/>
              <a:chExt cx="1092016" cy="428533"/>
            </a:xfrm>
            <a:grpFill/>
          </p:grpSpPr>
          <p:pic>
            <p:nvPicPr>
              <p:cNvPr id="20" name="Picture 74"/>
              <p:cNvPicPr>
                <a:picLocks noChangeAspect="1"/>
              </p:cNvPicPr>
              <p:nvPr/>
            </p:nvPicPr>
            <p:blipFill rotWithShape="1">
              <a:blip r:embed="rId4" cstate="print">
                <a:extLst>
                  <a:ext uri="{28A0092B-C50C-407E-A947-70E740481C1C}">
                    <a14:useLocalDpi xmlns:a14="http://schemas.microsoft.com/office/drawing/2010/main" val="0"/>
                  </a:ext>
                </a:extLst>
              </a:blip>
              <a:srcRect l="27680"/>
              <a:stretch/>
            </p:blipFill>
            <p:spPr>
              <a:xfrm>
                <a:off x="1022176" y="3143325"/>
                <a:ext cx="752962" cy="428533"/>
              </a:xfrm>
              <a:prstGeom prst="rect">
                <a:avLst/>
              </a:prstGeom>
              <a:grpFill/>
            </p:spPr>
          </p:pic>
          <p:pic>
            <p:nvPicPr>
              <p:cNvPr id="21" name="Picture 7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122" y="3224792"/>
                <a:ext cx="339653" cy="265593"/>
              </a:xfrm>
              <a:prstGeom prst="rect">
                <a:avLst/>
              </a:prstGeom>
              <a:grpFill/>
            </p:spPr>
          </p:pic>
        </p:grpSp>
        <p:pic>
          <p:nvPicPr>
            <p:cNvPr id="23" name="Picture 76"/>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320632" y="4087954"/>
              <a:ext cx="821956" cy="493174"/>
            </a:xfrm>
            <a:prstGeom prst="rect">
              <a:avLst/>
            </a:prstGeom>
            <a:grpFill/>
          </p:spPr>
        </p:pic>
        <p:sp>
          <p:nvSpPr>
            <p:cNvPr id="24" name="矩形 23"/>
            <p:cNvSpPr/>
            <p:nvPr/>
          </p:nvSpPr>
          <p:spPr>
            <a:xfrm>
              <a:off x="8946780" y="2515183"/>
              <a:ext cx="1284966" cy="330945"/>
            </a:xfrm>
            <a:prstGeom prst="rect">
              <a:avLst/>
            </a:prstGeom>
            <a:grpFill/>
          </p:spPr>
          <p:txBody>
            <a:bodyPr wrap="none">
              <a:spAutoFit/>
            </a:bodyPr>
            <a:lstStyle/>
            <a:p>
              <a:pP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单击添加标题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25" name="矩形 24"/>
            <p:cNvSpPr/>
            <p:nvPr/>
          </p:nvSpPr>
          <p:spPr>
            <a:xfrm>
              <a:off x="8946780" y="3708031"/>
              <a:ext cx="1284966" cy="330945"/>
            </a:xfrm>
            <a:prstGeom prst="rect">
              <a:avLst/>
            </a:prstGeom>
            <a:grpFill/>
          </p:spPr>
          <p:txBody>
            <a:bodyPr wrap="none">
              <a:spAutoFit/>
            </a:bodyPr>
            <a:lstStyle/>
            <a:p>
              <a:pP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单击添加标题</a:t>
              </a:r>
              <a:endParaRPr lang="zh-CN" altLang="en-US" sz="1013">
                <a:solidFill>
                  <a:prstClr val="white"/>
                </a:solidFill>
                <a:latin typeface="华文细黑" pitchFamily="2" charset="-122"/>
                <a:ea typeface="华文细黑" pitchFamily="2" charset="-122"/>
                <a:cs typeface="华文黑体" pitchFamily="2" charset="-122"/>
              </a:endParaRPr>
            </a:p>
          </p:txBody>
        </p:sp>
      </p:grpSp>
      <p:sp>
        <p:nvSpPr>
          <p:cNvPr id="26" name="Freeform 91"/>
          <p:cNvSpPr>
            <a:spLocks noEditPoints="1"/>
          </p:cNvSpPr>
          <p:nvPr/>
        </p:nvSpPr>
        <p:spPr bwMode="auto">
          <a:xfrm>
            <a:off x="1169624" y="1383620"/>
            <a:ext cx="219881" cy="313519"/>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27" name="Freeform 80"/>
          <p:cNvSpPr>
            <a:spLocks noEditPoints="1"/>
          </p:cNvSpPr>
          <p:nvPr/>
        </p:nvSpPr>
        <p:spPr bwMode="auto">
          <a:xfrm>
            <a:off x="1169624" y="3054150"/>
            <a:ext cx="219881" cy="312557"/>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28" name="TextBox 27"/>
          <p:cNvSpPr txBox="1"/>
          <p:nvPr/>
        </p:nvSpPr>
        <p:spPr>
          <a:xfrm>
            <a:off x="1385648" y="1383620"/>
            <a:ext cx="1463859" cy="323165"/>
          </a:xfrm>
          <a:prstGeom prst="rect">
            <a:avLst/>
          </a:prstGeom>
          <a:noFill/>
        </p:spPr>
        <p:txBody>
          <a:bodyPr wrap="square" rtlCol="0">
            <a:spAutoFit/>
          </a:bodyPr>
          <a:lstStyle/>
          <a:p>
            <a:pP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29" name="TextBox 28"/>
          <p:cNvSpPr txBox="1"/>
          <p:nvPr/>
        </p:nvSpPr>
        <p:spPr>
          <a:xfrm>
            <a:off x="1115616" y="1746591"/>
            <a:ext cx="3132348" cy="415498"/>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a:t>
            </a:r>
          </a:p>
        </p:txBody>
      </p:sp>
      <p:sp>
        <p:nvSpPr>
          <p:cNvPr id="30" name="TextBox 29"/>
          <p:cNvSpPr txBox="1"/>
          <p:nvPr/>
        </p:nvSpPr>
        <p:spPr>
          <a:xfrm>
            <a:off x="1385648" y="3058937"/>
            <a:ext cx="1463859" cy="323165"/>
          </a:xfrm>
          <a:prstGeom prst="rect">
            <a:avLst/>
          </a:prstGeom>
          <a:noFill/>
        </p:spPr>
        <p:txBody>
          <a:bodyPr wrap="square" rtlCol="0">
            <a:spAutoFit/>
          </a:bodyPr>
          <a:lstStyle/>
          <a:p>
            <a:pP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31" name="TextBox 30"/>
          <p:cNvSpPr txBox="1"/>
          <p:nvPr/>
        </p:nvSpPr>
        <p:spPr>
          <a:xfrm>
            <a:off x="1115616" y="3421908"/>
            <a:ext cx="3132348" cy="415498"/>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a:t>
            </a:r>
          </a:p>
        </p:txBody>
      </p:sp>
      <p:grpSp>
        <p:nvGrpSpPr>
          <p:cNvPr id="43" name="组合 42"/>
          <p:cNvGrpSpPr/>
          <p:nvPr/>
        </p:nvGrpSpPr>
        <p:grpSpPr>
          <a:xfrm>
            <a:off x="1169624" y="1221600"/>
            <a:ext cx="6183687" cy="540060"/>
            <a:chOff x="1558702" y="1628800"/>
            <a:chExt cx="8244916" cy="720080"/>
          </a:xfrm>
        </p:grpSpPr>
        <p:cxnSp>
          <p:nvCxnSpPr>
            <p:cNvPr id="7" name="直接连接符 6"/>
            <p:cNvCxnSpPr/>
            <p:nvPr/>
          </p:nvCxnSpPr>
          <p:spPr>
            <a:xfrm>
              <a:off x="1558702" y="1628800"/>
              <a:ext cx="8172908" cy="648072"/>
            </a:xfrm>
            <a:prstGeom prst="bentConnector3">
              <a:avLst>
                <a:gd name="adj1" fmla="val 99935"/>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9659602" y="2204864"/>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grpSp>
        <p:nvGrpSpPr>
          <p:cNvPr id="42" name="组合 41"/>
          <p:cNvGrpSpPr/>
          <p:nvPr/>
        </p:nvGrpSpPr>
        <p:grpSpPr>
          <a:xfrm flipV="1">
            <a:off x="1169624" y="3597864"/>
            <a:ext cx="6183687" cy="540060"/>
            <a:chOff x="1558702" y="5301208"/>
            <a:chExt cx="8244916" cy="720080"/>
          </a:xfrm>
        </p:grpSpPr>
        <p:cxnSp>
          <p:nvCxnSpPr>
            <p:cNvPr id="40" name="直接连接符 6"/>
            <p:cNvCxnSpPr/>
            <p:nvPr/>
          </p:nvCxnSpPr>
          <p:spPr>
            <a:xfrm>
              <a:off x="1558702" y="5301208"/>
              <a:ext cx="8172908" cy="648072"/>
            </a:xfrm>
            <a:prstGeom prst="bentConnector3">
              <a:avLst>
                <a:gd name="adj1" fmla="val 99935"/>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9659602" y="587727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Tree>
    <p:extLst>
      <p:ext uri="{BB962C8B-B14F-4D97-AF65-F5344CB8AC3E}">
        <p14:creationId xmlns:p14="http://schemas.microsoft.com/office/powerpoint/2010/main" val="155617089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par>
                                <p:cTn id="10" presetID="22" presetClass="entr" presetSubtype="2"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par>
                                <p:cTn id="13" presetID="22" presetClass="entr" presetSubtype="2"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par>
                                <p:cTn id="16" presetID="22" presetClass="entr" presetSubtype="2" fill="hold" nodeType="withEffect">
                                  <p:stCondLst>
                                    <p:cond delay="500"/>
                                  </p:stCondLst>
                                  <p:childTnLst>
                                    <p:set>
                                      <p:cBhvr>
                                        <p:cTn id="17" dur="1" fill="hold">
                                          <p:stCondLst>
                                            <p:cond delay="0"/>
                                          </p:stCondLst>
                                        </p:cTn>
                                        <p:tgtEl>
                                          <p:spTgt spid="43"/>
                                        </p:tgtEl>
                                        <p:attrNameLst>
                                          <p:attrName>style.visibility</p:attrName>
                                        </p:attrNameLst>
                                      </p:cBhvr>
                                      <p:to>
                                        <p:strVal val="visible"/>
                                      </p:to>
                                    </p:set>
                                    <p:animEffect transition="in" filter="wipe(right)">
                                      <p:cBhvr>
                                        <p:cTn id="18" dur="500"/>
                                        <p:tgtEl>
                                          <p:spTgt spid="43"/>
                                        </p:tgtEl>
                                      </p:cBhvr>
                                    </p:animEffect>
                                  </p:childTnLst>
                                </p:cTn>
                              </p:par>
                              <p:par>
                                <p:cTn id="19" presetID="22" presetClass="entr" presetSubtype="2" fill="hold" nodeType="withEffect">
                                  <p:stCondLst>
                                    <p:cond delay="500"/>
                                  </p:stCondLst>
                                  <p:childTnLst>
                                    <p:set>
                                      <p:cBhvr>
                                        <p:cTn id="20" dur="1" fill="hold">
                                          <p:stCondLst>
                                            <p:cond delay="0"/>
                                          </p:stCondLst>
                                        </p:cTn>
                                        <p:tgtEl>
                                          <p:spTgt spid="42"/>
                                        </p:tgtEl>
                                        <p:attrNameLst>
                                          <p:attrName>style.visibility</p:attrName>
                                        </p:attrNameLst>
                                      </p:cBhvr>
                                      <p:to>
                                        <p:strVal val="visible"/>
                                      </p:to>
                                    </p:set>
                                    <p:animEffect transition="in" filter="wipe(right)">
                                      <p:cBhvr>
                                        <p:cTn id="21" dur="500"/>
                                        <p:tgtEl>
                                          <p:spTgt spid="42"/>
                                        </p:tgtEl>
                                      </p:cBhvr>
                                    </p:animEffect>
                                  </p:childTnLst>
                                </p:cTn>
                              </p:par>
                              <p:par>
                                <p:cTn id="22" presetID="22" presetClass="entr" presetSubtype="2" fill="hold" grpId="0" nodeType="withEffect">
                                  <p:stCondLst>
                                    <p:cond delay="800"/>
                                  </p:stCondLst>
                                  <p:childTnLst>
                                    <p:set>
                                      <p:cBhvr>
                                        <p:cTn id="23" dur="1" fill="hold">
                                          <p:stCondLst>
                                            <p:cond delay="0"/>
                                          </p:stCondLst>
                                        </p:cTn>
                                        <p:tgtEl>
                                          <p:spTgt spid="29"/>
                                        </p:tgtEl>
                                        <p:attrNameLst>
                                          <p:attrName>style.visibility</p:attrName>
                                        </p:attrNameLst>
                                      </p:cBhvr>
                                      <p:to>
                                        <p:strVal val="visible"/>
                                      </p:to>
                                    </p:set>
                                    <p:animEffect transition="in" filter="wipe(right)">
                                      <p:cBhvr>
                                        <p:cTn id="24" dur="500"/>
                                        <p:tgtEl>
                                          <p:spTgt spid="29"/>
                                        </p:tgtEl>
                                      </p:cBhvr>
                                    </p:animEffect>
                                  </p:childTnLst>
                                </p:cTn>
                              </p:par>
                              <p:par>
                                <p:cTn id="25" presetID="22" presetClass="entr" presetSubtype="2" fill="hold" grpId="0" nodeType="withEffect">
                                  <p:stCondLst>
                                    <p:cond delay="800"/>
                                  </p:stCondLst>
                                  <p:childTnLst>
                                    <p:set>
                                      <p:cBhvr>
                                        <p:cTn id="26" dur="1" fill="hold">
                                          <p:stCondLst>
                                            <p:cond delay="0"/>
                                          </p:stCondLst>
                                        </p:cTn>
                                        <p:tgtEl>
                                          <p:spTgt spid="31"/>
                                        </p:tgtEl>
                                        <p:attrNameLst>
                                          <p:attrName>style.visibility</p:attrName>
                                        </p:attrNameLst>
                                      </p:cBhvr>
                                      <p:to>
                                        <p:strVal val="visible"/>
                                      </p:to>
                                    </p:set>
                                    <p:animEffect transition="in" filter="wipe(right)">
                                      <p:cBhvr>
                                        <p:cTn id="27" dur="500"/>
                                        <p:tgtEl>
                                          <p:spTgt spid="31"/>
                                        </p:tgtEl>
                                      </p:cBhvr>
                                    </p:animEffect>
                                  </p:childTnLst>
                                </p:cTn>
                              </p:par>
                              <p:par>
                                <p:cTn id="28" presetID="22" presetClass="entr" presetSubtype="2" fill="hold" grpId="0" nodeType="withEffect">
                                  <p:stCondLst>
                                    <p:cond delay="100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22" presetClass="entr" presetSubtype="2" fill="hold" grpId="0" nodeType="withEffect">
                                  <p:stCondLst>
                                    <p:cond delay="1000"/>
                                  </p:stCondLst>
                                  <p:childTnLst>
                                    <p:set>
                                      <p:cBhvr>
                                        <p:cTn id="32" dur="1" fill="hold">
                                          <p:stCondLst>
                                            <p:cond delay="0"/>
                                          </p:stCondLst>
                                        </p:cTn>
                                        <p:tgtEl>
                                          <p:spTgt spid="30"/>
                                        </p:tgtEl>
                                        <p:attrNameLst>
                                          <p:attrName>style.visibility</p:attrName>
                                        </p:attrNameLst>
                                      </p:cBhvr>
                                      <p:to>
                                        <p:strVal val="visible"/>
                                      </p:to>
                                    </p:set>
                                    <p:animEffect transition="in" filter="wipe(right)">
                                      <p:cBhvr>
                                        <p:cTn id="33" dur="500"/>
                                        <p:tgtEl>
                                          <p:spTgt spid="30"/>
                                        </p:tgtEl>
                                      </p:cBhvr>
                                    </p:animEffect>
                                  </p:childTnLst>
                                </p:cTn>
                              </p:par>
                              <p:par>
                                <p:cTn id="34" presetID="22" presetClass="entr" presetSubtype="2" fill="hold" grpId="0" nodeType="withEffect">
                                  <p:stCondLst>
                                    <p:cond delay="1000"/>
                                  </p:stCondLst>
                                  <p:childTnLst>
                                    <p:set>
                                      <p:cBhvr>
                                        <p:cTn id="35" dur="1" fill="hold">
                                          <p:stCondLst>
                                            <p:cond delay="0"/>
                                          </p:stCondLst>
                                        </p:cTn>
                                        <p:tgtEl>
                                          <p:spTgt spid="26"/>
                                        </p:tgtEl>
                                        <p:attrNameLst>
                                          <p:attrName>style.visibility</p:attrName>
                                        </p:attrNameLst>
                                      </p:cBhvr>
                                      <p:to>
                                        <p:strVal val="visible"/>
                                      </p:to>
                                    </p:set>
                                    <p:animEffect transition="in" filter="wipe(right)">
                                      <p:cBhvr>
                                        <p:cTn id="36" dur="500"/>
                                        <p:tgtEl>
                                          <p:spTgt spid="26"/>
                                        </p:tgtEl>
                                      </p:cBhvr>
                                    </p:animEffect>
                                  </p:childTnLst>
                                </p:cTn>
                              </p:par>
                              <p:par>
                                <p:cTn id="37" presetID="22" presetClass="entr" presetSubtype="2" fill="hold" grpId="0" nodeType="withEffect">
                                  <p:stCondLst>
                                    <p:cond delay="1000"/>
                                  </p:stCondLst>
                                  <p:childTnLst>
                                    <p:set>
                                      <p:cBhvr>
                                        <p:cTn id="38" dur="1" fill="hold">
                                          <p:stCondLst>
                                            <p:cond delay="0"/>
                                          </p:stCondLst>
                                        </p:cTn>
                                        <p:tgtEl>
                                          <p:spTgt spid="27"/>
                                        </p:tgtEl>
                                        <p:attrNameLst>
                                          <p:attrName>style.visibility</p:attrName>
                                        </p:attrNameLst>
                                      </p:cBhvr>
                                      <p:to>
                                        <p:strVal val="visible"/>
                                      </p:to>
                                    </p:set>
                                    <p:animEffect transition="in" filter="wipe(right)">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26" grpId="0" animBg="1"/>
      <p:bldP spid="27" grpId="0" animBg="1"/>
      <p:bldP spid="28" grpId="0"/>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pic>
        <p:nvPicPr>
          <p:cNvPr id="5122" name="Picture 2" descr="D:\360data\重要数据\桌面\gic53829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22" y="1275606"/>
            <a:ext cx="4234442" cy="282360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4247967" y="1275607"/>
            <a:ext cx="4895441" cy="2922524"/>
            <a:chOff x="5663158" y="1700808"/>
            <a:chExt cx="6527255" cy="3896699"/>
          </a:xfrm>
        </p:grpSpPr>
        <p:sp>
          <p:nvSpPr>
            <p:cNvPr id="2" name="矩形 1"/>
            <p:cNvSpPr/>
            <p:nvPr/>
          </p:nvSpPr>
          <p:spPr>
            <a:xfrm>
              <a:off x="5663158" y="1700808"/>
              <a:ext cx="6527255" cy="3764802"/>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1" name="矩形 10"/>
            <p:cNvSpPr/>
            <p:nvPr/>
          </p:nvSpPr>
          <p:spPr>
            <a:xfrm>
              <a:off x="5663158" y="5465610"/>
              <a:ext cx="6527255" cy="13189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
        <p:nvSpPr>
          <p:cNvPr id="15" name="TextBox 14"/>
          <p:cNvSpPr txBox="1"/>
          <p:nvPr/>
        </p:nvSpPr>
        <p:spPr>
          <a:xfrm>
            <a:off x="4828097" y="1521703"/>
            <a:ext cx="3578331" cy="1731756"/>
          </a:xfrm>
          <a:prstGeom prst="rect">
            <a:avLst/>
          </a:prstGeom>
          <a:noFill/>
        </p:spPr>
        <p:txBody>
          <a:bodyPr wrap="square" rtlCol="0">
            <a:spAutoFit/>
          </a:bodyPr>
          <a:lstStyle/>
          <a:p>
            <a:pPr defTabSz="685800" fontAlgn="auto">
              <a:spcBef>
                <a:spcPts val="0"/>
              </a:spcBef>
              <a:spcAft>
                <a:spcPts val="0"/>
              </a:spcAft>
              <a:buSzPct val="50000"/>
            </a:pPr>
            <a:r>
              <a:rPr lang="zh-CN" altLang="en-US">
                <a:solidFill>
                  <a:prstClr val="white"/>
                </a:solidFill>
                <a:latin typeface="华文黑体" pitchFamily="2" charset="-122"/>
                <a:ea typeface="华文黑体" pitchFamily="2" charset="-122"/>
                <a:cs typeface="华文黑体" pitchFamily="2" charset="-122"/>
              </a:rPr>
              <a:t>   单击添加标题</a:t>
            </a:r>
            <a:endParaRPr lang="en-US" altLang="zh-CN">
              <a:solidFill>
                <a:prstClr val="white"/>
              </a:solidFill>
              <a:latin typeface="华文黑体" pitchFamily="2" charset="-122"/>
              <a:ea typeface="华文黑体" pitchFamily="2" charset="-122"/>
              <a:cs typeface="华文黑体" pitchFamily="2" charset="-122"/>
            </a:endParaRPr>
          </a:p>
          <a:p>
            <a:pPr marL="128588" indent="-128588" defTabSz="685800" fontAlgn="auto">
              <a:spcBef>
                <a:spcPts val="0"/>
              </a:spcBef>
              <a:spcAft>
                <a:spcPts val="0"/>
              </a:spcAft>
              <a:buSzPct val="50000"/>
              <a:buFont typeface="Wingdings" pitchFamily="2" charset="2"/>
              <a:buChar char="l"/>
            </a:pPr>
            <a:endParaRPr lang="en-US" altLang="zh-CN" sz="750">
              <a:solidFill>
                <a:prstClr val="white"/>
              </a:solidFill>
              <a:latin typeface="华文黑体" pitchFamily="2" charset="-122"/>
              <a:ea typeface="华文黑体"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a:t>
            </a:r>
            <a:endParaRPr lang="en-US" altLang="zh-CN" sz="1013">
              <a:solidFill>
                <a:prstClr val="white"/>
              </a:solidFill>
              <a:latin typeface="华文细黑" pitchFamily="2" charset="-122"/>
              <a:ea typeface="华文细黑"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endParaRPr lang="en-US" altLang="zh-CN" sz="1013">
              <a:solidFill>
                <a:prstClr val="white"/>
              </a:solidFill>
              <a:latin typeface="华文细黑" pitchFamily="2" charset="-122"/>
              <a:ea typeface="华文细黑"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单击添加文本单击添加文本单击添加文本单击添加文本单击添加文本单击添加文本单击添加文本单击添加文本</a:t>
            </a:r>
            <a:endParaRPr lang="en-US" altLang="zh-CN" sz="1013">
              <a:solidFill>
                <a:prstClr val="white"/>
              </a:solidFill>
              <a:latin typeface="华文细黑" pitchFamily="2" charset="-122"/>
              <a:ea typeface="华文细黑"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endParaRPr lang="en-US" altLang="zh-CN" sz="1013">
              <a:solidFill>
                <a:prstClr val="white"/>
              </a:solidFill>
              <a:latin typeface="华文细黑" pitchFamily="2" charset="-122"/>
              <a:ea typeface="华文细黑"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a:t>
            </a:r>
          </a:p>
        </p:txBody>
      </p:sp>
    </p:spTree>
    <p:extLst>
      <p:ext uri="{BB962C8B-B14F-4D97-AF65-F5344CB8AC3E}">
        <p14:creationId xmlns:p14="http://schemas.microsoft.com/office/powerpoint/2010/main" val="125342835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p:tgtEl>
                                          <p:spTgt spid="5122"/>
                                        </p:tgtEl>
                                        <p:attrNameLst>
                                          <p:attrName>ppt_x</p:attrName>
                                        </p:attrNameLst>
                                      </p:cBhvr>
                                      <p:tavLst>
                                        <p:tav tm="0">
                                          <p:val>
                                            <p:strVal val="#ppt_x-#ppt_w*1.125000"/>
                                          </p:val>
                                        </p:tav>
                                        <p:tav tm="100000">
                                          <p:val>
                                            <p:strVal val="#ppt_x"/>
                                          </p:val>
                                        </p:tav>
                                      </p:tavLst>
                                    </p:anim>
                                    <p:animEffect transition="in" filter="wipe(right)">
                                      <p:cBhvr>
                                        <p:cTn id="8" dur="500"/>
                                        <p:tgtEl>
                                          <p:spTgt spid="5122"/>
                                        </p:tgtEl>
                                      </p:cBhvr>
                                    </p:animEffect>
                                  </p:childTnLst>
                                </p:cTn>
                              </p:par>
                              <p:par>
                                <p:cTn id="9" presetID="1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813604"/>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943314"/>
              <a:ext cx="9143245" cy="1200186"/>
            </a:xfrm>
            <a:prstGeom prst="rect">
              <a:avLst/>
            </a:prstGeom>
          </p:spPr>
        </p:pic>
      </p:grpSp>
      <p:sp>
        <p:nvSpPr>
          <p:cNvPr id="50" name="Oval 14"/>
          <p:cNvSpPr>
            <a:spLocks noChangeArrowheads="1"/>
          </p:cNvSpPr>
          <p:nvPr/>
        </p:nvSpPr>
        <p:spPr bwMode="auto">
          <a:xfrm>
            <a:off x="3472322" y="768106"/>
            <a:ext cx="2012455" cy="1967670"/>
          </a:xfrm>
          <a:prstGeom prst="ellipse">
            <a:avLst/>
          </a:prstGeom>
          <a:solidFill>
            <a:srgbClr val="B4DCFA">
              <a:lumMod val="50000"/>
            </a:srgbClr>
          </a:solidFill>
          <a:ln>
            <a:noFill/>
          </a:ln>
          <a:extLst/>
        </p:spPr>
        <p:txBody>
          <a:bodyPr vert="horz" wrap="square" lIns="108816" tIns="54408" rIns="108816" bIns="54408" numCol="1" anchor="t" anchorCtr="0" compatLnSpc="1">
            <a:prstTxWarp prst="textNoShape">
              <a:avLst/>
            </a:prstTxWarp>
          </a:bodyPr>
          <a:lstStyle/>
          <a:p>
            <a:pPr fontAlgn="auto">
              <a:spcBef>
                <a:spcPts val="0"/>
              </a:spcBef>
              <a:spcAft>
                <a:spcPts val="0"/>
              </a:spcAft>
              <a:defRPr/>
            </a:pPr>
            <a:endParaRPr lang="zh-CN" altLang="en-US" kern="0" dirty="0">
              <a:solidFill>
                <a:prstClr val="black"/>
              </a:solidFill>
              <a:latin typeface="Calibri"/>
              <a:ea typeface="微软雅黑"/>
            </a:endParaRPr>
          </a:p>
        </p:txBody>
      </p:sp>
      <p:sp>
        <p:nvSpPr>
          <p:cNvPr id="51" name="Freeform 15"/>
          <p:cNvSpPr>
            <a:spLocks noEditPoints="1"/>
          </p:cNvSpPr>
          <p:nvPr/>
        </p:nvSpPr>
        <p:spPr bwMode="auto">
          <a:xfrm>
            <a:off x="3987224" y="1342513"/>
            <a:ext cx="982646" cy="818856"/>
          </a:xfrm>
          <a:custGeom>
            <a:avLst/>
            <a:gdLst>
              <a:gd name="T0" fmla="*/ 1051 w 1910"/>
              <a:gd name="T1" fmla="*/ 1550 h 1774"/>
              <a:gd name="T2" fmla="*/ 788 w 1910"/>
              <a:gd name="T3" fmla="*/ 1668 h 1774"/>
              <a:gd name="T4" fmla="*/ 535 w 1910"/>
              <a:gd name="T5" fmla="*/ 59 h 1774"/>
              <a:gd name="T6" fmla="*/ 591 w 1910"/>
              <a:gd name="T7" fmla="*/ 95 h 1774"/>
              <a:gd name="T8" fmla="*/ 963 w 1910"/>
              <a:gd name="T9" fmla="*/ 4 h 1774"/>
              <a:gd name="T10" fmla="*/ 477 w 1910"/>
              <a:gd name="T11" fmla="*/ 72 h 1774"/>
              <a:gd name="T12" fmla="*/ 582 w 1910"/>
              <a:gd name="T13" fmla="*/ 175 h 1774"/>
              <a:gd name="T14" fmla="*/ 560 w 1910"/>
              <a:gd name="T15" fmla="*/ 959 h 1774"/>
              <a:gd name="T16" fmla="*/ 454 w 1910"/>
              <a:gd name="T17" fmla="*/ 856 h 1774"/>
              <a:gd name="T18" fmla="*/ 477 w 1910"/>
              <a:gd name="T19" fmla="*/ 72 h 1774"/>
              <a:gd name="T20" fmla="*/ 869 w 1910"/>
              <a:gd name="T21" fmla="*/ 340 h 1774"/>
              <a:gd name="T22" fmla="*/ 1316 w 1910"/>
              <a:gd name="T23" fmla="*/ 289 h 1774"/>
              <a:gd name="T24" fmla="*/ 820 w 1910"/>
              <a:gd name="T25" fmla="*/ 308 h 1774"/>
              <a:gd name="T26" fmla="*/ 845 w 1910"/>
              <a:gd name="T27" fmla="*/ 375 h 1774"/>
              <a:gd name="T28" fmla="*/ 867 w 1910"/>
              <a:gd name="T29" fmla="*/ 1187 h 1774"/>
              <a:gd name="T30" fmla="*/ 762 w 1910"/>
              <a:gd name="T31" fmla="*/ 1155 h 1774"/>
              <a:gd name="T32" fmla="*/ 740 w 1910"/>
              <a:gd name="T33" fmla="*/ 343 h 1774"/>
              <a:gd name="T34" fmla="*/ 908 w 1910"/>
              <a:gd name="T35" fmla="*/ 408 h 1774"/>
              <a:gd name="T36" fmla="*/ 1440 w 1910"/>
              <a:gd name="T37" fmla="*/ 408 h 1774"/>
              <a:gd name="T38" fmla="*/ 1368 w 1910"/>
              <a:gd name="T39" fmla="*/ 1142 h 1774"/>
              <a:gd name="T40" fmla="*/ 908 w 1910"/>
              <a:gd name="T41" fmla="*/ 408 h 1774"/>
              <a:gd name="T42" fmla="*/ 1356 w 1910"/>
              <a:gd name="T43" fmla="*/ 469 h 1774"/>
              <a:gd name="T44" fmla="*/ 996 w 1910"/>
              <a:gd name="T45" fmla="*/ 677 h 1774"/>
              <a:gd name="T46" fmla="*/ 622 w 1910"/>
              <a:gd name="T47" fmla="*/ 158 h 1774"/>
              <a:gd name="T48" fmla="*/ 1155 w 1910"/>
              <a:gd name="T49" fmla="*/ 158 h 1774"/>
              <a:gd name="T50" fmla="*/ 719 w 1910"/>
              <a:gd name="T51" fmla="*/ 233 h 1774"/>
              <a:gd name="T52" fmla="*/ 677 w 1910"/>
              <a:gd name="T53" fmla="*/ 944 h 1774"/>
              <a:gd name="T54" fmla="*/ 622 w 1910"/>
              <a:gd name="T55" fmla="*/ 158 h 1774"/>
              <a:gd name="T56" fmla="*/ 378 w 1910"/>
              <a:gd name="T57" fmla="*/ 530 h 1774"/>
              <a:gd name="T58" fmla="*/ 293 w 1910"/>
              <a:gd name="T59" fmla="*/ 381 h 1774"/>
              <a:gd name="T60" fmla="*/ 152 w 1910"/>
              <a:gd name="T61" fmla="*/ 1314 h 1774"/>
              <a:gd name="T62" fmla="*/ 254 w 1910"/>
              <a:gd name="T63" fmla="*/ 1450 h 1774"/>
              <a:gd name="T64" fmla="*/ 0 w 1910"/>
              <a:gd name="T65" fmla="*/ 1774 h 1774"/>
              <a:gd name="T66" fmla="*/ 1910 w 1910"/>
              <a:gd name="T67" fmla="*/ 1651 h 1774"/>
              <a:gd name="T68" fmla="*/ 1748 w 1910"/>
              <a:gd name="T69" fmla="*/ 1314 h 1774"/>
              <a:gd name="T70" fmla="*/ 1607 w 1910"/>
              <a:gd name="T71" fmla="*/ 381 h 1774"/>
              <a:gd name="T72" fmla="*/ 1523 w 1910"/>
              <a:gd name="T73" fmla="*/ 530 h 1774"/>
              <a:gd name="T74" fmla="*/ 1614 w 1910"/>
              <a:gd name="T75" fmla="*/ 1336 h 1774"/>
              <a:gd name="T76" fmla="*/ 286 w 1910"/>
              <a:gd name="T77" fmla="*/ 530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0" h="1774">
                <a:moveTo>
                  <a:pt x="848" y="1550"/>
                </a:moveTo>
                <a:lnTo>
                  <a:pt x="1051" y="1550"/>
                </a:lnTo>
                <a:lnTo>
                  <a:pt x="1122" y="1668"/>
                </a:lnTo>
                <a:lnTo>
                  <a:pt x="788" y="1668"/>
                </a:lnTo>
                <a:lnTo>
                  <a:pt x="848" y="1550"/>
                </a:lnTo>
                <a:close/>
                <a:moveTo>
                  <a:pt x="535" y="59"/>
                </a:moveTo>
                <a:lnTo>
                  <a:pt x="584" y="90"/>
                </a:lnTo>
                <a:cubicBezTo>
                  <a:pt x="587" y="92"/>
                  <a:pt x="589" y="93"/>
                  <a:pt x="591" y="95"/>
                </a:cubicBezTo>
                <a:lnTo>
                  <a:pt x="1031" y="39"/>
                </a:lnTo>
                <a:cubicBezTo>
                  <a:pt x="1020" y="15"/>
                  <a:pt x="994" y="0"/>
                  <a:pt x="963" y="4"/>
                </a:cubicBezTo>
                <a:lnTo>
                  <a:pt x="535" y="59"/>
                </a:lnTo>
                <a:close/>
                <a:moveTo>
                  <a:pt x="477" y="72"/>
                </a:moveTo>
                <a:lnTo>
                  <a:pt x="560" y="125"/>
                </a:lnTo>
                <a:cubicBezTo>
                  <a:pt x="572" y="133"/>
                  <a:pt x="582" y="155"/>
                  <a:pt x="582" y="175"/>
                </a:cubicBezTo>
                <a:lnTo>
                  <a:pt x="582" y="937"/>
                </a:lnTo>
                <a:cubicBezTo>
                  <a:pt x="582" y="957"/>
                  <a:pt x="572" y="966"/>
                  <a:pt x="560" y="959"/>
                </a:cubicBezTo>
                <a:lnTo>
                  <a:pt x="477" y="906"/>
                </a:lnTo>
                <a:cubicBezTo>
                  <a:pt x="464" y="898"/>
                  <a:pt x="454" y="875"/>
                  <a:pt x="454" y="856"/>
                </a:cubicBezTo>
                <a:lnTo>
                  <a:pt x="454" y="93"/>
                </a:lnTo>
                <a:cubicBezTo>
                  <a:pt x="454" y="74"/>
                  <a:pt x="464" y="64"/>
                  <a:pt x="477" y="72"/>
                </a:cubicBezTo>
                <a:close/>
                <a:moveTo>
                  <a:pt x="820" y="308"/>
                </a:moveTo>
                <a:lnTo>
                  <a:pt x="869" y="340"/>
                </a:lnTo>
                <a:cubicBezTo>
                  <a:pt x="872" y="341"/>
                  <a:pt x="874" y="343"/>
                  <a:pt x="877" y="345"/>
                </a:cubicBezTo>
                <a:lnTo>
                  <a:pt x="1316" y="289"/>
                </a:lnTo>
                <a:cubicBezTo>
                  <a:pt x="1305" y="264"/>
                  <a:pt x="1279" y="250"/>
                  <a:pt x="1249" y="253"/>
                </a:cubicBezTo>
                <a:lnTo>
                  <a:pt x="820" y="308"/>
                </a:lnTo>
                <a:close/>
                <a:moveTo>
                  <a:pt x="762" y="322"/>
                </a:moveTo>
                <a:lnTo>
                  <a:pt x="845" y="375"/>
                </a:lnTo>
                <a:cubicBezTo>
                  <a:pt x="857" y="382"/>
                  <a:pt x="867" y="405"/>
                  <a:pt x="867" y="424"/>
                </a:cubicBezTo>
                <a:lnTo>
                  <a:pt x="867" y="1187"/>
                </a:lnTo>
                <a:cubicBezTo>
                  <a:pt x="867" y="1206"/>
                  <a:pt x="857" y="1216"/>
                  <a:pt x="845" y="1208"/>
                </a:cubicBezTo>
                <a:lnTo>
                  <a:pt x="762" y="1155"/>
                </a:lnTo>
                <a:cubicBezTo>
                  <a:pt x="750" y="1147"/>
                  <a:pt x="740" y="1125"/>
                  <a:pt x="740" y="1105"/>
                </a:cubicBezTo>
                <a:lnTo>
                  <a:pt x="740" y="343"/>
                </a:lnTo>
                <a:cubicBezTo>
                  <a:pt x="740" y="323"/>
                  <a:pt x="750" y="314"/>
                  <a:pt x="762" y="322"/>
                </a:cubicBezTo>
                <a:close/>
                <a:moveTo>
                  <a:pt x="908" y="408"/>
                </a:moveTo>
                <a:lnTo>
                  <a:pt x="1368" y="349"/>
                </a:lnTo>
                <a:cubicBezTo>
                  <a:pt x="1407" y="344"/>
                  <a:pt x="1440" y="370"/>
                  <a:pt x="1440" y="408"/>
                </a:cubicBezTo>
                <a:lnTo>
                  <a:pt x="1440" y="1064"/>
                </a:lnTo>
                <a:cubicBezTo>
                  <a:pt x="1440" y="1102"/>
                  <a:pt x="1407" y="1137"/>
                  <a:pt x="1368" y="1142"/>
                </a:cubicBezTo>
                <a:lnTo>
                  <a:pt x="908" y="1201"/>
                </a:lnTo>
                <a:lnTo>
                  <a:pt x="908" y="408"/>
                </a:lnTo>
                <a:close/>
                <a:moveTo>
                  <a:pt x="996" y="515"/>
                </a:moveTo>
                <a:lnTo>
                  <a:pt x="1356" y="469"/>
                </a:lnTo>
                <a:lnTo>
                  <a:pt x="1356" y="631"/>
                </a:lnTo>
                <a:lnTo>
                  <a:pt x="996" y="677"/>
                </a:lnTo>
                <a:lnTo>
                  <a:pt x="996" y="515"/>
                </a:lnTo>
                <a:close/>
                <a:moveTo>
                  <a:pt x="622" y="158"/>
                </a:moveTo>
                <a:lnTo>
                  <a:pt x="1082" y="99"/>
                </a:lnTo>
                <a:cubicBezTo>
                  <a:pt x="1122" y="94"/>
                  <a:pt x="1155" y="121"/>
                  <a:pt x="1155" y="158"/>
                </a:cubicBezTo>
                <a:lnTo>
                  <a:pt x="1155" y="177"/>
                </a:lnTo>
                <a:lnTo>
                  <a:pt x="719" y="233"/>
                </a:lnTo>
                <a:cubicBezTo>
                  <a:pt x="688" y="242"/>
                  <a:pt x="676" y="262"/>
                  <a:pt x="677" y="303"/>
                </a:cubicBezTo>
                <a:lnTo>
                  <a:pt x="677" y="944"/>
                </a:lnTo>
                <a:lnTo>
                  <a:pt x="622" y="951"/>
                </a:lnTo>
                <a:lnTo>
                  <a:pt x="622" y="158"/>
                </a:lnTo>
                <a:close/>
                <a:moveTo>
                  <a:pt x="286" y="530"/>
                </a:moveTo>
                <a:lnTo>
                  <a:pt x="378" y="530"/>
                </a:lnTo>
                <a:lnTo>
                  <a:pt x="378" y="381"/>
                </a:lnTo>
                <a:lnTo>
                  <a:pt x="293" y="381"/>
                </a:lnTo>
                <a:cubicBezTo>
                  <a:pt x="215" y="381"/>
                  <a:pt x="152" y="445"/>
                  <a:pt x="152" y="523"/>
                </a:cubicBezTo>
                <a:lnTo>
                  <a:pt x="152" y="1314"/>
                </a:lnTo>
                <a:cubicBezTo>
                  <a:pt x="152" y="1378"/>
                  <a:pt x="195" y="1433"/>
                  <a:pt x="254" y="1450"/>
                </a:cubicBezTo>
                <a:lnTo>
                  <a:pt x="254" y="1450"/>
                </a:lnTo>
                <a:lnTo>
                  <a:pt x="0" y="1651"/>
                </a:lnTo>
                <a:lnTo>
                  <a:pt x="0" y="1774"/>
                </a:lnTo>
                <a:lnTo>
                  <a:pt x="1910" y="1774"/>
                </a:lnTo>
                <a:lnTo>
                  <a:pt x="1910" y="1651"/>
                </a:lnTo>
                <a:lnTo>
                  <a:pt x="1638" y="1452"/>
                </a:lnTo>
                <a:cubicBezTo>
                  <a:pt x="1701" y="1438"/>
                  <a:pt x="1748" y="1381"/>
                  <a:pt x="1748" y="1314"/>
                </a:cubicBezTo>
                <a:lnTo>
                  <a:pt x="1748" y="523"/>
                </a:lnTo>
                <a:cubicBezTo>
                  <a:pt x="1748" y="445"/>
                  <a:pt x="1685" y="381"/>
                  <a:pt x="1607" y="381"/>
                </a:cubicBezTo>
                <a:lnTo>
                  <a:pt x="1523" y="381"/>
                </a:lnTo>
                <a:lnTo>
                  <a:pt x="1523" y="530"/>
                </a:lnTo>
                <a:lnTo>
                  <a:pt x="1614" y="530"/>
                </a:lnTo>
                <a:lnTo>
                  <a:pt x="1614" y="1336"/>
                </a:lnTo>
                <a:lnTo>
                  <a:pt x="286" y="1336"/>
                </a:lnTo>
                <a:lnTo>
                  <a:pt x="286" y="5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8816" tIns="54408" rIns="108816" bIns="54408" numCol="1" anchor="t" anchorCtr="0" compatLnSpc="1">
            <a:prstTxWarp prst="textNoShape">
              <a:avLst/>
            </a:prstTxWarp>
          </a:bodyPr>
          <a:lstStyle/>
          <a:p>
            <a:pPr fontAlgn="auto">
              <a:spcBef>
                <a:spcPts val="0"/>
              </a:spcBef>
              <a:spcAft>
                <a:spcPts val="0"/>
              </a:spcAft>
            </a:pPr>
            <a:endParaRPr lang="zh-CN" altLang="en-US" dirty="0">
              <a:solidFill>
                <a:prstClr val="black"/>
              </a:solidFill>
              <a:latin typeface="Calibri"/>
              <a:ea typeface="微软雅黑"/>
            </a:endParaRPr>
          </a:p>
        </p:txBody>
      </p:sp>
      <p:sp>
        <p:nvSpPr>
          <p:cNvPr id="19" name="文本框 18"/>
          <p:cNvSpPr txBox="1"/>
          <p:nvPr/>
        </p:nvSpPr>
        <p:spPr>
          <a:xfrm>
            <a:off x="2590852" y="3048573"/>
            <a:ext cx="3775393" cy="523220"/>
          </a:xfrm>
          <a:prstGeom prst="rect">
            <a:avLst/>
          </a:prstGeom>
          <a:noFill/>
        </p:spPr>
        <p:txBody>
          <a:bodyPr wrap="none" rtlCol="0">
            <a:spAutoFit/>
          </a:bodyPr>
          <a:lstStyle/>
          <a:p>
            <a:pPr defTabSz="685800" fontAlgn="auto">
              <a:spcBef>
                <a:spcPts val="0"/>
              </a:spcBef>
              <a:spcAft>
                <a:spcPts val="0"/>
              </a:spcAft>
            </a:pPr>
            <a:r>
              <a:rPr lang="zh-CN" altLang="en-US" sz="2800" b="1" dirty="0">
                <a:solidFill>
                  <a:srgbClr val="0DE3FC"/>
                </a:solidFill>
                <a:latin typeface="等线"/>
                <a:ea typeface="微软雅黑"/>
              </a:rPr>
              <a:t>单击此处添加文字标题</a:t>
            </a:r>
          </a:p>
        </p:txBody>
      </p:sp>
      <p:grpSp>
        <p:nvGrpSpPr>
          <p:cNvPr id="6" name="组合 5"/>
          <p:cNvGrpSpPr/>
          <p:nvPr/>
        </p:nvGrpSpPr>
        <p:grpSpPr>
          <a:xfrm>
            <a:off x="4789842" y="758275"/>
            <a:ext cx="802620" cy="694931"/>
            <a:chOff x="4777283" y="1083198"/>
            <a:chExt cx="802620" cy="694931"/>
          </a:xfrm>
        </p:grpSpPr>
        <p:sp>
          <p:nvSpPr>
            <p:cNvPr id="3" name="椭圆 2"/>
            <p:cNvSpPr/>
            <p:nvPr/>
          </p:nvSpPr>
          <p:spPr>
            <a:xfrm>
              <a:off x="4777284" y="1083198"/>
              <a:ext cx="694931" cy="694931"/>
            </a:xfrm>
            <a:prstGeom prst="ellipse">
              <a:avLst/>
            </a:prstGeom>
            <a:solidFill>
              <a:srgbClr val="0DE3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350">
                <a:solidFill>
                  <a:prstClr val="white"/>
                </a:solidFill>
                <a:latin typeface="等线"/>
                <a:ea typeface="微软雅黑"/>
              </a:endParaRPr>
            </a:p>
          </p:txBody>
        </p:sp>
        <p:sp>
          <p:nvSpPr>
            <p:cNvPr id="5" name="文本框 4"/>
            <p:cNvSpPr txBox="1"/>
            <p:nvPr/>
          </p:nvSpPr>
          <p:spPr>
            <a:xfrm>
              <a:off x="4777283" y="1138275"/>
              <a:ext cx="802620" cy="584775"/>
            </a:xfrm>
            <a:prstGeom prst="rect">
              <a:avLst/>
            </a:prstGeom>
            <a:noFill/>
          </p:spPr>
          <p:txBody>
            <a:bodyPr wrap="square" rtlCol="0">
              <a:spAutoFit/>
            </a:bodyPr>
            <a:lstStyle/>
            <a:p>
              <a:pPr defTabSz="685800" fontAlgn="auto">
                <a:spcBef>
                  <a:spcPts val="0"/>
                </a:spcBef>
                <a:spcAft>
                  <a:spcPts val="0"/>
                </a:spcAft>
              </a:pPr>
              <a:r>
                <a:rPr lang="en-US" altLang="zh-CN" sz="3200" b="1" dirty="0" smtClean="0">
                  <a:solidFill>
                    <a:prstClr val="white"/>
                  </a:solidFill>
                  <a:latin typeface="微软雅黑"/>
                  <a:ea typeface="微软雅黑"/>
                </a:rPr>
                <a:t>03</a:t>
              </a:r>
              <a:endParaRPr lang="zh-CN" altLang="en-US" sz="3200" b="1" dirty="0">
                <a:solidFill>
                  <a:prstClr val="white"/>
                </a:solidFill>
                <a:latin typeface="微软雅黑"/>
                <a:ea typeface="微软雅黑"/>
              </a:endParaRPr>
            </a:p>
          </p:txBody>
        </p:sp>
      </p:grpSp>
    </p:spTree>
    <p:extLst>
      <p:ext uri="{BB962C8B-B14F-4D97-AF65-F5344CB8AC3E}">
        <p14:creationId xmlns:p14="http://schemas.microsoft.com/office/powerpoint/2010/main" val="389507362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90"/>
                                          </p:val>
                                        </p:tav>
                                        <p:tav tm="100000">
                                          <p:val>
                                            <p:fltVal val="0"/>
                                          </p:val>
                                        </p:tav>
                                      </p:tavLst>
                                    </p:anim>
                                    <p:animEffect transition="in" filter="fade">
                                      <p:cBhvr>
                                        <p:cTn id="10" dur="500"/>
                                        <p:tgtEl>
                                          <p:spTgt spid="5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 calcmode="lin" valueType="num">
                                      <p:cBhvr>
                                        <p:cTn id="15" dur="500" fill="hold"/>
                                        <p:tgtEl>
                                          <p:spTgt spid="51"/>
                                        </p:tgtEl>
                                        <p:attrNameLst>
                                          <p:attrName>style.rotation</p:attrName>
                                        </p:attrNameLst>
                                      </p:cBhvr>
                                      <p:tavLst>
                                        <p:tav tm="0">
                                          <p:val>
                                            <p:fltVal val="90"/>
                                          </p:val>
                                        </p:tav>
                                        <p:tav tm="100000">
                                          <p:val>
                                            <p:fltVal val="0"/>
                                          </p:val>
                                        </p:tav>
                                      </p:tavLst>
                                    </p:anim>
                                    <p:animEffect transition="in" filter="fade">
                                      <p:cBhvr>
                                        <p:cTn id="16" dur="500"/>
                                        <p:tgtEl>
                                          <p:spTgt spid="51"/>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000"/>
                            </p:stCondLst>
                            <p:childTnLst>
                              <p:par>
                                <p:cTn id="24" presetID="2" presetClass="entr" presetSubtype="2"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sp>
        <p:nvSpPr>
          <p:cNvPr id="2" name="矩形 1"/>
          <p:cNvSpPr/>
          <p:nvPr/>
        </p:nvSpPr>
        <p:spPr>
          <a:xfrm>
            <a:off x="596" y="2733768"/>
            <a:ext cx="9142810" cy="2409732"/>
          </a:xfrm>
          <a:prstGeom prst="rect">
            <a:avLst/>
          </a:prstGeom>
          <a:solidFill>
            <a:srgbClr val="17375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nvGrpSpPr>
          <p:cNvPr id="7" name="组合 6"/>
          <p:cNvGrpSpPr/>
          <p:nvPr/>
        </p:nvGrpSpPr>
        <p:grpSpPr>
          <a:xfrm>
            <a:off x="4896036" y="4268802"/>
            <a:ext cx="486054" cy="486054"/>
            <a:chOff x="5015086" y="4458775"/>
            <a:chExt cx="648072" cy="648072"/>
          </a:xfrm>
          <a:effectLst>
            <a:outerShdw blurRad="50800" dist="38100" dir="2700000" algn="tl" rotWithShape="0">
              <a:prstClr val="black">
                <a:alpha val="40000"/>
              </a:prstClr>
            </a:outerShdw>
          </a:effectLst>
        </p:grpSpPr>
        <p:sp>
          <p:nvSpPr>
            <p:cNvPr id="10" name="圆角矩形 9"/>
            <p:cNvSpPr/>
            <p:nvPr/>
          </p:nvSpPr>
          <p:spPr>
            <a:xfrm>
              <a:off x="5015086" y="4458775"/>
              <a:ext cx="648072" cy="648072"/>
            </a:xfrm>
            <a:prstGeom prst="roundRect">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1" name="Freeform 9"/>
            <p:cNvSpPr>
              <a:spLocks/>
            </p:cNvSpPr>
            <p:nvPr/>
          </p:nvSpPr>
          <p:spPr bwMode="auto">
            <a:xfrm flipH="1">
              <a:off x="5077517" y="4618932"/>
              <a:ext cx="523211" cy="32775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zh-CN" altLang="en-US" sz="1013">
                <a:solidFill>
                  <a:sysClr val="windowText" lastClr="000000"/>
                </a:solidFill>
                <a:latin typeface="Calibri"/>
                <a:ea typeface="宋体"/>
              </a:endParaRPr>
            </a:p>
          </p:txBody>
        </p:sp>
      </p:grpSp>
      <p:grpSp>
        <p:nvGrpSpPr>
          <p:cNvPr id="8" name="组合 7"/>
          <p:cNvGrpSpPr/>
          <p:nvPr/>
        </p:nvGrpSpPr>
        <p:grpSpPr>
          <a:xfrm>
            <a:off x="4896036" y="3295641"/>
            <a:ext cx="486054" cy="486054"/>
            <a:chOff x="3623667" y="4387744"/>
            <a:chExt cx="648072" cy="648072"/>
          </a:xfrm>
          <a:effectLst>
            <a:outerShdw blurRad="50800" dist="38100" dir="2700000" algn="tl" rotWithShape="0">
              <a:prstClr val="black">
                <a:alpha val="40000"/>
              </a:prstClr>
            </a:outerShdw>
          </a:effectLst>
        </p:grpSpPr>
        <p:sp>
          <p:nvSpPr>
            <p:cNvPr id="15" name="圆角矩形 14"/>
            <p:cNvSpPr/>
            <p:nvPr/>
          </p:nvSpPr>
          <p:spPr>
            <a:xfrm>
              <a:off x="3623667" y="4387744"/>
              <a:ext cx="648072" cy="648072"/>
            </a:xfrm>
            <a:prstGeom prst="roundRect">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6" name="Freeform 41"/>
            <p:cNvSpPr>
              <a:spLocks noEditPoints="1"/>
            </p:cNvSpPr>
            <p:nvPr/>
          </p:nvSpPr>
          <p:spPr bwMode="auto">
            <a:xfrm>
              <a:off x="3738218" y="4502295"/>
              <a:ext cx="418970" cy="418970"/>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35 w 256"/>
                <a:gd name="T11" fmla="*/ 200 h 256"/>
                <a:gd name="T12" fmla="*/ 119 w 256"/>
                <a:gd name="T13" fmla="*/ 200 h 256"/>
                <a:gd name="T14" fmla="*/ 112 w 256"/>
                <a:gd name="T15" fmla="*/ 192 h 256"/>
                <a:gd name="T16" fmla="*/ 111 w 256"/>
                <a:gd name="T17" fmla="*/ 176 h 256"/>
                <a:gd name="T18" fmla="*/ 119 w 256"/>
                <a:gd name="T19" fmla="*/ 168 h 256"/>
                <a:gd name="T20" fmla="*/ 135 w 256"/>
                <a:gd name="T21" fmla="*/ 168 h 256"/>
                <a:gd name="T22" fmla="*/ 143 w 256"/>
                <a:gd name="T23" fmla="*/ 176 h 256"/>
                <a:gd name="T24" fmla="*/ 144 w 256"/>
                <a:gd name="T25" fmla="*/ 192 h 256"/>
                <a:gd name="T26" fmla="*/ 135 w 256"/>
                <a:gd name="T27" fmla="*/ 200 h 256"/>
                <a:gd name="T28" fmla="*/ 170 w 256"/>
                <a:gd name="T29" fmla="*/ 109 h 256"/>
                <a:gd name="T30" fmla="*/ 154 w 256"/>
                <a:gd name="T31" fmla="*/ 125 h 256"/>
                <a:gd name="T32" fmla="*/ 145 w 256"/>
                <a:gd name="T33" fmla="*/ 132 h 256"/>
                <a:gd name="T34" fmla="*/ 144 w 256"/>
                <a:gd name="T35" fmla="*/ 135 h 256"/>
                <a:gd name="T36" fmla="*/ 143 w 256"/>
                <a:gd name="T37" fmla="*/ 144 h 256"/>
                <a:gd name="T38" fmla="*/ 135 w 256"/>
                <a:gd name="T39" fmla="*/ 152 h 256"/>
                <a:gd name="T40" fmla="*/ 120 w 256"/>
                <a:gd name="T41" fmla="*/ 152 h 256"/>
                <a:gd name="T42" fmla="*/ 112 w 256"/>
                <a:gd name="T43" fmla="*/ 144 h 256"/>
                <a:gd name="T44" fmla="*/ 112 w 256"/>
                <a:gd name="T45" fmla="*/ 140 h 256"/>
                <a:gd name="T46" fmla="*/ 115 w 256"/>
                <a:gd name="T47" fmla="*/ 124 h 256"/>
                <a:gd name="T48" fmla="*/ 123 w 256"/>
                <a:gd name="T49" fmla="*/ 113 h 256"/>
                <a:gd name="T50" fmla="*/ 134 w 256"/>
                <a:gd name="T51" fmla="*/ 104 h 256"/>
                <a:gd name="T52" fmla="*/ 143 w 256"/>
                <a:gd name="T53" fmla="*/ 96 h 256"/>
                <a:gd name="T54" fmla="*/ 144 w 256"/>
                <a:gd name="T55" fmla="*/ 93 h 256"/>
                <a:gd name="T56" fmla="*/ 140 w 256"/>
                <a:gd name="T57" fmla="*/ 86 h 256"/>
                <a:gd name="T58" fmla="*/ 128 w 256"/>
                <a:gd name="T59" fmla="*/ 83 h 256"/>
                <a:gd name="T60" fmla="*/ 117 w 256"/>
                <a:gd name="T61" fmla="*/ 86 h 256"/>
                <a:gd name="T62" fmla="*/ 111 w 256"/>
                <a:gd name="T63" fmla="*/ 97 h 256"/>
                <a:gd name="T64" fmla="*/ 103 w 256"/>
                <a:gd name="T65" fmla="*/ 104 h 256"/>
                <a:gd name="T66" fmla="*/ 103 w 256"/>
                <a:gd name="T67" fmla="*/ 104 h 256"/>
                <a:gd name="T68" fmla="*/ 87 w 256"/>
                <a:gd name="T69" fmla="*/ 102 h 256"/>
                <a:gd name="T70" fmla="*/ 81 w 256"/>
                <a:gd name="T71" fmla="*/ 99 h 256"/>
                <a:gd name="T72" fmla="*/ 80 w 256"/>
                <a:gd name="T73" fmla="*/ 93 h 256"/>
                <a:gd name="T74" fmla="*/ 95 w 256"/>
                <a:gd name="T75" fmla="*/ 66 h 256"/>
                <a:gd name="T76" fmla="*/ 128 w 256"/>
                <a:gd name="T77" fmla="*/ 56 h 256"/>
                <a:gd name="T78" fmla="*/ 162 w 256"/>
                <a:gd name="T79" fmla="*/ 66 h 256"/>
                <a:gd name="T80" fmla="*/ 176 w 256"/>
                <a:gd name="T81" fmla="*/ 92 h 256"/>
                <a:gd name="T82" fmla="*/ 170 w 256"/>
                <a:gd name="T83" fmla="*/ 1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35" y="200"/>
                  </a:moveTo>
                  <a:cubicBezTo>
                    <a:pt x="119" y="200"/>
                    <a:pt x="119" y="200"/>
                    <a:pt x="119" y="200"/>
                  </a:cubicBezTo>
                  <a:cubicBezTo>
                    <a:pt x="115" y="200"/>
                    <a:pt x="112" y="196"/>
                    <a:pt x="112" y="192"/>
                  </a:cubicBezTo>
                  <a:cubicBezTo>
                    <a:pt x="111" y="176"/>
                    <a:pt x="111" y="176"/>
                    <a:pt x="111" y="176"/>
                  </a:cubicBezTo>
                  <a:cubicBezTo>
                    <a:pt x="111" y="171"/>
                    <a:pt x="115" y="168"/>
                    <a:pt x="119" y="168"/>
                  </a:cubicBezTo>
                  <a:cubicBezTo>
                    <a:pt x="135" y="168"/>
                    <a:pt x="135" y="168"/>
                    <a:pt x="135" y="168"/>
                  </a:cubicBezTo>
                  <a:cubicBezTo>
                    <a:pt x="140" y="168"/>
                    <a:pt x="143" y="172"/>
                    <a:pt x="143" y="176"/>
                  </a:cubicBezTo>
                  <a:cubicBezTo>
                    <a:pt x="144" y="192"/>
                    <a:pt x="144" y="192"/>
                    <a:pt x="144" y="192"/>
                  </a:cubicBezTo>
                  <a:cubicBezTo>
                    <a:pt x="144" y="196"/>
                    <a:pt x="140" y="200"/>
                    <a:pt x="135" y="200"/>
                  </a:cubicBezTo>
                  <a:close/>
                  <a:moveTo>
                    <a:pt x="170" y="109"/>
                  </a:moveTo>
                  <a:cubicBezTo>
                    <a:pt x="167" y="114"/>
                    <a:pt x="162" y="119"/>
                    <a:pt x="154" y="125"/>
                  </a:cubicBezTo>
                  <a:cubicBezTo>
                    <a:pt x="148" y="130"/>
                    <a:pt x="146" y="132"/>
                    <a:pt x="145" y="132"/>
                  </a:cubicBezTo>
                  <a:cubicBezTo>
                    <a:pt x="145" y="133"/>
                    <a:pt x="144" y="134"/>
                    <a:pt x="144" y="135"/>
                  </a:cubicBezTo>
                  <a:cubicBezTo>
                    <a:pt x="143" y="136"/>
                    <a:pt x="143" y="138"/>
                    <a:pt x="143" y="144"/>
                  </a:cubicBezTo>
                  <a:cubicBezTo>
                    <a:pt x="143" y="149"/>
                    <a:pt x="139" y="152"/>
                    <a:pt x="135" y="152"/>
                  </a:cubicBezTo>
                  <a:cubicBezTo>
                    <a:pt x="120" y="152"/>
                    <a:pt x="120" y="152"/>
                    <a:pt x="120" y="152"/>
                  </a:cubicBezTo>
                  <a:cubicBezTo>
                    <a:pt x="116" y="152"/>
                    <a:pt x="112" y="149"/>
                    <a:pt x="112" y="144"/>
                  </a:cubicBezTo>
                  <a:cubicBezTo>
                    <a:pt x="112" y="140"/>
                    <a:pt x="112" y="140"/>
                    <a:pt x="112" y="140"/>
                  </a:cubicBezTo>
                  <a:cubicBezTo>
                    <a:pt x="112" y="134"/>
                    <a:pt x="113" y="129"/>
                    <a:pt x="115" y="124"/>
                  </a:cubicBezTo>
                  <a:cubicBezTo>
                    <a:pt x="117" y="120"/>
                    <a:pt x="119" y="117"/>
                    <a:pt x="123" y="113"/>
                  </a:cubicBezTo>
                  <a:cubicBezTo>
                    <a:pt x="125" y="111"/>
                    <a:pt x="129" y="108"/>
                    <a:pt x="134" y="104"/>
                  </a:cubicBezTo>
                  <a:cubicBezTo>
                    <a:pt x="141" y="99"/>
                    <a:pt x="142" y="97"/>
                    <a:pt x="143" y="96"/>
                  </a:cubicBezTo>
                  <a:cubicBezTo>
                    <a:pt x="144" y="95"/>
                    <a:pt x="144" y="94"/>
                    <a:pt x="144" y="93"/>
                  </a:cubicBezTo>
                  <a:cubicBezTo>
                    <a:pt x="144" y="92"/>
                    <a:pt x="143" y="89"/>
                    <a:pt x="140" y="86"/>
                  </a:cubicBezTo>
                  <a:cubicBezTo>
                    <a:pt x="137" y="84"/>
                    <a:pt x="132" y="83"/>
                    <a:pt x="128" y="83"/>
                  </a:cubicBezTo>
                  <a:cubicBezTo>
                    <a:pt x="124" y="83"/>
                    <a:pt x="120" y="84"/>
                    <a:pt x="117" y="86"/>
                  </a:cubicBezTo>
                  <a:cubicBezTo>
                    <a:pt x="114" y="88"/>
                    <a:pt x="112" y="92"/>
                    <a:pt x="111" y="97"/>
                  </a:cubicBezTo>
                  <a:cubicBezTo>
                    <a:pt x="111" y="101"/>
                    <a:pt x="107" y="104"/>
                    <a:pt x="103" y="104"/>
                  </a:cubicBezTo>
                  <a:cubicBezTo>
                    <a:pt x="103" y="104"/>
                    <a:pt x="103" y="104"/>
                    <a:pt x="103" y="104"/>
                  </a:cubicBezTo>
                  <a:cubicBezTo>
                    <a:pt x="87" y="102"/>
                    <a:pt x="87" y="102"/>
                    <a:pt x="87" y="102"/>
                  </a:cubicBezTo>
                  <a:cubicBezTo>
                    <a:pt x="85" y="102"/>
                    <a:pt x="83" y="101"/>
                    <a:pt x="81" y="99"/>
                  </a:cubicBezTo>
                  <a:cubicBezTo>
                    <a:pt x="80" y="97"/>
                    <a:pt x="79" y="95"/>
                    <a:pt x="80" y="93"/>
                  </a:cubicBezTo>
                  <a:cubicBezTo>
                    <a:pt x="82" y="81"/>
                    <a:pt x="87" y="72"/>
                    <a:pt x="95" y="66"/>
                  </a:cubicBezTo>
                  <a:cubicBezTo>
                    <a:pt x="104" y="59"/>
                    <a:pt x="115" y="56"/>
                    <a:pt x="128" y="56"/>
                  </a:cubicBezTo>
                  <a:cubicBezTo>
                    <a:pt x="142" y="56"/>
                    <a:pt x="153" y="60"/>
                    <a:pt x="162" y="66"/>
                  </a:cubicBezTo>
                  <a:cubicBezTo>
                    <a:pt x="171" y="73"/>
                    <a:pt x="176" y="82"/>
                    <a:pt x="176" y="92"/>
                  </a:cubicBezTo>
                  <a:cubicBezTo>
                    <a:pt x="176" y="99"/>
                    <a:pt x="174" y="104"/>
                    <a:pt x="170" y="109"/>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zh-CN" altLang="en-US" sz="1013">
                <a:solidFill>
                  <a:sysClr val="windowText" lastClr="000000"/>
                </a:solidFill>
                <a:latin typeface="Calibri"/>
                <a:ea typeface="宋体"/>
              </a:endParaRPr>
            </a:p>
          </p:txBody>
        </p:sp>
      </p:grpSp>
      <p:grpSp>
        <p:nvGrpSpPr>
          <p:cNvPr id="4" name="组合 3"/>
          <p:cNvGrpSpPr/>
          <p:nvPr/>
        </p:nvGrpSpPr>
        <p:grpSpPr>
          <a:xfrm>
            <a:off x="1228960" y="3295641"/>
            <a:ext cx="486054" cy="486054"/>
            <a:chOff x="1065827" y="4321157"/>
            <a:chExt cx="648072" cy="648072"/>
          </a:xfrm>
          <a:effectLst>
            <a:outerShdw blurRad="50800" dist="38100" dir="2700000" algn="tl" rotWithShape="0">
              <a:prstClr val="black">
                <a:alpha val="40000"/>
              </a:prstClr>
            </a:outerShdw>
          </a:effectLst>
        </p:grpSpPr>
        <p:sp>
          <p:nvSpPr>
            <p:cNvPr id="18" name="圆角矩形 17"/>
            <p:cNvSpPr/>
            <p:nvPr/>
          </p:nvSpPr>
          <p:spPr>
            <a:xfrm>
              <a:off x="1065827" y="4321157"/>
              <a:ext cx="648072" cy="648072"/>
            </a:xfrm>
            <a:prstGeom prst="roundRect">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9" name="Freeform 45"/>
            <p:cNvSpPr>
              <a:spLocks/>
            </p:cNvSpPr>
            <p:nvPr/>
          </p:nvSpPr>
          <p:spPr bwMode="auto">
            <a:xfrm flipH="1">
              <a:off x="1180378" y="4435708"/>
              <a:ext cx="418970" cy="418970"/>
            </a:xfrm>
            <a:custGeom>
              <a:avLst/>
              <a:gdLst>
                <a:gd name="T0" fmla="*/ 240 w 256"/>
                <a:gd name="T1" fmla="*/ 88 h 256"/>
                <a:gd name="T2" fmla="*/ 168 w 256"/>
                <a:gd name="T3" fmla="*/ 88 h 256"/>
                <a:gd name="T4" fmla="*/ 168 w 256"/>
                <a:gd name="T5" fmla="*/ 16 h 256"/>
                <a:gd name="T6" fmla="*/ 152 w 256"/>
                <a:gd name="T7" fmla="*/ 0 h 256"/>
                <a:gd name="T8" fmla="*/ 104 w 256"/>
                <a:gd name="T9" fmla="*/ 0 h 256"/>
                <a:gd name="T10" fmla="*/ 88 w 256"/>
                <a:gd name="T11" fmla="*/ 16 h 256"/>
                <a:gd name="T12" fmla="*/ 88 w 256"/>
                <a:gd name="T13" fmla="*/ 88 h 256"/>
                <a:gd name="T14" fmla="*/ 16 w 256"/>
                <a:gd name="T15" fmla="*/ 88 h 256"/>
                <a:gd name="T16" fmla="*/ 0 w 256"/>
                <a:gd name="T17" fmla="*/ 104 h 256"/>
                <a:gd name="T18" fmla="*/ 0 w 256"/>
                <a:gd name="T19" fmla="*/ 152 h 256"/>
                <a:gd name="T20" fmla="*/ 16 w 256"/>
                <a:gd name="T21" fmla="*/ 168 h 256"/>
                <a:gd name="T22" fmla="*/ 88 w 256"/>
                <a:gd name="T23" fmla="*/ 168 h 256"/>
                <a:gd name="T24" fmla="*/ 88 w 256"/>
                <a:gd name="T25" fmla="*/ 240 h 256"/>
                <a:gd name="T26" fmla="*/ 104 w 256"/>
                <a:gd name="T27" fmla="*/ 256 h 256"/>
                <a:gd name="T28" fmla="*/ 152 w 256"/>
                <a:gd name="T29" fmla="*/ 256 h 256"/>
                <a:gd name="T30" fmla="*/ 168 w 256"/>
                <a:gd name="T31" fmla="*/ 240 h 256"/>
                <a:gd name="T32" fmla="*/ 168 w 256"/>
                <a:gd name="T33" fmla="*/ 168 h 256"/>
                <a:gd name="T34" fmla="*/ 240 w 256"/>
                <a:gd name="T35" fmla="*/ 168 h 256"/>
                <a:gd name="T36" fmla="*/ 256 w 256"/>
                <a:gd name="T37" fmla="*/ 152 h 256"/>
                <a:gd name="T38" fmla="*/ 256 w 256"/>
                <a:gd name="T39" fmla="*/ 104 h 256"/>
                <a:gd name="T40" fmla="*/ 240 w 256"/>
                <a:gd name="T41" fmla="*/ 8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 h="256">
                  <a:moveTo>
                    <a:pt x="240" y="88"/>
                  </a:moveTo>
                  <a:cubicBezTo>
                    <a:pt x="168" y="88"/>
                    <a:pt x="168" y="88"/>
                    <a:pt x="168" y="88"/>
                  </a:cubicBezTo>
                  <a:cubicBezTo>
                    <a:pt x="168" y="16"/>
                    <a:pt x="168" y="16"/>
                    <a:pt x="168" y="16"/>
                  </a:cubicBezTo>
                  <a:cubicBezTo>
                    <a:pt x="168" y="7"/>
                    <a:pt x="161" y="0"/>
                    <a:pt x="152" y="0"/>
                  </a:cubicBezTo>
                  <a:cubicBezTo>
                    <a:pt x="104" y="0"/>
                    <a:pt x="104" y="0"/>
                    <a:pt x="104" y="0"/>
                  </a:cubicBezTo>
                  <a:cubicBezTo>
                    <a:pt x="95" y="0"/>
                    <a:pt x="88" y="7"/>
                    <a:pt x="88" y="16"/>
                  </a:cubicBezTo>
                  <a:cubicBezTo>
                    <a:pt x="88" y="88"/>
                    <a:pt x="88" y="88"/>
                    <a:pt x="88" y="88"/>
                  </a:cubicBezTo>
                  <a:cubicBezTo>
                    <a:pt x="16" y="88"/>
                    <a:pt x="16" y="88"/>
                    <a:pt x="16" y="88"/>
                  </a:cubicBezTo>
                  <a:cubicBezTo>
                    <a:pt x="7" y="88"/>
                    <a:pt x="0" y="95"/>
                    <a:pt x="0" y="104"/>
                  </a:cubicBezTo>
                  <a:cubicBezTo>
                    <a:pt x="0" y="152"/>
                    <a:pt x="0" y="152"/>
                    <a:pt x="0" y="152"/>
                  </a:cubicBezTo>
                  <a:cubicBezTo>
                    <a:pt x="0" y="161"/>
                    <a:pt x="7" y="168"/>
                    <a:pt x="16" y="168"/>
                  </a:cubicBezTo>
                  <a:cubicBezTo>
                    <a:pt x="88" y="168"/>
                    <a:pt x="88" y="168"/>
                    <a:pt x="88" y="168"/>
                  </a:cubicBezTo>
                  <a:cubicBezTo>
                    <a:pt x="88" y="240"/>
                    <a:pt x="88" y="240"/>
                    <a:pt x="88" y="240"/>
                  </a:cubicBezTo>
                  <a:cubicBezTo>
                    <a:pt x="88" y="249"/>
                    <a:pt x="95" y="256"/>
                    <a:pt x="104" y="256"/>
                  </a:cubicBezTo>
                  <a:cubicBezTo>
                    <a:pt x="152" y="256"/>
                    <a:pt x="152" y="256"/>
                    <a:pt x="152" y="256"/>
                  </a:cubicBezTo>
                  <a:cubicBezTo>
                    <a:pt x="161" y="256"/>
                    <a:pt x="168" y="249"/>
                    <a:pt x="168" y="240"/>
                  </a:cubicBezTo>
                  <a:cubicBezTo>
                    <a:pt x="168" y="168"/>
                    <a:pt x="168" y="168"/>
                    <a:pt x="168" y="168"/>
                  </a:cubicBezTo>
                  <a:cubicBezTo>
                    <a:pt x="240" y="168"/>
                    <a:pt x="240" y="168"/>
                    <a:pt x="240" y="168"/>
                  </a:cubicBezTo>
                  <a:cubicBezTo>
                    <a:pt x="249" y="168"/>
                    <a:pt x="256" y="161"/>
                    <a:pt x="256" y="152"/>
                  </a:cubicBezTo>
                  <a:cubicBezTo>
                    <a:pt x="256" y="104"/>
                    <a:pt x="256" y="104"/>
                    <a:pt x="256" y="104"/>
                  </a:cubicBezTo>
                  <a:cubicBezTo>
                    <a:pt x="256" y="95"/>
                    <a:pt x="249" y="88"/>
                    <a:pt x="240" y="88"/>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auto">
                <a:spcBef>
                  <a:spcPts val="0"/>
                </a:spcBef>
                <a:spcAft>
                  <a:spcPts val="0"/>
                </a:spcAft>
                <a:defRPr/>
              </a:pPr>
              <a:endParaRPr lang="zh-CN" altLang="en-US" sz="1350">
                <a:solidFill>
                  <a:sysClr val="windowText" lastClr="000000"/>
                </a:solidFill>
                <a:latin typeface="Calibri"/>
                <a:ea typeface="宋体"/>
              </a:endParaRPr>
            </a:p>
          </p:txBody>
        </p:sp>
      </p:grpSp>
      <p:grpSp>
        <p:nvGrpSpPr>
          <p:cNvPr id="6" name="组合 5"/>
          <p:cNvGrpSpPr/>
          <p:nvPr/>
        </p:nvGrpSpPr>
        <p:grpSpPr>
          <a:xfrm>
            <a:off x="1228960" y="4268802"/>
            <a:ext cx="486054" cy="486054"/>
            <a:chOff x="2068571" y="4294095"/>
            <a:chExt cx="648072" cy="648072"/>
          </a:xfrm>
          <a:effectLst>
            <a:outerShdw blurRad="50800" dist="38100" dir="2700000" algn="tl" rotWithShape="0">
              <a:prstClr val="black">
                <a:alpha val="40000"/>
              </a:prstClr>
            </a:outerShdw>
          </a:effectLst>
        </p:grpSpPr>
        <p:sp>
          <p:nvSpPr>
            <p:cNvPr id="21" name="圆角矩形 20"/>
            <p:cNvSpPr/>
            <p:nvPr/>
          </p:nvSpPr>
          <p:spPr>
            <a:xfrm>
              <a:off x="2068571" y="4294095"/>
              <a:ext cx="648072" cy="648072"/>
            </a:xfrm>
            <a:prstGeom prst="roundRect">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3" name="Freeform 50"/>
            <p:cNvSpPr>
              <a:spLocks noEditPoints="1"/>
            </p:cNvSpPr>
            <p:nvPr/>
          </p:nvSpPr>
          <p:spPr bwMode="auto">
            <a:xfrm flipH="1">
              <a:off x="2190162" y="4453451"/>
              <a:ext cx="411930" cy="329360"/>
            </a:xfrm>
            <a:custGeom>
              <a:avLst/>
              <a:gdLst>
                <a:gd name="T0" fmla="*/ 0 w 208"/>
                <a:gd name="T1" fmla="*/ 168 h 184"/>
                <a:gd name="T2" fmla="*/ 16 w 208"/>
                <a:gd name="T3" fmla="*/ 184 h 184"/>
                <a:gd name="T4" fmla="*/ 192 w 208"/>
                <a:gd name="T5" fmla="*/ 184 h 184"/>
                <a:gd name="T6" fmla="*/ 208 w 208"/>
                <a:gd name="T7" fmla="*/ 168 h 184"/>
                <a:gd name="T8" fmla="*/ 208 w 208"/>
                <a:gd name="T9" fmla="*/ 0 h 184"/>
                <a:gd name="T10" fmla="*/ 0 w 208"/>
                <a:gd name="T11" fmla="*/ 0 h 184"/>
                <a:gd name="T12" fmla="*/ 0 w 208"/>
                <a:gd name="T13" fmla="*/ 168 h 184"/>
                <a:gd name="T14" fmla="*/ 160 w 208"/>
                <a:gd name="T15" fmla="*/ 16 h 184"/>
                <a:gd name="T16" fmla="*/ 176 w 208"/>
                <a:gd name="T17" fmla="*/ 16 h 184"/>
                <a:gd name="T18" fmla="*/ 176 w 208"/>
                <a:gd name="T19" fmla="*/ 152 h 184"/>
                <a:gd name="T20" fmla="*/ 160 w 208"/>
                <a:gd name="T21" fmla="*/ 152 h 184"/>
                <a:gd name="T22" fmla="*/ 160 w 208"/>
                <a:gd name="T23" fmla="*/ 16 h 184"/>
                <a:gd name="T24" fmla="*/ 128 w 208"/>
                <a:gd name="T25" fmla="*/ 16 h 184"/>
                <a:gd name="T26" fmla="*/ 144 w 208"/>
                <a:gd name="T27" fmla="*/ 16 h 184"/>
                <a:gd name="T28" fmla="*/ 144 w 208"/>
                <a:gd name="T29" fmla="*/ 152 h 184"/>
                <a:gd name="T30" fmla="*/ 128 w 208"/>
                <a:gd name="T31" fmla="*/ 152 h 184"/>
                <a:gd name="T32" fmla="*/ 128 w 208"/>
                <a:gd name="T33" fmla="*/ 16 h 184"/>
                <a:gd name="T34" fmla="*/ 96 w 208"/>
                <a:gd name="T35" fmla="*/ 16 h 184"/>
                <a:gd name="T36" fmla="*/ 112 w 208"/>
                <a:gd name="T37" fmla="*/ 16 h 184"/>
                <a:gd name="T38" fmla="*/ 112 w 208"/>
                <a:gd name="T39" fmla="*/ 152 h 184"/>
                <a:gd name="T40" fmla="*/ 96 w 208"/>
                <a:gd name="T41" fmla="*/ 152 h 184"/>
                <a:gd name="T42" fmla="*/ 96 w 208"/>
                <a:gd name="T43" fmla="*/ 16 h 184"/>
                <a:gd name="T44" fmla="*/ 64 w 208"/>
                <a:gd name="T45" fmla="*/ 16 h 184"/>
                <a:gd name="T46" fmla="*/ 80 w 208"/>
                <a:gd name="T47" fmla="*/ 16 h 184"/>
                <a:gd name="T48" fmla="*/ 80 w 208"/>
                <a:gd name="T49" fmla="*/ 152 h 184"/>
                <a:gd name="T50" fmla="*/ 64 w 208"/>
                <a:gd name="T51" fmla="*/ 152 h 184"/>
                <a:gd name="T52" fmla="*/ 64 w 208"/>
                <a:gd name="T53" fmla="*/ 16 h 184"/>
                <a:gd name="T54" fmla="*/ 32 w 208"/>
                <a:gd name="T55" fmla="*/ 16 h 184"/>
                <a:gd name="T56" fmla="*/ 48 w 208"/>
                <a:gd name="T57" fmla="*/ 16 h 184"/>
                <a:gd name="T58" fmla="*/ 48 w 208"/>
                <a:gd name="T59" fmla="*/ 152 h 184"/>
                <a:gd name="T60" fmla="*/ 32 w 208"/>
                <a:gd name="T61" fmla="*/ 152 h 184"/>
                <a:gd name="T62" fmla="*/ 32 w 208"/>
                <a:gd name="T63" fmla="*/ 1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8" h="184">
                  <a:moveTo>
                    <a:pt x="0" y="168"/>
                  </a:moveTo>
                  <a:cubicBezTo>
                    <a:pt x="0" y="177"/>
                    <a:pt x="7" y="184"/>
                    <a:pt x="16" y="184"/>
                  </a:cubicBezTo>
                  <a:cubicBezTo>
                    <a:pt x="192" y="184"/>
                    <a:pt x="192" y="184"/>
                    <a:pt x="192" y="184"/>
                  </a:cubicBezTo>
                  <a:cubicBezTo>
                    <a:pt x="201" y="184"/>
                    <a:pt x="208" y="177"/>
                    <a:pt x="208" y="168"/>
                  </a:cubicBezTo>
                  <a:cubicBezTo>
                    <a:pt x="208" y="0"/>
                    <a:pt x="208" y="0"/>
                    <a:pt x="208" y="0"/>
                  </a:cubicBezTo>
                  <a:cubicBezTo>
                    <a:pt x="0" y="0"/>
                    <a:pt x="0" y="0"/>
                    <a:pt x="0" y="0"/>
                  </a:cubicBezTo>
                  <a:lnTo>
                    <a:pt x="0" y="168"/>
                  </a:lnTo>
                  <a:close/>
                  <a:moveTo>
                    <a:pt x="160" y="16"/>
                  </a:moveTo>
                  <a:cubicBezTo>
                    <a:pt x="176" y="16"/>
                    <a:pt x="176" y="16"/>
                    <a:pt x="176" y="16"/>
                  </a:cubicBezTo>
                  <a:cubicBezTo>
                    <a:pt x="176" y="152"/>
                    <a:pt x="176" y="152"/>
                    <a:pt x="176" y="152"/>
                  </a:cubicBezTo>
                  <a:cubicBezTo>
                    <a:pt x="160" y="152"/>
                    <a:pt x="160" y="152"/>
                    <a:pt x="160" y="152"/>
                  </a:cubicBezTo>
                  <a:lnTo>
                    <a:pt x="160" y="16"/>
                  </a:lnTo>
                  <a:close/>
                  <a:moveTo>
                    <a:pt x="128" y="16"/>
                  </a:moveTo>
                  <a:cubicBezTo>
                    <a:pt x="144" y="16"/>
                    <a:pt x="144" y="16"/>
                    <a:pt x="144" y="16"/>
                  </a:cubicBezTo>
                  <a:cubicBezTo>
                    <a:pt x="144" y="152"/>
                    <a:pt x="144" y="152"/>
                    <a:pt x="144" y="152"/>
                  </a:cubicBezTo>
                  <a:cubicBezTo>
                    <a:pt x="128" y="152"/>
                    <a:pt x="128" y="152"/>
                    <a:pt x="128" y="152"/>
                  </a:cubicBezTo>
                  <a:lnTo>
                    <a:pt x="128" y="16"/>
                  </a:lnTo>
                  <a:close/>
                  <a:moveTo>
                    <a:pt x="96" y="16"/>
                  </a:moveTo>
                  <a:cubicBezTo>
                    <a:pt x="112" y="16"/>
                    <a:pt x="112" y="16"/>
                    <a:pt x="112" y="16"/>
                  </a:cubicBezTo>
                  <a:cubicBezTo>
                    <a:pt x="112" y="152"/>
                    <a:pt x="112" y="152"/>
                    <a:pt x="112" y="152"/>
                  </a:cubicBezTo>
                  <a:cubicBezTo>
                    <a:pt x="96" y="152"/>
                    <a:pt x="96" y="152"/>
                    <a:pt x="96" y="152"/>
                  </a:cubicBezTo>
                  <a:lnTo>
                    <a:pt x="96" y="16"/>
                  </a:lnTo>
                  <a:close/>
                  <a:moveTo>
                    <a:pt x="64" y="16"/>
                  </a:moveTo>
                  <a:cubicBezTo>
                    <a:pt x="80" y="16"/>
                    <a:pt x="80" y="16"/>
                    <a:pt x="80" y="16"/>
                  </a:cubicBezTo>
                  <a:cubicBezTo>
                    <a:pt x="80" y="152"/>
                    <a:pt x="80" y="152"/>
                    <a:pt x="80" y="152"/>
                  </a:cubicBezTo>
                  <a:cubicBezTo>
                    <a:pt x="64" y="152"/>
                    <a:pt x="64" y="152"/>
                    <a:pt x="64" y="152"/>
                  </a:cubicBezTo>
                  <a:lnTo>
                    <a:pt x="64" y="16"/>
                  </a:lnTo>
                  <a:close/>
                  <a:moveTo>
                    <a:pt x="32" y="16"/>
                  </a:moveTo>
                  <a:cubicBezTo>
                    <a:pt x="48" y="16"/>
                    <a:pt x="48" y="16"/>
                    <a:pt x="48" y="16"/>
                  </a:cubicBezTo>
                  <a:cubicBezTo>
                    <a:pt x="48" y="152"/>
                    <a:pt x="48" y="152"/>
                    <a:pt x="48" y="152"/>
                  </a:cubicBezTo>
                  <a:cubicBezTo>
                    <a:pt x="32" y="152"/>
                    <a:pt x="32" y="152"/>
                    <a:pt x="32" y="152"/>
                  </a:cubicBezTo>
                  <a:lnTo>
                    <a:pt x="32" y="16"/>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zh-CN" altLang="en-US" sz="1013">
                <a:solidFill>
                  <a:sysClr val="windowText" lastClr="000000"/>
                </a:solidFill>
                <a:latin typeface="Calibri"/>
                <a:ea typeface="宋体"/>
              </a:endParaRPr>
            </a:p>
          </p:txBody>
        </p:sp>
      </p:grpSp>
      <p:sp>
        <p:nvSpPr>
          <p:cNvPr id="27" name="TextBox 26"/>
          <p:cNvSpPr txBox="1"/>
          <p:nvPr/>
        </p:nvSpPr>
        <p:spPr>
          <a:xfrm>
            <a:off x="1795717" y="3242690"/>
            <a:ext cx="1463859" cy="323165"/>
          </a:xfrm>
          <a:prstGeom prst="rect">
            <a:avLst/>
          </a:prstGeom>
          <a:noFill/>
        </p:spPr>
        <p:txBody>
          <a:bodyPr wrap="square" rtlCol="0">
            <a:spAutoFit/>
          </a:bodyPr>
          <a:lstStyle/>
          <a:p>
            <a:pP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28" name="TextBox 27"/>
          <p:cNvSpPr txBox="1"/>
          <p:nvPr/>
        </p:nvSpPr>
        <p:spPr>
          <a:xfrm>
            <a:off x="1813191" y="3532534"/>
            <a:ext cx="2542787" cy="415498"/>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a:t>
            </a:r>
          </a:p>
        </p:txBody>
      </p:sp>
      <p:sp>
        <p:nvSpPr>
          <p:cNvPr id="29" name="TextBox 28"/>
          <p:cNvSpPr txBox="1"/>
          <p:nvPr/>
        </p:nvSpPr>
        <p:spPr>
          <a:xfrm>
            <a:off x="5508196" y="3242690"/>
            <a:ext cx="1463859" cy="323165"/>
          </a:xfrm>
          <a:prstGeom prst="rect">
            <a:avLst/>
          </a:prstGeom>
          <a:noFill/>
        </p:spPr>
        <p:txBody>
          <a:bodyPr wrap="square" rtlCol="0">
            <a:spAutoFit/>
          </a:bodyPr>
          <a:lstStyle/>
          <a:p>
            <a:pP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30" name="TextBox 29"/>
          <p:cNvSpPr txBox="1"/>
          <p:nvPr/>
        </p:nvSpPr>
        <p:spPr>
          <a:xfrm>
            <a:off x="5525670" y="3532534"/>
            <a:ext cx="2542787" cy="415498"/>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a:t>
            </a:r>
          </a:p>
        </p:txBody>
      </p:sp>
      <p:sp>
        <p:nvSpPr>
          <p:cNvPr id="37" name="TextBox 36"/>
          <p:cNvSpPr txBox="1"/>
          <p:nvPr/>
        </p:nvSpPr>
        <p:spPr>
          <a:xfrm>
            <a:off x="1795717" y="4211749"/>
            <a:ext cx="1463859" cy="323165"/>
          </a:xfrm>
          <a:prstGeom prst="rect">
            <a:avLst/>
          </a:prstGeom>
          <a:noFill/>
        </p:spPr>
        <p:txBody>
          <a:bodyPr wrap="square" rtlCol="0">
            <a:spAutoFit/>
          </a:bodyPr>
          <a:lstStyle/>
          <a:p>
            <a:pP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38" name="TextBox 37"/>
          <p:cNvSpPr txBox="1"/>
          <p:nvPr/>
        </p:nvSpPr>
        <p:spPr>
          <a:xfrm>
            <a:off x="1813191" y="4501593"/>
            <a:ext cx="2542787" cy="415498"/>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a:t>
            </a:r>
          </a:p>
        </p:txBody>
      </p:sp>
      <p:sp>
        <p:nvSpPr>
          <p:cNvPr id="39" name="TextBox 38"/>
          <p:cNvSpPr txBox="1"/>
          <p:nvPr/>
        </p:nvSpPr>
        <p:spPr>
          <a:xfrm>
            <a:off x="5508196" y="4211749"/>
            <a:ext cx="1463859" cy="323165"/>
          </a:xfrm>
          <a:prstGeom prst="rect">
            <a:avLst/>
          </a:prstGeom>
          <a:noFill/>
        </p:spPr>
        <p:txBody>
          <a:bodyPr wrap="square" rtlCol="0">
            <a:spAutoFit/>
          </a:bodyPr>
          <a:lstStyle/>
          <a:p>
            <a:pP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40" name="TextBox 39"/>
          <p:cNvSpPr txBox="1"/>
          <p:nvPr/>
        </p:nvSpPr>
        <p:spPr>
          <a:xfrm>
            <a:off x="5525670" y="4501593"/>
            <a:ext cx="2542787" cy="415498"/>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a:t>
            </a:r>
          </a:p>
        </p:txBody>
      </p:sp>
      <p:pic>
        <p:nvPicPr>
          <p:cNvPr id="6146" name="Picture 2" descr="D:\360data\重要数据\桌面\6bca7b480729fbd7df2fb3bcbd04e06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8454" y="982163"/>
            <a:ext cx="2813486" cy="1997575"/>
          </a:xfrm>
          <a:prstGeom prst="rect">
            <a:avLst/>
          </a:prstGeom>
          <a:noFill/>
          <a:ln w="12700">
            <a:solidFill>
              <a:srgbClr val="FF781D"/>
            </a:solidFill>
          </a:ln>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4458293" y="1042815"/>
            <a:ext cx="1463859" cy="323165"/>
          </a:xfrm>
          <a:prstGeom prst="rect">
            <a:avLst/>
          </a:prstGeom>
          <a:noFill/>
        </p:spPr>
        <p:txBody>
          <a:bodyPr wrap="square" rtlCol="0">
            <a:spAutoFit/>
          </a:bodyPr>
          <a:lstStyle/>
          <a:p>
            <a:pP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42" name="TextBox 41"/>
          <p:cNvSpPr txBox="1"/>
          <p:nvPr/>
        </p:nvSpPr>
        <p:spPr>
          <a:xfrm>
            <a:off x="4475768" y="1386666"/>
            <a:ext cx="3498613" cy="1154162"/>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单击添加文本单击添加文本单击添加文本单击添加文本单击添加文本单击添加文本单击添加文本单击添加文本单击添加文本单击添加文本单击添加文本单击</a:t>
            </a:r>
            <a:endParaRPr lang="en-US" altLang="zh-CN" sz="1050">
              <a:solidFill>
                <a:prstClr val="white"/>
              </a:solidFill>
              <a:latin typeface="华文细黑" pitchFamily="2" charset="-122"/>
              <a:ea typeface="华文细黑" pitchFamily="2" charset="-122"/>
              <a:cs typeface="华文黑体" pitchFamily="2" charset="-122"/>
            </a:endParaRPr>
          </a:p>
          <a:p>
            <a:pPr defTabSz="685800" fontAlgn="auto">
              <a:spcBef>
                <a:spcPts val="0"/>
              </a:spcBef>
              <a:spcAft>
                <a:spcPts val="0"/>
              </a:spcAft>
            </a:pPr>
            <a:endParaRPr lang="en-US" altLang="zh-CN" sz="600">
              <a:solidFill>
                <a:prstClr val="white"/>
              </a:solidFill>
              <a:latin typeface="华文细黑" pitchFamily="2" charset="-122"/>
              <a:ea typeface="华文细黑" pitchFamily="2" charset="-122"/>
              <a:cs typeface="华文黑体" pitchFamily="2" charset="-122"/>
            </a:endParaRPr>
          </a:p>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单击添加文本单击添加文本单击添加文本单击添加文本单击添加文本单击添加文本单击添加文本单击添加文本单击添加文本单击添加文本</a:t>
            </a:r>
          </a:p>
        </p:txBody>
      </p:sp>
    </p:spTree>
    <p:extLst>
      <p:ext uri="{BB962C8B-B14F-4D97-AF65-F5344CB8AC3E}">
        <p14:creationId xmlns:p14="http://schemas.microsoft.com/office/powerpoint/2010/main" val="368397090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fade">
                                      <p:cBhvr>
                                        <p:cTn id="11" dur="1000"/>
                                        <p:tgtEl>
                                          <p:spTgt spid="6146"/>
                                        </p:tgtEl>
                                      </p:cBhvr>
                                    </p:animEffect>
                                    <p:anim calcmode="lin" valueType="num">
                                      <p:cBhvr>
                                        <p:cTn id="12" dur="1000" fill="hold"/>
                                        <p:tgtEl>
                                          <p:spTgt spid="6146"/>
                                        </p:tgtEl>
                                        <p:attrNameLst>
                                          <p:attrName>ppt_x</p:attrName>
                                        </p:attrNameLst>
                                      </p:cBhvr>
                                      <p:tavLst>
                                        <p:tav tm="0">
                                          <p:val>
                                            <p:strVal val="#ppt_x"/>
                                          </p:val>
                                        </p:tav>
                                        <p:tav tm="100000">
                                          <p:val>
                                            <p:strVal val="#ppt_x"/>
                                          </p:val>
                                        </p:tav>
                                      </p:tavLst>
                                    </p:anim>
                                    <p:anim calcmode="lin" valueType="num">
                                      <p:cBhvr>
                                        <p:cTn id="13" dur="900" decel="100000" fill="hold"/>
                                        <p:tgtEl>
                                          <p:spTgt spid="614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146"/>
                                        </p:tgtEl>
                                        <p:attrNameLst>
                                          <p:attrName>ppt_y</p:attrName>
                                        </p:attrNameLst>
                                      </p:cBhvr>
                                      <p:tavLst>
                                        <p:tav tm="0">
                                          <p:val>
                                            <p:strVal val="#ppt_y-.03"/>
                                          </p:val>
                                        </p:tav>
                                        <p:tav tm="100000">
                                          <p:val>
                                            <p:strVal val="#ppt_y"/>
                                          </p:val>
                                        </p:tav>
                                      </p:tavLst>
                                    </p:anim>
                                  </p:childTnLst>
                                </p:cTn>
                              </p:par>
                              <p:par>
                                <p:cTn id="15" presetID="22" presetClass="entr" presetSubtype="8" fill="hold" grpId="0" nodeType="withEffect">
                                  <p:stCondLst>
                                    <p:cond delay="100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par>
                                <p:cTn id="18" presetID="22" presetClass="entr" presetSubtype="8" fill="hold" grpId="0" nodeType="withEffect">
                                  <p:stCondLst>
                                    <p:cond delay="100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par>
                                <p:cTn id="21" presetID="2" presetClass="entr" presetSubtype="4" fill="hold" nodeType="withEffect">
                                  <p:stCondLst>
                                    <p:cond delay="13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3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30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30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30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130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30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30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30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ppt_x"/>
                                          </p:val>
                                        </p:tav>
                                        <p:tav tm="100000">
                                          <p:val>
                                            <p:strVal val="#ppt_x"/>
                                          </p:val>
                                        </p:tav>
                                      </p:tavLst>
                                    </p:anim>
                                    <p:anim calcmode="lin" valueType="num">
                                      <p:cBhvr additive="base">
                                        <p:cTn id="56" dur="500" fill="hold"/>
                                        <p:tgtEl>
                                          <p:spTgt spid="3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30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ppt_x"/>
                                          </p:val>
                                        </p:tav>
                                        <p:tav tm="100000">
                                          <p:val>
                                            <p:strVal val="#ppt_x"/>
                                          </p:val>
                                        </p:tav>
                                      </p:tavLst>
                                    </p:anim>
                                    <p:anim calcmode="lin" valueType="num">
                                      <p:cBhvr additive="base">
                                        <p:cTn id="60" dur="500" fill="hold"/>
                                        <p:tgtEl>
                                          <p:spTgt spid="3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30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ppt_x"/>
                                          </p:val>
                                        </p:tav>
                                        <p:tav tm="100000">
                                          <p:val>
                                            <p:strVal val="#ppt_x"/>
                                          </p:val>
                                        </p:tav>
                                      </p:tavLst>
                                    </p:anim>
                                    <p:anim calcmode="lin" valueType="num">
                                      <p:cBhvr additive="base">
                                        <p:cTn id="64" dur="500" fill="hold"/>
                                        <p:tgtEl>
                                          <p:spTgt spid="3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30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500" fill="hold"/>
                                        <p:tgtEl>
                                          <p:spTgt spid="40"/>
                                        </p:tgtEl>
                                        <p:attrNameLst>
                                          <p:attrName>ppt_x</p:attrName>
                                        </p:attrNameLst>
                                      </p:cBhvr>
                                      <p:tavLst>
                                        <p:tav tm="0">
                                          <p:val>
                                            <p:strVal val="#ppt_x"/>
                                          </p:val>
                                        </p:tav>
                                        <p:tav tm="100000">
                                          <p:val>
                                            <p:strVal val="#ppt_x"/>
                                          </p:val>
                                        </p:tav>
                                      </p:tavLst>
                                    </p:anim>
                                    <p:anim calcmode="lin" valueType="num">
                                      <p:cBhvr additive="base">
                                        <p:cTn id="6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29" grpId="0"/>
      <p:bldP spid="30" grpId="0"/>
      <p:bldP spid="37" grpId="0"/>
      <p:bldP spid="38" grpId="0"/>
      <p:bldP spid="39" grpId="0"/>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sp>
        <p:nvSpPr>
          <p:cNvPr id="9" name="矩形 8"/>
          <p:cNvSpPr/>
          <p:nvPr/>
        </p:nvSpPr>
        <p:spPr>
          <a:xfrm>
            <a:off x="1277636" y="1437626"/>
            <a:ext cx="2908489" cy="298245"/>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1500">
                <a:solidFill>
                  <a:prstClr val="white"/>
                </a:solidFill>
                <a:latin typeface="华文细黑" pitchFamily="2" charset="-122"/>
                <a:ea typeface="华文细黑" pitchFamily="2" charset="-122"/>
                <a:cs typeface="华文黑体" pitchFamily="2" charset="-122"/>
              </a:rPr>
              <a:t>  点击添加标题</a:t>
            </a:r>
          </a:p>
        </p:txBody>
      </p:sp>
      <p:sp>
        <p:nvSpPr>
          <p:cNvPr id="2" name="矩形 1"/>
          <p:cNvSpPr/>
          <p:nvPr/>
        </p:nvSpPr>
        <p:spPr>
          <a:xfrm>
            <a:off x="1277634" y="1799994"/>
            <a:ext cx="2646878" cy="276999"/>
          </a:xfrm>
          <a:prstGeom prst="rect">
            <a:avLst/>
          </a:prstGeom>
        </p:spPr>
        <p:txBody>
          <a:bodyPr wrap="none">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单击添加文本单击添加文本单击添加</a:t>
            </a:r>
            <a:endParaRPr lang="zh-CN" altLang="en-US" sz="1200">
              <a:solidFill>
                <a:prstClr val="black"/>
              </a:solidFill>
              <a:latin typeface="等线"/>
              <a:ea typeface="微软雅黑"/>
            </a:endParaRPr>
          </a:p>
        </p:txBody>
      </p:sp>
      <p:sp>
        <p:nvSpPr>
          <p:cNvPr id="3" name="椭圆 2"/>
          <p:cNvSpPr/>
          <p:nvPr/>
        </p:nvSpPr>
        <p:spPr>
          <a:xfrm>
            <a:off x="5057993" y="1476758"/>
            <a:ext cx="1728319" cy="1728319"/>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7" name="椭圆 16"/>
          <p:cNvSpPr/>
          <p:nvPr/>
        </p:nvSpPr>
        <p:spPr>
          <a:xfrm>
            <a:off x="6344664" y="1517423"/>
            <a:ext cx="2289487" cy="2289487"/>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8" name="椭圆 17"/>
          <p:cNvSpPr/>
          <p:nvPr/>
        </p:nvSpPr>
        <p:spPr>
          <a:xfrm>
            <a:off x="5572534" y="2517620"/>
            <a:ext cx="1728319" cy="1728319"/>
          </a:xfrm>
          <a:prstGeom prst="ellipse">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9" name="椭圆 18"/>
          <p:cNvSpPr/>
          <p:nvPr/>
        </p:nvSpPr>
        <p:spPr>
          <a:xfrm>
            <a:off x="6344661" y="1879792"/>
            <a:ext cx="441648" cy="1169165"/>
          </a:xfrm>
          <a:custGeom>
            <a:avLst/>
            <a:gdLst/>
            <a:ahLst/>
            <a:cxnLst/>
            <a:rect l="l" t="t" r="r" b="b"/>
            <a:pathLst>
              <a:path w="588864" h="1558887">
                <a:moveTo>
                  <a:pt x="411656" y="0"/>
                </a:moveTo>
                <a:cubicBezTo>
                  <a:pt x="524298" y="176821"/>
                  <a:pt x="588864" y="386869"/>
                  <a:pt x="588864" y="611998"/>
                </a:cubicBezTo>
                <a:cubicBezTo>
                  <a:pt x="588864" y="1004605"/>
                  <a:pt x="392502" y="1351348"/>
                  <a:pt x="92291" y="1558887"/>
                </a:cubicBezTo>
                <a:cubicBezTo>
                  <a:pt x="31956" y="1397444"/>
                  <a:pt x="0" y="1222619"/>
                  <a:pt x="0" y="1040331"/>
                </a:cubicBezTo>
                <a:cubicBezTo>
                  <a:pt x="0" y="637777"/>
                  <a:pt x="155840" y="271621"/>
                  <a:pt x="411656" y="0"/>
                </a:cubicBezTo>
                <a:close/>
              </a:path>
            </a:pathLst>
          </a:custGeom>
          <a:solidFill>
            <a:srgbClr val="4AB3D0"/>
          </a:solid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1" name="椭圆 20"/>
          <p:cNvSpPr/>
          <p:nvPr/>
        </p:nvSpPr>
        <p:spPr>
          <a:xfrm>
            <a:off x="5607498" y="2517617"/>
            <a:ext cx="1146292" cy="687458"/>
          </a:xfrm>
          <a:custGeom>
            <a:avLst/>
            <a:gdLst/>
            <a:ahLst/>
            <a:cxnLst/>
            <a:rect l="l" t="t" r="r" b="b"/>
            <a:pathLst>
              <a:path w="1528389" h="916610">
                <a:moveTo>
                  <a:pt x="1107222" y="0"/>
                </a:moveTo>
                <a:cubicBezTo>
                  <a:pt x="1256013" y="0"/>
                  <a:pt x="1398216" y="28203"/>
                  <a:pt x="1528389" y="80545"/>
                </a:cubicBezTo>
                <a:cubicBezTo>
                  <a:pt x="1391880" y="563324"/>
                  <a:pt x="947781" y="916610"/>
                  <a:pt x="421167" y="916610"/>
                </a:cubicBezTo>
                <a:cubicBezTo>
                  <a:pt x="272376" y="916610"/>
                  <a:pt x="130173" y="888407"/>
                  <a:pt x="0" y="836065"/>
                </a:cubicBezTo>
                <a:cubicBezTo>
                  <a:pt x="136509" y="353286"/>
                  <a:pt x="580608" y="0"/>
                  <a:pt x="1107222" y="0"/>
                </a:cubicBezTo>
                <a:close/>
              </a:path>
            </a:pathLst>
          </a:custGeom>
          <a:solidFill>
            <a:srgbClr val="4AB3D0"/>
          </a:solid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4" name="椭圆 23"/>
          <p:cNvSpPr/>
          <p:nvPr/>
        </p:nvSpPr>
        <p:spPr>
          <a:xfrm>
            <a:off x="6345259" y="2520070"/>
            <a:ext cx="956189" cy="1252922"/>
          </a:xfrm>
          <a:custGeom>
            <a:avLst/>
            <a:gdLst/>
            <a:ahLst/>
            <a:cxnLst/>
            <a:rect l="l" t="t" r="r" b="b"/>
            <a:pathLst>
              <a:path w="1274919" h="1670562">
                <a:moveTo>
                  <a:pt x="122706" y="0"/>
                </a:moveTo>
                <a:cubicBezTo>
                  <a:pt x="759056" y="0"/>
                  <a:pt x="1274919" y="515863"/>
                  <a:pt x="1274919" y="1152213"/>
                </a:cubicBezTo>
                <a:cubicBezTo>
                  <a:pt x="1274919" y="1338862"/>
                  <a:pt x="1230539" y="1515144"/>
                  <a:pt x="1150722" y="1670562"/>
                </a:cubicBezTo>
                <a:cubicBezTo>
                  <a:pt x="489149" y="1504867"/>
                  <a:pt x="0" y="905922"/>
                  <a:pt x="0" y="192730"/>
                </a:cubicBezTo>
                <a:cubicBezTo>
                  <a:pt x="0" y="129311"/>
                  <a:pt x="3868" y="66795"/>
                  <a:pt x="12629" y="5559"/>
                </a:cubicBezTo>
                <a:cubicBezTo>
                  <a:pt x="48836" y="1757"/>
                  <a:pt x="85566" y="0"/>
                  <a:pt x="122706" y="0"/>
                </a:cubicBezTo>
                <a:close/>
              </a:path>
            </a:pathLst>
          </a:custGeom>
          <a:solidFill>
            <a:srgbClr val="4AB3D0"/>
          </a:solid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0" name="椭圆 18"/>
          <p:cNvSpPr/>
          <p:nvPr/>
        </p:nvSpPr>
        <p:spPr>
          <a:xfrm>
            <a:off x="6345635" y="2518286"/>
            <a:ext cx="405692" cy="528885"/>
          </a:xfrm>
          <a:custGeom>
            <a:avLst/>
            <a:gdLst/>
            <a:ahLst/>
            <a:cxnLst/>
            <a:rect l="l" t="t" r="r" b="b"/>
            <a:pathLst>
              <a:path w="540923" h="705180">
                <a:moveTo>
                  <a:pt x="122706" y="0"/>
                </a:moveTo>
                <a:cubicBezTo>
                  <a:pt x="270386" y="0"/>
                  <a:pt x="411576" y="27783"/>
                  <a:pt x="540923" y="79465"/>
                </a:cubicBezTo>
                <a:lnTo>
                  <a:pt x="523043" y="135306"/>
                </a:lnTo>
                <a:lnTo>
                  <a:pt x="498733" y="200413"/>
                </a:lnTo>
                <a:lnTo>
                  <a:pt x="456612" y="291907"/>
                </a:lnTo>
                <a:lnTo>
                  <a:pt x="437723" y="324937"/>
                </a:lnTo>
                <a:cubicBezTo>
                  <a:pt x="376133" y="436177"/>
                  <a:pt x="295593" y="535331"/>
                  <a:pt x="201017" y="619033"/>
                </a:cubicBezTo>
                <a:lnTo>
                  <a:pt x="197459" y="622238"/>
                </a:lnTo>
                <a:cubicBezTo>
                  <a:pt x="163880" y="651940"/>
                  <a:pt x="128477" y="679616"/>
                  <a:pt x="91497" y="705180"/>
                </a:cubicBezTo>
                <a:cubicBezTo>
                  <a:pt x="48879" y="591143"/>
                  <a:pt x="20420" y="470429"/>
                  <a:pt x="8234" y="345035"/>
                </a:cubicBezTo>
                <a:cubicBezTo>
                  <a:pt x="2544" y="294988"/>
                  <a:pt x="0" y="244156"/>
                  <a:pt x="0" y="192730"/>
                </a:cubicBezTo>
                <a:cubicBezTo>
                  <a:pt x="0" y="129311"/>
                  <a:pt x="3868" y="66795"/>
                  <a:pt x="12629" y="5559"/>
                </a:cubicBezTo>
                <a:cubicBezTo>
                  <a:pt x="48836" y="1757"/>
                  <a:pt x="85566" y="0"/>
                  <a:pt x="122706" y="0"/>
                </a:cubicBezTo>
                <a:close/>
              </a:path>
            </a:pathLst>
          </a:custGeom>
          <a:solidFill>
            <a:srgbClr val="47A7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endParaRPr lang="zh-CN" altLang="en-US" sz="1500">
              <a:solidFill>
                <a:prstClr val="white"/>
              </a:solidFill>
              <a:latin typeface="华文细黑" pitchFamily="2" charset="-122"/>
              <a:ea typeface="华文细黑" pitchFamily="2" charset="-122"/>
              <a:cs typeface="华文黑体" pitchFamily="2" charset="-122"/>
            </a:endParaRPr>
          </a:p>
        </p:txBody>
      </p:sp>
      <p:sp>
        <p:nvSpPr>
          <p:cNvPr id="41" name="矩形 40"/>
          <p:cNvSpPr/>
          <p:nvPr/>
        </p:nvSpPr>
        <p:spPr>
          <a:xfrm>
            <a:off x="1277636" y="2144526"/>
            <a:ext cx="2908489" cy="298245"/>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1500">
                <a:solidFill>
                  <a:prstClr val="white"/>
                </a:solidFill>
                <a:latin typeface="华文细黑" pitchFamily="2" charset="-122"/>
                <a:ea typeface="华文细黑" pitchFamily="2" charset="-122"/>
                <a:cs typeface="华文黑体" pitchFamily="2" charset="-122"/>
              </a:rPr>
              <a:t>  点击添加标题</a:t>
            </a:r>
          </a:p>
        </p:txBody>
      </p:sp>
      <p:sp>
        <p:nvSpPr>
          <p:cNvPr id="42" name="矩形 41"/>
          <p:cNvSpPr/>
          <p:nvPr/>
        </p:nvSpPr>
        <p:spPr>
          <a:xfrm>
            <a:off x="1277634" y="2506894"/>
            <a:ext cx="2646878" cy="276999"/>
          </a:xfrm>
          <a:prstGeom prst="rect">
            <a:avLst/>
          </a:prstGeom>
        </p:spPr>
        <p:txBody>
          <a:bodyPr wrap="none">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单击添加文本单击添加文本单击添加</a:t>
            </a:r>
            <a:endParaRPr lang="zh-CN" altLang="en-US" sz="1200">
              <a:solidFill>
                <a:prstClr val="black"/>
              </a:solidFill>
              <a:latin typeface="等线"/>
              <a:ea typeface="微软雅黑"/>
            </a:endParaRPr>
          </a:p>
        </p:txBody>
      </p:sp>
      <p:sp>
        <p:nvSpPr>
          <p:cNvPr id="43" name="矩形 42"/>
          <p:cNvSpPr/>
          <p:nvPr/>
        </p:nvSpPr>
        <p:spPr>
          <a:xfrm>
            <a:off x="1277636" y="2917612"/>
            <a:ext cx="2908489" cy="298245"/>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1500">
                <a:solidFill>
                  <a:prstClr val="white"/>
                </a:solidFill>
                <a:latin typeface="华文细黑" pitchFamily="2" charset="-122"/>
                <a:ea typeface="华文细黑" pitchFamily="2" charset="-122"/>
                <a:cs typeface="华文黑体" pitchFamily="2" charset="-122"/>
              </a:rPr>
              <a:t>  点击添加标题</a:t>
            </a:r>
          </a:p>
        </p:txBody>
      </p:sp>
      <p:sp>
        <p:nvSpPr>
          <p:cNvPr id="44" name="矩形 43"/>
          <p:cNvSpPr/>
          <p:nvPr/>
        </p:nvSpPr>
        <p:spPr>
          <a:xfrm>
            <a:off x="1277634" y="3279981"/>
            <a:ext cx="2646878" cy="276999"/>
          </a:xfrm>
          <a:prstGeom prst="rect">
            <a:avLst/>
          </a:prstGeom>
        </p:spPr>
        <p:txBody>
          <a:bodyPr wrap="none">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单击添加文本单击添加文本单击添加</a:t>
            </a:r>
            <a:endParaRPr lang="zh-CN" altLang="en-US" sz="1200">
              <a:solidFill>
                <a:prstClr val="black"/>
              </a:solidFill>
              <a:latin typeface="等线"/>
              <a:ea typeface="微软雅黑"/>
            </a:endParaRPr>
          </a:p>
        </p:txBody>
      </p:sp>
      <p:sp>
        <p:nvSpPr>
          <p:cNvPr id="45" name="矩形 44"/>
          <p:cNvSpPr/>
          <p:nvPr/>
        </p:nvSpPr>
        <p:spPr>
          <a:xfrm>
            <a:off x="1277636" y="3693196"/>
            <a:ext cx="2908489" cy="298245"/>
          </a:xfrm>
          <a:prstGeom prst="rect">
            <a:avLst/>
          </a:prstGeom>
          <a:solidFill>
            <a:srgbClr val="47A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1500">
                <a:solidFill>
                  <a:prstClr val="white"/>
                </a:solidFill>
                <a:latin typeface="华文细黑" pitchFamily="2" charset="-122"/>
                <a:ea typeface="华文细黑" pitchFamily="2" charset="-122"/>
                <a:cs typeface="华文黑体" pitchFamily="2" charset="-122"/>
              </a:rPr>
              <a:t>  点击添加标题</a:t>
            </a:r>
          </a:p>
        </p:txBody>
      </p:sp>
      <p:sp>
        <p:nvSpPr>
          <p:cNvPr id="46" name="矩形 45"/>
          <p:cNvSpPr/>
          <p:nvPr/>
        </p:nvSpPr>
        <p:spPr>
          <a:xfrm>
            <a:off x="1277634" y="4055564"/>
            <a:ext cx="2646878" cy="276999"/>
          </a:xfrm>
          <a:prstGeom prst="rect">
            <a:avLst/>
          </a:prstGeom>
        </p:spPr>
        <p:txBody>
          <a:bodyPr wrap="none">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单击添加文本单击添加文本单击添加</a:t>
            </a:r>
            <a:endParaRPr lang="zh-CN" altLang="en-US" sz="1200">
              <a:solidFill>
                <a:prstClr val="black"/>
              </a:solidFill>
              <a:latin typeface="等线"/>
              <a:ea typeface="微软雅黑"/>
            </a:endParaRPr>
          </a:p>
        </p:txBody>
      </p:sp>
    </p:spTree>
    <p:extLst>
      <p:ext uri="{BB962C8B-B14F-4D97-AF65-F5344CB8AC3E}">
        <p14:creationId xmlns:p14="http://schemas.microsoft.com/office/powerpoint/2010/main" val="427853826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26" presetClass="emph" presetSubtype="0" repeatCount="2000" fill="hold" grpId="1" nodeType="withEffect">
                                  <p:stCondLst>
                                    <p:cond delay="1500"/>
                                  </p:stCondLst>
                                  <p:childTnLst>
                                    <p:animEffect transition="out" filter="fade">
                                      <p:cBhvr>
                                        <p:cTn id="27" dur="500" tmFilter="0, 0; .2, .5; .8, .5; 1, 0"/>
                                        <p:tgtEl>
                                          <p:spTgt spid="19"/>
                                        </p:tgtEl>
                                      </p:cBhvr>
                                    </p:animEffect>
                                    <p:animScale>
                                      <p:cBhvr>
                                        <p:cTn id="28" dur="250" autoRev="1" fill="hold"/>
                                        <p:tgtEl>
                                          <p:spTgt spid="19"/>
                                        </p:tgtEl>
                                      </p:cBhvr>
                                      <p:by x="105000" y="105000"/>
                                    </p:animScale>
                                  </p:childTnLst>
                                </p:cTn>
                              </p:par>
                              <p:par>
                                <p:cTn id="29" presetID="10" presetClass="entr" presetSubtype="0" fill="hold" grpId="0" nodeType="withEffect">
                                  <p:stCondLst>
                                    <p:cond delay="20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26" presetClass="emph" presetSubtype="0" repeatCount="2000" fill="hold" grpId="1" nodeType="withEffect">
                                  <p:stCondLst>
                                    <p:cond delay="2500"/>
                                  </p:stCondLst>
                                  <p:childTnLst>
                                    <p:animEffect transition="out" filter="fade">
                                      <p:cBhvr>
                                        <p:cTn id="33" dur="500" tmFilter="0, 0; .2, .5; .8, .5; 1, 0"/>
                                        <p:tgtEl>
                                          <p:spTgt spid="21"/>
                                        </p:tgtEl>
                                      </p:cBhvr>
                                    </p:animEffect>
                                    <p:animScale>
                                      <p:cBhvr>
                                        <p:cTn id="34" dur="250" autoRev="1" fill="hold"/>
                                        <p:tgtEl>
                                          <p:spTgt spid="21"/>
                                        </p:tgtEl>
                                      </p:cBhvr>
                                      <p:by x="105000" y="105000"/>
                                    </p:animScale>
                                  </p:childTnLst>
                                </p:cTn>
                              </p:par>
                              <p:par>
                                <p:cTn id="35" presetID="10" presetClass="entr" presetSubtype="0" fill="hold" grpId="0" nodeType="withEffect">
                                  <p:stCondLst>
                                    <p:cond delay="30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26" presetClass="emph" presetSubtype="0" repeatCount="2000" fill="hold" grpId="1" nodeType="withEffect">
                                  <p:stCondLst>
                                    <p:cond delay="3500"/>
                                  </p:stCondLst>
                                  <p:childTnLst>
                                    <p:animEffect transition="out" filter="fade">
                                      <p:cBhvr>
                                        <p:cTn id="39" dur="500" tmFilter="0, 0; .2, .5; .8, .5; 1, 0"/>
                                        <p:tgtEl>
                                          <p:spTgt spid="24"/>
                                        </p:tgtEl>
                                      </p:cBhvr>
                                    </p:animEffect>
                                    <p:animScale>
                                      <p:cBhvr>
                                        <p:cTn id="40" dur="250" autoRev="1" fill="hold"/>
                                        <p:tgtEl>
                                          <p:spTgt spid="24"/>
                                        </p:tgtEl>
                                      </p:cBhvr>
                                      <p:by x="105000" y="105000"/>
                                    </p:animScale>
                                  </p:childTnLst>
                                </p:cTn>
                              </p:par>
                              <p:par>
                                <p:cTn id="41" presetID="10" presetClass="entr" presetSubtype="0" fill="hold" grpId="0" nodeType="withEffect">
                                  <p:stCondLst>
                                    <p:cond delay="400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par>
                                <p:cTn id="44" presetID="26" presetClass="emph" presetSubtype="0" fill="hold" grpId="1" nodeType="withEffect">
                                  <p:stCondLst>
                                    <p:cond delay="4500"/>
                                  </p:stCondLst>
                                  <p:childTnLst>
                                    <p:animEffect transition="out" filter="fade">
                                      <p:cBhvr>
                                        <p:cTn id="45" dur="500" tmFilter="0, 0; .2, .5; .8, .5; 1, 0"/>
                                        <p:tgtEl>
                                          <p:spTgt spid="30"/>
                                        </p:tgtEl>
                                      </p:cBhvr>
                                    </p:animEffect>
                                    <p:animScale>
                                      <p:cBhvr>
                                        <p:cTn id="46" dur="250" autoRev="1" fill="hold"/>
                                        <p:tgtEl>
                                          <p:spTgt spid="30"/>
                                        </p:tgtEl>
                                      </p:cBhvr>
                                      <p:by x="105000" y="105000"/>
                                    </p:animScale>
                                  </p:childTnLst>
                                </p:cTn>
                              </p:par>
                              <p:par>
                                <p:cTn id="47" presetID="14" presetClass="entr" presetSubtype="10" fill="hold" grpId="0" nodeType="withEffect">
                                  <p:stCondLst>
                                    <p:cond delay="1000"/>
                                  </p:stCondLst>
                                  <p:childTnLst>
                                    <p:set>
                                      <p:cBhvr>
                                        <p:cTn id="48" dur="1" fill="hold">
                                          <p:stCondLst>
                                            <p:cond delay="0"/>
                                          </p:stCondLst>
                                        </p:cTn>
                                        <p:tgtEl>
                                          <p:spTgt spid="9"/>
                                        </p:tgtEl>
                                        <p:attrNameLst>
                                          <p:attrName>style.visibility</p:attrName>
                                        </p:attrNameLst>
                                      </p:cBhvr>
                                      <p:to>
                                        <p:strVal val="visible"/>
                                      </p:to>
                                    </p:set>
                                    <p:animEffect transition="in" filter="randombar(horizontal)">
                                      <p:cBhvr>
                                        <p:cTn id="49" dur="500"/>
                                        <p:tgtEl>
                                          <p:spTgt spid="9"/>
                                        </p:tgtEl>
                                      </p:cBhvr>
                                    </p:animEffect>
                                  </p:childTnLst>
                                </p:cTn>
                              </p:par>
                              <p:par>
                                <p:cTn id="50" presetID="14" presetClass="entr" presetSubtype="10" fill="hold" grpId="0" nodeType="withEffect">
                                  <p:stCondLst>
                                    <p:cond delay="1000"/>
                                  </p:stCondLst>
                                  <p:childTnLst>
                                    <p:set>
                                      <p:cBhvr>
                                        <p:cTn id="51" dur="1" fill="hold">
                                          <p:stCondLst>
                                            <p:cond delay="0"/>
                                          </p:stCondLst>
                                        </p:cTn>
                                        <p:tgtEl>
                                          <p:spTgt spid="2"/>
                                        </p:tgtEl>
                                        <p:attrNameLst>
                                          <p:attrName>style.visibility</p:attrName>
                                        </p:attrNameLst>
                                      </p:cBhvr>
                                      <p:to>
                                        <p:strVal val="visible"/>
                                      </p:to>
                                    </p:set>
                                    <p:animEffect transition="in" filter="randombar(horizontal)">
                                      <p:cBhvr>
                                        <p:cTn id="52" dur="500"/>
                                        <p:tgtEl>
                                          <p:spTgt spid="2"/>
                                        </p:tgtEl>
                                      </p:cBhvr>
                                    </p:animEffect>
                                  </p:childTnLst>
                                </p:cTn>
                              </p:par>
                              <p:par>
                                <p:cTn id="53" presetID="14" presetClass="entr" presetSubtype="10" fill="hold" grpId="0" nodeType="withEffect">
                                  <p:stCondLst>
                                    <p:cond delay="2000"/>
                                  </p:stCondLst>
                                  <p:childTnLst>
                                    <p:set>
                                      <p:cBhvr>
                                        <p:cTn id="54" dur="1" fill="hold">
                                          <p:stCondLst>
                                            <p:cond delay="0"/>
                                          </p:stCondLst>
                                        </p:cTn>
                                        <p:tgtEl>
                                          <p:spTgt spid="41"/>
                                        </p:tgtEl>
                                        <p:attrNameLst>
                                          <p:attrName>style.visibility</p:attrName>
                                        </p:attrNameLst>
                                      </p:cBhvr>
                                      <p:to>
                                        <p:strVal val="visible"/>
                                      </p:to>
                                    </p:set>
                                    <p:animEffect transition="in" filter="randombar(horizontal)">
                                      <p:cBhvr>
                                        <p:cTn id="55" dur="500"/>
                                        <p:tgtEl>
                                          <p:spTgt spid="41"/>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42"/>
                                        </p:tgtEl>
                                        <p:attrNameLst>
                                          <p:attrName>style.visibility</p:attrName>
                                        </p:attrNameLst>
                                      </p:cBhvr>
                                      <p:to>
                                        <p:strVal val="visible"/>
                                      </p:to>
                                    </p:set>
                                    <p:animEffect transition="in" filter="randombar(horizontal)">
                                      <p:cBhvr>
                                        <p:cTn id="58" dur="500"/>
                                        <p:tgtEl>
                                          <p:spTgt spid="42"/>
                                        </p:tgtEl>
                                      </p:cBhvr>
                                    </p:animEffect>
                                  </p:childTnLst>
                                </p:cTn>
                              </p:par>
                              <p:par>
                                <p:cTn id="59" presetID="14" presetClass="entr" presetSubtype="10" fill="hold" grpId="0" nodeType="withEffect">
                                  <p:stCondLst>
                                    <p:cond delay="3000"/>
                                  </p:stCondLst>
                                  <p:childTnLst>
                                    <p:set>
                                      <p:cBhvr>
                                        <p:cTn id="60" dur="1" fill="hold">
                                          <p:stCondLst>
                                            <p:cond delay="0"/>
                                          </p:stCondLst>
                                        </p:cTn>
                                        <p:tgtEl>
                                          <p:spTgt spid="43"/>
                                        </p:tgtEl>
                                        <p:attrNameLst>
                                          <p:attrName>style.visibility</p:attrName>
                                        </p:attrNameLst>
                                      </p:cBhvr>
                                      <p:to>
                                        <p:strVal val="visible"/>
                                      </p:to>
                                    </p:set>
                                    <p:animEffect transition="in" filter="randombar(horizontal)">
                                      <p:cBhvr>
                                        <p:cTn id="61" dur="500"/>
                                        <p:tgtEl>
                                          <p:spTgt spid="43"/>
                                        </p:tgtEl>
                                      </p:cBhvr>
                                    </p:animEffect>
                                  </p:childTnLst>
                                </p:cTn>
                              </p:par>
                              <p:par>
                                <p:cTn id="62" presetID="14" presetClass="entr" presetSubtype="10" fill="hold" grpId="0" nodeType="withEffect">
                                  <p:stCondLst>
                                    <p:cond delay="3000"/>
                                  </p:stCondLst>
                                  <p:childTnLst>
                                    <p:set>
                                      <p:cBhvr>
                                        <p:cTn id="63" dur="1" fill="hold">
                                          <p:stCondLst>
                                            <p:cond delay="0"/>
                                          </p:stCondLst>
                                        </p:cTn>
                                        <p:tgtEl>
                                          <p:spTgt spid="44"/>
                                        </p:tgtEl>
                                        <p:attrNameLst>
                                          <p:attrName>style.visibility</p:attrName>
                                        </p:attrNameLst>
                                      </p:cBhvr>
                                      <p:to>
                                        <p:strVal val="visible"/>
                                      </p:to>
                                    </p:set>
                                    <p:animEffect transition="in" filter="randombar(horizontal)">
                                      <p:cBhvr>
                                        <p:cTn id="64" dur="500"/>
                                        <p:tgtEl>
                                          <p:spTgt spid="44"/>
                                        </p:tgtEl>
                                      </p:cBhvr>
                                    </p:animEffect>
                                  </p:childTnLst>
                                </p:cTn>
                              </p:par>
                              <p:par>
                                <p:cTn id="65" presetID="14" presetClass="entr" presetSubtype="10" fill="hold" grpId="0" nodeType="withEffect">
                                  <p:stCondLst>
                                    <p:cond delay="4000"/>
                                  </p:stCondLst>
                                  <p:childTnLst>
                                    <p:set>
                                      <p:cBhvr>
                                        <p:cTn id="66" dur="1" fill="hold">
                                          <p:stCondLst>
                                            <p:cond delay="0"/>
                                          </p:stCondLst>
                                        </p:cTn>
                                        <p:tgtEl>
                                          <p:spTgt spid="45"/>
                                        </p:tgtEl>
                                        <p:attrNameLst>
                                          <p:attrName>style.visibility</p:attrName>
                                        </p:attrNameLst>
                                      </p:cBhvr>
                                      <p:to>
                                        <p:strVal val="visible"/>
                                      </p:to>
                                    </p:set>
                                    <p:animEffect transition="in" filter="randombar(horizontal)">
                                      <p:cBhvr>
                                        <p:cTn id="67" dur="500"/>
                                        <p:tgtEl>
                                          <p:spTgt spid="45"/>
                                        </p:tgtEl>
                                      </p:cBhvr>
                                    </p:animEffect>
                                  </p:childTnLst>
                                </p:cTn>
                              </p:par>
                              <p:par>
                                <p:cTn id="68" presetID="14" presetClass="entr" presetSubtype="10" fill="hold" grpId="0" nodeType="withEffect">
                                  <p:stCondLst>
                                    <p:cond delay="4000"/>
                                  </p:stCondLst>
                                  <p:childTnLst>
                                    <p:set>
                                      <p:cBhvr>
                                        <p:cTn id="69" dur="1" fill="hold">
                                          <p:stCondLst>
                                            <p:cond delay="0"/>
                                          </p:stCondLst>
                                        </p:cTn>
                                        <p:tgtEl>
                                          <p:spTgt spid="46"/>
                                        </p:tgtEl>
                                        <p:attrNameLst>
                                          <p:attrName>style.visibility</p:attrName>
                                        </p:attrNameLst>
                                      </p:cBhvr>
                                      <p:to>
                                        <p:strVal val="visible"/>
                                      </p:to>
                                    </p:set>
                                    <p:animEffect transition="in" filter="randombar(horizontal)">
                                      <p:cBhvr>
                                        <p:cTn id="7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3" grpId="0" animBg="1"/>
      <p:bldP spid="17" grpId="0" animBg="1"/>
      <p:bldP spid="18" grpId="0" animBg="1"/>
      <p:bldP spid="19" grpId="0" animBg="1"/>
      <p:bldP spid="19" grpId="1" animBg="1"/>
      <p:bldP spid="21" grpId="0" animBg="1"/>
      <p:bldP spid="21" grpId="1" animBg="1"/>
      <p:bldP spid="24" grpId="0" animBg="1"/>
      <p:bldP spid="24" grpId="1" animBg="1"/>
      <p:bldP spid="30" grpId="0" animBg="1"/>
      <p:bldP spid="30" grpId="1" animBg="1"/>
      <p:bldP spid="41" grpId="0" animBg="1"/>
      <p:bldP spid="42" grpId="0"/>
      <p:bldP spid="43" grpId="0" animBg="1"/>
      <p:bldP spid="44" grpId="0"/>
      <p:bldP spid="45" grpId="0" animBg="1"/>
      <p:bldP spid="4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446533" y="1386766"/>
            <a:ext cx="3797877" cy="2526554"/>
          </a:xfrm>
          <a:prstGeom prst="rect">
            <a:avLst/>
          </a:prstGeom>
          <a:noFill/>
          <a:effectLst>
            <a:reflection blurRad="6350" stA="300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91580" y="1371640"/>
            <a:ext cx="3240360" cy="952377"/>
          </a:xfrm>
          <a:prstGeom prst="rect">
            <a:avLst/>
          </a:prstGeom>
          <a:noFill/>
        </p:spPr>
        <p:txBody>
          <a:bodyPr wrap="square" rtlCol="0">
            <a:spAutoFit/>
          </a:bodyPr>
          <a:lstStyle/>
          <a:p>
            <a:pPr defTabSz="685800" fontAlgn="auto">
              <a:spcBef>
                <a:spcPts val="0"/>
              </a:spcBef>
              <a:spcAft>
                <a:spcPts val="0"/>
              </a:spcAft>
            </a:pPr>
            <a:r>
              <a:rPr lang="zh-CN" altLang="en-US">
                <a:solidFill>
                  <a:prstClr val="white"/>
                </a:solidFill>
                <a:latin typeface="华文黑体" pitchFamily="2" charset="-122"/>
                <a:ea typeface="华文黑体" pitchFamily="2" charset="-122"/>
                <a:cs typeface="华文黑体" pitchFamily="2" charset="-122"/>
              </a:rPr>
              <a:t>单击添加标题</a:t>
            </a:r>
            <a:endParaRPr lang="en-US" altLang="zh-CN">
              <a:solidFill>
                <a:prstClr val="white"/>
              </a:solidFill>
              <a:latin typeface="华文黑体" pitchFamily="2" charset="-122"/>
              <a:ea typeface="华文黑体" pitchFamily="2" charset="-122"/>
              <a:cs typeface="华文黑体" pitchFamily="2" charset="-122"/>
            </a:endParaRPr>
          </a:p>
          <a:p>
            <a:pPr defTabSz="685800" fontAlgn="auto">
              <a:spcBef>
                <a:spcPts val="0"/>
              </a:spcBef>
              <a:spcAft>
                <a:spcPts val="0"/>
              </a:spcAft>
            </a:pPr>
            <a:endParaRPr lang="en-US" altLang="zh-CN" sz="750">
              <a:solidFill>
                <a:prstClr val="white"/>
              </a:solidFill>
              <a:latin typeface="华文黑体" pitchFamily="2" charset="-122"/>
              <a:ea typeface="华文黑体" pitchFamily="2" charset="-122"/>
              <a:cs typeface="华文黑体" pitchFamily="2" charset="-122"/>
            </a:endParaRPr>
          </a:p>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单击添加文本单击添加文本单击添加文本单击添加文本单击添加文本单击添加文本单击添加文本单击添加文本</a:t>
            </a:r>
          </a:p>
        </p:txBody>
      </p:sp>
      <p:grpSp>
        <p:nvGrpSpPr>
          <p:cNvPr id="6" name="组合 5"/>
          <p:cNvGrpSpPr/>
          <p:nvPr/>
        </p:nvGrpSpPr>
        <p:grpSpPr>
          <a:xfrm>
            <a:off x="906865" y="2949794"/>
            <a:ext cx="2970330" cy="963527"/>
            <a:chOff x="1208359" y="3933055"/>
            <a:chExt cx="3960440" cy="1284703"/>
          </a:xfrm>
        </p:grpSpPr>
        <p:sp>
          <p:nvSpPr>
            <p:cNvPr id="2" name="矩形标注 1"/>
            <p:cNvSpPr/>
            <p:nvPr/>
          </p:nvSpPr>
          <p:spPr>
            <a:xfrm>
              <a:off x="1208359" y="3933055"/>
              <a:ext cx="3960440" cy="1284703"/>
            </a:xfrm>
            <a:prstGeom prst="wedgeRectCallout">
              <a:avLst>
                <a:gd name="adj1" fmla="val 75185"/>
                <a:gd name="adj2" fmla="val -54997"/>
              </a:avLst>
            </a:prstGeom>
            <a:solidFill>
              <a:srgbClr val="25406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3" name="Freeform 88"/>
            <p:cNvSpPr>
              <a:spLocks noEditPoints="1"/>
            </p:cNvSpPr>
            <p:nvPr/>
          </p:nvSpPr>
          <p:spPr bwMode="auto">
            <a:xfrm>
              <a:off x="1399742" y="4150273"/>
              <a:ext cx="360000" cy="360000"/>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15" name="Freeform 88"/>
            <p:cNvSpPr>
              <a:spLocks noEditPoints="1"/>
            </p:cNvSpPr>
            <p:nvPr/>
          </p:nvSpPr>
          <p:spPr bwMode="auto">
            <a:xfrm>
              <a:off x="1399742" y="4654329"/>
              <a:ext cx="360000" cy="360000"/>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17" name="Freeform 88"/>
            <p:cNvSpPr>
              <a:spLocks noEditPoints="1"/>
            </p:cNvSpPr>
            <p:nvPr/>
          </p:nvSpPr>
          <p:spPr bwMode="auto">
            <a:xfrm>
              <a:off x="3311322" y="4150273"/>
              <a:ext cx="360000" cy="360000"/>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18" name="Freeform 88"/>
            <p:cNvSpPr>
              <a:spLocks noEditPoints="1"/>
            </p:cNvSpPr>
            <p:nvPr/>
          </p:nvSpPr>
          <p:spPr bwMode="auto">
            <a:xfrm>
              <a:off x="3311322" y="4654329"/>
              <a:ext cx="360000" cy="360000"/>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3" name="矩形 2"/>
            <p:cNvSpPr/>
            <p:nvPr/>
          </p:nvSpPr>
          <p:spPr>
            <a:xfrm>
              <a:off x="1757558" y="4136112"/>
              <a:ext cx="1477328" cy="369332"/>
            </a:xfrm>
            <a:prstGeom prst="rect">
              <a:avLst/>
            </a:prstGeom>
          </p:spPr>
          <p:txBody>
            <a:bodyPr wrap="none">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a:t>
              </a:r>
            </a:p>
          </p:txBody>
        </p:sp>
        <p:sp>
          <p:nvSpPr>
            <p:cNvPr id="19" name="矩形 18"/>
            <p:cNvSpPr/>
            <p:nvPr/>
          </p:nvSpPr>
          <p:spPr>
            <a:xfrm>
              <a:off x="3671322" y="4136112"/>
              <a:ext cx="1477328" cy="369332"/>
            </a:xfrm>
            <a:prstGeom prst="rect">
              <a:avLst/>
            </a:prstGeom>
          </p:spPr>
          <p:txBody>
            <a:bodyPr wrap="none">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a:t>
              </a:r>
            </a:p>
          </p:txBody>
        </p:sp>
        <p:sp>
          <p:nvSpPr>
            <p:cNvPr id="20" name="矩形 19"/>
            <p:cNvSpPr/>
            <p:nvPr/>
          </p:nvSpPr>
          <p:spPr>
            <a:xfrm>
              <a:off x="1761202" y="4676147"/>
              <a:ext cx="1477328" cy="369332"/>
            </a:xfrm>
            <a:prstGeom prst="rect">
              <a:avLst/>
            </a:prstGeom>
          </p:spPr>
          <p:txBody>
            <a:bodyPr wrap="none">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a:t>
              </a:r>
            </a:p>
          </p:txBody>
        </p:sp>
        <p:sp>
          <p:nvSpPr>
            <p:cNvPr id="21" name="矩形 20"/>
            <p:cNvSpPr/>
            <p:nvPr/>
          </p:nvSpPr>
          <p:spPr>
            <a:xfrm>
              <a:off x="3671322" y="4676147"/>
              <a:ext cx="1477328" cy="369332"/>
            </a:xfrm>
            <a:prstGeom prst="rect">
              <a:avLst/>
            </a:prstGeom>
          </p:spPr>
          <p:txBody>
            <a:bodyPr wrap="none">
              <a:spAutoFit/>
            </a:bodyPr>
            <a:lstStyle/>
            <a:p>
              <a:pP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a:t>
              </a:r>
            </a:p>
          </p:txBody>
        </p:sp>
      </p:grpSp>
    </p:spTree>
    <p:extLst>
      <p:ext uri="{BB962C8B-B14F-4D97-AF65-F5344CB8AC3E}">
        <p14:creationId xmlns:p14="http://schemas.microsoft.com/office/powerpoint/2010/main" val="1828589317"/>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5"/>
          <p:cNvSpPr>
            <a:spLocks noChangeArrowheads="1"/>
          </p:cNvSpPr>
          <p:nvPr/>
        </p:nvSpPr>
        <p:spPr bwMode="auto">
          <a:xfrm>
            <a:off x="1301200" y="2699418"/>
            <a:ext cx="1443962" cy="2463273"/>
          </a:xfrm>
          <a:prstGeom prst="rect">
            <a:avLst/>
          </a:prstGeom>
          <a:solidFill>
            <a:srgbClr val="FFFFFF">
              <a:alpha val="30196"/>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66" name="Rectangle 6"/>
          <p:cNvSpPr>
            <a:spLocks noChangeArrowheads="1"/>
          </p:cNvSpPr>
          <p:nvPr/>
        </p:nvSpPr>
        <p:spPr bwMode="auto">
          <a:xfrm>
            <a:off x="2907080" y="3217444"/>
            <a:ext cx="1459488" cy="1945244"/>
          </a:xfrm>
          <a:prstGeom prst="rect">
            <a:avLst/>
          </a:prstGeom>
          <a:solidFill>
            <a:srgbClr val="FFFFFF">
              <a:alpha val="30196"/>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67" name="Rectangle 7"/>
          <p:cNvSpPr>
            <a:spLocks noChangeArrowheads="1"/>
          </p:cNvSpPr>
          <p:nvPr/>
        </p:nvSpPr>
        <p:spPr bwMode="auto">
          <a:xfrm>
            <a:off x="4528487" y="3747563"/>
            <a:ext cx="1459488" cy="1415126"/>
          </a:xfrm>
          <a:prstGeom prst="rect">
            <a:avLst/>
          </a:prstGeom>
          <a:solidFill>
            <a:srgbClr val="4AB3D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68" name="Rectangle 8"/>
          <p:cNvSpPr>
            <a:spLocks noChangeArrowheads="1"/>
          </p:cNvSpPr>
          <p:nvPr/>
        </p:nvSpPr>
        <p:spPr bwMode="auto">
          <a:xfrm>
            <a:off x="6149892" y="2008602"/>
            <a:ext cx="1459488" cy="3154089"/>
          </a:xfrm>
          <a:prstGeom prst="rect">
            <a:avLst/>
          </a:prstGeom>
          <a:solidFill>
            <a:srgbClr val="FFFFFF">
              <a:alpha val="30196"/>
            </a:srgb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69" name="TextBox 682"/>
          <p:cNvSpPr txBox="1"/>
          <p:nvPr/>
        </p:nvSpPr>
        <p:spPr>
          <a:xfrm>
            <a:off x="1597207" y="2843535"/>
            <a:ext cx="978153" cy="553678"/>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defTabSz="685800"/>
            <a:r>
              <a:rPr lang="en-US" altLang="zh-CN" sz="2998" dirty="0">
                <a:solidFill>
                  <a:prstClr val="white"/>
                </a:solidFill>
                <a:latin typeface="微软雅黑" pitchFamily="34" charset="-122"/>
                <a:ea typeface="微软雅黑" pitchFamily="34" charset="-122"/>
                <a:cs typeface="Arial" pitchFamily="34" charset="0"/>
              </a:rPr>
              <a:t>52%</a:t>
            </a:r>
            <a:endParaRPr lang="zh-CN" altLang="en-US" sz="2998" dirty="0">
              <a:solidFill>
                <a:prstClr val="white"/>
              </a:solidFill>
              <a:latin typeface="微软雅黑" pitchFamily="34" charset="-122"/>
              <a:ea typeface="微软雅黑" pitchFamily="34" charset="-122"/>
              <a:cs typeface="Arial" pitchFamily="34" charset="0"/>
            </a:endParaRPr>
          </a:p>
        </p:txBody>
      </p:sp>
      <p:sp>
        <p:nvSpPr>
          <p:cNvPr id="70" name="TextBox 682"/>
          <p:cNvSpPr txBox="1"/>
          <p:nvPr/>
        </p:nvSpPr>
        <p:spPr>
          <a:xfrm>
            <a:off x="3211438" y="3350625"/>
            <a:ext cx="978153" cy="553678"/>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pPr defTabSz="685800"/>
            <a:r>
              <a:rPr lang="en-US" altLang="zh-CN" sz="2998" dirty="0">
                <a:solidFill>
                  <a:prstClr val="white"/>
                </a:solidFill>
              </a:rPr>
              <a:t>45%</a:t>
            </a:r>
            <a:endParaRPr lang="zh-CN" altLang="en-US" sz="2998" dirty="0">
              <a:solidFill>
                <a:prstClr val="white"/>
              </a:solidFill>
            </a:endParaRPr>
          </a:p>
        </p:txBody>
      </p:sp>
      <p:sp>
        <p:nvSpPr>
          <p:cNvPr id="71" name="TextBox 682"/>
          <p:cNvSpPr txBox="1"/>
          <p:nvPr/>
        </p:nvSpPr>
        <p:spPr>
          <a:xfrm>
            <a:off x="4815225" y="3786864"/>
            <a:ext cx="978153" cy="553678"/>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pPr defTabSz="685800"/>
            <a:r>
              <a:rPr lang="en-US" altLang="zh-CN" sz="2998" dirty="0">
                <a:solidFill>
                  <a:prstClr val="white"/>
                </a:solidFill>
              </a:rPr>
              <a:t>39%</a:t>
            </a:r>
            <a:endParaRPr lang="zh-CN" altLang="en-US" sz="2998" dirty="0">
              <a:solidFill>
                <a:prstClr val="white"/>
              </a:solidFill>
            </a:endParaRPr>
          </a:p>
        </p:txBody>
      </p:sp>
      <p:sp>
        <p:nvSpPr>
          <p:cNvPr id="72" name="TextBox 682"/>
          <p:cNvSpPr txBox="1"/>
          <p:nvPr/>
        </p:nvSpPr>
        <p:spPr>
          <a:xfrm>
            <a:off x="6419932" y="2132070"/>
            <a:ext cx="978153" cy="553678"/>
          </a:xfrm>
          <a:prstGeom prst="rect">
            <a:avLst/>
          </a:prstGeom>
          <a:noFill/>
        </p:spPr>
        <p:txBody>
          <a:bodyPr wrap="none">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pPr defTabSz="685800"/>
            <a:r>
              <a:rPr lang="en-US" altLang="zh-CN" sz="2998" dirty="0">
                <a:solidFill>
                  <a:prstClr val="white"/>
                </a:solidFill>
              </a:rPr>
              <a:t>70%</a:t>
            </a:r>
            <a:endParaRPr lang="zh-CN" altLang="en-US" sz="2998" dirty="0">
              <a:solidFill>
                <a:prstClr val="white"/>
              </a:solidFill>
            </a:endParaRPr>
          </a:p>
        </p:txBody>
      </p:sp>
      <p:sp>
        <p:nvSpPr>
          <p:cNvPr id="74" name="Copyright Notice"/>
          <p:cNvSpPr>
            <a:spLocks/>
          </p:cNvSpPr>
          <p:nvPr/>
        </p:nvSpPr>
        <p:spPr bwMode="auto">
          <a:xfrm>
            <a:off x="1497698" y="2285161"/>
            <a:ext cx="1054489" cy="29821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2" tIns="24287" rIns="53972" bIns="24287" rtlCol="0" anchor="t">
            <a:spAutoFit/>
          </a:bodyPr>
          <a:lstStyle/>
          <a:p>
            <a:pPr defTabSz="685800" fontAlgn="auto">
              <a:lnSpc>
                <a:spcPct val="90000"/>
              </a:lnSpc>
              <a:spcBef>
                <a:spcPts val="0"/>
              </a:spcBef>
              <a:spcAft>
                <a:spcPts val="0"/>
              </a:spcAft>
            </a:pPr>
            <a:r>
              <a:rPr lang="zh-CN" altLang="en-US" sz="1799" cap="small" dirty="0">
                <a:solidFill>
                  <a:prstClr val="white"/>
                </a:solidFill>
                <a:latin typeface="微软雅黑" pitchFamily="34" charset="-122"/>
                <a:ea typeface="微软雅黑" pitchFamily="34" charset="-122"/>
              </a:rPr>
              <a:t>第一季度</a:t>
            </a:r>
            <a:endParaRPr lang="en-US" sz="1799" cap="small" dirty="0">
              <a:solidFill>
                <a:prstClr val="white"/>
              </a:solidFill>
              <a:latin typeface="微软雅黑" pitchFamily="34" charset="-122"/>
              <a:ea typeface="微软雅黑" pitchFamily="34" charset="-122"/>
            </a:endParaRPr>
          </a:p>
        </p:txBody>
      </p:sp>
      <p:sp>
        <p:nvSpPr>
          <p:cNvPr id="75" name="Copyright Notice"/>
          <p:cNvSpPr>
            <a:spLocks/>
          </p:cNvSpPr>
          <p:nvPr/>
        </p:nvSpPr>
        <p:spPr bwMode="auto">
          <a:xfrm>
            <a:off x="3159286" y="2798317"/>
            <a:ext cx="1054489" cy="29821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2" tIns="24287" rIns="53972" bIns="24287" rtlCol="0" anchor="t">
            <a:spAutoFit/>
          </a:bodyPr>
          <a:lstStyle/>
          <a:p>
            <a:pPr defTabSz="685800" fontAlgn="auto">
              <a:lnSpc>
                <a:spcPct val="90000"/>
              </a:lnSpc>
              <a:spcBef>
                <a:spcPts val="0"/>
              </a:spcBef>
              <a:spcAft>
                <a:spcPts val="0"/>
              </a:spcAft>
            </a:pPr>
            <a:r>
              <a:rPr lang="zh-CN" altLang="en-US" sz="1799" cap="small" dirty="0">
                <a:solidFill>
                  <a:prstClr val="white"/>
                </a:solidFill>
                <a:latin typeface="微软雅黑" pitchFamily="34" charset="-122"/>
                <a:ea typeface="微软雅黑" pitchFamily="34" charset="-122"/>
              </a:rPr>
              <a:t>第二季度</a:t>
            </a:r>
            <a:endParaRPr lang="en-US" sz="1799" cap="small" dirty="0">
              <a:solidFill>
                <a:prstClr val="white"/>
              </a:solidFill>
              <a:latin typeface="微软雅黑" pitchFamily="34" charset="-122"/>
              <a:ea typeface="微软雅黑" pitchFamily="34" charset="-122"/>
            </a:endParaRPr>
          </a:p>
        </p:txBody>
      </p:sp>
      <p:sp>
        <p:nvSpPr>
          <p:cNvPr id="76" name="Copyright Notice"/>
          <p:cNvSpPr>
            <a:spLocks/>
          </p:cNvSpPr>
          <p:nvPr/>
        </p:nvSpPr>
        <p:spPr bwMode="auto">
          <a:xfrm>
            <a:off x="4763072" y="3350627"/>
            <a:ext cx="1054489" cy="18921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2" tIns="24287" rIns="53972" bIns="24287" rtlCol="0" anchor="t">
            <a:spAutoFit/>
          </a:bodyPr>
          <a:lstStyle/>
          <a:p>
            <a:pPr defTabSz="685800" fontAlgn="auto">
              <a:lnSpc>
                <a:spcPct val="90000"/>
              </a:lnSpc>
              <a:spcBef>
                <a:spcPts val="0"/>
              </a:spcBef>
              <a:spcAft>
                <a:spcPts val="0"/>
              </a:spcAft>
            </a:pPr>
            <a:r>
              <a:rPr lang="zh-CN" altLang="en-US" sz="1012" cap="small" dirty="0">
                <a:solidFill>
                  <a:prstClr val="white"/>
                </a:solidFill>
                <a:latin typeface="微软雅黑" pitchFamily="34" charset="-122"/>
                <a:ea typeface="微软雅黑" pitchFamily="34" charset="-122"/>
              </a:rPr>
              <a:t>第三季度</a:t>
            </a:r>
            <a:endParaRPr lang="en-US" sz="1799" cap="small" dirty="0">
              <a:solidFill>
                <a:prstClr val="white"/>
              </a:solidFill>
              <a:latin typeface="微软雅黑" pitchFamily="34" charset="-122"/>
              <a:ea typeface="微软雅黑" pitchFamily="34" charset="-122"/>
            </a:endParaRPr>
          </a:p>
        </p:txBody>
      </p:sp>
      <p:sp>
        <p:nvSpPr>
          <p:cNvPr id="77" name="Copyright Notice"/>
          <p:cNvSpPr>
            <a:spLocks/>
          </p:cNvSpPr>
          <p:nvPr/>
        </p:nvSpPr>
        <p:spPr bwMode="auto">
          <a:xfrm>
            <a:off x="6375769" y="1595661"/>
            <a:ext cx="1054489" cy="29821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2" tIns="24287" rIns="53972" bIns="24287" rtlCol="0" anchor="t">
            <a:spAutoFit/>
          </a:bodyPr>
          <a:lstStyle/>
          <a:p>
            <a:pPr defTabSz="685800" fontAlgn="auto">
              <a:lnSpc>
                <a:spcPct val="90000"/>
              </a:lnSpc>
              <a:spcBef>
                <a:spcPts val="0"/>
              </a:spcBef>
              <a:spcAft>
                <a:spcPts val="0"/>
              </a:spcAft>
            </a:pPr>
            <a:r>
              <a:rPr lang="zh-CN" altLang="en-US" sz="1799" cap="small" dirty="0">
                <a:solidFill>
                  <a:prstClr val="white"/>
                </a:solidFill>
                <a:latin typeface="微软雅黑" pitchFamily="34" charset="-122"/>
                <a:ea typeface="微软雅黑" pitchFamily="34" charset="-122"/>
              </a:rPr>
              <a:t>第四季度</a:t>
            </a:r>
            <a:endParaRPr lang="en-US" sz="1799" cap="small" dirty="0">
              <a:solidFill>
                <a:prstClr val="white"/>
              </a:solidFill>
              <a:latin typeface="微软雅黑" pitchFamily="34" charset="-122"/>
              <a:ea typeface="微软雅黑" pitchFamily="34" charset="-122"/>
            </a:endParaRPr>
          </a:p>
        </p:txBody>
      </p:sp>
      <p:sp>
        <p:nvSpPr>
          <p:cNvPr id="16" name="矩形 15"/>
          <p:cNvSpPr/>
          <p:nvPr/>
        </p:nvSpPr>
        <p:spPr>
          <a:xfrm>
            <a:off x="1225373" y="871009"/>
            <a:ext cx="3163567" cy="1291892"/>
          </a:xfrm>
          <a:prstGeom prst="rect">
            <a:avLst/>
          </a:prstGeom>
        </p:spPr>
        <p:txBody>
          <a:bodyPr wrap="square">
            <a:spAutoFit/>
          </a:bodyPr>
          <a:lstStyle/>
          <a:p>
            <a:pPr defTabSz="685800" fontAlgn="auto">
              <a:lnSpc>
                <a:spcPct val="200000"/>
              </a:lnSpc>
              <a:spcBef>
                <a:spcPts val="0"/>
              </a:spcBef>
              <a:spcAft>
                <a:spcPts val="0"/>
              </a:spcAft>
            </a:pPr>
            <a:r>
              <a:rPr lang="zh-CN" altLang="en-US" sz="1499" b="1" dirty="0">
                <a:solidFill>
                  <a:prstClr val="white"/>
                </a:solidFill>
                <a:latin typeface="微软雅黑" pitchFamily="34" charset="-122"/>
                <a:ea typeface="微软雅黑" pitchFamily="34" charset="-122"/>
              </a:rPr>
              <a:t>点击添加小标题</a:t>
            </a:r>
            <a:endParaRPr lang="en-US" altLang="zh-CN" sz="1499" b="1" dirty="0">
              <a:solidFill>
                <a:prstClr val="white"/>
              </a:solidFill>
              <a:latin typeface="微软雅黑" pitchFamily="34" charset="-122"/>
              <a:ea typeface="微软雅黑" pitchFamily="34" charset="-122"/>
            </a:endParaRPr>
          </a:p>
          <a:p>
            <a:pPr defTabSz="685800" fontAlgn="auto">
              <a:spcBef>
                <a:spcPts val="0"/>
              </a:spcBef>
              <a:spcAft>
                <a:spcPts val="0"/>
              </a:spcAft>
            </a:pPr>
            <a:r>
              <a:rPr lang="zh-CN" altLang="en-US" sz="1199" dirty="0">
                <a:solidFill>
                  <a:prstClr val="white"/>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prstClr val="white"/>
              </a:solidFill>
              <a:latin typeface="微软雅黑" pitchFamily="34" charset="-122"/>
              <a:ea typeface="微软雅黑" pitchFamily="34" charset="-122"/>
            </a:endParaRPr>
          </a:p>
          <a:p>
            <a:pPr defTabSz="685800" fontAlgn="auto">
              <a:spcBef>
                <a:spcPts val="0"/>
              </a:spcBef>
              <a:spcAft>
                <a:spcPts val="0"/>
              </a:spcAft>
            </a:pPr>
            <a:r>
              <a:rPr lang="zh-CN" altLang="en-US" sz="1199" dirty="0">
                <a:solidFill>
                  <a:prstClr val="white"/>
                </a:solidFill>
                <a:latin typeface="微软雅黑" pitchFamily="34" charset="-122"/>
                <a:ea typeface="微软雅黑" pitchFamily="34" charset="-122"/>
              </a:rPr>
              <a:t>您的内容打在这里，或者通过复制您的文本后，在此框中选择粘贴，并选择只保留文字。</a:t>
            </a:r>
            <a:endParaRPr lang="en-US" altLang="zh-CN" sz="1199" dirty="0">
              <a:solidFill>
                <a:prstClr val="white"/>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2194773293"/>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down)">
                                      <p:cBhvr>
                                        <p:cTn id="11" dur="500"/>
                                        <p:tgtEl>
                                          <p:spTgt spid="65"/>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randombar(horizontal)">
                                      <p:cBhvr>
                                        <p:cTn id="15" dur="500"/>
                                        <p:tgtEl>
                                          <p:spTgt spid="6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wipe(down)">
                                      <p:cBhvr>
                                        <p:cTn id="19" dur="500"/>
                                        <p:tgtEl>
                                          <p:spTgt spid="7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down)">
                                      <p:cBhvr>
                                        <p:cTn id="23" dur="500"/>
                                        <p:tgtEl>
                                          <p:spTgt spid="66"/>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randombar(horizontal)">
                                      <p:cBhvr>
                                        <p:cTn id="27" dur="500"/>
                                        <p:tgtEl>
                                          <p:spTgt spid="7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wipe(left)">
                                      <p:cBhvr>
                                        <p:cTn id="31" dur="500"/>
                                        <p:tgtEl>
                                          <p:spTgt spid="75"/>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ipe(down)">
                                      <p:cBhvr>
                                        <p:cTn id="35" dur="500"/>
                                        <p:tgtEl>
                                          <p:spTgt spid="67"/>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randombar(horizontal)">
                                      <p:cBhvr>
                                        <p:cTn id="39" dur="500"/>
                                        <p:tgtEl>
                                          <p:spTgt spid="7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wipe(left)">
                                      <p:cBhvr>
                                        <p:cTn id="43" dur="500"/>
                                        <p:tgtEl>
                                          <p:spTgt spid="76"/>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500"/>
                                        <p:tgtEl>
                                          <p:spTgt spid="68"/>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randombar(horizontal)">
                                      <p:cBhvr>
                                        <p:cTn id="51" dur="500"/>
                                        <p:tgtEl>
                                          <p:spTgt spid="72"/>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71" grpId="0"/>
      <p:bldP spid="72" grpId="0"/>
      <p:bldP spid="74" grpId="0"/>
      <p:bldP spid="75" grpId="0"/>
      <p:bldP spid="76" grpId="0"/>
      <p:bldP spid="77"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grpSp>
        <p:nvGrpSpPr>
          <p:cNvPr id="20" name="Group 66"/>
          <p:cNvGrpSpPr>
            <a:grpSpLocks/>
          </p:cNvGrpSpPr>
          <p:nvPr/>
        </p:nvGrpSpPr>
        <p:grpSpPr bwMode="auto">
          <a:xfrm>
            <a:off x="413538" y="897565"/>
            <a:ext cx="4452938" cy="3745706"/>
            <a:chOff x="720" y="839"/>
            <a:chExt cx="3740" cy="3146"/>
          </a:xfrm>
          <a:solidFill>
            <a:srgbClr val="FFFFFF">
              <a:alpha val="10196"/>
            </a:srgbClr>
          </a:solidFill>
        </p:grpSpPr>
        <p:sp>
          <p:nvSpPr>
            <p:cNvPr id="21"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3"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4"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5"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6"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7"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8"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29"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0"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1"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2"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3"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6"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7"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8"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39"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0"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1"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2"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3"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4"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5"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6"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7"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8"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49"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0"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1"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2"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3"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4"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5"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6"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7"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8"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59"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0"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1"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2"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3"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4"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5"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6"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7"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8"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69"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71"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73"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74"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75"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76"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77"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78"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79"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80"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81"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82"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83"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84"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90"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92"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96"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grpSp>
      <p:sp>
        <p:nvSpPr>
          <p:cNvPr id="109" name="Freeform 78"/>
          <p:cNvSpPr>
            <a:spLocks/>
          </p:cNvSpPr>
          <p:nvPr/>
        </p:nvSpPr>
        <p:spPr bwMode="gray">
          <a:xfrm>
            <a:off x="3352002" y="3850314"/>
            <a:ext cx="671513"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4AB3D0"/>
          </a:solid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123" name="Freeform 92"/>
          <p:cNvSpPr>
            <a:spLocks/>
          </p:cNvSpPr>
          <p:nvPr/>
        </p:nvSpPr>
        <p:spPr bwMode="gray">
          <a:xfrm>
            <a:off x="3665137" y="2526341"/>
            <a:ext cx="586979"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4AB3D0"/>
          </a:solid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131" name="Freeform 100"/>
          <p:cNvSpPr>
            <a:spLocks/>
          </p:cNvSpPr>
          <p:nvPr/>
        </p:nvSpPr>
        <p:spPr bwMode="gray">
          <a:xfrm>
            <a:off x="3893737" y="1921503"/>
            <a:ext cx="511969"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4AB3D0"/>
          </a:solid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sp>
        <p:nvSpPr>
          <p:cNvPr id="177" name="Freeform 82"/>
          <p:cNvSpPr>
            <a:spLocks/>
          </p:cNvSpPr>
          <p:nvPr/>
        </p:nvSpPr>
        <p:spPr bwMode="gray">
          <a:xfrm>
            <a:off x="4018846" y="3204996"/>
            <a:ext cx="336947"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4AB3D0"/>
          </a:solidFill>
          <a:ln w="6350">
            <a:solidFill>
              <a:schemeClr val="bg1"/>
            </a:solidFill>
            <a:prstDash val="solid"/>
            <a:round/>
            <a:headEnd/>
            <a:tailEnd/>
          </a:ln>
        </p:spPr>
        <p:txBody>
          <a:bodyPr/>
          <a:lstStyle/>
          <a:p>
            <a:pPr defTabSz="685800" fontAlgn="auto">
              <a:spcBef>
                <a:spcPts val="0"/>
              </a:spcBef>
              <a:spcAft>
                <a:spcPts val="0"/>
              </a:spcAft>
            </a:pPr>
            <a:endParaRPr lang="zh-CN" altLang="en-US" sz="1013">
              <a:solidFill>
                <a:prstClr val="black"/>
              </a:solidFill>
              <a:latin typeface="等线"/>
              <a:ea typeface="微软雅黑"/>
            </a:endParaRPr>
          </a:p>
        </p:txBody>
      </p:sp>
      <p:cxnSp>
        <p:nvCxnSpPr>
          <p:cNvPr id="115" name="直接连接符 114"/>
          <p:cNvCxnSpPr/>
          <p:nvPr/>
        </p:nvCxnSpPr>
        <p:spPr>
          <a:xfrm>
            <a:off x="4344045" y="2242377"/>
            <a:ext cx="189310" cy="1863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4533354" y="2428708"/>
            <a:ext cx="168873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4183953" y="2624506"/>
            <a:ext cx="189310" cy="1863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4373265" y="2810837"/>
            <a:ext cx="18488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V="1">
            <a:off x="4296166" y="3308581"/>
            <a:ext cx="237188" cy="15359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4533354" y="3308580"/>
            <a:ext cx="168873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3802058" y="4172380"/>
            <a:ext cx="189310" cy="1863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3991368" y="4358711"/>
            <a:ext cx="164210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6" name="矩形 125"/>
          <p:cNvSpPr/>
          <p:nvPr/>
        </p:nvSpPr>
        <p:spPr>
          <a:xfrm>
            <a:off x="5044849" y="2068367"/>
            <a:ext cx="963725" cy="248209"/>
          </a:xfrm>
          <a:prstGeom prst="rect">
            <a:avLst/>
          </a:prstGeom>
        </p:spPr>
        <p:txBody>
          <a:bodyPr wrap="none">
            <a:spAutoFit/>
          </a:bodyPr>
          <a:lstStyle/>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a:t>
            </a:r>
            <a:endParaRPr lang="zh-CN" altLang="en-US" sz="1013">
              <a:solidFill>
                <a:prstClr val="black"/>
              </a:solidFill>
              <a:latin typeface="等线"/>
              <a:ea typeface="微软雅黑"/>
            </a:endParaRPr>
          </a:p>
        </p:txBody>
      </p:sp>
      <p:sp>
        <p:nvSpPr>
          <p:cNvPr id="137" name="矩形 136"/>
          <p:cNvSpPr/>
          <p:nvPr/>
        </p:nvSpPr>
        <p:spPr>
          <a:xfrm>
            <a:off x="5044849" y="2500148"/>
            <a:ext cx="963725" cy="248209"/>
          </a:xfrm>
          <a:prstGeom prst="rect">
            <a:avLst/>
          </a:prstGeom>
        </p:spPr>
        <p:txBody>
          <a:bodyPr wrap="none">
            <a:spAutoFit/>
          </a:bodyPr>
          <a:lstStyle/>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a:t>
            </a:r>
            <a:endParaRPr lang="zh-CN" altLang="en-US" sz="1013">
              <a:solidFill>
                <a:prstClr val="black"/>
              </a:solidFill>
              <a:latin typeface="等线"/>
              <a:ea typeface="微软雅黑"/>
            </a:endParaRPr>
          </a:p>
        </p:txBody>
      </p:sp>
      <p:sp>
        <p:nvSpPr>
          <p:cNvPr id="138" name="矩形 137"/>
          <p:cNvSpPr/>
          <p:nvPr/>
        </p:nvSpPr>
        <p:spPr>
          <a:xfrm>
            <a:off x="5044849" y="2999228"/>
            <a:ext cx="963725" cy="248209"/>
          </a:xfrm>
          <a:prstGeom prst="rect">
            <a:avLst/>
          </a:prstGeom>
        </p:spPr>
        <p:txBody>
          <a:bodyPr wrap="none">
            <a:spAutoFit/>
          </a:bodyPr>
          <a:lstStyle/>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a:t>
            </a:r>
            <a:endParaRPr lang="zh-CN" altLang="en-US" sz="1013">
              <a:solidFill>
                <a:prstClr val="black"/>
              </a:solidFill>
              <a:latin typeface="等线"/>
              <a:ea typeface="微软雅黑"/>
            </a:endParaRPr>
          </a:p>
        </p:txBody>
      </p:sp>
      <p:sp>
        <p:nvSpPr>
          <p:cNvPr id="139" name="矩形 138"/>
          <p:cNvSpPr/>
          <p:nvPr/>
        </p:nvSpPr>
        <p:spPr>
          <a:xfrm>
            <a:off x="4473833" y="3996705"/>
            <a:ext cx="963725" cy="248209"/>
          </a:xfrm>
          <a:prstGeom prst="rect">
            <a:avLst/>
          </a:prstGeom>
        </p:spPr>
        <p:txBody>
          <a:bodyPr wrap="none">
            <a:spAutoFit/>
          </a:bodyPr>
          <a:lstStyle/>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a:t>
            </a:r>
            <a:endParaRPr lang="zh-CN" altLang="en-US" sz="1013">
              <a:solidFill>
                <a:prstClr val="black"/>
              </a:solidFill>
              <a:latin typeface="等线"/>
              <a:ea typeface="微软雅黑"/>
            </a:endParaRPr>
          </a:p>
        </p:txBody>
      </p:sp>
      <p:sp>
        <p:nvSpPr>
          <p:cNvPr id="153" name="矩形标注 152"/>
          <p:cNvSpPr/>
          <p:nvPr/>
        </p:nvSpPr>
        <p:spPr>
          <a:xfrm>
            <a:off x="5828750" y="3594893"/>
            <a:ext cx="2970330" cy="963527"/>
          </a:xfrm>
          <a:prstGeom prst="wedgeRectCallout">
            <a:avLst>
              <a:gd name="adj1" fmla="val -76538"/>
              <a:gd name="adj2" fmla="val -4595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50" name="矩形 149"/>
          <p:cNvSpPr/>
          <p:nvPr/>
        </p:nvSpPr>
        <p:spPr>
          <a:xfrm>
            <a:off x="6003438" y="3752574"/>
            <a:ext cx="2579621" cy="404085"/>
          </a:xfrm>
          <a:prstGeom prst="rect">
            <a:avLst/>
          </a:prstGeom>
        </p:spPr>
        <p:txBody>
          <a:bodyPr wrap="square">
            <a:spAutoFit/>
          </a:bodyPr>
          <a:lstStyle/>
          <a:p>
            <a:pPr defTabSz="685800" fontAlgn="auto">
              <a:spcBef>
                <a:spcPts val="0"/>
              </a:spcBef>
              <a:spcAft>
                <a:spcPts val="0"/>
              </a:spcAft>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a:t>
            </a:r>
          </a:p>
        </p:txBody>
      </p:sp>
    </p:spTree>
    <p:extLst>
      <p:ext uri="{BB962C8B-B14F-4D97-AF65-F5344CB8AC3E}">
        <p14:creationId xmlns:p14="http://schemas.microsoft.com/office/powerpoint/2010/main" val="210265325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withEffect" p14:presetBounceEnd="58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8000">
                                          <p:cBhvr additive="base">
                                            <p:cTn id="7" dur="1000" fill="hold"/>
                                            <p:tgtEl>
                                              <p:spTgt spid="20"/>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23"/>
                                            </p:tgtEl>
                                            <p:attrNameLst>
                                              <p:attrName>style.visibility</p:attrName>
                                            </p:attrNameLst>
                                          </p:cBhvr>
                                          <p:to>
                                            <p:strVal val="visible"/>
                                          </p:to>
                                        </p:set>
                                        <p:animEffect transition="in" filter="fade">
                                          <p:cBhvr>
                                            <p:cTn id="11" dur="500"/>
                                            <p:tgtEl>
                                              <p:spTgt spid="123"/>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31"/>
                                            </p:tgtEl>
                                            <p:attrNameLst>
                                              <p:attrName>style.visibility</p:attrName>
                                            </p:attrNameLst>
                                          </p:cBhvr>
                                          <p:to>
                                            <p:strVal val="visible"/>
                                          </p:to>
                                        </p:set>
                                        <p:animEffect transition="in" filter="fade">
                                          <p:cBhvr>
                                            <p:cTn id="14" dur="500"/>
                                            <p:tgtEl>
                                              <p:spTgt spid="13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77"/>
                                            </p:tgtEl>
                                            <p:attrNameLst>
                                              <p:attrName>style.visibility</p:attrName>
                                            </p:attrNameLst>
                                          </p:cBhvr>
                                          <p:to>
                                            <p:strVal val="visible"/>
                                          </p:to>
                                        </p:set>
                                        <p:animEffect transition="in" filter="fade">
                                          <p:cBhvr>
                                            <p:cTn id="17" dur="500"/>
                                            <p:tgtEl>
                                              <p:spTgt spid="17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fade">
                                          <p:cBhvr>
                                            <p:cTn id="24" dur="500"/>
                                            <p:tgtEl>
                                              <p:spTgt spid="115"/>
                                            </p:tgtEl>
                                          </p:cBhvr>
                                        </p:animEffect>
                                      </p:childTnLst>
                                    </p:cTn>
                                  </p:par>
                                  <p:par>
                                    <p:cTn id="25" presetID="10" presetClass="entr" presetSubtype="0"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fade">
                                          <p:cBhvr>
                                            <p:cTn id="27" dur="500"/>
                                            <p:tgtEl>
                                              <p:spTgt spid="119"/>
                                            </p:tgtEl>
                                          </p:cBhvr>
                                        </p:animEffect>
                                      </p:childTnLst>
                                    </p:cTn>
                                  </p:par>
                                  <p:par>
                                    <p:cTn id="28" presetID="10" presetClass="entr" presetSubtype="0" fill="hold" nodeType="withEffect">
                                      <p:stCondLst>
                                        <p:cond delay="0"/>
                                      </p:stCondLst>
                                      <p:childTnLst>
                                        <p:set>
                                          <p:cBhvr>
                                            <p:cTn id="29" dur="1" fill="hold">
                                              <p:stCondLst>
                                                <p:cond delay="0"/>
                                              </p:stCondLst>
                                            </p:cTn>
                                            <p:tgtEl>
                                              <p:spTgt spid="128"/>
                                            </p:tgtEl>
                                            <p:attrNameLst>
                                              <p:attrName>style.visibility</p:attrName>
                                            </p:attrNameLst>
                                          </p:cBhvr>
                                          <p:to>
                                            <p:strVal val="visible"/>
                                          </p:to>
                                        </p:set>
                                        <p:animEffect transition="in" filter="fade">
                                          <p:cBhvr>
                                            <p:cTn id="30" dur="500"/>
                                            <p:tgtEl>
                                              <p:spTgt spid="128"/>
                                            </p:tgtEl>
                                          </p:cBhvr>
                                        </p:animEffect>
                                      </p:childTnLst>
                                    </p:cTn>
                                  </p:par>
                                  <p:par>
                                    <p:cTn id="31" presetID="10" presetClass="entr" presetSubtype="0" fill="hold" nodeType="withEffect">
                                      <p:stCondLst>
                                        <p:cond delay="0"/>
                                      </p:stCondLst>
                                      <p:childTnLst>
                                        <p:set>
                                          <p:cBhvr>
                                            <p:cTn id="32" dur="1" fill="hold">
                                              <p:stCondLst>
                                                <p:cond delay="0"/>
                                              </p:stCondLst>
                                            </p:cTn>
                                            <p:tgtEl>
                                              <p:spTgt spid="129"/>
                                            </p:tgtEl>
                                            <p:attrNameLst>
                                              <p:attrName>style.visibility</p:attrName>
                                            </p:attrNameLst>
                                          </p:cBhvr>
                                          <p:to>
                                            <p:strVal val="visible"/>
                                          </p:to>
                                        </p:set>
                                        <p:animEffect transition="in" filter="fade">
                                          <p:cBhvr>
                                            <p:cTn id="33" dur="500"/>
                                            <p:tgtEl>
                                              <p:spTgt spid="129"/>
                                            </p:tgtEl>
                                          </p:cBhvr>
                                        </p:animEffect>
                                      </p:childTnLst>
                                    </p:cTn>
                                  </p:par>
                                  <p:par>
                                    <p:cTn id="34" presetID="10" presetClass="entr" presetSubtype="0" fill="hold" nodeType="withEffect">
                                      <p:stCondLst>
                                        <p:cond delay="0"/>
                                      </p:stCondLst>
                                      <p:childTnLst>
                                        <p:set>
                                          <p:cBhvr>
                                            <p:cTn id="35" dur="1" fill="hold">
                                              <p:stCondLst>
                                                <p:cond delay="0"/>
                                              </p:stCondLst>
                                            </p:cTn>
                                            <p:tgtEl>
                                              <p:spTgt spid="130"/>
                                            </p:tgtEl>
                                            <p:attrNameLst>
                                              <p:attrName>style.visibility</p:attrName>
                                            </p:attrNameLst>
                                          </p:cBhvr>
                                          <p:to>
                                            <p:strVal val="visible"/>
                                          </p:to>
                                        </p:set>
                                        <p:animEffect transition="in" filter="fade">
                                          <p:cBhvr>
                                            <p:cTn id="36" dur="500"/>
                                            <p:tgtEl>
                                              <p:spTgt spid="130"/>
                                            </p:tgtEl>
                                          </p:cBhvr>
                                        </p:animEffect>
                                      </p:childTnLst>
                                    </p:cTn>
                                  </p:par>
                                  <p:par>
                                    <p:cTn id="37" presetID="10" presetClass="entr" presetSubtype="0" fill="hold" nodeType="with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par>
                                    <p:cTn id="40" presetID="10" presetClass="entr" presetSubtype="0" fill="hold"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par>
                                    <p:cTn id="43" presetID="10" presetClass="entr" presetSubtype="0" fill="hold" nodeType="with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fade">
                                          <p:cBhvr>
                                            <p:cTn id="45" dur="500"/>
                                            <p:tgtEl>
                                              <p:spTgt spid="13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9"/>
                                            </p:tgtEl>
                                            <p:attrNameLst>
                                              <p:attrName>style.visibility</p:attrName>
                                            </p:attrNameLst>
                                          </p:cBhvr>
                                          <p:to>
                                            <p:strVal val="visible"/>
                                          </p:to>
                                        </p:set>
                                        <p:animEffect transition="in" filter="fade">
                                          <p:cBhvr>
                                            <p:cTn id="48" dur="500"/>
                                            <p:tgtEl>
                                              <p:spTgt spid="1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8"/>
                                            </p:tgtEl>
                                            <p:attrNameLst>
                                              <p:attrName>style.visibility</p:attrName>
                                            </p:attrNameLst>
                                          </p:cBhvr>
                                          <p:to>
                                            <p:strVal val="visible"/>
                                          </p:to>
                                        </p:set>
                                        <p:animEffect transition="in" filter="fade">
                                          <p:cBhvr>
                                            <p:cTn id="51" dur="500"/>
                                            <p:tgtEl>
                                              <p:spTgt spid="13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7"/>
                                            </p:tgtEl>
                                            <p:attrNameLst>
                                              <p:attrName>style.visibility</p:attrName>
                                            </p:attrNameLst>
                                          </p:cBhvr>
                                          <p:to>
                                            <p:strVal val="visible"/>
                                          </p:to>
                                        </p:set>
                                        <p:animEffect transition="in" filter="fade">
                                          <p:cBhvr>
                                            <p:cTn id="54" dur="500"/>
                                            <p:tgtEl>
                                              <p:spTgt spid="13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500"/>
                                            <p:tgtEl>
                                              <p:spTgt spid="126"/>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wipe(left)">
                                          <p:cBhvr>
                                            <p:cTn id="61" dur="500"/>
                                            <p:tgtEl>
                                              <p:spTgt spid="15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0"/>
                                            </p:tgtEl>
                                            <p:attrNameLst>
                                              <p:attrName>style.visibility</p:attrName>
                                            </p:attrNameLst>
                                          </p:cBhvr>
                                          <p:to>
                                            <p:strVal val="visible"/>
                                          </p:to>
                                        </p:set>
                                        <p:animEffect transition="in" filter="wipe(left)">
                                          <p:cBhvr>
                                            <p:cTn id="64"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23" grpId="0" animBg="1"/>
          <p:bldP spid="131" grpId="0" animBg="1"/>
          <p:bldP spid="177" grpId="0" animBg="1"/>
          <p:bldP spid="126" grpId="0"/>
          <p:bldP spid="137" grpId="0"/>
          <p:bldP spid="138" grpId="0"/>
          <p:bldP spid="139" grpId="0"/>
          <p:bldP spid="153" grpId="0" animBg="1"/>
          <p:bldP spid="1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0-#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23"/>
                                            </p:tgtEl>
                                            <p:attrNameLst>
                                              <p:attrName>style.visibility</p:attrName>
                                            </p:attrNameLst>
                                          </p:cBhvr>
                                          <p:to>
                                            <p:strVal val="visible"/>
                                          </p:to>
                                        </p:set>
                                        <p:animEffect transition="in" filter="fade">
                                          <p:cBhvr>
                                            <p:cTn id="11" dur="500"/>
                                            <p:tgtEl>
                                              <p:spTgt spid="123"/>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31"/>
                                            </p:tgtEl>
                                            <p:attrNameLst>
                                              <p:attrName>style.visibility</p:attrName>
                                            </p:attrNameLst>
                                          </p:cBhvr>
                                          <p:to>
                                            <p:strVal val="visible"/>
                                          </p:to>
                                        </p:set>
                                        <p:animEffect transition="in" filter="fade">
                                          <p:cBhvr>
                                            <p:cTn id="14" dur="500"/>
                                            <p:tgtEl>
                                              <p:spTgt spid="13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77"/>
                                            </p:tgtEl>
                                            <p:attrNameLst>
                                              <p:attrName>style.visibility</p:attrName>
                                            </p:attrNameLst>
                                          </p:cBhvr>
                                          <p:to>
                                            <p:strVal val="visible"/>
                                          </p:to>
                                        </p:set>
                                        <p:animEffect transition="in" filter="fade">
                                          <p:cBhvr>
                                            <p:cTn id="17" dur="500"/>
                                            <p:tgtEl>
                                              <p:spTgt spid="177"/>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fade">
                                          <p:cBhvr>
                                            <p:cTn id="24" dur="500"/>
                                            <p:tgtEl>
                                              <p:spTgt spid="115"/>
                                            </p:tgtEl>
                                          </p:cBhvr>
                                        </p:animEffect>
                                      </p:childTnLst>
                                    </p:cTn>
                                  </p:par>
                                  <p:par>
                                    <p:cTn id="25" presetID="10" presetClass="entr" presetSubtype="0"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fade">
                                          <p:cBhvr>
                                            <p:cTn id="27" dur="500"/>
                                            <p:tgtEl>
                                              <p:spTgt spid="119"/>
                                            </p:tgtEl>
                                          </p:cBhvr>
                                        </p:animEffect>
                                      </p:childTnLst>
                                    </p:cTn>
                                  </p:par>
                                  <p:par>
                                    <p:cTn id="28" presetID="10" presetClass="entr" presetSubtype="0" fill="hold" nodeType="withEffect">
                                      <p:stCondLst>
                                        <p:cond delay="0"/>
                                      </p:stCondLst>
                                      <p:childTnLst>
                                        <p:set>
                                          <p:cBhvr>
                                            <p:cTn id="29" dur="1" fill="hold">
                                              <p:stCondLst>
                                                <p:cond delay="0"/>
                                              </p:stCondLst>
                                            </p:cTn>
                                            <p:tgtEl>
                                              <p:spTgt spid="128"/>
                                            </p:tgtEl>
                                            <p:attrNameLst>
                                              <p:attrName>style.visibility</p:attrName>
                                            </p:attrNameLst>
                                          </p:cBhvr>
                                          <p:to>
                                            <p:strVal val="visible"/>
                                          </p:to>
                                        </p:set>
                                        <p:animEffect transition="in" filter="fade">
                                          <p:cBhvr>
                                            <p:cTn id="30" dur="500"/>
                                            <p:tgtEl>
                                              <p:spTgt spid="128"/>
                                            </p:tgtEl>
                                          </p:cBhvr>
                                        </p:animEffect>
                                      </p:childTnLst>
                                    </p:cTn>
                                  </p:par>
                                  <p:par>
                                    <p:cTn id="31" presetID="10" presetClass="entr" presetSubtype="0" fill="hold" nodeType="withEffect">
                                      <p:stCondLst>
                                        <p:cond delay="0"/>
                                      </p:stCondLst>
                                      <p:childTnLst>
                                        <p:set>
                                          <p:cBhvr>
                                            <p:cTn id="32" dur="1" fill="hold">
                                              <p:stCondLst>
                                                <p:cond delay="0"/>
                                              </p:stCondLst>
                                            </p:cTn>
                                            <p:tgtEl>
                                              <p:spTgt spid="129"/>
                                            </p:tgtEl>
                                            <p:attrNameLst>
                                              <p:attrName>style.visibility</p:attrName>
                                            </p:attrNameLst>
                                          </p:cBhvr>
                                          <p:to>
                                            <p:strVal val="visible"/>
                                          </p:to>
                                        </p:set>
                                        <p:animEffect transition="in" filter="fade">
                                          <p:cBhvr>
                                            <p:cTn id="33" dur="500"/>
                                            <p:tgtEl>
                                              <p:spTgt spid="129"/>
                                            </p:tgtEl>
                                          </p:cBhvr>
                                        </p:animEffect>
                                      </p:childTnLst>
                                    </p:cTn>
                                  </p:par>
                                  <p:par>
                                    <p:cTn id="34" presetID="10" presetClass="entr" presetSubtype="0" fill="hold" nodeType="withEffect">
                                      <p:stCondLst>
                                        <p:cond delay="0"/>
                                      </p:stCondLst>
                                      <p:childTnLst>
                                        <p:set>
                                          <p:cBhvr>
                                            <p:cTn id="35" dur="1" fill="hold">
                                              <p:stCondLst>
                                                <p:cond delay="0"/>
                                              </p:stCondLst>
                                            </p:cTn>
                                            <p:tgtEl>
                                              <p:spTgt spid="130"/>
                                            </p:tgtEl>
                                            <p:attrNameLst>
                                              <p:attrName>style.visibility</p:attrName>
                                            </p:attrNameLst>
                                          </p:cBhvr>
                                          <p:to>
                                            <p:strVal val="visible"/>
                                          </p:to>
                                        </p:set>
                                        <p:animEffect transition="in" filter="fade">
                                          <p:cBhvr>
                                            <p:cTn id="36" dur="500"/>
                                            <p:tgtEl>
                                              <p:spTgt spid="130"/>
                                            </p:tgtEl>
                                          </p:cBhvr>
                                        </p:animEffect>
                                      </p:childTnLst>
                                    </p:cTn>
                                  </p:par>
                                  <p:par>
                                    <p:cTn id="37" presetID="10" presetClass="entr" presetSubtype="0" fill="hold" nodeType="with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500"/>
                                            <p:tgtEl>
                                              <p:spTgt spid="132"/>
                                            </p:tgtEl>
                                          </p:cBhvr>
                                        </p:animEffect>
                                      </p:childTnLst>
                                    </p:cTn>
                                  </p:par>
                                  <p:par>
                                    <p:cTn id="40" presetID="10" presetClass="entr" presetSubtype="0" fill="hold" nodeType="withEffect">
                                      <p:stCondLst>
                                        <p:cond delay="0"/>
                                      </p:stCondLst>
                                      <p:childTnLst>
                                        <p:set>
                                          <p:cBhvr>
                                            <p:cTn id="41" dur="1" fill="hold">
                                              <p:stCondLst>
                                                <p:cond delay="0"/>
                                              </p:stCondLst>
                                            </p:cTn>
                                            <p:tgtEl>
                                              <p:spTgt spid="133"/>
                                            </p:tgtEl>
                                            <p:attrNameLst>
                                              <p:attrName>style.visibility</p:attrName>
                                            </p:attrNameLst>
                                          </p:cBhvr>
                                          <p:to>
                                            <p:strVal val="visible"/>
                                          </p:to>
                                        </p:set>
                                        <p:animEffect transition="in" filter="fade">
                                          <p:cBhvr>
                                            <p:cTn id="42" dur="500"/>
                                            <p:tgtEl>
                                              <p:spTgt spid="133"/>
                                            </p:tgtEl>
                                          </p:cBhvr>
                                        </p:animEffect>
                                      </p:childTnLst>
                                    </p:cTn>
                                  </p:par>
                                  <p:par>
                                    <p:cTn id="43" presetID="10" presetClass="entr" presetSubtype="0" fill="hold" nodeType="with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fade">
                                          <p:cBhvr>
                                            <p:cTn id="45" dur="500"/>
                                            <p:tgtEl>
                                              <p:spTgt spid="13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9"/>
                                            </p:tgtEl>
                                            <p:attrNameLst>
                                              <p:attrName>style.visibility</p:attrName>
                                            </p:attrNameLst>
                                          </p:cBhvr>
                                          <p:to>
                                            <p:strVal val="visible"/>
                                          </p:to>
                                        </p:set>
                                        <p:animEffect transition="in" filter="fade">
                                          <p:cBhvr>
                                            <p:cTn id="48" dur="500"/>
                                            <p:tgtEl>
                                              <p:spTgt spid="1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8"/>
                                            </p:tgtEl>
                                            <p:attrNameLst>
                                              <p:attrName>style.visibility</p:attrName>
                                            </p:attrNameLst>
                                          </p:cBhvr>
                                          <p:to>
                                            <p:strVal val="visible"/>
                                          </p:to>
                                        </p:set>
                                        <p:animEffect transition="in" filter="fade">
                                          <p:cBhvr>
                                            <p:cTn id="51" dur="500"/>
                                            <p:tgtEl>
                                              <p:spTgt spid="13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7"/>
                                            </p:tgtEl>
                                            <p:attrNameLst>
                                              <p:attrName>style.visibility</p:attrName>
                                            </p:attrNameLst>
                                          </p:cBhvr>
                                          <p:to>
                                            <p:strVal val="visible"/>
                                          </p:to>
                                        </p:set>
                                        <p:animEffect transition="in" filter="fade">
                                          <p:cBhvr>
                                            <p:cTn id="54" dur="500"/>
                                            <p:tgtEl>
                                              <p:spTgt spid="13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fade">
                                          <p:cBhvr>
                                            <p:cTn id="57" dur="500"/>
                                            <p:tgtEl>
                                              <p:spTgt spid="126"/>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wipe(left)">
                                          <p:cBhvr>
                                            <p:cTn id="61" dur="500"/>
                                            <p:tgtEl>
                                              <p:spTgt spid="15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0"/>
                                            </p:tgtEl>
                                            <p:attrNameLst>
                                              <p:attrName>style.visibility</p:attrName>
                                            </p:attrNameLst>
                                          </p:cBhvr>
                                          <p:to>
                                            <p:strVal val="visible"/>
                                          </p:to>
                                        </p:set>
                                        <p:animEffect transition="in" filter="wipe(left)">
                                          <p:cBhvr>
                                            <p:cTn id="64"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23" grpId="0" animBg="1"/>
          <p:bldP spid="131" grpId="0" animBg="1"/>
          <p:bldP spid="177" grpId="0" animBg="1"/>
          <p:bldP spid="126" grpId="0"/>
          <p:bldP spid="137" grpId="0"/>
          <p:bldP spid="138" grpId="0"/>
          <p:bldP spid="139" grpId="0"/>
          <p:bldP spid="153" grpId="0" animBg="1"/>
          <p:bldP spid="15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813604"/>
            </a:xfrm>
            <a:prstGeom prst="rect">
              <a:avLst/>
            </a:prstGeom>
          </p:spPr>
        </p:pic>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943314"/>
              <a:ext cx="9143245" cy="1200186"/>
            </a:xfrm>
            <a:prstGeom prst="rect">
              <a:avLst/>
            </a:prstGeom>
          </p:spPr>
        </p:pic>
      </p:grpSp>
      <p:sp>
        <p:nvSpPr>
          <p:cNvPr id="50" name="Oval 14"/>
          <p:cNvSpPr>
            <a:spLocks noChangeArrowheads="1"/>
          </p:cNvSpPr>
          <p:nvPr/>
        </p:nvSpPr>
        <p:spPr bwMode="auto">
          <a:xfrm>
            <a:off x="3472322" y="768106"/>
            <a:ext cx="2012455" cy="1967670"/>
          </a:xfrm>
          <a:prstGeom prst="ellipse">
            <a:avLst/>
          </a:prstGeom>
          <a:solidFill>
            <a:srgbClr val="B4DCFA">
              <a:lumMod val="50000"/>
            </a:srgbClr>
          </a:solidFill>
          <a:ln>
            <a:noFill/>
          </a:ln>
          <a:extLst/>
        </p:spPr>
        <p:txBody>
          <a:bodyPr vert="horz" wrap="square" lIns="108816" tIns="54408" rIns="108816" bIns="54408" numCol="1" anchor="t" anchorCtr="0" compatLnSpc="1">
            <a:prstTxWarp prst="textNoShape">
              <a:avLst/>
            </a:prstTxWarp>
          </a:bodyPr>
          <a:lstStyle/>
          <a:p>
            <a:pPr fontAlgn="auto">
              <a:spcBef>
                <a:spcPts val="0"/>
              </a:spcBef>
              <a:spcAft>
                <a:spcPts val="0"/>
              </a:spcAft>
              <a:defRPr/>
            </a:pPr>
            <a:endParaRPr lang="zh-CN" altLang="en-US" kern="0" dirty="0">
              <a:solidFill>
                <a:prstClr val="black"/>
              </a:solidFill>
              <a:latin typeface="Calibri"/>
              <a:ea typeface="微软雅黑"/>
            </a:endParaRPr>
          </a:p>
        </p:txBody>
      </p:sp>
      <p:sp>
        <p:nvSpPr>
          <p:cNvPr id="51" name="Freeform 15"/>
          <p:cNvSpPr>
            <a:spLocks noEditPoints="1"/>
          </p:cNvSpPr>
          <p:nvPr/>
        </p:nvSpPr>
        <p:spPr bwMode="auto">
          <a:xfrm>
            <a:off x="3987224" y="1342513"/>
            <a:ext cx="982646" cy="818856"/>
          </a:xfrm>
          <a:custGeom>
            <a:avLst/>
            <a:gdLst>
              <a:gd name="T0" fmla="*/ 1051 w 1910"/>
              <a:gd name="T1" fmla="*/ 1550 h 1774"/>
              <a:gd name="T2" fmla="*/ 788 w 1910"/>
              <a:gd name="T3" fmla="*/ 1668 h 1774"/>
              <a:gd name="T4" fmla="*/ 535 w 1910"/>
              <a:gd name="T5" fmla="*/ 59 h 1774"/>
              <a:gd name="T6" fmla="*/ 591 w 1910"/>
              <a:gd name="T7" fmla="*/ 95 h 1774"/>
              <a:gd name="T8" fmla="*/ 963 w 1910"/>
              <a:gd name="T9" fmla="*/ 4 h 1774"/>
              <a:gd name="T10" fmla="*/ 477 w 1910"/>
              <a:gd name="T11" fmla="*/ 72 h 1774"/>
              <a:gd name="T12" fmla="*/ 582 w 1910"/>
              <a:gd name="T13" fmla="*/ 175 h 1774"/>
              <a:gd name="T14" fmla="*/ 560 w 1910"/>
              <a:gd name="T15" fmla="*/ 959 h 1774"/>
              <a:gd name="T16" fmla="*/ 454 w 1910"/>
              <a:gd name="T17" fmla="*/ 856 h 1774"/>
              <a:gd name="T18" fmla="*/ 477 w 1910"/>
              <a:gd name="T19" fmla="*/ 72 h 1774"/>
              <a:gd name="T20" fmla="*/ 869 w 1910"/>
              <a:gd name="T21" fmla="*/ 340 h 1774"/>
              <a:gd name="T22" fmla="*/ 1316 w 1910"/>
              <a:gd name="T23" fmla="*/ 289 h 1774"/>
              <a:gd name="T24" fmla="*/ 820 w 1910"/>
              <a:gd name="T25" fmla="*/ 308 h 1774"/>
              <a:gd name="T26" fmla="*/ 845 w 1910"/>
              <a:gd name="T27" fmla="*/ 375 h 1774"/>
              <a:gd name="T28" fmla="*/ 867 w 1910"/>
              <a:gd name="T29" fmla="*/ 1187 h 1774"/>
              <a:gd name="T30" fmla="*/ 762 w 1910"/>
              <a:gd name="T31" fmla="*/ 1155 h 1774"/>
              <a:gd name="T32" fmla="*/ 740 w 1910"/>
              <a:gd name="T33" fmla="*/ 343 h 1774"/>
              <a:gd name="T34" fmla="*/ 908 w 1910"/>
              <a:gd name="T35" fmla="*/ 408 h 1774"/>
              <a:gd name="T36" fmla="*/ 1440 w 1910"/>
              <a:gd name="T37" fmla="*/ 408 h 1774"/>
              <a:gd name="T38" fmla="*/ 1368 w 1910"/>
              <a:gd name="T39" fmla="*/ 1142 h 1774"/>
              <a:gd name="T40" fmla="*/ 908 w 1910"/>
              <a:gd name="T41" fmla="*/ 408 h 1774"/>
              <a:gd name="T42" fmla="*/ 1356 w 1910"/>
              <a:gd name="T43" fmla="*/ 469 h 1774"/>
              <a:gd name="T44" fmla="*/ 996 w 1910"/>
              <a:gd name="T45" fmla="*/ 677 h 1774"/>
              <a:gd name="T46" fmla="*/ 622 w 1910"/>
              <a:gd name="T47" fmla="*/ 158 h 1774"/>
              <a:gd name="T48" fmla="*/ 1155 w 1910"/>
              <a:gd name="T49" fmla="*/ 158 h 1774"/>
              <a:gd name="T50" fmla="*/ 719 w 1910"/>
              <a:gd name="T51" fmla="*/ 233 h 1774"/>
              <a:gd name="T52" fmla="*/ 677 w 1910"/>
              <a:gd name="T53" fmla="*/ 944 h 1774"/>
              <a:gd name="T54" fmla="*/ 622 w 1910"/>
              <a:gd name="T55" fmla="*/ 158 h 1774"/>
              <a:gd name="T56" fmla="*/ 378 w 1910"/>
              <a:gd name="T57" fmla="*/ 530 h 1774"/>
              <a:gd name="T58" fmla="*/ 293 w 1910"/>
              <a:gd name="T59" fmla="*/ 381 h 1774"/>
              <a:gd name="T60" fmla="*/ 152 w 1910"/>
              <a:gd name="T61" fmla="*/ 1314 h 1774"/>
              <a:gd name="T62" fmla="*/ 254 w 1910"/>
              <a:gd name="T63" fmla="*/ 1450 h 1774"/>
              <a:gd name="T64" fmla="*/ 0 w 1910"/>
              <a:gd name="T65" fmla="*/ 1774 h 1774"/>
              <a:gd name="T66" fmla="*/ 1910 w 1910"/>
              <a:gd name="T67" fmla="*/ 1651 h 1774"/>
              <a:gd name="T68" fmla="*/ 1748 w 1910"/>
              <a:gd name="T69" fmla="*/ 1314 h 1774"/>
              <a:gd name="T70" fmla="*/ 1607 w 1910"/>
              <a:gd name="T71" fmla="*/ 381 h 1774"/>
              <a:gd name="T72" fmla="*/ 1523 w 1910"/>
              <a:gd name="T73" fmla="*/ 530 h 1774"/>
              <a:gd name="T74" fmla="*/ 1614 w 1910"/>
              <a:gd name="T75" fmla="*/ 1336 h 1774"/>
              <a:gd name="T76" fmla="*/ 286 w 1910"/>
              <a:gd name="T77" fmla="*/ 530 h 1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0" h="1774">
                <a:moveTo>
                  <a:pt x="848" y="1550"/>
                </a:moveTo>
                <a:lnTo>
                  <a:pt x="1051" y="1550"/>
                </a:lnTo>
                <a:lnTo>
                  <a:pt x="1122" y="1668"/>
                </a:lnTo>
                <a:lnTo>
                  <a:pt x="788" y="1668"/>
                </a:lnTo>
                <a:lnTo>
                  <a:pt x="848" y="1550"/>
                </a:lnTo>
                <a:close/>
                <a:moveTo>
                  <a:pt x="535" y="59"/>
                </a:moveTo>
                <a:lnTo>
                  <a:pt x="584" y="90"/>
                </a:lnTo>
                <a:cubicBezTo>
                  <a:pt x="587" y="92"/>
                  <a:pt x="589" y="93"/>
                  <a:pt x="591" y="95"/>
                </a:cubicBezTo>
                <a:lnTo>
                  <a:pt x="1031" y="39"/>
                </a:lnTo>
                <a:cubicBezTo>
                  <a:pt x="1020" y="15"/>
                  <a:pt x="994" y="0"/>
                  <a:pt x="963" y="4"/>
                </a:cubicBezTo>
                <a:lnTo>
                  <a:pt x="535" y="59"/>
                </a:lnTo>
                <a:close/>
                <a:moveTo>
                  <a:pt x="477" y="72"/>
                </a:moveTo>
                <a:lnTo>
                  <a:pt x="560" y="125"/>
                </a:lnTo>
                <a:cubicBezTo>
                  <a:pt x="572" y="133"/>
                  <a:pt x="582" y="155"/>
                  <a:pt x="582" y="175"/>
                </a:cubicBezTo>
                <a:lnTo>
                  <a:pt x="582" y="937"/>
                </a:lnTo>
                <a:cubicBezTo>
                  <a:pt x="582" y="957"/>
                  <a:pt x="572" y="966"/>
                  <a:pt x="560" y="959"/>
                </a:cubicBezTo>
                <a:lnTo>
                  <a:pt x="477" y="906"/>
                </a:lnTo>
                <a:cubicBezTo>
                  <a:pt x="464" y="898"/>
                  <a:pt x="454" y="875"/>
                  <a:pt x="454" y="856"/>
                </a:cubicBezTo>
                <a:lnTo>
                  <a:pt x="454" y="93"/>
                </a:lnTo>
                <a:cubicBezTo>
                  <a:pt x="454" y="74"/>
                  <a:pt x="464" y="64"/>
                  <a:pt x="477" y="72"/>
                </a:cubicBezTo>
                <a:close/>
                <a:moveTo>
                  <a:pt x="820" y="308"/>
                </a:moveTo>
                <a:lnTo>
                  <a:pt x="869" y="340"/>
                </a:lnTo>
                <a:cubicBezTo>
                  <a:pt x="872" y="341"/>
                  <a:pt x="874" y="343"/>
                  <a:pt x="877" y="345"/>
                </a:cubicBezTo>
                <a:lnTo>
                  <a:pt x="1316" y="289"/>
                </a:lnTo>
                <a:cubicBezTo>
                  <a:pt x="1305" y="264"/>
                  <a:pt x="1279" y="250"/>
                  <a:pt x="1249" y="253"/>
                </a:cubicBezTo>
                <a:lnTo>
                  <a:pt x="820" y="308"/>
                </a:lnTo>
                <a:close/>
                <a:moveTo>
                  <a:pt x="762" y="322"/>
                </a:moveTo>
                <a:lnTo>
                  <a:pt x="845" y="375"/>
                </a:lnTo>
                <a:cubicBezTo>
                  <a:pt x="857" y="382"/>
                  <a:pt x="867" y="405"/>
                  <a:pt x="867" y="424"/>
                </a:cubicBezTo>
                <a:lnTo>
                  <a:pt x="867" y="1187"/>
                </a:lnTo>
                <a:cubicBezTo>
                  <a:pt x="867" y="1206"/>
                  <a:pt x="857" y="1216"/>
                  <a:pt x="845" y="1208"/>
                </a:cubicBezTo>
                <a:lnTo>
                  <a:pt x="762" y="1155"/>
                </a:lnTo>
                <a:cubicBezTo>
                  <a:pt x="750" y="1147"/>
                  <a:pt x="740" y="1125"/>
                  <a:pt x="740" y="1105"/>
                </a:cubicBezTo>
                <a:lnTo>
                  <a:pt x="740" y="343"/>
                </a:lnTo>
                <a:cubicBezTo>
                  <a:pt x="740" y="323"/>
                  <a:pt x="750" y="314"/>
                  <a:pt x="762" y="322"/>
                </a:cubicBezTo>
                <a:close/>
                <a:moveTo>
                  <a:pt x="908" y="408"/>
                </a:moveTo>
                <a:lnTo>
                  <a:pt x="1368" y="349"/>
                </a:lnTo>
                <a:cubicBezTo>
                  <a:pt x="1407" y="344"/>
                  <a:pt x="1440" y="370"/>
                  <a:pt x="1440" y="408"/>
                </a:cubicBezTo>
                <a:lnTo>
                  <a:pt x="1440" y="1064"/>
                </a:lnTo>
                <a:cubicBezTo>
                  <a:pt x="1440" y="1102"/>
                  <a:pt x="1407" y="1137"/>
                  <a:pt x="1368" y="1142"/>
                </a:cubicBezTo>
                <a:lnTo>
                  <a:pt x="908" y="1201"/>
                </a:lnTo>
                <a:lnTo>
                  <a:pt x="908" y="408"/>
                </a:lnTo>
                <a:close/>
                <a:moveTo>
                  <a:pt x="996" y="515"/>
                </a:moveTo>
                <a:lnTo>
                  <a:pt x="1356" y="469"/>
                </a:lnTo>
                <a:lnTo>
                  <a:pt x="1356" y="631"/>
                </a:lnTo>
                <a:lnTo>
                  <a:pt x="996" y="677"/>
                </a:lnTo>
                <a:lnTo>
                  <a:pt x="996" y="515"/>
                </a:lnTo>
                <a:close/>
                <a:moveTo>
                  <a:pt x="622" y="158"/>
                </a:moveTo>
                <a:lnTo>
                  <a:pt x="1082" y="99"/>
                </a:lnTo>
                <a:cubicBezTo>
                  <a:pt x="1122" y="94"/>
                  <a:pt x="1155" y="121"/>
                  <a:pt x="1155" y="158"/>
                </a:cubicBezTo>
                <a:lnTo>
                  <a:pt x="1155" y="177"/>
                </a:lnTo>
                <a:lnTo>
                  <a:pt x="719" y="233"/>
                </a:lnTo>
                <a:cubicBezTo>
                  <a:pt x="688" y="242"/>
                  <a:pt x="676" y="262"/>
                  <a:pt x="677" y="303"/>
                </a:cubicBezTo>
                <a:lnTo>
                  <a:pt x="677" y="944"/>
                </a:lnTo>
                <a:lnTo>
                  <a:pt x="622" y="951"/>
                </a:lnTo>
                <a:lnTo>
                  <a:pt x="622" y="158"/>
                </a:lnTo>
                <a:close/>
                <a:moveTo>
                  <a:pt x="286" y="530"/>
                </a:moveTo>
                <a:lnTo>
                  <a:pt x="378" y="530"/>
                </a:lnTo>
                <a:lnTo>
                  <a:pt x="378" y="381"/>
                </a:lnTo>
                <a:lnTo>
                  <a:pt x="293" y="381"/>
                </a:lnTo>
                <a:cubicBezTo>
                  <a:pt x="215" y="381"/>
                  <a:pt x="152" y="445"/>
                  <a:pt x="152" y="523"/>
                </a:cubicBezTo>
                <a:lnTo>
                  <a:pt x="152" y="1314"/>
                </a:lnTo>
                <a:cubicBezTo>
                  <a:pt x="152" y="1378"/>
                  <a:pt x="195" y="1433"/>
                  <a:pt x="254" y="1450"/>
                </a:cubicBezTo>
                <a:lnTo>
                  <a:pt x="254" y="1450"/>
                </a:lnTo>
                <a:lnTo>
                  <a:pt x="0" y="1651"/>
                </a:lnTo>
                <a:lnTo>
                  <a:pt x="0" y="1774"/>
                </a:lnTo>
                <a:lnTo>
                  <a:pt x="1910" y="1774"/>
                </a:lnTo>
                <a:lnTo>
                  <a:pt x="1910" y="1651"/>
                </a:lnTo>
                <a:lnTo>
                  <a:pt x="1638" y="1452"/>
                </a:lnTo>
                <a:cubicBezTo>
                  <a:pt x="1701" y="1438"/>
                  <a:pt x="1748" y="1381"/>
                  <a:pt x="1748" y="1314"/>
                </a:cubicBezTo>
                <a:lnTo>
                  <a:pt x="1748" y="523"/>
                </a:lnTo>
                <a:cubicBezTo>
                  <a:pt x="1748" y="445"/>
                  <a:pt x="1685" y="381"/>
                  <a:pt x="1607" y="381"/>
                </a:cubicBezTo>
                <a:lnTo>
                  <a:pt x="1523" y="381"/>
                </a:lnTo>
                <a:lnTo>
                  <a:pt x="1523" y="530"/>
                </a:lnTo>
                <a:lnTo>
                  <a:pt x="1614" y="530"/>
                </a:lnTo>
                <a:lnTo>
                  <a:pt x="1614" y="1336"/>
                </a:lnTo>
                <a:lnTo>
                  <a:pt x="286" y="1336"/>
                </a:lnTo>
                <a:lnTo>
                  <a:pt x="286" y="5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8816" tIns="54408" rIns="108816" bIns="54408" numCol="1" anchor="t" anchorCtr="0" compatLnSpc="1">
            <a:prstTxWarp prst="textNoShape">
              <a:avLst/>
            </a:prstTxWarp>
          </a:bodyPr>
          <a:lstStyle/>
          <a:p>
            <a:pPr fontAlgn="auto">
              <a:spcBef>
                <a:spcPts val="0"/>
              </a:spcBef>
              <a:spcAft>
                <a:spcPts val="0"/>
              </a:spcAft>
            </a:pPr>
            <a:endParaRPr lang="zh-CN" altLang="en-US" dirty="0">
              <a:solidFill>
                <a:prstClr val="black"/>
              </a:solidFill>
              <a:latin typeface="Calibri"/>
              <a:ea typeface="微软雅黑"/>
            </a:endParaRPr>
          </a:p>
        </p:txBody>
      </p:sp>
      <p:sp>
        <p:nvSpPr>
          <p:cNvPr id="19" name="文本框 18"/>
          <p:cNvSpPr txBox="1"/>
          <p:nvPr/>
        </p:nvSpPr>
        <p:spPr>
          <a:xfrm>
            <a:off x="2590852" y="3048573"/>
            <a:ext cx="3775393" cy="523220"/>
          </a:xfrm>
          <a:prstGeom prst="rect">
            <a:avLst/>
          </a:prstGeom>
          <a:noFill/>
        </p:spPr>
        <p:txBody>
          <a:bodyPr wrap="none" rtlCol="0">
            <a:spAutoFit/>
          </a:bodyPr>
          <a:lstStyle/>
          <a:p>
            <a:pPr defTabSz="685800" fontAlgn="auto">
              <a:spcBef>
                <a:spcPts val="0"/>
              </a:spcBef>
              <a:spcAft>
                <a:spcPts val="0"/>
              </a:spcAft>
            </a:pPr>
            <a:r>
              <a:rPr lang="zh-CN" altLang="en-US" sz="2800" b="1" dirty="0">
                <a:solidFill>
                  <a:srgbClr val="0DE3FC"/>
                </a:solidFill>
                <a:latin typeface="等线"/>
                <a:ea typeface="微软雅黑"/>
              </a:rPr>
              <a:t>单击此处添加文字标题</a:t>
            </a:r>
          </a:p>
        </p:txBody>
      </p:sp>
      <p:grpSp>
        <p:nvGrpSpPr>
          <p:cNvPr id="6" name="组合 5"/>
          <p:cNvGrpSpPr/>
          <p:nvPr/>
        </p:nvGrpSpPr>
        <p:grpSpPr>
          <a:xfrm>
            <a:off x="4789842" y="758275"/>
            <a:ext cx="802620" cy="694931"/>
            <a:chOff x="4777283" y="1083198"/>
            <a:chExt cx="802620" cy="694931"/>
          </a:xfrm>
        </p:grpSpPr>
        <p:sp>
          <p:nvSpPr>
            <p:cNvPr id="3" name="椭圆 2"/>
            <p:cNvSpPr/>
            <p:nvPr/>
          </p:nvSpPr>
          <p:spPr>
            <a:xfrm>
              <a:off x="4777284" y="1083198"/>
              <a:ext cx="694931" cy="694931"/>
            </a:xfrm>
            <a:prstGeom prst="ellipse">
              <a:avLst/>
            </a:prstGeom>
            <a:solidFill>
              <a:srgbClr val="0DE3F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350">
                <a:solidFill>
                  <a:prstClr val="white"/>
                </a:solidFill>
                <a:latin typeface="等线"/>
                <a:ea typeface="微软雅黑"/>
              </a:endParaRPr>
            </a:p>
          </p:txBody>
        </p:sp>
        <p:sp>
          <p:nvSpPr>
            <p:cNvPr id="5" name="文本框 4"/>
            <p:cNvSpPr txBox="1"/>
            <p:nvPr/>
          </p:nvSpPr>
          <p:spPr>
            <a:xfrm>
              <a:off x="4777283" y="1138275"/>
              <a:ext cx="802620" cy="584775"/>
            </a:xfrm>
            <a:prstGeom prst="rect">
              <a:avLst/>
            </a:prstGeom>
            <a:noFill/>
          </p:spPr>
          <p:txBody>
            <a:bodyPr wrap="square" rtlCol="0">
              <a:spAutoFit/>
            </a:bodyPr>
            <a:lstStyle/>
            <a:p>
              <a:pPr defTabSz="685800" fontAlgn="auto">
                <a:spcBef>
                  <a:spcPts val="0"/>
                </a:spcBef>
                <a:spcAft>
                  <a:spcPts val="0"/>
                </a:spcAft>
              </a:pPr>
              <a:r>
                <a:rPr lang="en-US" altLang="zh-CN" sz="3200" b="1" dirty="0" smtClean="0">
                  <a:solidFill>
                    <a:prstClr val="white"/>
                  </a:solidFill>
                  <a:latin typeface="微软雅黑"/>
                  <a:ea typeface="微软雅黑"/>
                </a:rPr>
                <a:t>04</a:t>
              </a:r>
              <a:endParaRPr lang="zh-CN" altLang="en-US" sz="3200" b="1" dirty="0">
                <a:solidFill>
                  <a:prstClr val="white"/>
                </a:solidFill>
                <a:latin typeface="微软雅黑"/>
                <a:ea typeface="微软雅黑"/>
              </a:endParaRPr>
            </a:p>
          </p:txBody>
        </p:sp>
      </p:grpSp>
    </p:spTree>
    <p:extLst>
      <p:ext uri="{BB962C8B-B14F-4D97-AF65-F5344CB8AC3E}">
        <p14:creationId xmlns:p14="http://schemas.microsoft.com/office/powerpoint/2010/main" val="116516435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90"/>
                                          </p:val>
                                        </p:tav>
                                        <p:tav tm="100000">
                                          <p:val>
                                            <p:fltVal val="0"/>
                                          </p:val>
                                        </p:tav>
                                      </p:tavLst>
                                    </p:anim>
                                    <p:animEffect transition="in" filter="fade">
                                      <p:cBhvr>
                                        <p:cTn id="10" dur="500"/>
                                        <p:tgtEl>
                                          <p:spTgt spid="5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 calcmode="lin" valueType="num">
                                      <p:cBhvr>
                                        <p:cTn id="15" dur="500" fill="hold"/>
                                        <p:tgtEl>
                                          <p:spTgt spid="51"/>
                                        </p:tgtEl>
                                        <p:attrNameLst>
                                          <p:attrName>style.rotation</p:attrName>
                                        </p:attrNameLst>
                                      </p:cBhvr>
                                      <p:tavLst>
                                        <p:tav tm="0">
                                          <p:val>
                                            <p:fltVal val="90"/>
                                          </p:val>
                                        </p:tav>
                                        <p:tav tm="100000">
                                          <p:val>
                                            <p:fltVal val="0"/>
                                          </p:val>
                                        </p:tav>
                                      </p:tavLst>
                                    </p:anim>
                                    <p:animEffect transition="in" filter="fade">
                                      <p:cBhvr>
                                        <p:cTn id="16" dur="500"/>
                                        <p:tgtEl>
                                          <p:spTgt spid="51"/>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1000"/>
                            </p:stCondLst>
                            <p:childTnLst>
                              <p:par>
                                <p:cTn id="24" presetID="2" presetClass="entr" presetSubtype="2"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1+#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sp>
        <p:nvSpPr>
          <p:cNvPr id="2" name="椭圆 1"/>
          <p:cNvSpPr/>
          <p:nvPr/>
        </p:nvSpPr>
        <p:spPr>
          <a:xfrm>
            <a:off x="1169622" y="1653648"/>
            <a:ext cx="1350150" cy="13501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FF781D"/>
                </a:solidFill>
                <a:latin typeface="HelveticaNeueLT Pro 35 Th" pitchFamily="34" charset="0"/>
                <a:ea typeface="微软雅黑"/>
              </a:rPr>
              <a:t>75%</a:t>
            </a:r>
            <a:endParaRPr lang="zh-CN" altLang="en-US" sz="2700">
              <a:solidFill>
                <a:srgbClr val="FF781D"/>
              </a:solidFill>
              <a:latin typeface="HelveticaNeueLT Pro 35 Th" pitchFamily="34" charset="0"/>
              <a:ea typeface="微软雅黑"/>
            </a:endParaRPr>
          </a:p>
        </p:txBody>
      </p:sp>
      <p:sp>
        <p:nvSpPr>
          <p:cNvPr id="70" name="椭圆 69"/>
          <p:cNvSpPr/>
          <p:nvPr/>
        </p:nvSpPr>
        <p:spPr>
          <a:xfrm>
            <a:off x="2987824" y="1653648"/>
            <a:ext cx="1350150" cy="13501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prstClr val="white"/>
                </a:solidFill>
                <a:latin typeface="HelveticaNeueLT Pro 35 Th" pitchFamily="34" charset="0"/>
                <a:ea typeface="微软雅黑"/>
              </a:rPr>
              <a:t>50%</a:t>
            </a:r>
            <a:endParaRPr lang="zh-CN" altLang="en-US" sz="2700">
              <a:solidFill>
                <a:prstClr val="white"/>
              </a:solidFill>
              <a:latin typeface="HelveticaNeueLT Pro 35 Th" pitchFamily="34" charset="0"/>
              <a:ea typeface="微软雅黑"/>
            </a:endParaRPr>
          </a:p>
        </p:txBody>
      </p:sp>
      <p:sp>
        <p:nvSpPr>
          <p:cNvPr id="72" name="椭圆 71"/>
          <p:cNvSpPr/>
          <p:nvPr/>
        </p:nvSpPr>
        <p:spPr>
          <a:xfrm>
            <a:off x="4806026" y="1653648"/>
            <a:ext cx="1350150" cy="13501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prstClr val="white"/>
                </a:solidFill>
                <a:latin typeface="HelveticaNeueLT Pro 35 Th" pitchFamily="34" charset="0"/>
                <a:ea typeface="微软雅黑"/>
              </a:rPr>
              <a:t>25%</a:t>
            </a:r>
            <a:endParaRPr lang="zh-CN" altLang="en-US" sz="2700">
              <a:solidFill>
                <a:prstClr val="white"/>
              </a:solidFill>
              <a:latin typeface="HelveticaNeueLT Pro 35 Th" pitchFamily="34" charset="0"/>
              <a:ea typeface="微软雅黑"/>
            </a:endParaRPr>
          </a:p>
        </p:txBody>
      </p:sp>
      <p:sp>
        <p:nvSpPr>
          <p:cNvPr id="85" name="椭圆 84"/>
          <p:cNvSpPr/>
          <p:nvPr/>
        </p:nvSpPr>
        <p:spPr>
          <a:xfrm>
            <a:off x="6624228" y="1653648"/>
            <a:ext cx="1350150" cy="1350150"/>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prstClr val="white"/>
                </a:solidFill>
                <a:latin typeface="HelveticaNeueLT Pro 35 Th" pitchFamily="34" charset="0"/>
                <a:ea typeface="微软雅黑"/>
              </a:rPr>
              <a:t>10%</a:t>
            </a:r>
            <a:endParaRPr lang="zh-CN" altLang="en-US" sz="2700">
              <a:solidFill>
                <a:prstClr val="white"/>
              </a:solidFill>
              <a:latin typeface="HelveticaNeueLT Pro 35 Th" pitchFamily="34" charset="0"/>
              <a:ea typeface="微软雅黑"/>
            </a:endParaRPr>
          </a:p>
        </p:txBody>
      </p:sp>
      <p:sp>
        <p:nvSpPr>
          <p:cNvPr id="86" name="椭圆 85"/>
          <p:cNvSpPr/>
          <p:nvPr/>
        </p:nvSpPr>
        <p:spPr>
          <a:xfrm>
            <a:off x="1169622" y="1652811"/>
            <a:ext cx="1350150" cy="1350150"/>
          </a:xfrm>
          <a:custGeom>
            <a:avLst/>
            <a:gdLst>
              <a:gd name="connsiteX0" fmla="*/ 0 w 1800200"/>
              <a:gd name="connsiteY0" fmla="*/ 900100 h 1800200"/>
              <a:gd name="connsiteX1" fmla="*/ 900100 w 1800200"/>
              <a:gd name="connsiteY1" fmla="*/ 0 h 1800200"/>
              <a:gd name="connsiteX2" fmla="*/ 1800200 w 1800200"/>
              <a:gd name="connsiteY2" fmla="*/ 900100 h 1800200"/>
              <a:gd name="connsiteX3" fmla="*/ 900100 w 1800200"/>
              <a:gd name="connsiteY3" fmla="*/ 1800200 h 1800200"/>
              <a:gd name="connsiteX4" fmla="*/ 0 w 1800200"/>
              <a:gd name="connsiteY4" fmla="*/ 90010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4" fmla="*/ 991540 w 1800200"/>
              <a:gd name="connsiteY4" fmla="*/ 9144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Lst>
            <a:ahLst/>
            <a:cxnLst>
              <a:cxn ang="0">
                <a:pos x="connsiteX0" y="connsiteY0"/>
              </a:cxn>
              <a:cxn ang="0">
                <a:pos x="connsiteX1" y="connsiteY1"/>
              </a:cxn>
              <a:cxn ang="0">
                <a:pos x="connsiteX2" y="connsiteY2"/>
              </a:cxn>
              <a:cxn ang="0">
                <a:pos x="connsiteX3" y="connsiteY3"/>
              </a:cxn>
            </a:cxnLst>
            <a:rect l="l" t="t" r="r" b="b"/>
            <a:pathLst>
              <a:path w="1800200" h="1800200">
                <a:moveTo>
                  <a:pt x="900100" y="0"/>
                </a:moveTo>
                <a:cubicBezTo>
                  <a:pt x="1397212" y="0"/>
                  <a:pt x="1800200" y="402988"/>
                  <a:pt x="1800200" y="900100"/>
                </a:cubicBezTo>
                <a:cubicBezTo>
                  <a:pt x="1800200" y="1397212"/>
                  <a:pt x="1397212" y="1800200"/>
                  <a:pt x="900100" y="1800200"/>
                </a:cubicBezTo>
                <a:cubicBezTo>
                  <a:pt x="402988" y="1800200"/>
                  <a:pt x="0" y="1397212"/>
                  <a:pt x="0" y="900100"/>
                </a:cubicBezTo>
              </a:path>
            </a:pathLst>
          </a:custGeom>
          <a:noFill/>
          <a:ln w="57150">
            <a:solidFill>
              <a:srgbClr val="FF78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87" name="椭圆 85"/>
          <p:cNvSpPr/>
          <p:nvPr/>
        </p:nvSpPr>
        <p:spPr>
          <a:xfrm>
            <a:off x="3662901" y="1652811"/>
            <a:ext cx="675075" cy="1350150"/>
          </a:xfrm>
          <a:custGeom>
            <a:avLst/>
            <a:gdLst>
              <a:gd name="connsiteX0" fmla="*/ 0 w 1800200"/>
              <a:gd name="connsiteY0" fmla="*/ 900100 h 1800200"/>
              <a:gd name="connsiteX1" fmla="*/ 900100 w 1800200"/>
              <a:gd name="connsiteY1" fmla="*/ 0 h 1800200"/>
              <a:gd name="connsiteX2" fmla="*/ 1800200 w 1800200"/>
              <a:gd name="connsiteY2" fmla="*/ 900100 h 1800200"/>
              <a:gd name="connsiteX3" fmla="*/ 900100 w 1800200"/>
              <a:gd name="connsiteY3" fmla="*/ 1800200 h 1800200"/>
              <a:gd name="connsiteX4" fmla="*/ 0 w 1800200"/>
              <a:gd name="connsiteY4" fmla="*/ 90010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4" fmla="*/ 991540 w 1800200"/>
              <a:gd name="connsiteY4" fmla="*/ 9144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0" fmla="*/ 0 w 900100"/>
              <a:gd name="connsiteY0" fmla="*/ 0 h 1800200"/>
              <a:gd name="connsiteX1" fmla="*/ 900100 w 900100"/>
              <a:gd name="connsiteY1" fmla="*/ 900100 h 1800200"/>
              <a:gd name="connsiteX2" fmla="*/ 0 w 900100"/>
              <a:gd name="connsiteY2" fmla="*/ 1800200 h 1800200"/>
            </a:gdLst>
            <a:ahLst/>
            <a:cxnLst>
              <a:cxn ang="0">
                <a:pos x="connsiteX0" y="connsiteY0"/>
              </a:cxn>
              <a:cxn ang="0">
                <a:pos x="connsiteX1" y="connsiteY1"/>
              </a:cxn>
              <a:cxn ang="0">
                <a:pos x="connsiteX2" y="connsiteY2"/>
              </a:cxn>
            </a:cxnLst>
            <a:rect l="l" t="t" r="r" b="b"/>
            <a:pathLst>
              <a:path w="900100" h="1800200">
                <a:moveTo>
                  <a:pt x="0" y="0"/>
                </a:moveTo>
                <a:cubicBezTo>
                  <a:pt x="497112" y="0"/>
                  <a:pt x="900100" y="402988"/>
                  <a:pt x="900100" y="900100"/>
                </a:cubicBezTo>
                <a:cubicBezTo>
                  <a:pt x="900100" y="1397212"/>
                  <a:pt x="497112" y="1800200"/>
                  <a:pt x="0" y="1800200"/>
                </a:cubicBez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88" name="椭圆 85"/>
          <p:cNvSpPr/>
          <p:nvPr/>
        </p:nvSpPr>
        <p:spPr>
          <a:xfrm>
            <a:off x="5481103" y="1652813"/>
            <a:ext cx="675075" cy="675075"/>
          </a:xfrm>
          <a:custGeom>
            <a:avLst/>
            <a:gdLst>
              <a:gd name="connsiteX0" fmla="*/ 0 w 1800200"/>
              <a:gd name="connsiteY0" fmla="*/ 900100 h 1800200"/>
              <a:gd name="connsiteX1" fmla="*/ 900100 w 1800200"/>
              <a:gd name="connsiteY1" fmla="*/ 0 h 1800200"/>
              <a:gd name="connsiteX2" fmla="*/ 1800200 w 1800200"/>
              <a:gd name="connsiteY2" fmla="*/ 900100 h 1800200"/>
              <a:gd name="connsiteX3" fmla="*/ 900100 w 1800200"/>
              <a:gd name="connsiteY3" fmla="*/ 1800200 h 1800200"/>
              <a:gd name="connsiteX4" fmla="*/ 0 w 1800200"/>
              <a:gd name="connsiteY4" fmla="*/ 90010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4" fmla="*/ 991540 w 1800200"/>
              <a:gd name="connsiteY4" fmla="*/ 9144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0" fmla="*/ 0 w 900100"/>
              <a:gd name="connsiteY0" fmla="*/ 0 h 1800200"/>
              <a:gd name="connsiteX1" fmla="*/ 900100 w 900100"/>
              <a:gd name="connsiteY1" fmla="*/ 900100 h 1800200"/>
              <a:gd name="connsiteX2" fmla="*/ 0 w 900100"/>
              <a:gd name="connsiteY2" fmla="*/ 1800200 h 1800200"/>
              <a:gd name="connsiteX0" fmla="*/ 0 w 900100"/>
              <a:gd name="connsiteY0" fmla="*/ 0 h 900100"/>
              <a:gd name="connsiteX1" fmla="*/ 900100 w 900100"/>
              <a:gd name="connsiteY1" fmla="*/ 900100 h 900100"/>
            </a:gdLst>
            <a:ahLst/>
            <a:cxnLst>
              <a:cxn ang="0">
                <a:pos x="connsiteX0" y="connsiteY0"/>
              </a:cxn>
              <a:cxn ang="0">
                <a:pos x="connsiteX1" y="connsiteY1"/>
              </a:cxn>
            </a:cxnLst>
            <a:rect l="l" t="t" r="r" b="b"/>
            <a:pathLst>
              <a:path w="900100" h="900100">
                <a:moveTo>
                  <a:pt x="0" y="0"/>
                </a:moveTo>
                <a:cubicBezTo>
                  <a:pt x="497112" y="0"/>
                  <a:pt x="900100" y="402988"/>
                  <a:pt x="900100" y="900100"/>
                </a:cubicBez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89" name="椭圆 85"/>
          <p:cNvSpPr/>
          <p:nvPr/>
        </p:nvSpPr>
        <p:spPr>
          <a:xfrm>
            <a:off x="7299305" y="1652498"/>
            <a:ext cx="312959" cy="76290"/>
          </a:xfrm>
          <a:custGeom>
            <a:avLst/>
            <a:gdLst>
              <a:gd name="connsiteX0" fmla="*/ 0 w 1800200"/>
              <a:gd name="connsiteY0" fmla="*/ 900100 h 1800200"/>
              <a:gd name="connsiteX1" fmla="*/ 900100 w 1800200"/>
              <a:gd name="connsiteY1" fmla="*/ 0 h 1800200"/>
              <a:gd name="connsiteX2" fmla="*/ 1800200 w 1800200"/>
              <a:gd name="connsiteY2" fmla="*/ 900100 h 1800200"/>
              <a:gd name="connsiteX3" fmla="*/ 900100 w 1800200"/>
              <a:gd name="connsiteY3" fmla="*/ 1800200 h 1800200"/>
              <a:gd name="connsiteX4" fmla="*/ 0 w 1800200"/>
              <a:gd name="connsiteY4" fmla="*/ 90010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4" fmla="*/ 991540 w 1800200"/>
              <a:gd name="connsiteY4" fmla="*/ 91440 h 1800200"/>
              <a:gd name="connsiteX0" fmla="*/ 900100 w 1800200"/>
              <a:gd name="connsiteY0" fmla="*/ 0 h 1800200"/>
              <a:gd name="connsiteX1" fmla="*/ 1800200 w 1800200"/>
              <a:gd name="connsiteY1" fmla="*/ 900100 h 1800200"/>
              <a:gd name="connsiteX2" fmla="*/ 900100 w 1800200"/>
              <a:gd name="connsiteY2" fmla="*/ 1800200 h 1800200"/>
              <a:gd name="connsiteX3" fmla="*/ 0 w 1800200"/>
              <a:gd name="connsiteY3" fmla="*/ 900100 h 1800200"/>
              <a:gd name="connsiteX0" fmla="*/ 0 w 900100"/>
              <a:gd name="connsiteY0" fmla="*/ 0 h 1800200"/>
              <a:gd name="connsiteX1" fmla="*/ 900100 w 900100"/>
              <a:gd name="connsiteY1" fmla="*/ 900100 h 1800200"/>
              <a:gd name="connsiteX2" fmla="*/ 0 w 900100"/>
              <a:gd name="connsiteY2" fmla="*/ 1800200 h 1800200"/>
              <a:gd name="connsiteX0" fmla="*/ 0 w 900100"/>
              <a:gd name="connsiteY0" fmla="*/ 0 h 900100"/>
              <a:gd name="connsiteX1" fmla="*/ 900100 w 900100"/>
              <a:gd name="connsiteY1" fmla="*/ 900100 h 900100"/>
              <a:gd name="connsiteX0" fmla="*/ 0 w 900100"/>
              <a:gd name="connsiteY0" fmla="*/ 0 h 900100"/>
              <a:gd name="connsiteX1" fmla="*/ 417278 w 900100"/>
              <a:gd name="connsiteY1" fmla="*/ 101302 h 900100"/>
              <a:gd name="connsiteX2" fmla="*/ 900100 w 900100"/>
              <a:gd name="connsiteY2" fmla="*/ 900100 h 900100"/>
              <a:gd name="connsiteX0" fmla="*/ 0 w 900100"/>
              <a:gd name="connsiteY0" fmla="*/ 0 h 900100"/>
              <a:gd name="connsiteX1" fmla="*/ 417278 w 900100"/>
              <a:gd name="connsiteY1" fmla="*/ 101302 h 900100"/>
              <a:gd name="connsiteX2" fmla="*/ 900100 w 900100"/>
              <a:gd name="connsiteY2" fmla="*/ 900100 h 900100"/>
              <a:gd name="connsiteX0" fmla="*/ 0 w 900100"/>
              <a:gd name="connsiteY0" fmla="*/ 0 h 900100"/>
              <a:gd name="connsiteX1" fmla="*/ 417278 w 900100"/>
              <a:gd name="connsiteY1" fmla="*/ 101302 h 900100"/>
              <a:gd name="connsiteX2" fmla="*/ 900100 w 900100"/>
              <a:gd name="connsiteY2" fmla="*/ 900100 h 900100"/>
              <a:gd name="connsiteX0" fmla="*/ 0 w 900100"/>
              <a:gd name="connsiteY0" fmla="*/ 330 h 900430"/>
              <a:gd name="connsiteX1" fmla="*/ 417278 w 900100"/>
              <a:gd name="connsiteY1" fmla="*/ 101632 h 900430"/>
              <a:gd name="connsiteX2" fmla="*/ 900100 w 900100"/>
              <a:gd name="connsiteY2" fmla="*/ 900430 h 900430"/>
              <a:gd name="connsiteX0" fmla="*/ 0 w 417278"/>
              <a:gd name="connsiteY0" fmla="*/ 330 h 101632"/>
              <a:gd name="connsiteX1" fmla="*/ 417278 w 417278"/>
              <a:gd name="connsiteY1" fmla="*/ 101632 h 101632"/>
              <a:gd name="connsiteX0" fmla="*/ 0 w 417278"/>
              <a:gd name="connsiteY0" fmla="*/ 418 h 101720"/>
              <a:gd name="connsiteX1" fmla="*/ 417278 w 417278"/>
              <a:gd name="connsiteY1" fmla="*/ 101720 h 101720"/>
            </a:gdLst>
            <a:ahLst/>
            <a:cxnLst>
              <a:cxn ang="0">
                <a:pos x="connsiteX0" y="connsiteY0"/>
              </a:cxn>
              <a:cxn ang="0">
                <a:pos x="connsiteX1" y="connsiteY1"/>
              </a:cxn>
            </a:cxnLst>
            <a:rect l="l" t="t" r="r" b="b"/>
            <a:pathLst>
              <a:path w="417278" h="101720">
                <a:moveTo>
                  <a:pt x="0" y="418"/>
                </a:moveTo>
                <a:cubicBezTo>
                  <a:pt x="158143" y="-3915"/>
                  <a:pt x="282947" y="25091"/>
                  <a:pt x="417278" y="101720"/>
                </a:cubicBezTo>
              </a:path>
            </a:pathLst>
          </a:cu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91" name="TextBox 90"/>
          <p:cNvSpPr txBox="1"/>
          <p:nvPr/>
        </p:nvSpPr>
        <p:spPr>
          <a:xfrm>
            <a:off x="903584" y="3271059"/>
            <a:ext cx="1723549" cy="1131079"/>
          </a:xfrm>
          <a:prstGeom prst="rect">
            <a:avLst/>
          </a:prstGeom>
          <a:noFill/>
        </p:spPr>
        <p:txBody>
          <a:bodyPr wrap="none" rtlCol="0">
            <a:spAutoFit/>
          </a:bodyPr>
          <a:lstStyle/>
          <a:p>
            <a:pPr algn="ct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en-US" altLang="zh-CN" sz="1500">
              <a:solidFill>
                <a:prstClr val="white"/>
              </a:solidFill>
              <a:latin typeface="华文黑体" pitchFamily="2" charset="-122"/>
              <a:ea typeface="华文黑体" pitchFamily="2" charset="-122"/>
              <a:cs typeface="华文黑体" pitchFamily="2" charset="-122"/>
            </a:endParaRPr>
          </a:p>
          <a:p>
            <a:pPr algn="ctr" defTabSz="685800" fontAlgn="auto">
              <a:spcBef>
                <a:spcPts val="0"/>
              </a:spcBef>
              <a:spcAft>
                <a:spcPts val="0"/>
              </a:spcAft>
            </a:pPr>
            <a:endParaRPr lang="en-US" altLang="zh-CN" sz="450">
              <a:solidFill>
                <a:prstClr val="white"/>
              </a:solidFill>
              <a:latin typeface="华文黑体" pitchFamily="2" charset="-122"/>
              <a:ea typeface="华文黑体"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单击添加文本单击添加</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文本单击添加文本单击</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添加文本单击添加文本</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a:t>
            </a:r>
          </a:p>
        </p:txBody>
      </p:sp>
      <p:sp>
        <p:nvSpPr>
          <p:cNvPr id="93" name="TextBox 92"/>
          <p:cNvSpPr txBox="1"/>
          <p:nvPr/>
        </p:nvSpPr>
        <p:spPr>
          <a:xfrm>
            <a:off x="2801127" y="3271058"/>
            <a:ext cx="1723549" cy="946413"/>
          </a:xfrm>
          <a:prstGeom prst="rect">
            <a:avLst/>
          </a:prstGeom>
          <a:noFill/>
        </p:spPr>
        <p:txBody>
          <a:bodyPr wrap="none" rtlCol="0">
            <a:spAutoFit/>
          </a:bodyPr>
          <a:lstStyle/>
          <a:p>
            <a:pPr algn="ct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en-US" altLang="zh-CN" sz="1500">
              <a:solidFill>
                <a:prstClr val="white"/>
              </a:solidFill>
              <a:latin typeface="华文黑体" pitchFamily="2" charset="-122"/>
              <a:ea typeface="华文黑体" pitchFamily="2" charset="-122"/>
              <a:cs typeface="华文黑体" pitchFamily="2" charset="-122"/>
            </a:endParaRPr>
          </a:p>
          <a:p>
            <a:pPr algn="ctr" defTabSz="685800" fontAlgn="auto">
              <a:spcBef>
                <a:spcPts val="0"/>
              </a:spcBef>
              <a:spcAft>
                <a:spcPts val="0"/>
              </a:spcAft>
            </a:pPr>
            <a:endParaRPr lang="en-US" altLang="zh-CN" sz="450">
              <a:solidFill>
                <a:prstClr val="white"/>
              </a:solidFill>
              <a:latin typeface="华文黑体" pitchFamily="2" charset="-122"/>
              <a:ea typeface="华文黑体"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单击添加文本单击添加</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文本单击添加文本单击</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添加文本单击添加文本</a:t>
            </a:r>
          </a:p>
        </p:txBody>
      </p:sp>
      <p:sp>
        <p:nvSpPr>
          <p:cNvPr id="94" name="TextBox 93"/>
          <p:cNvSpPr txBox="1"/>
          <p:nvPr/>
        </p:nvSpPr>
        <p:spPr>
          <a:xfrm>
            <a:off x="4619329" y="3271059"/>
            <a:ext cx="1723549" cy="1131079"/>
          </a:xfrm>
          <a:prstGeom prst="rect">
            <a:avLst/>
          </a:prstGeom>
          <a:noFill/>
        </p:spPr>
        <p:txBody>
          <a:bodyPr wrap="none" rtlCol="0">
            <a:spAutoFit/>
          </a:bodyPr>
          <a:lstStyle/>
          <a:p>
            <a:pPr algn="ct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en-US" altLang="zh-CN" sz="1500">
              <a:solidFill>
                <a:prstClr val="white"/>
              </a:solidFill>
              <a:latin typeface="华文黑体" pitchFamily="2" charset="-122"/>
              <a:ea typeface="华文黑体" pitchFamily="2" charset="-122"/>
              <a:cs typeface="华文黑体" pitchFamily="2" charset="-122"/>
            </a:endParaRPr>
          </a:p>
          <a:p>
            <a:pPr algn="ctr" defTabSz="685800" fontAlgn="auto">
              <a:spcBef>
                <a:spcPts val="0"/>
              </a:spcBef>
              <a:spcAft>
                <a:spcPts val="0"/>
              </a:spcAft>
            </a:pPr>
            <a:endParaRPr lang="en-US" altLang="zh-CN" sz="450">
              <a:solidFill>
                <a:prstClr val="white"/>
              </a:solidFill>
              <a:latin typeface="华文黑体" pitchFamily="2" charset="-122"/>
              <a:ea typeface="华文黑体"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单击添加文本单击添加</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文本单击添加文本单击</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添加文本单击添加文本</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a:t>
            </a:r>
          </a:p>
        </p:txBody>
      </p:sp>
      <p:sp>
        <p:nvSpPr>
          <p:cNvPr id="95" name="TextBox 94"/>
          <p:cNvSpPr txBox="1"/>
          <p:nvPr/>
        </p:nvSpPr>
        <p:spPr>
          <a:xfrm>
            <a:off x="6437531" y="3271058"/>
            <a:ext cx="1723549" cy="946413"/>
          </a:xfrm>
          <a:prstGeom prst="rect">
            <a:avLst/>
          </a:prstGeom>
          <a:noFill/>
        </p:spPr>
        <p:txBody>
          <a:bodyPr wrap="none" rtlCol="0">
            <a:spAutoFit/>
          </a:bodyPr>
          <a:lstStyle/>
          <a:p>
            <a:pPr algn="ctr" defTabSz="685800" fontAlgn="auto">
              <a:spcBef>
                <a:spcPts val="0"/>
              </a:spcBef>
              <a:spcAft>
                <a:spcPts val="0"/>
              </a:spcAft>
            </a:pPr>
            <a:r>
              <a:rPr lang="zh-CN" altLang="en-US" sz="1500">
                <a:solidFill>
                  <a:prstClr val="white"/>
                </a:solidFill>
                <a:latin typeface="华文黑体" pitchFamily="2" charset="-122"/>
                <a:ea typeface="华文黑体" pitchFamily="2" charset="-122"/>
                <a:cs typeface="华文黑体" pitchFamily="2" charset="-122"/>
              </a:rPr>
              <a:t>单击添加标题</a:t>
            </a:r>
            <a:endParaRPr lang="en-US" altLang="zh-CN" sz="1500">
              <a:solidFill>
                <a:prstClr val="white"/>
              </a:solidFill>
              <a:latin typeface="华文黑体" pitchFamily="2" charset="-122"/>
              <a:ea typeface="华文黑体" pitchFamily="2" charset="-122"/>
              <a:cs typeface="华文黑体" pitchFamily="2" charset="-122"/>
            </a:endParaRPr>
          </a:p>
          <a:p>
            <a:pPr algn="ctr" defTabSz="685800" fontAlgn="auto">
              <a:spcBef>
                <a:spcPts val="0"/>
              </a:spcBef>
              <a:spcAft>
                <a:spcPts val="0"/>
              </a:spcAft>
            </a:pPr>
            <a:endParaRPr lang="en-US" altLang="zh-CN" sz="450">
              <a:solidFill>
                <a:prstClr val="white"/>
              </a:solidFill>
              <a:latin typeface="华文黑体" pitchFamily="2" charset="-122"/>
              <a:ea typeface="华文黑体"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单击添加文本单击添加</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文本单击添加文本单击</a:t>
            </a:r>
            <a:endParaRPr lang="en-US" altLang="zh-CN" sz="1200">
              <a:solidFill>
                <a:prstClr val="white"/>
              </a:solidFill>
              <a:latin typeface="华文细黑" pitchFamily="2" charset="-122"/>
              <a:ea typeface="华文细黑" pitchFamily="2" charset="-122"/>
              <a:cs typeface="华文黑体" pitchFamily="2" charset="-122"/>
            </a:endParaRPr>
          </a:p>
          <a:p>
            <a:pPr algn="ctr" defTabSz="685800" fontAlgn="auto">
              <a:spcBef>
                <a:spcPts val="0"/>
              </a:spcBef>
              <a:spcAft>
                <a:spcPts val="0"/>
              </a:spcAft>
            </a:pPr>
            <a:r>
              <a:rPr lang="zh-CN" altLang="en-US" sz="1200">
                <a:solidFill>
                  <a:prstClr val="white"/>
                </a:solidFill>
                <a:latin typeface="华文细黑" pitchFamily="2" charset="-122"/>
                <a:ea typeface="华文细黑" pitchFamily="2" charset="-122"/>
                <a:cs typeface="华文黑体" pitchFamily="2" charset="-122"/>
              </a:rPr>
              <a:t>添加文本单击添加文本</a:t>
            </a:r>
          </a:p>
        </p:txBody>
      </p:sp>
    </p:spTree>
    <p:extLst>
      <p:ext uri="{BB962C8B-B14F-4D97-AF65-F5344CB8AC3E}">
        <p14:creationId xmlns:p14="http://schemas.microsoft.com/office/powerpoint/2010/main" val="3497749694"/>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6"/>
                                        </p:tgtEl>
                                        <p:attrNameLst>
                                          <p:attrName>style.visibility</p:attrName>
                                        </p:attrNameLst>
                                      </p:cBhvr>
                                      <p:to>
                                        <p:strVal val="visible"/>
                                      </p:to>
                                    </p:set>
                                    <p:animEffect transition="in" filter="wheel(1)">
                                      <p:cBhvr>
                                        <p:cTn id="10" dur="1000"/>
                                        <p:tgtEl>
                                          <p:spTgt spid="86"/>
                                        </p:tgtEl>
                                      </p:cBhvr>
                                    </p:animEffect>
                                  </p:childTnLst>
                                </p:cTn>
                              </p:par>
                              <p:par>
                                <p:cTn id="11" presetID="47" presetClass="entr" presetSubtype="0" fill="hold" grpId="0" nodeType="withEffect">
                                  <p:stCondLst>
                                    <p:cond delay="100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500"/>
                                        <p:tgtEl>
                                          <p:spTgt spid="91"/>
                                        </p:tgtEl>
                                      </p:cBhvr>
                                    </p:animEffect>
                                    <p:anim calcmode="lin" valueType="num">
                                      <p:cBhvr>
                                        <p:cTn id="14" dur="500" fill="hold"/>
                                        <p:tgtEl>
                                          <p:spTgt spid="91"/>
                                        </p:tgtEl>
                                        <p:attrNameLst>
                                          <p:attrName>ppt_x</p:attrName>
                                        </p:attrNameLst>
                                      </p:cBhvr>
                                      <p:tavLst>
                                        <p:tav tm="0">
                                          <p:val>
                                            <p:strVal val="#ppt_x"/>
                                          </p:val>
                                        </p:tav>
                                        <p:tav tm="100000">
                                          <p:val>
                                            <p:strVal val="#ppt_x"/>
                                          </p:val>
                                        </p:tav>
                                      </p:tavLst>
                                    </p:anim>
                                    <p:anim calcmode="lin" valueType="num">
                                      <p:cBhvr>
                                        <p:cTn id="15" dur="500" fill="hold"/>
                                        <p:tgtEl>
                                          <p:spTgt spid="91"/>
                                        </p:tgtEl>
                                        <p:attrNameLst>
                                          <p:attrName>ppt_y</p:attrName>
                                        </p:attrNameLst>
                                      </p:cBhvr>
                                      <p:tavLst>
                                        <p:tav tm="0">
                                          <p:val>
                                            <p:strVal val="#ppt_y-.1"/>
                                          </p:val>
                                        </p:tav>
                                        <p:tav tm="100000">
                                          <p:val>
                                            <p:strVal val="#ppt_y"/>
                                          </p:val>
                                        </p:tav>
                                      </p:tavLst>
                                    </p:anim>
                                  </p:childTnLst>
                                </p:cTn>
                              </p:par>
                              <p:par>
                                <p:cTn id="16" presetID="21" presetClass="entr" presetSubtype="1" fill="hold" grpId="0" nodeType="withEffect">
                                  <p:stCondLst>
                                    <p:cond delay="500"/>
                                  </p:stCondLst>
                                  <p:childTnLst>
                                    <p:set>
                                      <p:cBhvr>
                                        <p:cTn id="17" dur="1" fill="hold">
                                          <p:stCondLst>
                                            <p:cond delay="0"/>
                                          </p:stCondLst>
                                        </p:cTn>
                                        <p:tgtEl>
                                          <p:spTgt spid="70"/>
                                        </p:tgtEl>
                                        <p:attrNameLst>
                                          <p:attrName>style.visibility</p:attrName>
                                        </p:attrNameLst>
                                      </p:cBhvr>
                                      <p:to>
                                        <p:strVal val="visible"/>
                                      </p:to>
                                    </p:set>
                                    <p:animEffect transition="in" filter="wheel(1)">
                                      <p:cBhvr>
                                        <p:cTn id="18" dur="1000"/>
                                        <p:tgtEl>
                                          <p:spTgt spid="70"/>
                                        </p:tgtEl>
                                      </p:cBhvr>
                                    </p:animEffect>
                                  </p:childTnLst>
                                </p:cTn>
                              </p:par>
                              <p:par>
                                <p:cTn id="19" presetID="21" presetClass="entr" presetSubtype="1" fill="hold" grpId="0" nodeType="withEffect">
                                  <p:stCondLst>
                                    <p:cond delay="500"/>
                                  </p:stCondLst>
                                  <p:childTnLst>
                                    <p:set>
                                      <p:cBhvr>
                                        <p:cTn id="20" dur="1" fill="hold">
                                          <p:stCondLst>
                                            <p:cond delay="0"/>
                                          </p:stCondLst>
                                        </p:cTn>
                                        <p:tgtEl>
                                          <p:spTgt spid="87"/>
                                        </p:tgtEl>
                                        <p:attrNameLst>
                                          <p:attrName>style.visibility</p:attrName>
                                        </p:attrNameLst>
                                      </p:cBhvr>
                                      <p:to>
                                        <p:strVal val="visible"/>
                                      </p:to>
                                    </p:set>
                                    <p:animEffect transition="in" filter="wheel(1)">
                                      <p:cBhvr>
                                        <p:cTn id="21" dur="1000"/>
                                        <p:tgtEl>
                                          <p:spTgt spid="87"/>
                                        </p:tgtEl>
                                      </p:cBhvr>
                                    </p:animEffect>
                                  </p:childTnLst>
                                </p:cTn>
                              </p:par>
                              <p:par>
                                <p:cTn id="22" presetID="47" presetClass="entr" presetSubtype="0" fill="hold" grpId="0" nodeType="withEffect">
                                  <p:stCondLst>
                                    <p:cond delay="150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anim calcmode="lin" valueType="num">
                                      <p:cBhvr>
                                        <p:cTn id="25" dur="500" fill="hold"/>
                                        <p:tgtEl>
                                          <p:spTgt spid="93"/>
                                        </p:tgtEl>
                                        <p:attrNameLst>
                                          <p:attrName>ppt_x</p:attrName>
                                        </p:attrNameLst>
                                      </p:cBhvr>
                                      <p:tavLst>
                                        <p:tav tm="0">
                                          <p:val>
                                            <p:strVal val="#ppt_x"/>
                                          </p:val>
                                        </p:tav>
                                        <p:tav tm="100000">
                                          <p:val>
                                            <p:strVal val="#ppt_x"/>
                                          </p:val>
                                        </p:tav>
                                      </p:tavLst>
                                    </p:anim>
                                    <p:anim calcmode="lin" valueType="num">
                                      <p:cBhvr>
                                        <p:cTn id="26" dur="500" fill="hold"/>
                                        <p:tgtEl>
                                          <p:spTgt spid="93"/>
                                        </p:tgtEl>
                                        <p:attrNameLst>
                                          <p:attrName>ppt_y</p:attrName>
                                        </p:attrNameLst>
                                      </p:cBhvr>
                                      <p:tavLst>
                                        <p:tav tm="0">
                                          <p:val>
                                            <p:strVal val="#ppt_y-.1"/>
                                          </p:val>
                                        </p:tav>
                                        <p:tav tm="100000">
                                          <p:val>
                                            <p:strVal val="#ppt_y"/>
                                          </p:val>
                                        </p:tav>
                                      </p:tavLst>
                                    </p:anim>
                                  </p:childTnLst>
                                </p:cTn>
                              </p:par>
                              <p:par>
                                <p:cTn id="27" presetID="21" presetClass="entr" presetSubtype="1" fill="hold" grpId="0" nodeType="withEffect">
                                  <p:stCondLst>
                                    <p:cond delay="1000"/>
                                  </p:stCondLst>
                                  <p:childTnLst>
                                    <p:set>
                                      <p:cBhvr>
                                        <p:cTn id="28" dur="1" fill="hold">
                                          <p:stCondLst>
                                            <p:cond delay="0"/>
                                          </p:stCondLst>
                                        </p:cTn>
                                        <p:tgtEl>
                                          <p:spTgt spid="72"/>
                                        </p:tgtEl>
                                        <p:attrNameLst>
                                          <p:attrName>style.visibility</p:attrName>
                                        </p:attrNameLst>
                                      </p:cBhvr>
                                      <p:to>
                                        <p:strVal val="visible"/>
                                      </p:to>
                                    </p:set>
                                    <p:animEffect transition="in" filter="wheel(1)">
                                      <p:cBhvr>
                                        <p:cTn id="29" dur="1000"/>
                                        <p:tgtEl>
                                          <p:spTgt spid="72"/>
                                        </p:tgtEl>
                                      </p:cBhvr>
                                    </p:animEffect>
                                  </p:childTnLst>
                                </p:cTn>
                              </p:par>
                              <p:par>
                                <p:cTn id="30" presetID="21" presetClass="entr" presetSubtype="1" fill="hold" grpId="0" nodeType="withEffect">
                                  <p:stCondLst>
                                    <p:cond delay="1000"/>
                                  </p:stCondLst>
                                  <p:childTnLst>
                                    <p:set>
                                      <p:cBhvr>
                                        <p:cTn id="31" dur="1" fill="hold">
                                          <p:stCondLst>
                                            <p:cond delay="0"/>
                                          </p:stCondLst>
                                        </p:cTn>
                                        <p:tgtEl>
                                          <p:spTgt spid="88"/>
                                        </p:tgtEl>
                                        <p:attrNameLst>
                                          <p:attrName>style.visibility</p:attrName>
                                        </p:attrNameLst>
                                      </p:cBhvr>
                                      <p:to>
                                        <p:strVal val="visible"/>
                                      </p:to>
                                    </p:set>
                                    <p:animEffect transition="in" filter="wheel(1)">
                                      <p:cBhvr>
                                        <p:cTn id="32" dur="1000"/>
                                        <p:tgtEl>
                                          <p:spTgt spid="88"/>
                                        </p:tgtEl>
                                      </p:cBhvr>
                                    </p:animEffect>
                                  </p:childTnLst>
                                </p:cTn>
                              </p:par>
                              <p:par>
                                <p:cTn id="33" presetID="47" presetClass="entr" presetSubtype="0" fill="hold" grpId="0" nodeType="withEffect">
                                  <p:stCondLst>
                                    <p:cond delay="2000"/>
                                  </p:stCondLst>
                                  <p:childTnLst>
                                    <p:set>
                                      <p:cBhvr>
                                        <p:cTn id="34" dur="1" fill="hold">
                                          <p:stCondLst>
                                            <p:cond delay="0"/>
                                          </p:stCondLst>
                                        </p:cTn>
                                        <p:tgtEl>
                                          <p:spTgt spid="94"/>
                                        </p:tgtEl>
                                        <p:attrNameLst>
                                          <p:attrName>style.visibility</p:attrName>
                                        </p:attrNameLst>
                                      </p:cBhvr>
                                      <p:to>
                                        <p:strVal val="visible"/>
                                      </p:to>
                                    </p:set>
                                    <p:animEffect transition="in" filter="fade">
                                      <p:cBhvr>
                                        <p:cTn id="35" dur="500"/>
                                        <p:tgtEl>
                                          <p:spTgt spid="94"/>
                                        </p:tgtEl>
                                      </p:cBhvr>
                                    </p:animEffect>
                                    <p:anim calcmode="lin" valueType="num">
                                      <p:cBhvr>
                                        <p:cTn id="36" dur="500" fill="hold"/>
                                        <p:tgtEl>
                                          <p:spTgt spid="94"/>
                                        </p:tgtEl>
                                        <p:attrNameLst>
                                          <p:attrName>ppt_x</p:attrName>
                                        </p:attrNameLst>
                                      </p:cBhvr>
                                      <p:tavLst>
                                        <p:tav tm="0">
                                          <p:val>
                                            <p:strVal val="#ppt_x"/>
                                          </p:val>
                                        </p:tav>
                                        <p:tav tm="100000">
                                          <p:val>
                                            <p:strVal val="#ppt_x"/>
                                          </p:val>
                                        </p:tav>
                                      </p:tavLst>
                                    </p:anim>
                                    <p:anim calcmode="lin" valueType="num">
                                      <p:cBhvr>
                                        <p:cTn id="37" dur="500" fill="hold"/>
                                        <p:tgtEl>
                                          <p:spTgt spid="94"/>
                                        </p:tgtEl>
                                        <p:attrNameLst>
                                          <p:attrName>ppt_y</p:attrName>
                                        </p:attrNameLst>
                                      </p:cBhvr>
                                      <p:tavLst>
                                        <p:tav tm="0">
                                          <p:val>
                                            <p:strVal val="#ppt_y-.1"/>
                                          </p:val>
                                        </p:tav>
                                        <p:tav tm="100000">
                                          <p:val>
                                            <p:strVal val="#ppt_y"/>
                                          </p:val>
                                        </p:tav>
                                      </p:tavLst>
                                    </p:anim>
                                  </p:childTnLst>
                                </p:cTn>
                              </p:par>
                              <p:par>
                                <p:cTn id="38" presetID="21" presetClass="entr" presetSubtype="1" fill="hold" grpId="0" nodeType="withEffect">
                                  <p:stCondLst>
                                    <p:cond delay="1500"/>
                                  </p:stCondLst>
                                  <p:childTnLst>
                                    <p:set>
                                      <p:cBhvr>
                                        <p:cTn id="39" dur="1" fill="hold">
                                          <p:stCondLst>
                                            <p:cond delay="0"/>
                                          </p:stCondLst>
                                        </p:cTn>
                                        <p:tgtEl>
                                          <p:spTgt spid="85"/>
                                        </p:tgtEl>
                                        <p:attrNameLst>
                                          <p:attrName>style.visibility</p:attrName>
                                        </p:attrNameLst>
                                      </p:cBhvr>
                                      <p:to>
                                        <p:strVal val="visible"/>
                                      </p:to>
                                    </p:set>
                                    <p:animEffect transition="in" filter="wheel(1)">
                                      <p:cBhvr>
                                        <p:cTn id="40" dur="1000"/>
                                        <p:tgtEl>
                                          <p:spTgt spid="85"/>
                                        </p:tgtEl>
                                      </p:cBhvr>
                                    </p:animEffect>
                                  </p:childTnLst>
                                </p:cTn>
                              </p:par>
                              <p:par>
                                <p:cTn id="41" presetID="21" presetClass="entr" presetSubtype="1" fill="hold" grpId="0" nodeType="withEffect">
                                  <p:stCondLst>
                                    <p:cond delay="1500"/>
                                  </p:stCondLst>
                                  <p:childTnLst>
                                    <p:set>
                                      <p:cBhvr>
                                        <p:cTn id="42" dur="1" fill="hold">
                                          <p:stCondLst>
                                            <p:cond delay="0"/>
                                          </p:stCondLst>
                                        </p:cTn>
                                        <p:tgtEl>
                                          <p:spTgt spid="89"/>
                                        </p:tgtEl>
                                        <p:attrNameLst>
                                          <p:attrName>style.visibility</p:attrName>
                                        </p:attrNameLst>
                                      </p:cBhvr>
                                      <p:to>
                                        <p:strVal val="visible"/>
                                      </p:to>
                                    </p:set>
                                    <p:animEffect transition="in" filter="wheel(1)">
                                      <p:cBhvr>
                                        <p:cTn id="43" dur="1000"/>
                                        <p:tgtEl>
                                          <p:spTgt spid="89"/>
                                        </p:tgtEl>
                                      </p:cBhvr>
                                    </p:animEffect>
                                  </p:childTnLst>
                                </p:cTn>
                              </p:par>
                              <p:par>
                                <p:cTn id="44" presetID="47" presetClass="entr" presetSubtype="0" fill="hold" grpId="0" nodeType="withEffect">
                                  <p:stCondLst>
                                    <p:cond delay="2500"/>
                                  </p:stCondLst>
                                  <p:childTnLst>
                                    <p:set>
                                      <p:cBhvr>
                                        <p:cTn id="45" dur="1" fill="hold">
                                          <p:stCondLst>
                                            <p:cond delay="0"/>
                                          </p:stCondLst>
                                        </p:cTn>
                                        <p:tgtEl>
                                          <p:spTgt spid="95"/>
                                        </p:tgtEl>
                                        <p:attrNameLst>
                                          <p:attrName>style.visibility</p:attrName>
                                        </p:attrNameLst>
                                      </p:cBhvr>
                                      <p:to>
                                        <p:strVal val="visible"/>
                                      </p:to>
                                    </p:set>
                                    <p:animEffect transition="in" filter="fade">
                                      <p:cBhvr>
                                        <p:cTn id="46" dur="500"/>
                                        <p:tgtEl>
                                          <p:spTgt spid="95"/>
                                        </p:tgtEl>
                                      </p:cBhvr>
                                    </p:animEffect>
                                    <p:anim calcmode="lin" valueType="num">
                                      <p:cBhvr>
                                        <p:cTn id="47" dur="500" fill="hold"/>
                                        <p:tgtEl>
                                          <p:spTgt spid="95"/>
                                        </p:tgtEl>
                                        <p:attrNameLst>
                                          <p:attrName>ppt_x</p:attrName>
                                        </p:attrNameLst>
                                      </p:cBhvr>
                                      <p:tavLst>
                                        <p:tav tm="0">
                                          <p:val>
                                            <p:strVal val="#ppt_x"/>
                                          </p:val>
                                        </p:tav>
                                        <p:tav tm="100000">
                                          <p:val>
                                            <p:strVal val="#ppt_x"/>
                                          </p:val>
                                        </p:tav>
                                      </p:tavLst>
                                    </p:anim>
                                    <p:anim calcmode="lin" valueType="num">
                                      <p:cBhvr>
                                        <p:cTn id="48" dur="5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0" grpId="0" animBg="1"/>
      <p:bldP spid="72" grpId="0" animBg="1"/>
      <p:bldP spid="85" grpId="0" animBg="1"/>
      <p:bldP spid="86" grpId="0" animBg="1"/>
      <p:bldP spid="87" grpId="0" animBg="1"/>
      <p:bldP spid="88" grpId="0" animBg="1"/>
      <p:bldP spid="89" grpId="0" animBg="1"/>
      <p:bldP spid="91" grpId="0"/>
      <p:bldP spid="93" grpId="0"/>
      <p:bldP spid="94" grpId="0"/>
      <p:bldP spid="9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sp>
        <p:nvSpPr>
          <p:cNvPr id="2" name="等腰三角形 1"/>
          <p:cNvSpPr/>
          <p:nvPr/>
        </p:nvSpPr>
        <p:spPr>
          <a:xfrm>
            <a:off x="899593" y="3867894"/>
            <a:ext cx="1103474" cy="162018"/>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9" name="等腰三角形 8"/>
          <p:cNvSpPr/>
          <p:nvPr/>
        </p:nvSpPr>
        <p:spPr>
          <a:xfrm>
            <a:off x="1757850" y="3327834"/>
            <a:ext cx="1103474" cy="702078"/>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0" name="等腰三角形 9"/>
          <p:cNvSpPr/>
          <p:nvPr/>
        </p:nvSpPr>
        <p:spPr>
          <a:xfrm>
            <a:off x="2616108" y="2571750"/>
            <a:ext cx="1103474" cy="1458162"/>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1" name="等腰三角形 10"/>
          <p:cNvSpPr/>
          <p:nvPr/>
        </p:nvSpPr>
        <p:spPr>
          <a:xfrm>
            <a:off x="3474365" y="1653648"/>
            <a:ext cx="1103474" cy="2376264"/>
          </a:xfrm>
          <a:prstGeom prst="triangle">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3" name="等腰三角形 12"/>
          <p:cNvSpPr/>
          <p:nvPr/>
        </p:nvSpPr>
        <p:spPr>
          <a:xfrm>
            <a:off x="4332622" y="2830287"/>
            <a:ext cx="1103474" cy="1199627"/>
          </a:xfrm>
          <a:prstGeom prst="triangle">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20" name="TextBox 19"/>
          <p:cNvSpPr txBox="1"/>
          <p:nvPr/>
        </p:nvSpPr>
        <p:spPr>
          <a:xfrm>
            <a:off x="1172557" y="4184963"/>
            <a:ext cx="557547" cy="248209"/>
          </a:xfrm>
          <a:prstGeom prst="rect">
            <a:avLst/>
          </a:prstGeom>
          <a:noFill/>
        </p:spPr>
        <p:txBody>
          <a:bodyPr wrap="square" rtlCol="0">
            <a:spAutoFit/>
          </a:bodyPr>
          <a:lstStyle/>
          <a:p>
            <a:pPr algn="ct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21" name="TextBox 20"/>
          <p:cNvSpPr txBox="1"/>
          <p:nvPr/>
        </p:nvSpPr>
        <p:spPr>
          <a:xfrm>
            <a:off x="2030815" y="4184963"/>
            <a:ext cx="557547" cy="248209"/>
          </a:xfrm>
          <a:prstGeom prst="rect">
            <a:avLst/>
          </a:prstGeom>
          <a:noFill/>
        </p:spPr>
        <p:txBody>
          <a:bodyPr wrap="square" rtlCol="0">
            <a:spAutoFit/>
          </a:bodyPr>
          <a:lstStyle/>
          <a:p>
            <a:pPr algn="ct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23" name="TextBox 22"/>
          <p:cNvSpPr txBox="1"/>
          <p:nvPr/>
        </p:nvSpPr>
        <p:spPr>
          <a:xfrm>
            <a:off x="2889073" y="4184963"/>
            <a:ext cx="557547" cy="248209"/>
          </a:xfrm>
          <a:prstGeom prst="rect">
            <a:avLst/>
          </a:prstGeom>
          <a:noFill/>
        </p:spPr>
        <p:txBody>
          <a:bodyPr wrap="square" rtlCol="0">
            <a:spAutoFit/>
          </a:bodyPr>
          <a:lstStyle/>
          <a:p>
            <a:pPr algn="ct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24" name="TextBox 23"/>
          <p:cNvSpPr txBox="1"/>
          <p:nvPr/>
        </p:nvSpPr>
        <p:spPr>
          <a:xfrm>
            <a:off x="3747330" y="4184963"/>
            <a:ext cx="557547" cy="248209"/>
          </a:xfrm>
          <a:prstGeom prst="rect">
            <a:avLst/>
          </a:prstGeom>
          <a:noFill/>
        </p:spPr>
        <p:txBody>
          <a:bodyPr wrap="square" rtlCol="0">
            <a:spAutoFit/>
          </a:bodyPr>
          <a:lstStyle/>
          <a:p>
            <a:pPr algn="ct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25" name="TextBox 24"/>
          <p:cNvSpPr txBox="1"/>
          <p:nvPr/>
        </p:nvSpPr>
        <p:spPr>
          <a:xfrm>
            <a:off x="4605587" y="4184963"/>
            <a:ext cx="557547" cy="248209"/>
          </a:xfrm>
          <a:prstGeom prst="rect">
            <a:avLst/>
          </a:prstGeom>
          <a:noFill/>
        </p:spPr>
        <p:txBody>
          <a:bodyPr wrap="square" rtlCol="0">
            <a:spAutoFit/>
          </a:bodyPr>
          <a:lstStyle/>
          <a:p>
            <a:pPr algn="ctr" defTabSz="685800" fontAlgn="auto">
              <a:spcBef>
                <a:spcPts val="0"/>
              </a:spcBef>
              <a:spcAft>
                <a:spcPts val="0"/>
              </a:spcAft>
            </a:pPr>
            <a:r>
              <a:rPr lang="zh-CN" altLang="en-US" sz="1013">
                <a:solidFill>
                  <a:prstClr val="white"/>
                </a:solidFill>
                <a:latin typeface="华文黑体" pitchFamily="2" charset="-122"/>
                <a:ea typeface="华文黑体" pitchFamily="2" charset="-122"/>
                <a:cs typeface="华文黑体" pitchFamily="2" charset="-122"/>
              </a:rPr>
              <a:t>标题</a:t>
            </a:r>
            <a:endParaRPr lang="zh-CN" altLang="en-US" sz="1013">
              <a:solidFill>
                <a:prstClr val="white"/>
              </a:solidFill>
              <a:latin typeface="华文细黑" pitchFamily="2" charset="-122"/>
              <a:ea typeface="华文细黑" pitchFamily="2" charset="-122"/>
              <a:cs typeface="华文黑体" pitchFamily="2" charset="-122"/>
            </a:endParaRPr>
          </a:p>
        </p:txBody>
      </p:sp>
      <p:sp>
        <p:nvSpPr>
          <p:cNvPr id="26" name="TextBox 25"/>
          <p:cNvSpPr txBox="1"/>
          <p:nvPr/>
        </p:nvSpPr>
        <p:spPr>
          <a:xfrm>
            <a:off x="1254039" y="3458850"/>
            <a:ext cx="439544" cy="276999"/>
          </a:xfrm>
          <a:prstGeom prst="rect">
            <a:avLst/>
          </a:prstGeom>
          <a:noFill/>
        </p:spPr>
        <p:txBody>
          <a:bodyPr wrap="none" rtlCol="0">
            <a:spAutoFit/>
          </a:bodyPr>
          <a:lstStyle/>
          <a:p>
            <a:pPr defTabSz="685800" fontAlgn="auto">
              <a:spcBef>
                <a:spcPts val="0"/>
              </a:spcBef>
              <a:spcAft>
                <a:spcPts val="0"/>
              </a:spcAft>
            </a:pPr>
            <a:r>
              <a:rPr lang="en-US" altLang="zh-CN" sz="1200">
                <a:solidFill>
                  <a:prstClr val="white"/>
                </a:solidFill>
                <a:latin typeface="HelveticaNeueLT Pro 35 Th" pitchFamily="34" charset="0"/>
                <a:ea typeface="微软雅黑"/>
              </a:rPr>
              <a:t>500</a:t>
            </a:r>
            <a:endParaRPr lang="zh-CN" altLang="en-US" sz="1200">
              <a:solidFill>
                <a:prstClr val="white"/>
              </a:solidFill>
              <a:latin typeface="HelveticaNeueLT Pro 35 Th" pitchFamily="34" charset="0"/>
              <a:ea typeface="微软雅黑"/>
            </a:endParaRPr>
          </a:p>
        </p:txBody>
      </p:sp>
      <p:sp>
        <p:nvSpPr>
          <p:cNvPr id="27" name="TextBox 26"/>
          <p:cNvSpPr txBox="1"/>
          <p:nvPr/>
        </p:nvSpPr>
        <p:spPr>
          <a:xfrm>
            <a:off x="2069619" y="2911903"/>
            <a:ext cx="524503" cy="276999"/>
          </a:xfrm>
          <a:prstGeom prst="rect">
            <a:avLst/>
          </a:prstGeom>
          <a:noFill/>
        </p:spPr>
        <p:txBody>
          <a:bodyPr wrap="none" rtlCol="0">
            <a:spAutoFit/>
          </a:bodyPr>
          <a:lstStyle/>
          <a:p>
            <a:pPr defTabSz="685800" fontAlgn="auto">
              <a:spcBef>
                <a:spcPts val="0"/>
              </a:spcBef>
              <a:spcAft>
                <a:spcPts val="0"/>
              </a:spcAft>
            </a:pPr>
            <a:r>
              <a:rPr lang="en-US" altLang="zh-CN" sz="1200">
                <a:solidFill>
                  <a:prstClr val="white"/>
                </a:solidFill>
                <a:latin typeface="HelveticaNeueLT Pro 35 Th" pitchFamily="34" charset="0"/>
                <a:ea typeface="微软雅黑"/>
              </a:rPr>
              <a:t>1000</a:t>
            </a:r>
            <a:endParaRPr lang="zh-CN" altLang="en-US" sz="1200">
              <a:solidFill>
                <a:prstClr val="white"/>
              </a:solidFill>
              <a:latin typeface="HelveticaNeueLT Pro 35 Th" pitchFamily="34" charset="0"/>
              <a:ea typeface="微软雅黑"/>
            </a:endParaRPr>
          </a:p>
        </p:txBody>
      </p:sp>
      <p:sp>
        <p:nvSpPr>
          <p:cNvPr id="28" name="TextBox 27"/>
          <p:cNvSpPr txBox="1"/>
          <p:nvPr/>
        </p:nvSpPr>
        <p:spPr>
          <a:xfrm>
            <a:off x="2927877" y="2207404"/>
            <a:ext cx="524503" cy="276999"/>
          </a:xfrm>
          <a:prstGeom prst="rect">
            <a:avLst/>
          </a:prstGeom>
          <a:noFill/>
        </p:spPr>
        <p:txBody>
          <a:bodyPr wrap="none" rtlCol="0">
            <a:spAutoFit/>
          </a:bodyPr>
          <a:lstStyle/>
          <a:p>
            <a:pPr defTabSz="685800" fontAlgn="auto">
              <a:spcBef>
                <a:spcPts val="0"/>
              </a:spcBef>
              <a:spcAft>
                <a:spcPts val="0"/>
              </a:spcAft>
            </a:pPr>
            <a:r>
              <a:rPr lang="en-US" altLang="zh-CN" sz="1200">
                <a:solidFill>
                  <a:prstClr val="white"/>
                </a:solidFill>
                <a:latin typeface="HelveticaNeueLT Pro 35 Th" pitchFamily="34" charset="0"/>
                <a:ea typeface="微软雅黑"/>
              </a:rPr>
              <a:t>2000</a:t>
            </a:r>
            <a:endParaRPr lang="zh-CN" altLang="en-US" sz="1200">
              <a:solidFill>
                <a:prstClr val="white"/>
              </a:solidFill>
              <a:latin typeface="HelveticaNeueLT Pro 35 Th" pitchFamily="34" charset="0"/>
              <a:ea typeface="微软雅黑"/>
            </a:endParaRPr>
          </a:p>
        </p:txBody>
      </p:sp>
      <p:sp>
        <p:nvSpPr>
          <p:cNvPr id="29" name="TextBox 28"/>
          <p:cNvSpPr txBox="1"/>
          <p:nvPr/>
        </p:nvSpPr>
        <p:spPr>
          <a:xfrm>
            <a:off x="3786135" y="1289302"/>
            <a:ext cx="524503" cy="276999"/>
          </a:xfrm>
          <a:prstGeom prst="rect">
            <a:avLst/>
          </a:prstGeom>
          <a:noFill/>
        </p:spPr>
        <p:txBody>
          <a:bodyPr wrap="none" rtlCol="0">
            <a:spAutoFit/>
          </a:bodyPr>
          <a:lstStyle/>
          <a:p>
            <a:pPr defTabSz="685800" fontAlgn="auto">
              <a:spcBef>
                <a:spcPts val="0"/>
              </a:spcBef>
              <a:spcAft>
                <a:spcPts val="0"/>
              </a:spcAft>
            </a:pPr>
            <a:r>
              <a:rPr lang="en-US" altLang="zh-CN" sz="1200">
                <a:solidFill>
                  <a:prstClr val="white"/>
                </a:solidFill>
                <a:latin typeface="HelveticaNeueLT Pro 35 Th" pitchFamily="34" charset="0"/>
                <a:ea typeface="微软雅黑"/>
              </a:rPr>
              <a:t>3000</a:t>
            </a:r>
            <a:endParaRPr lang="zh-CN" altLang="en-US" sz="1200">
              <a:solidFill>
                <a:prstClr val="white"/>
              </a:solidFill>
              <a:latin typeface="HelveticaNeueLT Pro 35 Th" pitchFamily="34" charset="0"/>
              <a:ea typeface="微软雅黑"/>
            </a:endParaRPr>
          </a:p>
        </p:txBody>
      </p:sp>
      <p:sp>
        <p:nvSpPr>
          <p:cNvPr id="30" name="TextBox 29"/>
          <p:cNvSpPr txBox="1"/>
          <p:nvPr/>
        </p:nvSpPr>
        <p:spPr>
          <a:xfrm>
            <a:off x="4644392" y="2438237"/>
            <a:ext cx="524503" cy="276999"/>
          </a:xfrm>
          <a:prstGeom prst="rect">
            <a:avLst/>
          </a:prstGeom>
          <a:noFill/>
        </p:spPr>
        <p:txBody>
          <a:bodyPr wrap="none" rtlCol="0">
            <a:spAutoFit/>
          </a:bodyPr>
          <a:lstStyle/>
          <a:p>
            <a:pPr defTabSz="685800" fontAlgn="auto">
              <a:spcBef>
                <a:spcPts val="0"/>
              </a:spcBef>
              <a:spcAft>
                <a:spcPts val="0"/>
              </a:spcAft>
            </a:pPr>
            <a:r>
              <a:rPr lang="en-US" altLang="zh-CN" sz="1200">
                <a:solidFill>
                  <a:prstClr val="white"/>
                </a:solidFill>
                <a:latin typeface="HelveticaNeueLT Pro 35 Th" pitchFamily="34" charset="0"/>
                <a:ea typeface="微软雅黑"/>
              </a:rPr>
              <a:t>1500</a:t>
            </a:r>
            <a:endParaRPr lang="zh-CN" altLang="en-US" sz="1200">
              <a:solidFill>
                <a:prstClr val="white"/>
              </a:solidFill>
              <a:latin typeface="HelveticaNeueLT Pro 35 Th" pitchFamily="34" charset="0"/>
              <a:ea typeface="微软雅黑"/>
            </a:endParaRPr>
          </a:p>
        </p:txBody>
      </p:sp>
      <p:sp>
        <p:nvSpPr>
          <p:cNvPr id="32" name="Freeform 91"/>
          <p:cNvSpPr>
            <a:spLocks noEditPoints="1"/>
          </p:cNvSpPr>
          <p:nvPr/>
        </p:nvSpPr>
        <p:spPr bwMode="auto">
          <a:xfrm>
            <a:off x="6246188" y="1599644"/>
            <a:ext cx="219881" cy="313519"/>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33" name="Freeform 80"/>
          <p:cNvSpPr>
            <a:spLocks noEditPoints="1"/>
          </p:cNvSpPr>
          <p:nvPr/>
        </p:nvSpPr>
        <p:spPr bwMode="auto">
          <a:xfrm>
            <a:off x="6246188" y="2773389"/>
            <a:ext cx="219881" cy="312557"/>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bg1"/>
          </a:solidFill>
          <a:ln>
            <a:noFill/>
          </a:ln>
        </p:spPr>
        <p:txBody>
          <a:bodyPr vert="horz" wrap="square" lIns="51428" tIns="25715" rIns="51428" bIns="25715" numCol="1" anchor="t" anchorCtr="0" compatLnSpc="1">
            <a:prstTxWarp prst="textNoShape">
              <a:avLst/>
            </a:prstTxWarp>
          </a:bodyPr>
          <a:lstStyle/>
          <a:p>
            <a:pPr defTabSz="685800" fontAlgn="auto">
              <a:spcBef>
                <a:spcPts val="0"/>
              </a:spcBef>
              <a:spcAft>
                <a:spcPts val="0"/>
              </a:spcAft>
            </a:pPr>
            <a:endParaRPr lang="en-US" sz="1013">
              <a:solidFill>
                <a:prstClr val="black"/>
              </a:solidFill>
              <a:latin typeface="等线"/>
              <a:ea typeface="微软雅黑"/>
            </a:endParaRPr>
          </a:p>
        </p:txBody>
      </p:sp>
      <p:sp>
        <p:nvSpPr>
          <p:cNvPr id="36" name="TextBox 35"/>
          <p:cNvSpPr txBox="1"/>
          <p:nvPr/>
        </p:nvSpPr>
        <p:spPr>
          <a:xfrm>
            <a:off x="6574080" y="1629446"/>
            <a:ext cx="1174197" cy="276999"/>
          </a:xfrm>
          <a:prstGeom prst="rect">
            <a:avLst/>
          </a:prstGeom>
          <a:noFill/>
        </p:spPr>
        <p:txBody>
          <a:bodyPr wrap="square" rtlCol="0">
            <a:spAutoFit/>
          </a:bodyPr>
          <a:lstStyle/>
          <a:p>
            <a:pPr defTabSz="685800" fontAlgn="auto">
              <a:spcBef>
                <a:spcPts val="0"/>
              </a:spcBef>
              <a:spcAft>
                <a:spcPts val="0"/>
              </a:spcAft>
            </a:pPr>
            <a:r>
              <a:rPr lang="zh-CN" altLang="en-US" sz="1200">
                <a:solidFill>
                  <a:prstClr val="white"/>
                </a:solidFill>
                <a:latin typeface="华文黑体" pitchFamily="2" charset="-122"/>
                <a:ea typeface="华文黑体" pitchFamily="2" charset="-122"/>
                <a:cs typeface="华文黑体" pitchFamily="2" charset="-122"/>
              </a:rPr>
              <a:t>单击添加标题</a:t>
            </a:r>
            <a:endParaRPr lang="zh-CN" altLang="en-US" sz="1200">
              <a:solidFill>
                <a:prstClr val="white"/>
              </a:solidFill>
              <a:latin typeface="华文细黑" pitchFamily="2" charset="-122"/>
              <a:ea typeface="华文细黑" pitchFamily="2" charset="-122"/>
              <a:cs typeface="华文黑体" pitchFamily="2" charset="-122"/>
            </a:endParaRPr>
          </a:p>
        </p:txBody>
      </p:sp>
      <p:sp>
        <p:nvSpPr>
          <p:cNvPr id="37" name="TextBox 36"/>
          <p:cNvSpPr txBox="1"/>
          <p:nvPr/>
        </p:nvSpPr>
        <p:spPr>
          <a:xfrm>
            <a:off x="6192180" y="1962617"/>
            <a:ext cx="2164096" cy="577081"/>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a:t>
            </a:r>
          </a:p>
        </p:txBody>
      </p:sp>
      <p:sp>
        <p:nvSpPr>
          <p:cNvPr id="38" name="TextBox 37"/>
          <p:cNvSpPr txBox="1"/>
          <p:nvPr/>
        </p:nvSpPr>
        <p:spPr>
          <a:xfrm>
            <a:off x="6574080" y="2807978"/>
            <a:ext cx="1174197" cy="276999"/>
          </a:xfrm>
          <a:prstGeom prst="rect">
            <a:avLst/>
          </a:prstGeom>
          <a:noFill/>
        </p:spPr>
        <p:txBody>
          <a:bodyPr wrap="square" rtlCol="0">
            <a:spAutoFit/>
          </a:bodyPr>
          <a:lstStyle/>
          <a:p>
            <a:pPr defTabSz="685800" fontAlgn="auto">
              <a:spcBef>
                <a:spcPts val="0"/>
              </a:spcBef>
              <a:spcAft>
                <a:spcPts val="0"/>
              </a:spcAft>
            </a:pPr>
            <a:r>
              <a:rPr lang="zh-CN" altLang="en-US" sz="1200">
                <a:solidFill>
                  <a:prstClr val="white"/>
                </a:solidFill>
                <a:latin typeface="华文黑体" pitchFamily="2" charset="-122"/>
                <a:ea typeface="华文黑体" pitchFamily="2" charset="-122"/>
                <a:cs typeface="华文黑体" pitchFamily="2" charset="-122"/>
              </a:rPr>
              <a:t>单击添加标题</a:t>
            </a:r>
            <a:endParaRPr lang="zh-CN" altLang="en-US" sz="1200">
              <a:solidFill>
                <a:prstClr val="white"/>
              </a:solidFill>
              <a:latin typeface="华文细黑" pitchFamily="2" charset="-122"/>
              <a:ea typeface="华文细黑" pitchFamily="2" charset="-122"/>
              <a:cs typeface="华文黑体" pitchFamily="2" charset="-122"/>
            </a:endParaRPr>
          </a:p>
        </p:txBody>
      </p:sp>
      <p:sp>
        <p:nvSpPr>
          <p:cNvPr id="39" name="TextBox 38"/>
          <p:cNvSpPr txBox="1"/>
          <p:nvPr/>
        </p:nvSpPr>
        <p:spPr>
          <a:xfrm>
            <a:off x="6192180" y="3141149"/>
            <a:ext cx="2164096" cy="577081"/>
          </a:xfrm>
          <a:prstGeom prst="rect">
            <a:avLst/>
          </a:prstGeom>
          <a:noFill/>
        </p:spPr>
        <p:txBody>
          <a:bodyPr wrap="square" rtlCol="0">
            <a:spAutoFit/>
          </a:bodyPr>
          <a:lstStyle/>
          <a:p>
            <a:pPr defTabSz="685800" fontAlgn="auto">
              <a:spcBef>
                <a:spcPts val="0"/>
              </a:spcBef>
              <a:spcAft>
                <a:spcPts val="0"/>
              </a:spcAft>
            </a:pPr>
            <a:r>
              <a:rPr lang="zh-CN" altLang="en-US" sz="1050">
                <a:solidFill>
                  <a:prstClr val="white"/>
                </a:solidFill>
                <a:latin typeface="华文细黑" pitchFamily="2" charset="-122"/>
                <a:ea typeface="华文细黑" pitchFamily="2" charset="-122"/>
                <a:cs typeface="华文黑体" pitchFamily="2" charset="-122"/>
              </a:rPr>
              <a:t>单击添加文本单击添加文本单击添加文本单击添加文本单击添加文本单击添加文本单击添加文本</a:t>
            </a:r>
          </a:p>
        </p:txBody>
      </p:sp>
    </p:spTree>
    <p:extLst>
      <p:ext uri="{BB962C8B-B14F-4D97-AF65-F5344CB8AC3E}">
        <p14:creationId xmlns:p14="http://schemas.microsoft.com/office/powerpoint/2010/main" val="357160936"/>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strVal val="#ppt_w*0.70"/>
                                          </p:val>
                                        </p:tav>
                                        <p:tav tm="100000">
                                          <p:val>
                                            <p:strVal val="#ppt_w"/>
                                          </p:val>
                                        </p:tav>
                                      </p:tavLst>
                                    </p:anim>
                                    <p:anim calcmode="lin" valueType="num">
                                      <p:cBhvr>
                                        <p:cTn id="8" dur="300" fill="hold"/>
                                        <p:tgtEl>
                                          <p:spTgt spid="2"/>
                                        </p:tgtEl>
                                        <p:attrNameLst>
                                          <p:attrName>ppt_h</p:attrName>
                                        </p:attrNameLst>
                                      </p:cBhvr>
                                      <p:tavLst>
                                        <p:tav tm="0">
                                          <p:val>
                                            <p:strVal val="#ppt_h"/>
                                          </p:val>
                                        </p:tav>
                                        <p:tav tm="100000">
                                          <p:val>
                                            <p:strVal val="#ppt_h"/>
                                          </p:val>
                                        </p:tav>
                                      </p:tavLst>
                                    </p:anim>
                                    <p:animEffect transition="in" filter="fade">
                                      <p:cBhvr>
                                        <p:cTn id="9" dur="300"/>
                                        <p:tgtEl>
                                          <p:spTgt spid="2"/>
                                        </p:tgtEl>
                                      </p:cBhvr>
                                    </p:animEffect>
                                  </p:childTnLst>
                                </p:cTn>
                              </p:par>
                              <p:par>
                                <p:cTn id="10" presetID="55" presetClass="entr" presetSubtype="0"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 calcmode="lin" valueType="num">
                                      <p:cBhvr>
                                        <p:cTn id="12" dur="300" fill="hold"/>
                                        <p:tgtEl>
                                          <p:spTgt spid="9"/>
                                        </p:tgtEl>
                                        <p:attrNameLst>
                                          <p:attrName>ppt_w</p:attrName>
                                        </p:attrNameLst>
                                      </p:cBhvr>
                                      <p:tavLst>
                                        <p:tav tm="0">
                                          <p:val>
                                            <p:strVal val="#ppt_w*0.70"/>
                                          </p:val>
                                        </p:tav>
                                        <p:tav tm="100000">
                                          <p:val>
                                            <p:strVal val="#ppt_w"/>
                                          </p:val>
                                        </p:tav>
                                      </p:tavLst>
                                    </p:anim>
                                    <p:anim calcmode="lin" valueType="num">
                                      <p:cBhvr>
                                        <p:cTn id="13" dur="300" fill="hold"/>
                                        <p:tgtEl>
                                          <p:spTgt spid="9"/>
                                        </p:tgtEl>
                                        <p:attrNameLst>
                                          <p:attrName>ppt_h</p:attrName>
                                        </p:attrNameLst>
                                      </p:cBhvr>
                                      <p:tavLst>
                                        <p:tav tm="0">
                                          <p:val>
                                            <p:strVal val="#ppt_h"/>
                                          </p:val>
                                        </p:tav>
                                        <p:tav tm="100000">
                                          <p:val>
                                            <p:strVal val="#ppt_h"/>
                                          </p:val>
                                        </p:tav>
                                      </p:tavLst>
                                    </p:anim>
                                    <p:animEffect transition="in" filter="fade">
                                      <p:cBhvr>
                                        <p:cTn id="14" dur="300"/>
                                        <p:tgtEl>
                                          <p:spTgt spid="9"/>
                                        </p:tgtEl>
                                      </p:cBhvr>
                                    </p:animEffect>
                                  </p:childTnLst>
                                </p:cTn>
                              </p:par>
                              <p:par>
                                <p:cTn id="15" presetID="55" presetClass="entr" presetSubtype="0" fill="hold" grpId="0" nodeType="withEffect">
                                  <p:stCondLst>
                                    <p:cond delay="6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300" fill="hold"/>
                                        <p:tgtEl>
                                          <p:spTgt spid="10"/>
                                        </p:tgtEl>
                                        <p:attrNameLst>
                                          <p:attrName>ppt_w</p:attrName>
                                        </p:attrNameLst>
                                      </p:cBhvr>
                                      <p:tavLst>
                                        <p:tav tm="0">
                                          <p:val>
                                            <p:strVal val="#ppt_w*0.70"/>
                                          </p:val>
                                        </p:tav>
                                        <p:tav tm="100000">
                                          <p:val>
                                            <p:strVal val="#ppt_w"/>
                                          </p:val>
                                        </p:tav>
                                      </p:tavLst>
                                    </p:anim>
                                    <p:anim calcmode="lin" valueType="num">
                                      <p:cBhvr>
                                        <p:cTn id="18" dur="300" fill="hold"/>
                                        <p:tgtEl>
                                          <p:spTgt spid="10"/>
                                        </p:tgtEl>
                                        <p:attrNameLst>
                                          <p:attrName>ppt_h</p:attrName>
                                        </p:attrNameLst>
                                      </p:cBhvr>
                                      <p:tavLst>
                                        <p:tav tm="0">
                                          <p:val>
                                            <p:strVal val="#ppt_h"/>
                                          </p:val>
                                        </p:tav>
                                        <p:tav tm="100000">
                                          <p:val>
                                            <p:strVal val="#ppt_h"/>
                                          </p:val>
                                        </p:tav>
                                      </p:tavLst>
                                    </p:anim>
                                    <p:animEffect transition="in" filter="fade">
                                      <p:cBhvr>
                                        <p:cTn id="19" dur="300"/>
                                        <p:tgtEl>
                                          <p:spTgt spid="10"/>
                                        </p:tgtEl>
                                      </p:cBhvr>
                                    </p:animEffect>
                                  </p:childTnLst>
                                </p:cTn>
                              </p:par>
                              <p:par>
                                <p:cTn id="20" presetID="55" presetClass="entr" presetSubtype="0" fill="hold" grpId="0" nodeType="withEffect">
                                  <p:stCondLst>
                                    <p:cond delay="9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300" fill="hold"/>
                                        <p:tgtEl>
                                          <p:spTgt spid="11"/>
                                        </p:tgtEl>
                                        <p:attrNameLst>
                                          <p:attrName>ppt_w</p:attrName>
                                        </p:attrNameLst>
                                      </p:cBhvr>
                                      <p:tavLst>
                                        <p:tav tm="0">
                                          <p:val>
                                            <p:strVal val="#ppt_w*0.70"/>
                                          </p:val>
                                        </p:tav>
                                        <p:tav tm="100000">
                                          <p:val>
                                            <p:strVal val="#ppt_w"/>
                                          </p:val>
                                        </p:tav>
                                      </p:tavLst>
                                    </p:anim>
                                    <p:anim calcmode="lin" valueType="num">
                                      <p:cBhvr>
                                        <p:cTn id="23" dur="300" fill="hold"/>
                                        <p:tgtEl>
                                          <p:spTgt spid="11"/>
                                        </p:tgtEl>
                                        <p:attrNameLst>
                                          <p:attrName>ppt_h</p:attrName>
                                        </p:attrNameLst>
                                      </p:cBhvr>
                                      <p:tavLst>
                                        <p:tav tm="0">
                                          <p:val>
                                            <p:strVal val="#ppt_h"/>
                                          </p:val>
                                        </p:tav>
                                        <p:tav tm="100000">
                                          <p:val>
                                            <p:strVal val="#ppt_h"/>
                                          </p:val>
                                        </p:tav>
                                      </p:tavLst>
                                    </p:anim>
                                    <p:animEffect transition="in" filter="fade">
                                      <p:cBhvr>
                                        <p:cTn id="24" dur="300"/>
                                        <p:tgtEl>
                                          <p:spTgt spid="11"/>
                                        </p:tgtEl>
                                      </p:cBhvr>
                                    </p:animEffect>
                                  </p:childTnLst>
                                </p:cTn>
                              </p:par>
                              <p:par>
                                <p:cTn id="25" presetID="55" presetClass="entr" presetSubtype="0" fill="hold" grpId="0" nodeType="withEffect">
                                  <p:stCondLst>
                                    <p:cond delay="12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300" fill="hold"/>
                                        <p:tgtEl>
                                          <p:spTgt spid="13"/>
                                        </p:tgtEl>
                                        <p:attrNameLst>
                                          <p:attrName>ppt_w</p:attrName>
                                        </p:attrNameLst>
                                      </p:cBhvr>
                                      <p:tavLst>
                                        <p:tav tm="0">
                                          <p:val>
                                            <p:strVal val="#ppt_w*0.70"/>
                                          </p:val>
                                        </p:tav>
                                        <p:tav tm="100000">
                                          <p:val>
                                            <p:strVal val="#ppt_w"/>
                                          </p:val>
                                        </p:tav>
                                      </p:tavLst>
                                    </p:anim>
                                    <p:anim calcmode="lin" valueType="num">
                                      <p:cBhvr>
                                        <p:cTn id="28" dur="300" fill="hold"/>
                                        <p:tgtEl>
                                          <p:spTgt spid="13"/>
                                        </p:tgtEl>
                                        <p:attrNameLst>
                                          <p:attrName>ppt_h</p:attrName>
                                        </p:attrNameLst>
                                      </p:cBhvr>
                                      <p:tavLst>
                                        <p:tav tm="0">
                                          <p:val>
                                            <p:strVal val="#ppt_h"/>
                                          </p:val>
                                        </p:tav>
                                        <p:tav tm="100000">
                                          <p:val>
                                            <p:strVal val="#ppt_h"/>
                                          </p:val>
                                        </p:tav>
                                      </p:tavLst>
                                    </p:anim>
                                    <p:animEffect transition="in" filter="fade">
                                      <p:cBhvr>
                                        <p:cTn id="29" dur="300"/>
                                        <p:tgtEl>
                                          <p:spTgt spid="13"/>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7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11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130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childTnLst>
                                </p:cTn>
                              </p:par>
                              <p:par>
                                <p:cTn id="45" presetID="47" presetClass="entr" presetSubtype="0"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anim calcmode="lin" valueType="num">
                                      <p:cBhvr>
                                        <p:cTn id="48" dur="1000" fill="hold"/>
                                        <p:tgtEl>
                                          <p:spTgt spid="26"/>
                                        </p:tgtEl>
                                        <p:attrNameLst>
                                          <p:attrName>ppt_x</p:attrName>
                                        </p:attrNameLst>
                                      </p:cBhvr>
                                      <p:tavLst>
                                        <p:tav tm="0">
                                          <p:val>
                                            <p:strVal val="#ppt_x"/>
                                          </p:val>
                                        </p:tav>
                                        <p:tav tm="100000">
                                          <p:val>
                                            <p:strVal val="#ppt_x"/>
                                          </p:val>
                                        </p:tav>
                                      </p:tavLst>
                                    </p:anim>
                                    <p:anim calcmode="lin" valueType="num">
                                      <p:cBhvr>
                                        <p:cTn id="49" dur="1000" fill="hold"/>
                                        <p:tgtEl>
                                          <p:spTgt spid="26"/>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0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90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1000"/>
                                        <p:tgtEl>
                                          <p:spTgt spid="28"/>
                                        </p:tgtEl>
                                      </p:cBhvr>
                                    </p:animEffect>
                                    <p:anim calcmode="lin" valueType="num">
                                      <p:cBhvr>
                                        <p:cTn id="58" dur="1000" fill="hold"/>
                                        <p:tgtEl>
                                          <p:spTgt spid="28"/>
                                        </p:tgtEl>
                                        <p:attrNameLst>
                                          <p:attrName>ppt_x</p:attrName>
                                        </p:attrNameLst>
                                      </p:cBhvr>
                                      <p:tavLst>
                                        <p:tav tm="0">
                                          <p:val>
                                            <p:strVal val="#ppt_x"/>
                                          </p:val>
                                        </p:tav>
                                        <p:tav tm="100000">
                                          <p:val>
                                            <p:strVal val="#ppt_x"/>
                                          </p:val>
                                        </p:tav>
                                      </p:tavLst>
                                    </p:anim>
                                    <p:anim calcmode="lin" valueType="num">
                                      <p:cBhvr>
                                        <p:cTn id="59" dur="1000" fill="hold"/>
                                        <p:tgtEl>
                                          <p:spTgt spid="2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110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1000"/>
                                        <p:tgtEl>
                                          <p:spTgt spid="29"/>
                                        </p:tgtEl>
                                      </p:cBhvr>
                                    </p:animEffect>
                                    <p:anim calcmode="lin" valueType="num">
                                      <p:cBhvr>
                                        <p:cTn id="63" dur="1000" fill="hold"/>
                                        <p:tgtEl>
                                          <p:spTgt spid="29"/>
                                        </p:tgtEl>
                                        <p:attrNameLst>
                                          <p:attrName>ppt_x</p:attrName>
                                        </p:attrNameLst>
                                      </p:cBhvr>
                                      <p:tavLst>
                                        <p:tav tm="0">
                                          <p:val>
                                            <p:strVal val="#ppt_x"/>
                                          </p:val>
                                        </p:tav>
                                        <p:tav tm="100000">
                                          <p:val>
                                            <p:strVal val="#ppt_x"/>
                                          </p:val>
                                        </p:tav>
                                      </p:tavLst>
                                    </p:anim>
                                    <p:anim calcmode="lin" valueType="num">
                                      <p:cBhvr>
                                        <p:cTn id="64" dur="1000" fill="hold"/>
                                        <p:tgtEl>
                                          <p:spTgt spid="2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3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1000"/>
                                        <p:tgtEl>
                                          <p:spTgt spid="30"/>
                                        </p:tgtEl>
                                      </p:cBhvr>
                                    </p:animEffect>
                                    <p:anim calcmode="lin" valueType="num">
                                      <p:cBhvr>
                                        <p:cTn id="68" dur="1000" fill="hold"/>
                                        <p:tgtEl>
                                          <p:spTgt spid="30"/>
                                        </p:tgtEl>
                                        <p:attrNameLst>
                                          <p:attrName>ppt_x</p:attrName>
                                        </p:attrNameLst>
                                      </p:cBhvr>
                                      <p:tavLst>
                                        <p:tav tm="0">
                                          <p:val>
                                            <p:strVal val="#ppt_x"/>
                                          </p:val>
                                        </p:tav>
                                        <p:tav tm="100000">
                                          <p:val>
                                            <p:strVal val="#ppt_x"/>
                                          </p:val>
                                        </p:tav>
                                      </p:tavLst>
                                    </p:anim>
                                    <p:anim calcmode="lin" valueType="num">
                                      <p:cBhvr>
                                        <p:cTn id="69" dur="1000" fill="hold"/>
                                        <p:tgtEl>
                                          <p:spTgt spid="30"/>
                                        </p:tgtEl>
                                        <p:attrNameLst>
                                          <p:attrName>ppt_y</p:attrName>
                                        </p:attrNameLst>
                                      </p:cBhvr>
                                      <p:tavLst>
                                        <p:tav tm="0">
                                          <p:val>
                                            <p:strVal val="#ppt_y-.1"/>
                                          </p:val>
                                        </p:tav>
                                        <p:tav tm="100000">
                                          <p:val>
                                            <p:strVal val="#ppt_y"/>
                                          </p:val>
                                        </p:tav>
                                      </p:tavLst>
                                    </p:anim>
                                  </p:childTnLst>
                                </p:cTn>
                              </p:par>
                            </p:childTnLst>
                          </p:cTn>
                        </p:par>
                        <p:par>
                          <p:cTn id="70" fill="hold">
                            <p:stCondLst>
                              <p:cond delay="2300"/>
                            </p:stCondLst>
                            <p:childTnLst>
                              <p:par>
                                <p:cTn id="71" presetID="14" presetClass="entr" presetSubtype="1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randombar(horizontal)">
                                      <p:cBhvr>
                                        <p:cTn id="73" dur="500"/>
                                        <p:tgtEl>
                                          <p:spTgt spid="32"/>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randombar(horizontal)">
                                      <p:cBhvr>
                                        <p:cTn id="76" dur="500"/>
                                        <p:tgtEl>
                                          <p:spTgt spid="36"/>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randombar(horizontal)">
                                      <p:cBhvr>
                                        <p:cTn id="79" dur="500"/>
                                        <p:tgtEl>
                                          <p:spTgt spid="33"/>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500"/>
                                        <p:tgtEl>
                                          <p:spTgt spid="38"/>
                                        </p:tgtEl>
                                      </p:cBhvr>
                                    </p:animEffect>
                                  </p:childTnLst>
                                </p:cTn>
                              </p:par>
                              <p:par>
                                <p:cTn id="83" presetID="14" presetClass="entr" presetSubtype="10" fill="hold" grpId="0" nodeType="withEffect">
                                  <p:stCondLst>
                                    <p:cond delay="1000"/>
                                  </p:stCondLst>
                                  <p:childTnLst>
                                    <p:set>
                                      <p:cBhvr>
                                        <p:cTn id="84" dur="1" fill="hold">
                                          <p:stCondLst>
                                            <p:cond delay="0"/>
                                          </p:stCondLst>
                                        </p:cTn>
                                        <p:tgtEl>
                                          <p:spTgt spid="37"/>
                                        </p:tgtEl>
                                        <p:attrNameLst>
                                          <p:attrName>style.visibility</p:attrName>
                                        </p:attrNameLst>
                                      </p:cBhvr>
                                      <p:to>
                                        <p:strVal val="visible"/>
                                      </p:to>
                                    </p:set>
                                    <p:animEffect transition="in" filter="randombar(horizontal)">
                                      <p:cBhvr>
                                        <p:cTn id="85" dur="500"/>
                                        <p:tgtEl>
                                          <p:spTgt spid="37"/>
                                        </p:tgtEl>
                                      </p:cBhvr>
                                    </p:animEffect>
                                  </p:childTnLst>
                                </p:cTn>
                              </p:par>
                              <p:par>
                                <p:cTn id="86" presetID="14" presetClass="entr" presetSubtype="10" fill="hold" grpId="0" nodeType="withEffect">
                                  <p:stCondLst>
                                    <p:cond delay="1000"/>
                                  </p:stCondLst>
                                  <p:childTnLst>
                                    <p:set>
                                      <p:cBhvr>
                                        <p:cTn id="87" dur="1" fill="hold">
                                          <p:stCondLst>
                                            <p:cond delay="0"/>
                                          </p:stCondLst>
                                        </p:cTn>
                                        <p:tgtEl>
                                          <p:spTgt spid="39"/>
                                        </p:tgtEl>
                                        <p:attrNameLst>
                                          <p:attrName>style.visibility</p:attrName>
                                        </p:attrNameLst>
                                      </p:cBhvr>
                                      <p:to>
                                        <p:strVal val="visible"/>
                                      </p:to>
                                    </p:set>
                                    <p:animEffect transition="in" filter="randombar(horizontal)">
                                      <p:cBhvr>
                                        <p:cTn id="8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3" grpId="0" animBg="1"/>
      <p:bldP spid="20" grpId="0"/>
      <p:bldP spid="21" grpId="0"/>
      <p:bldP spid="23" grpId="0"/>
      <p:bldP spid="24" grpId="0"/>
      <p:bldP spid="25" grpId="0"/>
      <p:bldP spid="26" grpId="0"/>
      <p:bldP spid="27" grpId="0"/>
      <p:bldP spid="28" grpId="0"/>
      <p:bldP spid="29" grpId="0"/>
      <p:bldP spid="30" grpId="0"/>
      <p:bldP spid="32" grpId="0" animBg="1"/>
      <p:bldP spid="33" grpId="0" animBg="1"/>
      <p:bldP spid="36" grpId="0"/>
      <p:bldP spid="37" grpId="0"/>
      <p:bldP spid="38"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hidden="1"/>
          <p:cNvSpPr/>
          <p:nvPr/>
        </p:nvSpPr>
        <p:spPr>
          <a:xfrm>
            <a:off x="1939208" y="1599966"/>
            <a:ext cx="702078" cy="491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r>
              <a:rPr lang="en-US" altLang="zh-CN" sz="2700">
                <a:solidFill>
                  <a:srgbClr val="B0F533"/>
                </a:solidFill>
                <a:latin typeface="Gill Sans MT Pro Light" pitchFamily="34" charset="0"/>
                <a:ea typeface="微软雅黑"/>
              </a:rPr>
              <a:t>1</a:t>
            </a:r>
            <a:endParaRPr lang="zh-CN" altLang="en-US" sz="2700">
              <a:solidFill>
                <a:srgbClr val="B0F533"/>
              </a:solidFill>
              <a:latin typeface="Gill Sans MT Pro Light" pitchFamily="34" charset="0"/>
              <a:ea typeface="微软雅黑"/>
            </a:endParaRPr>
          </a:p>
        </p:txBody>
      </p:sp>
      <p:sp>
        <p:nvSpPr>
          <p:cNvPr id="35" name="矩形 34" hidden="1"/>
          <p:cNvSpPr/>
          <p:nvPr/>
        </p:nvSpPr>
        <p:spPr>
          <a:xfrm>
            <a:off x="2716575" y="1599966"/>
            <a:ext cx="4488218" cy="491328"/>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fontAlgn="auto">
              <a:spcBef>
                <a:spcPts val="0"/>
              </a:spcBef>
              <a:spcAft>
                <a:spcPts val="0"/>
              </a:spcAft>
            </a:pPr>
            <a:r>
              <a:rPr lang="zh-CN" altLang="en-US" sz="2100">
                <a:solidFill>
                  <a:prstClr val="white"/>
                </a:solidFill>
                <a:latin typeface="华文黑体" pitchFamily="2" charset="-122"/>
                <a:ea typeface="华文黑体" pitchFamily="2" charset="-122"/>
                <a:cs typeface="华文黑体" pitchFamily="2" charset="-122"/>
              </a:rPr>
              <a:t>                     点击添加标题</a:t>
            </a: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3117" b="406"/>
          <a:stretch/>
        </p:blipFill>
        <p:spPr bwMode="auto">
          <a:xfrm>
            <a:off x="13522" y="1275606"/>
            <a:ext cx="5746610" cy="292252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5760135" y="1275607"/>
            <a:ext cx="3383273" cy="2922524"/>
            <a:chOff x="5663158" y="1700808"/>
            <a:chExt cx="6527255" cy="3896699"/>
          </a:xfrm>
        </p:grpSpPr>
        <p:sp>
          <p:nvSpPr>
            <p:cNvPr id="2" name="矩形 1"/>
            <p:cNvSpPr/>
            <p:nvPr/>
          </p:nvSpPr>
          <p:spPr>
            <a:xfrm>
              <a:off x="5663158" y="1700808"/>
              <a:ext cx="6527255" cy="3764802"/>
            </a:xfrm>
            <a:prstGeom prst="rect">
              <a:avLst/>
            </a:prstGeom>
            <a:solidFill>
              <a:srgbClr val="FFFFFF">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sp>
          <p:nvSpPr>
            <p:cNvPr id="11" name="矩形 10"/>
            <p:cNvSpPr/>
            <p:nvPr/>
          </p:nvSpPr>
          <p:spPr>
            <a:xfrm>
              <a:off x="5663158" y="5465610"/>
              <a:ext cx="6527255" cy="131897"/>
            </a:xfrm>
            <a:prstGeom prst="rect">
              <a:avLst/>
            </a:prstGeom>
            <a:solidFill>
              <a:srgbClr val="4AB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zh-CN" altLang="en-US" sz="1013">
                <a:solidFill>
                  <a:prstClr val="white"/>
                </a:solidFill>
                <a:latin typeface="等线"/>
                <a:ea typeface="微软雅黑"/>
              </a:endParaRPr>
            </a:p>
          </p:txBody>
        </p:sp>
      </p:grpSp>
      <p:sp>
        <p:nvSpPr>
          <p:cNvPr id="15" name="TextBox 14"/>
          <p:cNvSpPr txBox="1"/>
          <p:nvPr/>
        </p:nvSpPr>
        <p:spPr>
          <a:xfrm>
            <a:off x="5922151" y="1604868"/>
            <a:ext cx="2876930" cy="1494961"/>
          </a:xfrm>
          <a:prstGeom prst="rect">
            <a:avLst/>
          </a:prstGeom>
          <a:noFill/>
        </p:spPr>
        <p:txBody>
          <a:bodyPr wrap="square" rtlCol="0">
            <a:spAutoFit/>
          </a:bodyPr>
          <a:lstStyle/>
          <a:p>
            <a:pPr defTabSz="685800" fontAlgn="auto">
              <a:spcBef>
                <a:spcPts val="0"/>
              </a:spcBef>
              <a:spcAft>
                <a:spcPts val="0"/>
              </a:spcAft>
              <a:buSzPct val="50000"/>
            </a:pPr>
            <a:r>
              <a:rPr lang="zh-CN" altLang="en-US">
                <a:solidFill>
                  <a:prstClr val="white"/>
                </a:solidFill>
                <a:latin typeface="华文黑体" pitchFamily="2" charset="-122"/>
                <a:ea typeface="华文黑体" pitchFamily="2" charset="-122"/>
                <a:cs typeface="华文黑体" pitchFamily="2" charset="-122"/>
              </a:rPr>
              <a:t>   单击添加标题</a:t>
            </a:r>
            <a:endParaRPr lang="en-US" altLang="zh-CN">
              <a:solidFill>
                <a:prstClr val="white"/>
              </a:solidFill>
              <a:latin typeface="华文黑体" pitchFamily="2" charset="-122"/>
              <a:ea typeface="华文黑体" pitchFamily="2" charset="-122"/>
              <a:cs typeface="华文黑体" pitchFamily="2" charset="-122"/>
            </a:endParaRPr>
          </a:p>
          <a:p>
            <a:pPr marL="128588" indent="-128588" defTabSz="685800" fontAlgn="auto">
              <a:spcBef>
                <a:spcPts val="0"/>
              </a:spcBef>
              <a:spcAft>
                <a:spcPts val="0"/>
              </a:spcAft>
              <a:buSzPct val="50000"/>
              <a:buFont typeface="Wingdings" pitchFamily="2" charset="2"/>
              <a:buChar char="l"/>
            </a:pPr>
            <a:endParaRPr lang="en-US" altLang="zh-CN" sz="750">
              <a:solidFill>
                <a:prstClr val="white"/>
              </a:solidFill>
              <a:latin typeface="华文黑体" pitchFamily="2" charset="-122"/>
              <a:ea typeface="华文黑体"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a:t>
            </a:r>
            <a:endParaRPr lang="en-US" altLang="zh-CN" sz="1013">
              <a:solidFill>
                <a:prstClr val="white"/>
              </a:solidFill>
              <a:latin typeface="华文细黑" pitchFamily="2" charset="-122"/>
              <a:ea typeface="华文细黑"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endParaRPr lang="en-US" altLang="zh-CN" sz="750">
              <a:solidFill>
                <a:prstClr val="white"/>
              </a:solidFill>
              <a:latin typeface="华文细黑" pitchFamily="2" charset="-122"/>
              <a:ea typeface="华文细黑"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a:t>
            </a:r>
            <a:endParaRPr lang="en-US" altLang="zh-CN" sz="1013">
              <a:solidFill>
                <a:prstClr val="white"/>
              </a:solidFill>
              <a:latin typeface="华文细黑" pitchFamily="2" charset="-122"/>
              <a:ea typeface="华文细黑"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endParaRPr lang="en-US" altLang="zh-CN" sz="750">
              <a:solidFill>
                <a:prstClr val="white"/>
              </a:solidFill>
              <a:latin typeface="华文细黑" pitchFamily="2" charset="-122"/>
              <a:ea typeface="华文细黑" pitchFamily="2" charset="-122"/>
              <a:cs typeface="华文黑体" pitchFamily="2" charset="-122"/>
            </a:endParaRPr>
          </a:p>
          <a:p>
            <a:pPr marL="214313" indent="-214313" defTabSz="685800" fontAlgn="auto">
              <a:spcBef>
                <a:spcPts val="0"/>
              </a:spcBef>
              <a:spcAft>
                <a:spcPts val="0"/>
              </a:spcAft>
              <a:buSzPct val="50000"/>
              <a:buFont typeface="Wingdings" pitchFamily="2" charset="2"/>
              <a:buChar char="l"/>
            </a:pPr>
            <a:r>
              <a:rPr lang="zh-CN" altLang="en-US" sz="1013">
                <a:solidFill>
                  <a:prstClr val="white"/>
                </a:solidFill>
                <a:latin typeface="华文细黑" pitchFamily="2" charset="-122"/>
                <a:ea typeface="华文细黑" pitchFamily="2" charset="-122"/>
                <a:cs typeface="华文黑体" pitchFamily="2" charset="-122"/>
              </a:rPr>
              <a:t>单击添加文本单击添加文本单击添加文本单击添加文本</a:t>
            </a:r>
          </a:p>
        </p:txBody>
      </p:sp>
    </p:spTree>
    <p:extLst>
      <p:ext uri="{BB962C8B-B14F-4D97-AF65-F5344CB8AC3E}">
        <p14:creationId xmlns:p14="http://schemas.microsoft.com/office/powerpoint/2010/main" val="2719930667"/>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p:tgtEl>
                                          <p:spTgt spid="5122"/>
                                        </p:tgtEl>
                                        <p:attrNameLst>
                                          <p:attrName>ppt_x</p:attrName>
                                        </p:attrNameLst>
                                      </p:cBhvr>
                                      <p:tavLst>
                                        <p:tav tm="0">
                                          <p:val>
                                            <p:strVal val="#ppt_x-#ppt_w*1.125000"/>
                                          </p:val>
                                        </p:tav>
                                        <p:tav tm="100000">
                                          <p:val>
                                            <p:strVal val="#ppt_x"/>
                                          </p:val>
                                        </p:tav>
                                      </p:tavLst>
                                    </p:anim>
                                    <p:animEffect transition="in" filter="wipe(right)">
                                      <p:cBhvr>
                                        <p:cTn id="8" dur="500"/>
                                        <p:tgtEl>
                                          <p:spTgt spid="5122"/>
                                        </p:tgtEl>
                                      </p:cBhvr>
                                    </p:animEffect>
                                  </p:childTnLst>
                                </p:cTn>
                              </p:par>
                              <p:par>
                                <p:cTn id="9" presetID="1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813604"/>
          </a:xfrm>
          <a:prstGeom prst="rect">
            <a:avLst/>
          </a:prstGeom>
        </p:spPr>
      </p:pic>
      <p:pic>
        <p:nvPicPr>
          <p:cNvPr id="10" name="图片 9"/>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3581427" y="454760"/>
            <a:ext cx="1935059" cy="1855613"/>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3943314"/>
            <a:ext cx="9143245" cy="1200186"/>
          </a:xfrm>
          <a:prstGeom prst="rect">
            <a:avLst/>
          </a:prstGeom>
        </p:spPr>
      </p:pic>
      <p:sp>
        <p:nvSpPr>
          <p:cNvPr id="19" name="TextBox 18"/>
          <p:cNvSpPr txBox="1">
            <a:spLocks noChangeArrowheads="1"/>
          </p:cNvSpPr>
          <p:nvPr/>
        </p:nvSpPr>
        <p:spPr bwMode="auto">
          <a:xfrm>
            <a:off x="1600278" y="2326223"/>
            <a:ext cx="6024406"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eaLnBrk="1" hangingPunct="1">
              <a:defRPr/>
            </a:pPr>
            <a:r>
              <a:rPr lang="zh-CN" altLang="en-US" sz="5400" dirty="0">
                <a:solidFill>
                  <a:srgbClr val="FFFFFF"/>
                </a:solidFill>
                <a:effectLst>
                  <a:outerShdw blurRad="38100" dist="38100" dir="2700000" algn="tl">
                    <a:srgbClr val="000000">
                      <a:alpha val="43137"/>
                    </a:srgbClr>
                  </a:outerShdw>
                </a:effectLst>
                <a:latin typeface="方正大黑简体" pitchFamily="65" charset="-122"/>
                <a:ea typeface="方正大黑简体" pitchFamily="65" charset="-122"/>
              </a:rPr>
              <a:t>感谢观看 </a:t>
            </a:r>
            <a:r>
              <a:rPr lang="en-US" altLang="zh-CN" sz="5400" dirty="0">
                <a:solidFill>
                  <a:srgbClr val="FFFFFF"/>
                </a:solidFill>
                <a:effectLst>
                  <a:outerShdw blurRad="38100" dist="38100" dir="2700000" algn="tl">
                    <a:srgbClr val="000000">
                      <a:alpha val="43137"/>
                    </a:srgbClr>
                  </a:outerShdw>
                </a:effectLst>
                <a:latin typeface="方正大黑简体" pitchFamily="65" charset="-122"/>
                <a:ea typeface="方正大黑简体" pitchFamily="65" charset="-122"/>
              </a:rPr>
              <a:t>THANKS</a:t>
            </a:r>
            <a:endParaRPr lang="zh-CN" altLang="en-US" sz="5400" dirty="0">
              <a:solidFill>
                <a:srgbClr val="FFFFFF"/>
              </a:solidFill>
              <a:effectLst>
                <a:outerShdw blurRad="38100" dist="38100" dir="2700000" algn="tl">
                  <a:srgbClr val="000000">
                    <a:alpha val="43137"/>
                  </a:srgbClr>
                </a:outerShdw>
              </a:effectLst>
              <a:latin typeface="方正大黑简体" pitchFamily="65" charset="-122"/>
              <a:ea typeface="方正大黑简体" pitchFamily="65" charset="-122"/>
            </a:endParaRPr>
          </a:p>
        </p:txBody>
      </p:sp>
      <p:sp>
        <p:nvSpPr>
          <p:cNvPr id="21" name="TextBox 20"/>
          <p:cNvSpPr txBox="1">
            <a:spLocks noChangeArrowheads="1"/>
          </p:cNvSpPr>
          <p:nvPr/>
        </p:nvSpPr>
        <p:spPr bwMode="auto">
          <a:xfrm>
            <a:off x="1600278" y="2334202"/>
            <a:ext cx="6024406"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5400" dirty="0">
                <a:solidFill>
                  <a:srgbClr val="FFFFFF"/>
                </a:solidFill>
                <a:effectLst>
                  <a:outerShdw blurRad="38100" dist="38100" dir="2700000" algn="tl">
                    <a:srgbClr val="000000">
                      <a:alpha val="43137"/>
                    </a:srgbClr>
                  </a:outerShdw>
                </a:effectLst>
                <a:latin typeface="方正大黑简体" pitchFamily="65" charset="-122"/>
                <a:ea typeface="方正大黑简体" pitchFamily="65" charset="-122"/>
              </a:rPr>
              <a:t>感谢观看 </a:t>
            </a:r>
            <a:r>
              <a:rPr lang="en-US" altLang="zh-CN" sz="5400" dirty="0">
                <a:solidFill>
                  <a:srgbClr val="FFFFFF"/>
                </a:solidFill>
                <a:effectLst>
                  <a:outerShdw blurRad="38100" dist="38100" dir="2700000" algn="tl">
                    <a:srgbClr val="000000">
                      <a:alpha val="43137"/>
                    </a:srgbClr>
                  </a:outerShdw>
                </a:effectLst>
                <a:latin typeface="方正大黑简体" pitchFamily="65" charset="-122"/>
                <a:ea typeface="方正大黑简体" pitchFamily="65" charset="-122"/>
              </a:rPr>
              <a:t>THANKS</a:t>
            </a:r>
            <a:endParaRPr lang="zh-CN" altLang="en-US" sz="5400" dirty="0">
              <a:solidFill>
                <a:srgbClr val="FFFFFF"/>
              </a:solidFill>
              <a:effectLst>
                <a:outerShdw blurRad="38100" dist="38100" dir="2700000" algn="tl">
                  <a:srgbClr val="000000">
                    <a:alpha val="43137"/>
                  </a:srgbClr>
                </a:outerShdw>
              </a:effectLst>
              <a:latin typeface="方正大黑简体" pitchFamily="65" charset="-122"/>
              <a:ea typeface="方正大黑简体" pitchFamily="65" charset="-122"/>
            </a:endParaRPr>
          </a:p>
        </p:txBody>
      </p:sp>
    </p:spTree>
    <p:custDataLst>
      <p:tags r:id="rId1"/>
    </p:custDataLst>
    <p:extLst>
      <p:ext uri="{BB962C8B-B14F-4D97-AF65-F5344CB8AC3E}">
        <p14:creationId xmlns:p14="http://schemas.microsoft.com/office/powerpoint/2010/main" val="283435101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2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1000"/>
                                        <p:tgtEl>
                                          <p:spTgt spid="11"/>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3000"/>
                            </p:stCondLst>
                            <p:childTnLst>
                              <p:par>
                                <p:cTn id="13" presetID="42"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4000"/>
                            </p:stCondLst>
                            <p:childTnLst>
                              <p:par>
                                <p:cTn id="19" presetID="23" presetClass="entr" presetSubtype="32"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strVal val="4*#ppt_w"/>
                                          </p:val>
                                        </p:tav>
                                        <p:tav tm="100000">
                                          <p:val>
                                            <p:strVal val="#ppt_w"/>
                                          </p:val>
                                        </p:tav>
                                      </p:tavLst>
                                    </p:anim>
                                    <p:anim calcmode="lin" valueType="num">
                                      <p:cBhvr>
                                        <p:cTn id="22" dur="500" fill="hold"/>
                                        <p:tgtEl>
                                          <p:spTgt spid="19"/>
                                        </p:tgtEl>
                                        <p:attrNameLst>
                                          <p:attrName>ppt_h</p:attrName>
                                        </p:attrNameLst>
                                      </p:cBhvr>
                                      <p:tavLst>
                                        <p:tav tm="0">
                                          <p:val>
                                            <p:strVal val="4*#ppt_h"/>
                                          </p:val>
                                        </p:tav>
                                        <p:tav tm="100000">
                                          <p:val>
                                            <p:strVal val="#ppt_h"/>
                                          </p:val>
                                        </p:tav>
                                      </p:tavLst>
                                    </p:anim>
                                  </p:childTnLst>
                                </p:cTn>
                              </p:par>
                            </p:childTnLst>
                          </p:cTn>
                        </p:par>
                        <p:par>
                          <p:cTn id="23" fill="hold">
                            <p:stCondLst>
                              <p:cond delay="4500"/>
                            </p:stCondLst>
                            <p:childTnLst>
                              <p:par>
                                <p:cTn id="24" presetID="1" presetClass="entr" presetSubtype="0" fill="hold" grpId="0" nodeType="afterEffect">
                                  <p:stCondLst>
                                    <p:cond delay="0"/>
                                  </p:stCondLst>
                                  <p:childTnLst>
                                    <p:set>
                                      <p:cBhvr>
                                        <p:cTn id="25" dur="1" fill="hold">
                                          <p:stCondLst>
                                            <p:cond delay="9"/>
                                          </p:stCondLst>
                                        </p:cTn>
                                        <p:tgtEl>
                                          <p:spTgt spid="21"/>
                                        </p:tgtEl>
                                        <p:attrNameLst>
                                          <p:attrName>style.visibility</p:attrName>
                                        </p:attrNameLst>
                                      </p:cBhvr>
                                      <p:to>
                                        <p:strVal val="visible"/>
                                      </p:to>
                                    </p:set>
                                  </p:childTnLst>
                                </p:cTn>
                              </p:par>
                              <p:par>
                                <p:cTn id="26" presetID="6" presetClass="emph" presetSubtype="0" fill="hold" grpId="1" nodeType="withEffect">
                                  <p:stCondLst>
                                    <p:cond delay="0"/>
                                  </p:stCondLst>
                                  <p:childTnLst>
                                    <p:animScale>
                                      <p:cBhvr>
                                        <p:cTn id="27" dur="500" fill="hold"/>
                                        <p:tgtEl>
                                          <p:spTgt spid="21"/>
                                        </p:tgtEl>
                                      </p:cBhvr>
                                      <p:by x="150000" y="150000"/>
                                    </p:animScale>
                                  </p:childTnLst>
                                </p:cTn>
                              </p:par>
                              <p:par>
                                <p:cTn id="28" presetID="10" presetClass="exit" presetSubtype="0" fill="hold" grpId="2" nodeType="withEffect">
                                  <p:stCondLst>
                                    <p:cond delay="0"/>
                                  </p:stCondLst>
                                  <p:childTnLst>
                                    <p:animEffect transition="out" filter="fade">
                                      <p:cBhvr>
                                        <p:cTn id="29" dur="500"/>
                                        <p:tgtEl>
                                          <p:spTgt spid="21"/>
                                        </p:tgtEl>
                                      </p:cBhvr>
                                    </p:animEffect>
                                    <p:set>
                                      <p:cBhvr>
                                        <p:cTn id="30"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1" grpId="1"/>
      <p:bldP spid="21" grpId="2"/>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1.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s1938Mw9kkyV2XgRVpibQw"/>
</p:tagLst>
</file>

<file path=ppt/tags/tag3.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1046</TotalTime>
  <Pages>0</Pages>
  <Words>1244</Words>
  <Characters>0</Characters>
  <Application>Microsoft Office PowerPoint</Application>
  <DocSecurity>0</DocSecurity>
  <PresentationFormat>全屏显示(16:9)</PresentationFormat>
  <Lines>0</Lines>
  <Paragraphs>254</Paragraphs>
  <Slides>25</Slides>
  <Notes>20</Notes>
  <HiddenSlides>0</HiddenSlides>
  <MMClips>1</MMClips>
  <ScaleCrop>false</ScaleCrop>
  <HeadingPairs>
    <vt:vector size="6" baseType="variant">
      <vt:variant>
        <vt:lpstr>主题</vt:lpstr>
      </vt:variant>
      <vt:variant>
        <vt:i4>2</vt:i4>
      </vt:variant>
      <vt:variant>
        <vt:lpstr>幻灯片标题</vt:lpstr>
      </vt:variant>
      <vt:variant>
        <vt:i4>25</vt:i4>
      </vt:variant>
      <vt:variant>
        <vt:lpstr>自定义放映</vt:lpstr>
      </vt:variant>
      <vt:variant>
        <vt:i4>1</vt:i4>
      </vt:variant>
    </vt:vector>
  </HeadingPairs>
  <TitlesOfParts>
    <vt:vector size="28" baseType="lpstr">
      <vt:lpstr>2_Default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Sky123.Org</cp:lastModifiedBy>
  <cp:revision>330</cp:revision>
  <cp:lastPrinted>1899-12-30T00:00:00Z</cp:lastPrinted>
  <dcterms:created xsi:type="dcterms:W3CDTF">2008-02-28T09:07:44Z</dcterms:created>
  <dcterms:modified xsi:type="dcterms:W3CDTF">2018-01-09T06:00:05Z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