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5"/>
  </p:notesMasterIdLst>
  <p:sldIdLst>
    <p:sldId id="450" r:id="rId2"/>
    <p:sldId id="425" r:id="rId3"/>
    <p:sldId id="426" r:id="rId4"/>
    <p:sldId id="432" r:id="rId5"/>
    <p:sldId id="428" r:id="rId6"/>
    <p:sldId id="429" r:id="rId7"/>
    <p:sldId id="430" r:id="rId8"/>
    <p:sldId id="431" r:id="rId9"/>
    <p:sldId id="427" r:id="rId10"/>
    <p:sldId id="433" r:id="rId11"/>
    <p:sldId id="434" r:id="rId12"/>
    <p:sldId id="435" r:id="rId13"/>
    <p:sldId id="436" r:id="rId14"/>
    <p:sldId id="437" r:id="rId15"/>
    <p:sldId id="419" r:id="rId16"/>
    <p:sldId id="355" r:id="rId17"/>
    <p:sldId id="414" r:id="rId18"/>
    <p:sldId id="438" r:id="rId19"/>
    <p:sldId id="405" r:id="rId20"/>
    <p:sldId id="439" r:id="rId21"/>
    <p:sldId id="406" r:id="rId22"/>
    <p:sldId id="407" r:id="rId23"/>
    <p:sldId id="451" r:id="rId24"/>
  </p:sldIdLst>
  <p:sldSz cx="9144000" cy="5143500" type="screen16x9"/>
  <p:notesSz cx="6858000" cy="9144000"/>
  <p:embeddedFontLst>
    <p:embeddedFont>
      <p:font typeface="DFPOP1-W9" charset="-128"/>
      <p:regular r:id="rId26"/>
    </p:embeddedFont>
    <p:embeddedFont>
      <p:font typeface="Impact" pitchFamily="34" charset="0"/>
      <p:regular r:id="rId27"/>
    </p:embeddedFont>
    <p:embeddedFont>
      <p:font typeface="Open Sans" pitchFamily="34" charset="0"/>
      <p:regular r:id="rId28"/>
      <p:bold r:id="rId29"/>
      <p:italic r:id="rId30"/>
      <p:boldItalic r:id="rId31"/>
    </p:embeddedFont>
    <p:embeddedFont>
      <p:font typeface="微软雅黑 Light" charset="-122"/>
      <p:regular r:id="rId32"/>
    </p:embeddedFont>
    <p:embeddedFont>
      <p:font typeface="Calibri" pitchFamily="34" charset="0"/>
      <p:regular r:id="rId33"/>
      <p:bold r:id="rId34"/>
      <p:italic r:id="rId35"/>
      <p:boldItalic r:id="rId36"/>
    </p:embeddedFont>
    <p:embeddedFont>
      <p:font typeface="Open Sans Light" pitchFamily="34" charset="0"/>
      <p:regular r:id="rId37"/>
      <p:italic r:id="rId38"/>
    </p:embeddedFont>
    <p:embeddedFont>
      <p:font typeface="Mongolian Baiti" pitchFamily="66" charset="0"/>
      <p:regular r:id="rId39"/>
    </p:embeddedFont>
    <p:embeddedFont>
      <p:font typeface="微软雅黑" pitchFamily="34" charset="-122"/>
      <p:regular r:id="rId40"/>
      <p:bold r:id="rId41"/>
    </p:embeddedFont>
    <p:embeddedFont>
      <p:font typeface="华文细黑" pitchFamily="2" charset="-122"/>
      <p:regular r:id="rId42"/>
    </p:embeddedFont>
    <p:embeddedFont>
      <p:font typeface="Lao UI" pitchFamily="34" charset="0"/>
      <p:regular r:id="rId43"/>
      <p:bold r:id="rId44"/>
    </p:embeddedFont>
  </p:embeddedFontLst>
  <p:custDataLst>
    <p:tags r:id="rId4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9A2A"/>
    <a:srgbClr val="F79D0A"/>
    <a:srgbClr val="B7985F"/>
    <a:srgbClr val="E4DDD5"/>
    <a:srgbClr val="D27926"/>
    <a:srgbClr val="D7EEF9"/>
    <a:srgbClr val="CDEAF7"/>
    <a:srgbClr val="FF9900"/>
    <a:srgbClr val="469437"/>
    <a:srgbClr val="0050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9074" autoAdjust="0"/>
  </p:normalViewPr>
  <p:slideViewPr>
    <p:cSldViewPr snapToGrid="0">
      <p:cViewPr varScale="1">
        <p:scale>
          <a:sx n="106" d="100"/>
          <a:sy n="106" d="100"/>
        </p:scale>
        <p:origin x="-504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561309387222809E-2"/>
          <c:y val="0.18580661817187807"/>
          <c:w val="0.899307268039792"/>
          <c:h val="0.6964041974821181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cap="rnd">
              <a:solidFill>
                <a:schemeClr val="accent2"/>
              </a:solidFill>
              <a:round/>
            </a:ln>
          </c:spPr>
          <c:marker>
            <c:symbol val="circle"/>
            <c:size val="8"/>
            <c:spPr>
              <a:solidFill>
                <a:srgbClr val="F2F2F2"/>
              </a:solidFill>
              <a:ln cap="flat">
                <a:solidFill>
                  <a:schemeClr val="accent2"/>
                </a:solidFill>
                <a:bevel/>
              </a:ln>
            </c:spPr>
          </c:marker>
          <c:dPt>
            <c:idx val="0"/>
            <c:bubble3D val="0"/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1</c:v>
                </c:pt>
                <c:pt idx="2">
                  <c:v>3.5</c:v>
                </c:pt>
                <c:pt idx="3">
                  <c:v>2.4</c:v>
                </c:pt>
                <c:pt idx="4">
                  <c:v>4.0999999999999996</c:v>
                </c:pt>
                <c:pt idx="5">
                  <c:v>1.5</c:v>
                </c:pt>
                <c:pt idx="6">
                  <c:v>2.6</c:v>
                </c:pt>
                <c:pt idx="7">
                  <c:v>2</c:v>
                </c:pt>
                <c:pt idx="8">
                  <c:v>4.5999999999999996</c:v>
                </c:pt>
                <c:pt idx="9">
                  <c:v>4.9000000000000004</c:v>
                </c:pt>
                <c:pt idx="10">
                  <c:v>2.6</c:v>
                </c:pt>
                <c:pt idx="11">
                  <c:v>4.2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5223936"/>
        <c:axId val="365225856"/>
      </c:lineChart>
      <c:catAx>
        <c:axId val="365223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chemeClr val="accent1"/>
                </a:solidFill>
              </a:defRPr>
            </a:pPr>
            <a:endParaRPr lang="zh-CN"/>
          </a:p>
        </c:txPr>
        <c:crossAx val="365225856"/>
        <c:crosses val="autoZero"/>
        <c:auto val="1"/>
        <c:lblAlgn val="ctr"/>
        <c:lblOffset val="100"/>
        <c:noMultiLvlLbl val="0"/>
      </c:catAx>
      <c:valAx>
        <c:axId val="36522585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&quot;¥&quot;#,##0.00_);\(&quot;¥&quot;#,##0.00\)" sourceLinked="0"/>
        <c:majorTickMark val="out"/>
        <c:minorTickMark val="in"/>
        <c:tickLblPos val="nextTo"/>
        <c:txPr>
          <a:bodyPr/>
          <a:lstStyle/>
          <a:p>
            <a:pPr>
              <a:defRPr sz="1050">
                <a:solidFill>
                  <a:schemeClr val="accent1"/>
                </a:solidFill>
              </a:defRPr>
            </a:pPr>
            <a:endParaRPr lang="zh-CN"/>
          </a:p>
        </c:txPr>
        <c:crossAx val="365223936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6599"/>
            </a:solidFill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06599">
                <a:alpha val="70000"/>
              </a:srgbClr>
            </a:solidFill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25</c:v>
                </c:pt>
                <c:pt idx="1">
                  <c:v>35</c:v>
                </c:pt>
                <c:pt idx="2">
                  <c:v>20</c:v>
                </c:pt>
                <c:pt idx="3">
                  <c:v>30</c:v>
                </c:pt>
                <c:pt idx="4">
                  <c:v>26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6599">
                <a:alpha val="40000"/>
              </a:srgbClr>
            </a:solidFill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23</c:v>
                </c:pt>
                <c:pt idx="2">
                  <c:v>60</c:v>
                </c:pt>
                <c:pt idx="3">
                  <c:v>48</c:v>
                </c:pt>
                <c:pt idx="4">
                  <c:v>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6112896"/>
        <c:axId val="256114688"/>
      </c:barChart>
      <c:dateAx>
        <c:axId val="256112896"/>
        <c:scaling>
          <c:orientation val="minMax"/>
        </c:scaling>
        <c:delete val="0"/>
        <c:axPos val="l"/>
        <c:numFmt formatCode="m/d/yyyy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zh-CN"/>
          </a:p>
        </c:txPr>
        <c:crossAx val="256114688"/>
        <c:crosses val="autoZero"/>
        <c:auto val="1"/>
        <c:lblOffset val="100"/>
        <c:baseTimeUnit val="months"/>
      </c:dateAx>
      <c:valAx>
        <c:axId val="256114688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50000"/>
                  <a:alpha val="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zh-CN"/>
          </a:p>
        </c:txPr>
        <c:crossAx val="256112896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  <c:showDLblsOverMax val="0"/>
  </c:chart>
  <c:txPr>
    <a:bodyPr/>
    <a:lstStyle/>
    <a:p>
      <a:pPr>
        <a:defRPr sz="800">
          <a:solidFill>
            <a:sysClr val="windowText" lastClr="000000"/>
          </a:solidFill>
          <a:latin typeface="Open Sans" pitchFamily="34" charset="0"/>
          <a:ea typeface="Open Sans" pitchFamily="34" charset="0"/>
          <a:cs typeface="Open Sans" pitchFamily="34" charset="0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6599"/>
            </a:solidFill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A5A5A5">
                <a:alpha val="80000"/>
              </a:srgbClr>
            </a:solidFill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25</c:v>
                </c:pt>
                <c:pt idx="1">
                  <c:v>35</c:v>
                </c:pt>
                <c:pt idx="2">
                  <c:v>20</c:v>
                </c:pt>
                <c:pt idx="3">
                  <c:v>30</c:v>
                </c:pt>
                <c:pt idx="4">
                  <c:v>26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6599"/>
            </a:solidFill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23</c:v>
                </c:pt>
                <c:pt idx="2">
                  <c:v>60</c:v>
                </c:pt>
                <c:pt idx="3">
                  <c:v>48</c:v>
                </c:pt>
                <c:pt idx="4">
                  <c:v>52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A5A5A5">
                <a:alpha val="80000"/>
              </a:srgbClr>
            </a:solidFill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5027712"/>
        <c:axId val="365029248"/>
      </c:barChart>
      <c:dateAx>
        <c:axId val="36502771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crossAx val="365029248"/>
        <c:crosses val="autoZero"/>
        <c:auto val="1"/>
        <c:lblOffset val="100"/>
        <c:baseTimeUnit val="months"/>
      </c:dateAx>
      <c:valAx>
        <c:axId val="36502924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50000"/>
                  <a:alpha val="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365027712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  <c:showDLblsOverMax val="0"/>
  </c:chart>
  <c:txPr>
    <a:bodyPr/>
    <a:lstStyle/>
    <a:p>
      <a:pPr>
        <a:defRPr sz="800">
          <a:solidFill>
            <a:sysClr val="windowText" lastClr="000000"/>
          </a:solidFill>
          <a:latin typeface="Open Sans" pitchFamily="34" charset="0"/>
          <a:ea typeface="Open Sans" pitchFamily="34" charset="0"/>
          <a:cs typeface="Open Sans" pitchFamily="34" charset="0"/>
        </a:defRPr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2E12D-C4E0-4738-A7AB-32E68F54729D}" type="datetimeFigureOut">
              <a:rPr lang="zh-CN" altLang="en-US" smtClean="0"/>
              <a:t>2018/1/11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2BCCE1-DE81-4C12-98AA-36B1AE9358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594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062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501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973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881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9DD7B-C461-4C1B-BC1E-74D04F72903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857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973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912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851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0846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356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44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0743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066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207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040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7003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504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50842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6787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0693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3542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038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612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7910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61049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CE7FA-0CB1-4116-B113-11994055C868}" type="datetimeFigureOut">
              <a:rPr lang="zh-CN" altLang="en-US" smtClean="0"/>
              <a:t>2018/1/11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96F3C-CF18-415B-8608-7BBF7940E3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967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83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509750"/>
            <a:ext cx="9144000" cy="2124000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178496" y="1765242"/>
            <a:ext cx="67870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accent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工业设计生产制造</a:t>
            </a:r>
            <a:r>
              <a:rPr lang="en-US" altLang="zh-CN" sz="4400" dirty="0" smtClean="0">
                <a:solidFill>
                  <a:schemeClr val="accent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PPT</a:t>
            </a:r>
            <a:r>
              <a:rPr lang="zh-CN" altLang="en-US" sz="4400" dirty="0" smtClean="0">
                <a:solidFill>
                  <a:schemeClr val="accent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模板</a:t>
            </a:r>
            <a:endParaRPr lang="zh-CN" altLang="en-US" sz="4400" dirty="0">
              <a:solidFill>
                <a:schemeClr val="accent1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11306" y="2707515"/>
            <a:ext cx="5721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适用于工程设计</a:t>
            </a:r>
            <a:r>
              <a:rPr lang="en-US" altLang="zh-CN" sz="2000" dirty="0" smtClean="0">
                <a:solidFill>
                  <a:schemeClr val="accent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/</a:t>
            </a:r>
            <a:r>
              <a:rPr lang="zh-CN" altLang="en-US" sz="2000" dirty="0" smtClean="0">
                <a:solidFill>
                  <a:schemeClr val="accent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机械制造</a:t>
            </a:r>
            <a:r>
              <a:rPr lang="en-US" altLang="zh-CN" sz="2000" dirty="0" smtClean="0">
                <a:solidFill>
                  <a:schemeClr val="accent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/</a:t>
            </a:r>
            <a:r>
              <a:rPr lang="zh-CN" altLang="en-US" sz="2000" dirty="0" smtClean="0">
                <a:solidFill>
                  <a:schemeClr val="accent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配件加工等场合</a:t>
            </a:r>
            <a:endParaRPr lang="zh-CN" altLang="en-US" sz="2000" dirty="0">
              <a:solidFill>
                <a:schemeClr val="accent1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pic>
        <p:nvPicPr>
          <p:cNvPr id="10" name="Audio Machine - Breath and Life-恢弘、大气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16864" y="-6785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16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 animBg="1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1" y="1466746"/>
            <a:ext cx="2803885" cy="27072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903822" y="1495003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01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488719" y="1575352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4497913" y="1525839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03822" y="2227849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02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488719" y="2308198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497913" y="2258685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03822" y="2970065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03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488719" y="3050414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497913" y="3000901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03822" y="3712281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04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488719" y="3792630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497913" y="3743117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37336" y="253020"/>
            <a:ext cx="3229881" cy="584775"/>
            <a:chOff x="437336" y="253020"/>
            <a:chExt cx="3229881" cy="584775"/>
          </a:xfrm>
        </p:grpSpPr>
        <p:sp>
          <p:nvSpPr>
            <p:cNvPr id="41" name="文本框 38"/>
            <p:cNvSpPr txBox="1"/>
            <p:nvPr/>
          </p:nvSpPr>
          <p:spPr bwMode="auto">
            <a:xfrm>
              <a:off x="1442739" y="374404"/>
              <a:ext cx="2224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Mongolian Baiti" panose="03000500000000000000" pitchFamily="66" charset="0"/>
                </a:rPr>
                <a:t>CONTENTS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Mongolian Baiti" panose="03000500000000000000" pitchFamily="66" charset="0"/>
              </a:endParaRPr>
            </a:p>
          </p:txBody>
        </p:sp>
        <p:sp>
          <p:nvSpPr>
            <p:cNvPr id="42" name="文本框 11"/>
            <p:cNvSpPr txBox="1"/>
            <p:nvPr/>
          </p:nvSpPr>
          <p:spPr bwMode="auto">
            <a:xfrm>
              <a:off x="437336" y="253020"/>
              <a:ext cx="1005403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6693894" y="1722082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549980" y="926246"/>
            <a:ext cx="806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7713521" y="1532610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713521" y="2265456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P09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713521" y="3007672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713521" y="3749888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P19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6680035" y="2479498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6680035" y="3195663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6680035" y="3966830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9168547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5" grpId="0"/>
      <p:bldP spid="26" grpId="0"/>
      <p:bldP spid="28" grpId="0"/>
      <p:bldP spid="38" grpId="0"/>
      <p:bldP spid="40" grpId="0"/>
      <p:bldP spid="45" grpId="0"/>
      <p:bldP spid="46" grpId="0"/>
      <p:bldP spid="47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3903822" y="2227849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02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488719" y="2308198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497913" y="2258685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03822" y="2970065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03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488719" y="3050414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497913" y="3000901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03822" y="3712281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04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488719" y="3792630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497913" y="3743117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37336" y="253020"/>
            <a:ext cx="3229881" cy="584775"/>
            <a:chOff x="437336" y="253020"/>
            <a:chExt cx="3229881" cy="584775"/>
          </a:xfrm>
        </p:grpSpPr>
        <p:sp>
          <p:nvSpPr>
            <p:cNvPr id="41" name="文本框 38"/>
            <p:cNvSpPr txBox="1"/>
            <p:nvPr/>
          </p:nvSpPr>
          <p:spPr bwMode="auto">
            <a:xfrm>
              <a:off x="1442739" y="374404"/>
              <a:ext cx="2224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Mongolian Baiti" panose="03000500000000000000" pitchFamily="66" charset="0"/>
                </a:rPr>
                <a:t>CONTENTS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Mongolian Baiti" panose="03000500000000000000" pitchFamily="66" charset="0"/>
              </a:endParaRPr>
            </a:p>
          </p:txBody>
        </p:sp>
        <p:sp>
          <p:nvSpPr>
            <p:cNvPr id="42" name="文本框 11"/>
            <p:cNvSpPr txBox="1"/>
            <p:nvPr/>
          </p:nvSpPr>
          <p:spPr bwMode="auto">
            <a:xfrm>
              <a:off x="437336" y="253020"/>
              <a:ext cx="1005403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549980" y="926246"/>
            <a:ext cx="806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3903822" y="1495003"/>
            <a:ext cx="4628193" cy="461665"/>
            <a:chOff x="3903822" y="1495003"/>
            <a:chExt cx="4628193" cy="461665"/>
          </a:xfrm>
        </p:grpSpPr>
        <p:sp>
          <p:nvSpPr>
            <p:cNvPr id="20" name="文本框 19"/>
            <p:cNvSpPr txBox="1"/>
            <p:nvPr/>
          </p:nvSpPr>
          <p:spPr>
            <a:xfrm>
              <a:off x="3903822" y="1495003"/>
              <a:ext cx="6443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accent1"/>
                  </a:solidFill>
                  <a:latin typeface="Impact" panose="020B0806030902050204" pitchFamily="34" charset="0"/>
                </a:rPr>
                <a:t>01 </a:t>
              </a:r>
              <a:endParaRPr lang="zh-CN" altLang="en-US" sz="24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4488719" y="1575352"/>
              <a:ext cx="0" cy="32400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4497913" y="1525839"/>
              <a:ext cx="26648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</a:t>
              </a:r>
              <a:r>
                <a:rPr lang="zh-CN" altLang="en-US" sz="2000" b="1" dirty="0" smtClean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6693894" y="1722082"/>
              <a:ext cx="1044000" cy="0"/>
            </a:xfrm>
            <a:prstGeom prst="line">
              <a:avLst/>
            </a:prstGeom>
            <a:ln w="12700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7713521" y="1532610"/>
              <a:ext cx="81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dirty="0" smtClean="0">
                  <a:solidFill>
                    <a:schemeClr val="accent1"/>
                  </a:solidFill>
                  <a:latin typeface="Impact" panose="020B0806030902050204" pitchFamily="34" charset="0"/>
                </a:rPr>
                <a:t>P04 </a:t>
              </a:r>
              <a:endParaRPr lang="zh-CN" altLang="en-US" sz="18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7713521" y="2265456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P09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713521" y="3007672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713521" y="3749888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P19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6680035" y="2479498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6680035" y="3195663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6680035" y="3966830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1" y="1466746"/>
            <a:ext cx="2803885" cy="2707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222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/>
          <p:cNvCxnSpPr/>
          <p:nvPr/>
        </p:nvCxnSpPr>
        <p:spPr>
          <a:xfrm>
            <a:off x="3723" y="4239828"/>
            <a:ext cx="9108000" cy="1816"/>
          </a:xfrm>
          <a:prstGeom prst="line">
            <a:avLst/>
          </a:prstGeom>
          <a:ln w="12700" cap="flat">
            <a:solidFill>
              <a:schemeClr val="accent1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2"/>
          <p:cNvSpPr/>
          <p:nvPr/>
        </p:nvSpPr>
        <p:spPr>
          <a:xfrm>
            <a:off x="1143148" y="4120788"/>
            <a:ext cx="238080" cy="2380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accent1"/>
              </a:solidFill>
            </a:endParaRPr>
          </a:p>
        </p:txBody>
      </p:sp>
      <p:grpSp>
        <p:nvGrpSpPr>
          <p:cNvPr id="13" name="Group 66"/>
          <p:cNvGrpSpPr/>
          <p:nvPr/>
        </p:nvGrpSpPr>
        <p:grpSpPr>
          <a:xfrm>
            <a:off x="1342912" y="2042955"/>
            <a:ext cx="1529055" cy="1218238"/>
            <a:chOff x="2285984" y="2232596"/>
            <a:chExt cx="1337190" cy="1065375"/>
          </a:xfrm>
        </p:grpSpPr>
        <p:sp>
          <p:nvSpPr>
            <p:cNvPr id="18" name="Rectangle 43"/>
            <p:cNvSpPr/>
            <p:nvPr/>
          </p:nvSpPr>
          <p:spPr>
            <a:xfrm>
              <a:off x="2285984" y="2428874"/>
              <a:ext cx="1337190" cy="8690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19" name="Rectangle 44"/>
            <p:cNvSpPr/>
            <p:nvPr/>
          </p:nvSpPr>
          <p:spPr>
            <a:xfrm>
              <a:off x="2285984" y="2232596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cxnSp>
        <p:nvCxnSpPr>
          <p:cNvPr id="14" name="Straight Connector 26"/>
          <p:cNvCxnSpPr/>
          <p:nvPr/>
        </p:nvCxnSpPr>
        <p:spPr>
          <a:xfrm rot="16200000" flipH="1">
            <a:off x="258077" y="3107169"/>
            <a:ext cx="2016369" cy="10073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59"/>
          <p:cNvGrpSpPr/>
          <p:nvPr/>
        </p:nvGrpSpPr>
        <p:grpSpPr>
          <a:xfrm>
            <a:off x="1022657" y="1362603"/>
            <a:ext cx="478297" cy="478297"/>
            <a:chOff x="2005914" y="1637612"/>
            <a:chExt cx="418280" cy="418280"/>
          </a:xfrm>
        </p:grpSpPr>
        <p:sp>
          <p:nvSpPr>
            <p:cNvPr id="16" name="Teardrop 25"/>
            <p:cNvSpPr/>
            <p:nvPr/>
          </p:nvSpPr>
          <p:spPr>
            <a:xfrm rot="8100000">
              <a:off x="2005914" y="1637612"/>
              <a:ext cx="418280" cy="418280"/>
            </a:xfrm>
            <a:prstGeom prst="teardrop">
              <a:avLst>
                <a:gd name="adj" fmla="val 1316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17" name="Freeform 63"/>
            <p:cNvSpPr>
              <a:spLocks noEditPoints="1"/>
            </p:cNvSpPr>
            <p:nvPr/>
          </p:nvSpPr>
          <p:spPr bwMode="auto">
            <a:xfrm>
              <a:off x="2115407" y="1762183"/>
              <a:ext cx="199914" cy="171356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accent1"/>
                </a:solidFill>
              </a:endParaRPr>
            </a:p>
          </p:txBody>
        </p:sp>
      </p:grpSp>
      <p:sp>
        <p:nvSpPr>
          <p:cNvPr id="21" name="Oval 16"/>
          <p:cNvSpPr/>
          <p:nvPr/>
        </p:nvSpPr>
        <p:spPr>
          <a:xfrm>
            <a:off x="5288797" y="4120788"/>
            <a:ext cx="238080" cy="2380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accent1"/>
              </a:solidFill>
            </a:endParaRPr>
          </a:p>
        </p:txBody>
      </p:sp>
      <p:cxnSp>
        <p:nvCxnSpPr>
          <p:cNvPr id="22" name="Straight Connector 38"/>
          <p:cNvCxnSpPr/>
          <p:nvPr/>
        </p:nvCxnSpPr>
        <p:spPr>
          <a:xfrm rot="16200000" flipH="1">
            <a:off x="4403726" y="3107169"/>
            <a:ext cx="2016369" cy="10073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67"/>
          <p:cNvGrpSpPr/>
          <p:nvPr/>
        </p:nvGrpSpPr>
        <p:grpSpPr>
          <a:xfrm>
            <a:off x="5570250" y="2022334"/>
            <a:ext cx="1535722" cy="1238863"/>
            <a:chOff x="5429256" y="2214560"/>
            <a:chExt cx="1343020" cy="1083411"/>
          </a:xfrm>
        </p:grpSpPr>
        <p:sp>
          <p:nvSpPr>
            <p:cNvPr id="27" name="Rectangle 49"/>
            <p:cNvSpPr/>
            <p:nvPr/>
          </p:nvSpPr>
          <p:spPr>
            <a:xfrm>
              <a:off x="5429256" y="2428874"/>
              <a:ext cx="1343020" cy="8690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28" name="Rectangle 50"/>
            <p:cNvSpPr/>
            <p:nvPr/>
          </p:nvSpPr>
          <p:spPr>
            <a:xfrm>
              <a:off x="5429256" y="2214560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24" name="Group 63"/>
          <p:cNvGrpSpPr/>
          <p:nvPr/>
        </p:nvGrpSpPr>
        <p:grpSpPr>
          <a:xfrm>
            <a:off x="5168306" y="1362603"/>
            <a:ext cx="478297" cy="478297"/>
            <a:chOff x="5077748" y="1637612"/>
            <a:chExt cx="418280" cy="418280"/>
          </a:xfrm>
        </p:grpSpPr>
        <p:sp>
          <p:nvSpPr>
            <p:cNvPr id="25" name="Teardrop 37"/>
            <p:cNvSpPr/>
            <p:nvPr/>
          </p:nvSpPr>
          <p:spPr>
            <a:xfrm rot="8100000">
              <a:off x="5077748" y="1637612"/>
              <a:ext cx="418280" cy="418280"/>
            </a:xfrm>
            <a:prstGeom prst="teardrop">
              <a:avLst>
                <a:gd name="adj" fmla="val 1316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26" name="Freeform 100"/>
            <p:cNvSpPr>
              <a:spLocks/>
            </p:cNvSpPr>
            <p:nvPr/>
          </p:nvSpPr>
          <p:spPr bwMode="auto">
            <a:xfrm>
              <a:off x="5169641" y="1770740"/>
              <a:ext cx="176324" cy="198674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Oval 14"/>
          <p:cNvSpPr/>
          <p:nvPr/>
        </p:nvSpPr>
        <p:spPr>
          <a:xfrm>
            <a:off x="3215573" y="4120788"/>
            <a:ext cx="238080" cy="238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accent1"/>
              </a:solidFill>
            </a:endParaRPr>
          </a:p>
        </p:txBody>
      </p:sp>
      <p:cxnSp>
        <p:nvCxnSpPr>
          <p:cNvPr id="31" name="Straight Connector 34"/>
          <p:cNvCxnSpPr/>
          <p:nvPr/>
        </p:nvCxnSpPr>
        <p:spPr>
          <a:xfrm rot="5400000">
            <a:off x="2803584" y="3588509"/>
            <a:ext cx="1061947" cy="181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65"/>
          <p:cNvGrpSpPr/>
          <p:nvPr/>
        </p:nvGrpSpPr>
        <p:grpSpPr>
          <a:xfrm>
            <a:off x="3415334" y="2920904"/>
            <a:ext cx="1409051" cy="1076062"/>
            <a:chOff x="3786181" y="3000378"/>
            <a:chExt cx="1232243" cy="941038"/>
          </a:xfrm>
        </p:grpSpPr>
        <p:sp>
          <p:nvSpPr>
            <p:cNvPr id="36" name="Rectangle 47"/>
            <p:cNvSpPr/>
            <p:nvPr/>
          </p:nvSpPr>
          <p:spPr>
            <a:xfrm>
              <a:off x="3786181" y="3214692"/>
              <a:ext cx="1232243" cy="726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</a:t>
              </a:r>
              <a:r>
                <a:rPr lang="zh-CN" altLang="en-US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打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37" name="Rectangle 48"/>
            <p:cNvSpPr/>
            <p:nvPr/>
          </p:nvSpPr>
          <p:spPr>
            <a:xfrm>
              <a:off x="3786182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3" name="Group 62"/>
          <p:cNvGrpSpPr/>
          <p:nvPr/>
        </p:nvGrpSpPr>
        <p:grpSpPr>
          <a:xfrm>
            <a:off x="3095881" y="2284769"/>
            <a:ext cx="478297" cy="478297"/>
            <a:chOff x="3506811" y="2444065"/>
            <a:chExt cx="418280" cy="418280"/>
          </a:xfrm>
        </p:grpSpPr>
        <p:sp>
          <p:nvSpPr>
            <p:cNvPr id="34" name="Teardrop 33"/>
            <p:cNvSpPr/>
            <p:nvPr/>
          </p:nvSpPr>
          <p:spPr>
            <a:xfrm rot="8100000">
              <a:off x="3506811" y="2444065"/>
              <a:ext cx="418280" cy="418280"/>
            </a:xfrm>
            <a:prstGeom prst="teardrop">
              <a:avLst>
                <a:gd name="adj" fmla="val 1316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35" name="Freeform 103"/>
            <p:cNvSpPr>
              <a:spLocks/>
            </p:cNvSpPr>
            <p:nvPr/>
          </p:nvSpPr>
          <p:spPr bwMode="auto">
            <a:xfrm>
              <a:off x="3628143" y="2604458"/>
              <a:ext cx="187500" cy="166390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accent1"/>
                </a:solidFill>
              </a:endParaRPr>
            </a:p>
          </p:txBody>
        </p:sp>
      </p:grpSp>
      <p:sp>
        <p:nvSpPr>
          <p:cNvPr id="39" name="Oval 18"/>
          <p:cNvSpPr/>
          <p:nvPr/>
        </p:nvSpPr>
        <p:spPr>
          <a:xfrm>
            <a:off x="7442910" y="4120788"/>
            <a:ext cx="238080" cy="238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accent1"/>
              </a:solidFill>
            </a:endParaRPr>
          </a:p>
        </p:txBody>
      </p:sp>
      <p:cxnSp>
        <p:nvCxnSpPr>
          <p:cNvPr id="40" name="Straight Connector 24"/>
          <p:cNvCxnSpPr/>
          <p:nvPr/>
        </p:nvCxnSpPr>
        <p:spPr>
          <a:xfrm rot="5400000">
            <a:off x="7030921" y="3588509"/>
            <a:ext cx="1061947" cy="181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68"/>
          <p:cNvGrpSpPr/>
          <p:nvPr/>
        </p:nvGrpSpPr>
        <p:grpSpPr>
          <a:xfrm>
            <a:off x="7642673" y="2920903"/>
            <a:ext cx="1407231" cy="1054068"/>
            <a:chOff x="6929453" y="3000378"/>
            <a:chExt cx="1230651" cy="921804"/>
          </a:xfrm>
        </p:grpSpPr>
        <p:sp>
          <p:nvSpPr>
            <p:cNvPr id="47" name="Rectangle 51"/>
            <p:cNvSpPr/>
            <p:nvPr/>
          </p:nvSpPr>
          <p:spPr>
            <a:xfrm>
              <a:off x="6929453" y="3214692"/>
              <a:ext cx="1230651" cy="707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</a:t>
              </a:r>
              <a:endParaRPr lang="ms-MY" sz="800" dirty="0">
                <a:solidFill>
                  <a:schemeClr val="tx1">
                    <a:lumMod val="95000"/>
                    <a:lumOff val="5000"/>
                  </a:schemeClr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48" name="Rectangle 52"/>
            <p:cNvSpPr/>
            <p:nvPr/>
          </p:nvSpPr>
          <p:spPr>
            <a:xfrm>
              <a:off x="6929454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42" name="Group 64"/>
          <p:cNvGrpSpPr/>
          <p:nvPr/>
        </p:nvGrpSpPr>
        <p:grpSpPr>
          <a:xfrm>
            <a:off x="7323218" y="2284769"/>
            <a:ext cx="478297" cy="478297"/>
            <a:chOff x="6650083" y="2444065"/>
            <a:chExt cx="418280" cy="418280"/>
          </a:xfrm>
        </p:grpSpPr>
        <p:sp>
          <p:nvSpPr>
            <p:cNvPr id="43" name="Teardrop 21"/>
            <p:cNvSpPr/>
            <p:nvPr/>
          </p:nvSpPr>
          <p:spPr>
            <a:xfrm rot="8100000">
              <a:off x="6650083" y="2444065"/>
              <a:ext cx="418280" cy="418280"/>
            </a:xfrm>
            <a:prstGeom prst="teardrop">
              <a:avLst>
                <a:gd name="adj" fmla="val 1316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accent1"/>
                </a:solidFill>
              </a:endParaRPr>
            </a:p>
          </p:txBody>
        </p:sp>
        <p:grpSp>
          <p:nvGrpSpPr>
            <p:cNvPr id="44" name="Group 58"/>
            <p:cNvGrpSpPr/>
            <p:nvPr/>
          </p:nvGrpSpPr>
          <p:grpSpPr>
            <a:xfrm>
              <a:off x="6760454" y="2563811"/>
              <a:ext cx="188740" cy="250826"/>
              <a:chOff x="8429652" y="3143254"/>
              <a:chExt cx="241300" cy="320675"/>
            </a:xfrm>
            <a:solidFill>
              <a:schemeClr val="bg1"/>
            </a:solidFill>
          </p:grpSpPr>
          <p:sp>
            <p:nvSpPr>
              <p:cNvPr id="45" name="Freeform 108"/>
              <p:cNvSpPr>
                <a:spLocks noEditPoints="1"/>
              </p:cNvSpPr>
              <p:nvPr/>
            </p:nvSpPr>
            <p:spPr bwMode="auto">
              <a:xfrm>
                <a:off x="8429652" y="3143254"/>
                <a:ext cx="241300" cy="320675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6" name="Freeform 109"/>
              <p:cNvSpPr>
                <a:spLocks/>
              </p:cNvSpPr>
              <p:nvPr/>
            </p:nvSpPr>
            <p:spPr bwMode="auto">
              <a:xfrm>
                <a:off x="8550302" y="3184529"/>
                <a:ext cx="79375" cy="7937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solidFill>
                    <a:schemeClr val="accent1"/>
                  </a:solidFill>
                </a:endParaRPr>
              </a:p>
            </p:txBody>
          </p:sp>
        </p:grpSp>
      </p:grpSp>
      <p:sp>
        <p:nvSpPr>
          <p:cNvPr id="50" name="文本框 49"/>
          <p:cNvSpPr txBox="1"/>
          <p:nvPr/>
        </p:nvSpPr>
        <p:spPr>
          <a:xfrm>
            <a:off x="86685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2015</a:t>
            </a:r>
            <a:endParaRPr lang="zh-CN" altLang="en-US" sz="1400" dirty="0"/>
          </a:p>
        </p:txBody>
      </p:sp>
      <p:sp>
        <p:nvSpPr>
          <p:cNvPr id="51" name="文本框 50"/>
          <p:cNvSpPr txBox="1"/>
          <p:nvPr/>
        </p:nvSpPr>
        <p:spPr>
          <a:xfrm>
            <a:off x="2939278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2016</a:t>
            </a:r>
            <a:endParaRPr lang="zh-CN" altLang="en-US" sz="1400" dirty="0"/>
          </a:p>
        </p:txBody>
      </p:sp>
      <p:sp>
        <p:nvSpPr>
          <p:cNvPr id="52" name="文本框 51"/>
          <p:cNvSpPr txBox="1"/>
          <p:nvPr/>
        </p:nvSpPr>
        <p:spPr>
          <a:xfrm>
            <a:off x="501250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2017</a:t>
            </a:r>
            <a:endParaRPr lang="zh-CN" altLang="en-US" sz="1400" dirty="0"/>
          </a:p>
        </p:txBody>
      </p:sp>
      <p:sp>
        <p:nvSpPr>
          <p:cNvPr id="53" name="文本框 52"/>
          <p:cNvSpPr txBox="1"/>
          <p:nvPr/>
        </p:nvSpPr>
        <p:spPr>
          <a:xfrm>
            <a:off x="719846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2018</a:t>
            </a:r>
            <a:endParaRPr lang="zh-CN" altLang="en-US" sz="1400" dirty="0"/>
          </a:p>
        </p:txBody>
      </p:sp>
      <p:sp>
        <p:nvSpPr>
          <p:cNvPr id="49" name="矩形 48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56" name="文本框 55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Freeform 10"/>
          <p:cNvSpPr>
            <a:spLocks noChangeAspect="1" noEditPoints="1"/>
          </p:cNvSpPr>
          <p:nvPr/>
        </p:nvSpPr>
        <p:spPr bwMode="auto">
          <a:xfrm>
            <a:off x="102817" y="42759"/>
            <a:ext cx="432000" cy="429670"/>
          </a:xfrm>
          <a:custGeom>
            <a:avLst/>
            <a:gdLst>
              <a:gd name="T0" fmla="*/ 213 w 398"/>
              <a:gd name="T1" fmla="*/ 287 h 396"/>
              <a:gd name="T2" fmla="*/ 222 w 398"/>
              <a:gd name="T3" fmla="*/ 302 h 396"/>
              <a:gd name="T4" fmla="*/ 223 w 398"/>
              <a:gd name="T5" fmla="*/ 311 h 396"/>
              <a:gd name="T6" fmla="*/ 225 w 398"/>
              <a:gd name="T7" fmla="*/ 320 h 396"/>
              <a:gd name="T8" fmla="*/ 138 w 398"/>
              <a:gd name="T9" fmla="*/ 314 h 396"/>
              <a:gd name="T10" fmla="*/ 130 w 398"/>
              <a:gd name="T11" fmla="*/ 298 h 396"/>
              <a:gd name="T12" fmla="*/ 139 w 398"/>
              <a:gd name="T13" fmla="*/ 294 h 396"/>
              <a:gd name="T14" fmla="*/ 148 w 398"/>
              <a:gd name="T15" fmla="*/ 284 h 396"/>
              <a:gd name="T16" fmla="*/ 296 w 398"/>
              <a:gd name="T17" fmla="*/ 229 h 396"/>
              <a:gd name="T18" fmla="*/ 324 w 398"/>
              <a:gd name="T19" fmla="*/ 235 h 396"/>
              <a:gd name="T20" fmla="*/ 261 w 398"/>
              <a:gd name="T21" fmla="*/ 314 h 396"/>
              <a:gd name="T22" fmla="*/ 253 w 398"/>
              <a:gd name="T23" fmla="*/ 307 h 396"/>
              <a:gd name="T24" fmla="*/ 249 w 398"/>
              <a:gd name="T25" fmla="*/ 293 h 396"/>
              <a:gd name="T26" fmla="*/ 245 w 398"/>
              <a:gd name="T27" fmla="*/ 281 h 396"/>
              <a:gd name="T28" fmla="*/ 95 w 398"/>
              <a:gd name="T29" fmla="*/ 278 h 396"/>
              <a:gd name="T30" fmla="*/ 69 w 398"/>
              <a:gd name="T31" fmla="*/ 192 h 396"/>
              <a:gd name="T32" fmla="*/ 100 w 398"/>
              <a:gd name="T33" fmla="*/ 198 h 396"/>
              <a:gd name="T34" fmla="*/ 117 w 398"/>
              <a:gd name="T35" fmla="*/ 233 h 396"/>
              <a:gd name="T36" fmla="*/ 123 w 398"/>
              <a:gd name="T37" fmla="*/ 264 h 396"/>
              <a:gd name="T38" fmla="*/ 116 w 398"/>
              <a:gd name="T39" fmla="*/ 277 h 396"/>
              <a:gd name="T40" fmla="*/ 107 w 398"/>
              <a:gd name="T41" fmla="*/ 283 h 396"/>
              <a:gd name="T42" fmla="*/ 168 w 398"/>
              <a:gd name="T43" fmla="*/ 205 h 396"/>
              <a:gd name="T44" fmla="*/ 199 w 398"/>
              <a:gd name="T45" fmla="*/ 231 h 396"/>
              <a:gd name="T46" fmla="*/ 328 w 398"/>
              <a:gd name="T47" fmla="*/ 183 h 396"/>
              <a:gd name="T48" fmla="*/ 310 w 398"/>
              <a:gd name="T49" fmla="*/ 203 h 396"/>
              <a:gd name="T50" fmla="*/ 285 w 398"/>
              <a:gd name="T51" fmla="*/ 176 h 396"/>
              <a:gd name="T52" fmla="*/ 274 w 398"/>
              <a:gd name="T53" fmla="*/ 134 h 396"/>
              <a:gd name="T54" fmla="*/ 279 w 398"/>
              <a:gd name="T55" fmla="*/ 123 h 396"/>
              <a:gd name="T56" fmla="*/ 73 w 398"/>
              <a:gd name="T57" fmla="*/ 164 h 396"/>
              <a:gd name="T58" fmla="*/ 140 w 398"/>
              <a:gd name="T59" fmla="*/ 86 h 396"/>
              <a:gd name="T60" fmla="*/ 150 w 398"/>
              <a:gd name="T61" fmla="*/ 99 h 396"/>
              <a:gd name="T62" fmla="*/ 150 w 398"/>
              <a:gd name="T63" fmla="*/ 109 h 396"/>
              <a:gd name="T64" fmla="*/ 155 w 398"/>
              <a:gd name="T65" fmla="*/ 122 h 396"/>
              <a:gd name="T66" fmla="*/ 97 w 398"/>
              <a:gd name="T67" fmla="*/ 169 h 396"/>
              <a:gd name="T68" fmla="*/ 75 w 398"/>
              <a:gd name="T69" fmla="*/ 161 h 396"/>
              <a:gd name="T70" fmla="*/ 225 w 398"/>
              <a:gd name="T71" fmla="*/ 71 h 396"/>
              <a:gd name="T72" fmla="*/ 265 w 398"/>
              <a:gd name="T73" fmla="*/ 95 h 396"/>
              <a:gd name="T74" fmla="*/ 263 w 398"/>
              <a:gd name="T75" fmla="*/ 105 h 396"/>
              <a:gd name="T76" fmla="*/ 248 w 398"/>
              <a:gd name="T77" fmla="*/ 115 h 396"/>
              <a:gd name="T78" fmla="*/ 183 w 398"/>
              <a:gd name="T79" fmla="*/ 111 h 396"/>
              <a:gd name="T80" fmla="*/ 179 w 398"/>
              <a:gd name="T81" fmla="*/ 99 h 396"/>
              <a:gd name="T82" fmla="*/ 172 w 398"/>
              <a:gd name="T83" fmla="*/ 92 h 396"/>
              <a:gd name="T84" fmla="*/ 171 w 398"/>
              <a:gd name="T85" fmla="*/ 78 h 396"/>
              <a:gd name="T86" fmla="*/ 140 w 398"/>
              <a:gd name="T87" fmla="*/ 47 h 396"/>
              <a:gd name="T88" fmla="*/ 105 w 398"/>
              <a:gd name="T89" fmla="*/ 66 h 396"/>
              <a:gd name="T90" fmla="*/ 64 w 398"/>
              <a:gd name="T91" fmla="*/ 103 h 396"/>
              <a:gd name="T92" fmla="*/ 41 w 398"/>
              <a:gd name="T93" fmla="*/ 156 h 396"/>
              <a:gd name="T94" fmla="*/ 19 w 398"/>
              <a:gd name="T95" fmla="*/ 210 h 396"/>
              <a:gd name="T96" fmla="*/ 8 w 398"/>
              <a:gd name="T97" fmla="*/ 254 h 396"/>
              <a:gd name="T98" fmla="*/ 45 w 398"/>
              <a:gd name="T99" fmla="*/ 309 h 396"/>
              <a:gd name="T100" fmla="*/ 102 w 398"/>
              <a:gd name="T101" fmla="*/ 331 h 396"/>
              <a:gd name="T102" fmla="*/ 155 w 398"/>
              <a:gd name="T103" fmla="*/ 356 h 396"/>
              <a:gd name="T104" fmla="*/ 213 w 398"/>
              <a:gd name="T105" fmla="*/ 366 h 396"/>
              <a:gd name="T106" fmla="*/ 267 w 398"/>
              <a:gd name="T107" fmla="*/ 348 h 396"/>
              <a:gd name="T108" fmla="*/ 313 w 398"/>
              <a:gd name="T109" fmla="*/ 316 h 396"/>
              <a:gd name="T110" fmla="*/ 335 w 398"/>
              <a:gd name="T111" fmla="*/ 289 h 396"/>
              <a:gd name="T112" fmla="*/ 358 w 398"/>
              <a:gd name="T113" fmla="*/ 236 h 396"/>
              <a:gd name="T114" fmla="*/ 383 w 398"/>
              <a:gd name="T115" fmla="*/ 186 h 396"/>
              <a:gd name="T116" fmla="*/ 349 w 398"/>
              <a:gd name="T117" fmla="*/ 128 h 396"/>
              <a:gd name="T118" fmla="*/ 313 w 398"/>
              <a:gd name="T119" fmla="*/ 82 h 396"/>
              <a:gd name="T120" fmla="*/ 267 w 398"/>
              <a:gd name="T121" fmla="*/ 51 h 396"/>
              <a:gd name="T122" fmla="*/ 198 w 398"/>
              <a:gd name="T123" fmla="*/ 3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8" h="396">
                <a:moveTo>
                  <a:pt x="224" y="311"/>
                </a:moveTo>
                <a:cubicBezTo>
                  <a:pt x="224" y="311"/>
                  <a:pt x="224" y="311"/>
                  <a:pt x="224" y="311"/>
                </a:cubicBezTo>
                <a:moveTo>
                  <a:pt x="151" y="281"/>
                </a:moveTo>
                <a:cubicBezTo>
                  <a:pt x="153" y="278"/>
                  <a:pt x="153" y="278"/>
                  <a:pt x="153" y="278"/>
                </a:cubicBezTo>
                <a:cubicBezTo>
                  <a:pt x="153" y="278"/>
                  <a:pt x="153" y="278"/>
                  <a:pt x="153" y="278"/>
                </a:cubicBezTo>
                <a:cubicBezTo>
                  <a:pt x="154" y="277"/>
                  <a:pt x="154" y="277"/>
                  <a:pt x="154" y="277"/>
                </a:cubicBezTo>
                <a:cubicBezTo>
                  <a:pt x="152" y="275"/>
                  <a:pt x="152" y="275"/>
                  <a:pt x="152" y="275"/>
                </a:cubicBezTo>
                <a:cubicBezTo>
                  <a:pt x="151" y="274"/>
                  <a:pt x="151" y="274"/>
                  <a:pt x="151" y="274"/>
                </a:cubicBezTo>
                <a:cubicBezTo>
                  <a:pt x="151" y="274"/>
                  <a:pt x="152" y="274"/>
                  <a:pt x="152" y="275"/>
                </a:cubicBezTo>
                <a:cubicBezTo>
                  <a:pt x="162" y="281"/>
                  <a:pt x="172" y="285"/>
                  <a:pt x="183" y="287"/>
                </a:cubicBezTo>
                <a:cubicBezTo>
                  <a:pt x="185" y="287"/>
                  <a:pt x="186" y="287"/>
                  <a:pt x="188" y="287"/>
                </a:cubicBezTo>
                <a:cubicBezTo>
                  <a:pt x="191" y="288"/>
                  <a:pt x="195" y="288"/>
                  <a:pt x="199" y="288"/>
                </a:cubicBezTo>
                <a:cubicBezTo>
                  <a:pt x="203" y="288"/>
                  <a:pt x="208" y="288"/>
                  <a:pt x="213" y="287"/>
                </a:cubicBezTo>
                <a:cubicBezTo>
                  <a:pt x="215" y="292"/>
                  <a:pt x="215" y="292"/>
                  <a:pt x="215" y="292"/>
                </a:cubicBezTo>
                <a:cubicBezTo>
                  <a:pt x="216" y="291"/>
                  <a:pt x="216" y="291"/>
                  <a:pt x="216" y="291"/>
                </a:cubicBezTo>
                <a:cubicBezTo>
                  <a:pt x="218" y="290"/>
                  <a:pt x="218" y="290"/>
                  <a:pt x="218" y="290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6" y="295"/>
                  <a:pt x="216" y="295"/>
                  <a:pt x="216" y="295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8" y="300"/>
                  <a:pt x="218" y="300"/>
                  <a:pt x="218" y="30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1" y="299"/>
                  <a:pt x="221" y="299"/>
                  <a:pt x="221" y="299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0" y="303"/>
                  <a:pt x="220" y="303"/>
                  <a:pt x="220" y="303"/>
                </a:cubicBezTo>
                <a:cubicBezTo>
                  <a:pt x="219" y="303"/>
                  <a:pt x="219" y="303"/>
                  <a:pt x="219" y="303"/>
                </a:cubicBezTo>
                <a:cubicBezTo>
                  <a:pt x="220" y="306"/>
                  <a:pt x="220" y="306"/>
                  <a:pt x="220" y="306"/>
                </a:cubicBezTo>
                <a:cubicBezTo>
                  <a:pt x="221" y="308"/>
                  <a:pt x="221" y="308"/>
                  <a:pt x="221" y="308"/>
                </a:cubicBezTo>
                <a:cubicBezTo>
                  <a:pt x="222" y="308"/>
                  <a:pt x="222" y="308"/>
                  <a:pt x="222" y="308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8"/>
                  <a:pt x="224" y="308"/>
                  <a:pt x="224" y="308"/>
                </a:cubicBezTo>
                <a:cubicBezTo>
                  <a:pt x="225" y="310"/>
                  <a:pt x="225" y="310"/>
                  <a:pt x="225" y="310"/>
                </a:cubicBezTo>
                <a:cubicBezTo>
                  <a:pt x="225" y="311"/>
                  <a:pt x="225" y="311"/>
                  <a:pt x="225" y="311"/>
                </a:cubicBezTo>
                <a:cubicBezTo>
                  <a:pt x="224" y="311"/>
                  <a:pt x="224" y="311"/>
                  <a:pt x="224" y="311"/>
                </a:cubicBezTo>
                <a:cubicBezTo>
                  <a:pt x="223" y="311"/>
                  <a:pt x="223" y="311"/>
                  <a:pt x="223" y="311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7"/>
                  <a:pt x="223" y="317"/>
                  <a:pt x="223" y="317"/>
                </a:cubicBezTo>
                <a:cubicBezTo>
                  <a:pt x="224" y="317"/>
                  <a:pt x="224" y="317"/>
                  <a:pt x="224" y="317"/>
                </a:cubicBezTo>
                <a:cubicBezTo>
                  <a:pt x="225" y="316"/>
                  <a:pt x="225" y="316"/>
                  <a:pt x="225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8" y="319"/>
                  <a:pt x="228" y="319"/>
                  <a:pt x="228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6" y="319"/>
                  <a:pt x="226" y="319"/>
                  <a:pt x="226" y="319"/>
                </a:cubicBezTo>
                <a:cubicBezTo>
                  <a:pt x="225" y="320"/>
                  <a:pt x="225" y="320"/>
                  <a:pt x="225" y="320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5"/>
                  <a:pt x="226" y="325"/>
                  <a:pt x="226" y="325"/>
                </a:cubicBezTo>
                <a:cubicBezTo>
                  <a:pt x="230" y="324"/>
                  <a:pt x="230" y="324"/>
                  <a:pt x="230" y="324"/>
                </a:cubicBezTo>
                <a:cubicBezTo>
                  <a:pt x="230" y="326"/>
                  <a:pt x="230" y="326"/>
                  <a:pt x="230" y="326"/>
                </a:cubicBezTo>
                <a:cubicBezTo>
                  <a:pt x="229" y="326"/>
                  <a:pt x="228" y="326"/>
                  <a:pt x="226" y="327"/>
                </a:cubicBezTo>
                <a:cubicBezTo>
                  <a:pt x="226" y="327"/>
                  <a:pt x="225" y="327"/>
                  <a:pt x="225" y="327"/>
                </a:cubicBezTo>
                <a:cubicBezTo>
                  <a:pt x="224" y="327"/>
                  <a:pt x="222" y="327"/>
                  <a:pt x="220" y="328"/>
                </a:cubicBezTo>
                <a:cubicBezTo>
                  <a:pt x="213" y="329"/>
                  <a:pt x="206" y="330"/>
                  <a:pt x="199" y="330"/>
                </a:cubicBezTo>
                <a:cubicBezTo>
                  <a:pt x="192" y="330"/>
                  <a:pt x="186" y="329"/>
                  <a:pt x="180" y="328"/>
                </a:cubicBezTo>
                <a:cubicBezTo>
                  <a:pt x="178" y="328"/>
                  <a:pt x="177" y="328"/>
                  <a:pt x="176" y="327"/>
                </a:cubicBezTo>
                <a:cubicBezTo>
                  <a:pt x="162" y="325"/>
                  <a:pt x="149" y="321"/>
                  <a:pt x="138" y="314"/>
                </a:cubicBezTo>
                <a:cubicBezTo>
                  <a:pt x="136" y="314"/>
                  <a:pt x="135" y="313"/>
                  <a:pt x="134" y="312"/>
                </a:cubicBezTo>
                <a:cubicBezTo>
                  <a:pt x="132" y="311"/>
                  <a:pt x="131" y="310"/>
                  <a:pt x="129" y="309"/>
                </a:cubicBezTo>
                <a:cubicBezTo>
                  <a:pt x="129" y="309"/>
                  <a:pt x="128" y="309"/>
                  <a:pt x="128" y="308"/>
                </a:cubicBezTo>
                <a:cubicBezTo>
                  <a:pt x="127" y="308"/>
                  <a:pt x="126" y="308"/>
                  <a:pt x="126" y="307"/>
                </a:cubicBezTo>
                <a:cubicBezTo>
                  <a:pt x="125" y="307"/>
                  <a:pt x="124" y="306"/>
                  <a:pt x="123" y="305"/>
                </a:cubicBezTo>
                <a:cubicBezTo>
                  <a:pt x="124" y="305"/>
                  <a:pt x="124" y="305"/>
                  <a:pt x="124" y="305"/>
                </a:cubicBezTo>
                <a:cubicBezTo>
                  <a:pt x="128" y="308"/>
                  <a:pt x="128" y="308"/>
                  <a:pt x="128" y="308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29" y="302"/>
                  <a:pt x="129" y="302"/>
                  <a:pt x="129" y="302"/>
                </a:cubicBezTo>
                <a:cubicBezTo>
                  <a:pt x="127" y="300"/>
                  <a:pt x="127" y="300"/>
                  <a:pt x="127" y="300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3" y="301"/>
                  <a:pt x="133" y="301"/>
                  <a:pt x="133" y="301"/>
                </a:cubicBezTo>
                <a:cubicBezTo>
                  <a:pt x="135" y="299"/>
                  <a:pt x="135" y="299"/>
                  <a:pt x="135" y="299"/>
                </a:cubicBezTo>
                <a:cubicBezTo>
                  <a:pt x="136" y="297"/>
                  <a:pt x="136" y="297"/>
                  <a:pt x="136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3" y="294"/>
                  <a:pt x="133" y="294"/>
                  <a:pt x="133" y="294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9" y="294"/>
                  <a:pt x="139" y="294"/>
                  <a:pt x="139" y="294"/>
                </a:cubicBezTo>
                <a:cubicBezTo>
                  <a:pt x="141" y="292"/>
                  <a:pt x="141" y="292"/>
                  <a:pt x="141" y="292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3" y="290"/>
                  <a:pt x="143" y="290"/>
                  <a:pt x="143" y="290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39" y="287"/>
                  <a:pt x="139" y="287"/>
                  <a:pt x="139" y="287"/>
                </a:cubicBezTo>
                <a:cubicBezTo>
                  <a:pt x="141" y="285"/>
                  <a:pt x="141" y="285"/>
                  <a:pt x="141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3" y="286"/>
                  <a:pt x="143" y="286"/>
                  <a:pt x="143" y="286"/>
                </a:cubicBezTo>
                <a:cubicBezTo>
                  <a:pt x="145" y="287"/>
                  <a:pt x="145" y="287"/>
                  <a:pt x="145" y="287"/>
                </a:cubicBezTo>
                <a:cubicBezTo>
                  <a:pt x="147" y="285"/>
                  <a:pt x="147" y="285"/>
                  <a:pt x="147" y="285"/>
                </a:cubicBezTo>
                <a:cubicBezTo>
                  <a:pt x="148" y="284"/>
                  <a:pt x="148" y="284"/>
                  <a:pt x="148" y="284"/>
                </a:cubicBezTo>
                <a:cubicBezTo>
                  <a:pt x="148" y="283"/>
                  <a:pt x="148" y="283"/>
                  <a:pt x="148" y="283"/>
                </a:cubicBezTo>
                <a:cubicBezTo>
                  <a:pt x="147" y="282"/>
                  <a:pt x="147" y="282"/>
                  <a:pt x="147" y="282"/>
                </a:cubicBezTo>
                <a:cubicBezTo>
                  <a:pt x="146" y="282"/>
                  <a:pt x="146" y="282"/>
                  <a:pt x="146" y="282"/>
                </a:cubicBezTo>
                <a:cubicBezTo>
                  <a:pt x="145" y="280"/>
                  <a:pt x="145" y="280"/>
                  <a:pt x="145" y="280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51" y="281"/>
                  <a:pt x="151" y="281"/>
                  <a:pt x="151" y="281"/>
                </a:cubicBezTo>
                <a:moveTo>
                  <a:pt x="286" y="231"/>
                </a:moveTo>
                <a:cubicBezTo>
                  <a:pt x="287" y="227"/>
                  <a:pt x="287" y="227"/>
                  <a:pt x="287" y="227"/>
                </a:cubicBezTo>
                <a:cubicBezTo>
                  <a:pt x="290" y="228"/>
                  <a:pt x="290" y="228"/>
                  <a:pt x="290" y="228"/>
                </a:cubicBezTo>
                <a:cubicBezTo>
                  <a:pt x="290" y="232"/>
                  <a:pt x="290" y="232"/>
                  <a:pt x="290" y="232"/>
                </a:cubicBezTo>
                <a:cubicBezTo>
                  <a:pt x="295" y="233"/>
                  <a:pt x="295" y="233"/>
                  <a:pt x="295" y="233"/>
                </a:cubicBezTo>
                <a:cubicBezTo>
                  <a:pt x="296" y="229"/>
                  <a:pt x="296" y="229"/>
                  <a:pt x="296" y="229"/>
                </a:cubicBezTo>
                <a:cubicBezTo>
                  <a:pt x="299" y="230"/>
                  <a:pt x="299" y="230"/>
                  <a:pt x="299" y="230"/>
                </a:cubicBezTo>
                <a:cubicBezTo>
                  <a:pt x="298" y="233"/>
                  <a:pt x="298" y="233"/>
                  <a:pt x="298" y="233"/>
                </a:cubicBezTo>
                <a:cubicBezTo>
                  <a:pt x="304" y="234"/>
                  <a:pt x="304" y="234"/>
                  <a:pt x="304" y="234"/>
                </a:cubicBezTo>
                <a:cubicBezTo>
                  <a:pt x="304" y="231"/>
                  <a:pt x="304" y="231"/>
                  <a:pt x="304" y="231"/>
                </a:cubicBezTo>
                <a:cubicBezTo>
                  <a:pt x="308" y="231"/>
                  <a:pt x="308" y="231"/>
                  <a:pt x="308" y="231"/>
                </a:cubicBezTo>
                <a:cubicBezTo>
                  <a:pt x="307" y="235"/>
                  <a:pt x="307" y="235"/>
                  <a:pt x="307" y="235"/>
                </a:cubicBezTo>
                <a:cubicBezTo>
                  <a:pt x="312" y="236"/>
                  <a:pt x="312" y="236"/>
                  <a:pt x="312" y="236"/>
                </a:cubicBezTo>
                <a:cubicBezTo>
                  <a:pt x="313" y="232"/>
                  <a:pt x="313" y="232"/>
                  <a:pt x="313" y="232"/>
                </a:cubicBezTo>
                <a:cubicBezTo>
                  <a:pt x="317" y="233"/>
                  <a:pt x="317" y="233"/>
                  <a:pt x="317" y="233"/>
                </a:cubicBezTo>
                <a:cubicBezTo>
                  <a:pt x="316" y="237"/>
                  <a:pt x="316" y="237"/>
                  <a:pt x="316" y="237"/>
                </a:cubicBezTo>
                <a:cubicBezTo>
                  <a:pt x="321" y="238"/>
                  <a:pt x="321" y="238"/>
                  <a:pt x="321" y="238"/>
                </a:cubicBezTo>
                <a:cubicBezTo>
                  <a:pt x="322" y="234"/>
                  <a:pt x="322" y="234"/>
                  <a:pt x="322" y="234"/>
                </a:cubicBezTo>
                <a:cubicBezTo>
                  <a:pt x="324" y="235"/>
                  <a:pt x="324" y="235"/>
                  <a:pt x="324" y="235"/>
                </a:cubicBezTo>
                <a:cubicBezTo>
                  <a:pt x="324" y="236"/>
                  <a:pt x="324" y="237"/>
                  <a:pt x="323" y="238"/>
                </a:cubicBezTo>
                <a:cubicBezTo>
                  <a:pt x="323" y="238"/>
                  <a:pt x="323" y="239"/>
                  <a:pt x="323" y="239"/>
                </a:cubicBezTo>
                <a:cubicBezTo>
                  <a:pt x="323" y="241"/>
                  <a:pt x="322" y="242"/>
                  <a:pt x="322" y="243"/>
                </a:cubicBezTo>
                <a:cubicBezTo>
                  <a:pt x="321" y="244"/>
                  <a:pt x="321" y="245"/>
                  <a:pt x="320" y="247"/>
                </a:cubicBezTo>
                <a:cubicBezTo>
                  <a:pt x="320" y="248"/>
                  <a:pt x="319" y="249"/>
                  <a:pt x="319" y="250"/>
                </a:cubicBezTo>
                <a:cubicBezTo>
                  <a:pt x="317" y="255"/>
                  <a:pt x="314" y="260"/>
                  <a:pt x="311" y="265"/>
                </a:cubicBezTo>
                <a:cubicBezTo>
                  <a:pt x="311" y="265"/>
                  <a:pt x="311" y="266"/>
                  <a:pt x="310" y="267"/>
                </a:cubicBezTo>
                <a:cubicBezTo>
                  <a:pt x="310" y="268"/>
                  <a:pt x="309" y="269"/>
                  <a:pt x="308" y="270"/>
                </a:cubicBezTo>
                <a:cubicBezTo>
                  <a:pt x="299" y="284"/>
                  <a:pt x="288" y="296"/>
                  <a:pt x="274" y="306"/>
                </a:cubicBezTo>
                <a:cubicBezTo>
                  <a:pt x="273" y="306"/>
                  <a:pt x="272" y="307"/>
                  <a:pt x="270" y="308"/>
                </a:cubicBezTo>
                <a:cubicBezTo>
                  <a:pt x="270" y="308"/>
                  <a:pt x="270" y="309"/>
                  <a:pt x="269" y="309"/>
                </a:cubicBezTo>
                <a:cubicBezTo>
                  <a:pt x="268" y="310"/>
                  <a:pt x="266" y="311"/>
                  <a:pt x="265" y="311"/>
                </a:cubicBezTo>
                <a:cubicBezTo>
                  <a:pt x="264" y="312"/>
                  <a:pt x="262" y="313"/>
                  <a:pt x="261" y="314"/>
                </a:cubicBezTo>
                <a:cubicBezTo>
                  <a:pt x="260" y="314"/>
                  <a:pt x="259" y="315"/>
                  <a:pt x="258" y="315"/>
                </a:cubicBezTo>
                <a:cubicBezTo>
                  <a:pt x="257" y="316"/>
                  <a:pt x="257" y="316"/>
                  <a:pt x="256" y="316"/>
                </a:cubicBezTo>
                <a:cubicBezTo>
                  <a:pt x="255" y="317"/>
                  <a:pt x="254" y="317"/>
                  <a:pt x="253" y="318"/>
                </a:cubicBezTo>
                <a:cubicBezTo>
                  <a:pt x="252" y="316"/>
                  <a:pt x="252" y="316"/>
                  <a:pt x="252" y="316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57" y="315"/>
                  <a:pt x="257" y="315"/>
                  <a:pt x="257" y="315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5" y="311"/>
                  <a:pt x="255" y="311"/>
                  <a:pt x="255" y="311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49" y="308"/>
                  <a:pt x="249" y="308"/>
                  <a:pt x="249" y="308"/>
                </a:cubicBezTo>
                <a:cubicBezTo>
                  <a:pt x="253" y="307"/>
                  <a:pt x="253" y="307"/>
                  <a:pt x="253" y="307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3" y="305"/>
                  <a:pt x="253" y="305"/>
                  <a:pt x="253" y="305"/>
                </a:cubicBezTo>
                <a:cubicBezTo>
                  <a:pt x="252" y="303"/>
                  <a:pt x="252" y="303"/>
                  <a:pt x="252" y="303"/>
                </a:cubicBezTo>
                <a:cubicBezTo>
                  <a:pt x="252" y="301"/>
                  <a:pt x="252" y="301"/>
                  <a:pt x="252" y="301"/>
                </a:cubicBezTo>
                <a:cubicBezTo>
                  <a:pt x="247" y="303"/>
                  <a:pt x="247" y="303"/>
                  <a:pt x="247" y="303"/>
                </a:cubicBezTo>
                <a:cubicBezTo>
                  <a:pt x="247" y="302"/>
                  <a:pt x="247" y="302"/>
                  <a:pt x="247" y="302"/>
                </a:cubicBezTo>
                <a:cubicBezTo>
                  <a:pt x="246" y="299"/>
                  <a:pt x="246" y="299"/>
                  <a:pt x="246" y="299"/>
                </a:cubicBezTo>
                <a:cubicBezTo>
                  <a:pt x="250" y="298"/>
                  <a:pt x="250" y="298"/>
                  <a:pt x="250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0" y="294"/>
                  <a:pt x="250" y="294"/>
                  <a:pt x="250" y="294"/>
                </a:cubicBezTo>
                <a:cubicBezTo>
                  <a:pt x="249" y="293"/>
                  <a:pt x="249" y="293"/>
                  <a:pt x="249" y="293"/>
                </a:cubicBezTo>
                <a:cubicBezTo>
                  <a:pt x="245" y="294"/>
                  <a:pt x="245" y="294"/>
                  <a:pt x="245" y="294"/>
                </a:cubicBezTo>
                <a:cubicBezTo>
                  <a:pt x="244" y="294"/>
                  <a:pt x="244" y="294"/>
                  <a:pt x="244" y="294"/>
                </a:cubicBezTo>
                <a:cubicBezTo>
                  <a:pt x="243" y="291"/>
                  <a:pt x="243" y="291"/>
                  <a:pt x="243" y="291"/>
                </a:cubicBezTo>
                <a:cubicBezTo>
                  <a:pt x="247" y="290"/>
                  <a:pt x="247" y="290"/>
                  <a:pt x="247" y="290"/>
                </a:cubicBezTo>
                <a:cubicBezTo>
                  <a:pt x="248" y="290"/>
                  <a:pt x="248" y="290"/>
                  <a:pt x="248" y="290"/>
                </a:cubicBezTo>
                <a:cubicBezTo>
                  <a:pt x="248" y="289"/>
                  <a:pt x="248" y="289"/>
                  <a:pt x="248" y="289"/>
                </a:cubicBezTo>
                <a:cubicBezTo>
                  <a:pt x="247" y="286"/>
                  <a:pt x="247" y="286"/>
                  <a:pt x="247" y="286"/>
                </a:cubicBezTo>
                <a:cubicBezTo>
                  <a:pt x="246" y="285"/>
                  <a:pt x="246" y="285"/>
                  <a:pt x="246" y="285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1" y="283"/>
                  <a:pt x="241" y="283"/>
                  <a:pt x="241" y="283"/>
                </a:cubicBezTo>
                <a:cubicBezTo>
                  <a:pt x="244" y="281"/>
                  <a:pt x="244" y="281"/>
                  <a:pt x="244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4" y="279"/>
                  <a:pt x="244" y="279"/>
                  <a:pt x="244" y="279"/>
                </a:cubicBezTo>
                <a:cubicBezTo>
                  <a:pt x="244" y="278"/>
                  <a:pt x="244" y="278"/>
                  <a:pt x="244" y="278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4" y="276"/>
                  <a:pt x="244" y="275"/>
                </a:cubicBezTo>
                <a:cubicBezTo>
                  <a:pt x="251" y="271"/>
                  <a:pt x="257" y="267"/>
                  <a:pt x="262" y="262"/>
                </a:cubicBezTo>
                <a:cubicBezTo>
                  <a:pt x="271" y="253"/>
                  <a:pt x="278" y="242"/>
                  <a:pt x="282" y="230"/>
                </a:cubicBezTo>
                <a:cubicBezTo>
                  <a:pt x="286" y="231"/>
                  <a:pt x="286" y="231"/>
                  <a:pt x="286" y="231"/>
                </a:cubicBezTo>
                <a:moveTo>
                  <a:pt x="105" y="290"/>
                </a:moveTo>
                <a:cubicBezTo>
                  <a:pt x="104" y="289"/>
                  <a:pt x="104" y="289"/>
                  <a:pt x="104" y="289"/>
                </a:cubicBezTo>
                <a:cubicBezTo>
                  <a:pt x="102" y="287"/>
                  <a:pt x="101" y="285"/>
                  <a:pt x="99" y="283"/>
                </a:cubicBezTo>
                <a:cubicBezTo>
                  <a:pt x="98" y="281"/>
                  <a:pt x="96" y="280"/>
                  <a:pt x="95" y="278"/>
                </a:cubicBezTo>
                <a:cubicBezTo>
                  <a:pt x="94" y="277"/>
                  <a:pt x="93" y="275"/>
                  <a:pt x="91" y="273"/>
                </a:cubicBezTo>
                <a:cubicBezTo>
                  <a:pt x="85" y="264"/>
                  <a:pt x="79" y="253"/>
                  <a:pt x="75" y="242"/>
                </a:cubicBezTo>
                <a:cubicBezTo>
                  <a:pt x="73" y="236"/>
                  <a:pt x="72" y="230"/>
                  <a:pt x="71" y="224"/>
                </a:cubicBezTo>
                <a:cubicBezTo>
                  <a:pt x="70" y="222"/>
                  <a:pt x="70" y="220"/>
                  <a:pt x="70" y="218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9" y="216"/>
                  <a:pt x="69" y="214"/>
                  <a:pt x="69" y="212"/>
                </a:cubicBezTo>
                <a:cubicBezTo>
                  <a:pt x="69" y="212"/>
                  <a:pt x="69" y="212"/>
                  <a:pt x="69" y="212"/>
                </a:cubicBezTo>
                <a:cubicBezTo>
                  <a:pt x="69" y="212"/>
                  <a:pt x="69" y="211"/>
                  <a:pt x="69" y="210"/>
                </a:cubicBezTo>
                <a:cubicBezTo>
                  <a:pt x="69" y="209"/>
                  <a:pt x="69" y="208"/>
                  <a:pt x="69" y="207"/>
                </a:cubicBezTo>
                <a:cubicBezTo>
                  <a:pt x="68" y="201"/>
                  <a:pt x="68" y="195"/>
                  <a:pt x="69" y="189"/>
                </a:cubicBezTo>
                <a:cubicBezTo>
                  <a:pt x="69" y="188"/>
                  <a:pt x="69" y="188"/>
                  <a:pt x="69" y="187"/>
                </a:cubicBezTo>
                <a:cubicBezTo>
                  <a:pt x="70" y="188"/>
                  <a:pt x="70" y="188"/>
                  <a:pt x="70" y="188"/>
                </a:cubicBezTo>
                <a:cubicBezTo>
                  <a:pt x="69" y="192"/>
                  <a:pt x="69" y="192"/>
                  <a:pt x="69" y="192"/>
                </a:cubicBezTo>
                <a:cubicBezTo>
                  <a:pt x="74" y="193"/>
                  <a:pt x="74" y="193"/>
                  <a:pt x="74" y="193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79" y="189"/>
                  <a:pt x="79" y="189"/>
                  <a:pt x="79" y="189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83" y="195"/>
                  <a:pt x="83" y="195"/>
                  <a:pt x="83" y="195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7" y="191"/>
                  <a:pt x="87" y="191"/>
                  <a:pt x="87" y="191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3" y="192"/>
                  <a:pt x="93" y="192"/>
                  <a:pt x="93" y="192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5" y="197"/>
                  <a:pt x="95" y="197"/>
                  <a:pt x="95" y="197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101" y="194"/>
                  <a:pt x="101" y="194"/>
                  <a:pt x="101" y="194"/>
                </a:cubicBezTo>
                <a:cubicBezTo>
                  <a:pt x="105" y="194"/>
                  <a:pt x="105" y="194"/>
                  <a:pt x="105" y="194"/>
                </a:cubicBezTo>
                <a:cubicBezTo>
                  <a:pt x="104" y="199"/>
                  <a:pt x="104" y="199"/>
                  <a:pt x="104" y="199"/>
                </a:cubicBezTo>
                <a:cubicBezTo>
                  <a:pt x="109" y="200"/>
                  <a:pt x="109" y="200"/>
                  <a:pt x="109" y="200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7"/>
                  <a:pt x="110" y="199"/>
                  <a:pt x="110" y="200"/>
                </a:cubicBezTo>
                <a:cubicBezTo>
                  <a:pt x="110" y="201"/>
                  <a:pt x="110" y="201"/>
                  <a:pt x="110" y="202"/>
                </a:cubicBezTo>
                <a:cubicBezTo>
                  <a:pt x="110" y="205"/>
                  <a:pt x="110" y="209"/>
                  <a:pt x="111" y="212"/>
                </a:cubicBezTo>
                <a:cubicBezTo>
                  <a:pt x="111" y="213"/>
                  <a:pt x="111" y="213"/>
                  <a:pt x="111" y="213"/>
                </a:cubicBezTo>
                <a:cubicBezTo>
                  <a:pt x="111" y="214"/>
                  <a:pt x="111" y="215"/>
                  <a:pt x="112" y="217"/>
                </a:cubicBezTo>
                <a:cubicBezTo>
                  <a:pt x="112" y="220"/>
                  <a:pt x="113" y="224"/>
                  <a:pt x="115" y="228"/>
                </a:cubicBezTo>
                <a:cubicBezTo>
                  <a:pt x="115" y="230"/>
                  <a:pt x="116" y="232"/>
                  <a:pt x="117" y="233"/>
                </a:cubicBezTo>
                <a:cubicBezTo>
                  <a:pt x="120" y="241"/>
                  <a:pt x="124" y="247"/>
                  <a:pt x="129" y="253"/>
                </a:cubicBezTo>
                <a:cubicBezTo>
                  <a:pt x="130" y="255"/>
                  <a:pt x="131" y="256"/>
                  <a:pt x="132" y="257"/>
                </a:cubicBezTo>
                <a:cubicBezTo>
                  <a:pt x="130" y="256"/>
                  <a:pt x="130" y="256"/>
                  <a:pt x="130" y="256"/>
                </a:cubicBezTo>
                <a:cubicBezTo>
                  <a:pt x="129" y="257"/>
                  <a:pt x="129" y="257"/>
                  <a:pt x="129" y="257"/>
                </a:cubicBezTo>
                <a:cubicBezTo>
                  <a:pt x="128" y="257"/>
                  <a:pt x="128" y="257"/>
                  <a:pt x="128" y="257"/>
                </a:cubicBezTo>
                <a:cubicBezTo>
                  <a:pt x="126" y="260"/>
                  <a:pt x="126" y="260"/>
                  <a:pt x="126" y="260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7" y="265"/>
                  <a:pt x="127" y="265"/>
                  <a:pt x="127" y="265"/>
                </a:cubicBezTo>
                <a:cubicBezTo>
                  <a:pt x="124" y="262"/>
                  <a:pt x="124" y="262"/>
                  <a:pt x="124" y="262"/>
                </a:cubicBezTo>
                <a:cubicBezTo>
                  <a:pt x="123" y="264"/>
                  <a:pt x="123" y="264"/>
                  <a:pt x="123" y="264"/>
                </a:cubicBezTo>
                <a:cubicBezTo>
                  <a:pt x="121" y="267"/>
                  <a:pt x="121" y="267"/>
                  <a:pt x="121" y="267"/>
                </a:cubicBezTo>
                <a:cubicBezTo>
                  <a:pt x="122" y="267"/>
                  <a:pt x="122" y="267"/>
                  <a:pt x="122" y="267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4" y="269"/>
                  <a:pt x="124" y="269"/>
                  <a:pt x="124" y="269"/>
                </a:cubicBezTo>
                <a:cubicBezTo>
                  <a:pt x="122" y="271"/>
                  <a:pt x="122" y="271"/>
                  <a:pt x="122" y="271"/>
                </a:cubicBezTo>
                <a:cubicBezTo>
                  <a:pt x="121" y="272"/>
                  <a:pt x="121" y="272"/>
                  <a:pt x="121" y="272"/>
                </a:cubicBezTo>
                <a:cubicBezTo>
                  <a:pt x="118" y="269"/>
                  <a:pt x="118" y="269"/>
                  <a:pt x="118" y="269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5" y="273"/>
                  <a:pt x="115" y="273"/>
                  <a:pt x="115" y="273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17" y="275"/>
                  <a:pt x="117" y="275"/>
                  <a:pt x="117" y="275"/>
                </a:cubicBezTo>
                <a:cubicBezTo>
                  <a:pt x="118" y="276"/>
                  <a:pt x="118" y="276"/>
                  <a:pt x="118" y="276"/>
                </a:cubicBezTo>
                <a:cubicBezTo>
                  <a:pt x="116" y="277"/>
                  <a:pt x="116" y="277"/>
                  <a:pt x="116" y="277"/>
                </a:cubicBezTo>
                <a:cubicBezTo>
                  <a:pt x="116" y="278"/>
                  <a:pt x="116" y="278"/>
                  <a:pt x="116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3" y="276"/>
                  <a:pt x="113" y="276"/>
                  <a:pt x="113" y="276"/>
                </a:cubicBezTo>
                <a:cubicBezTo>
                  <a:pt x="112" y="277"/>
                  <a:pt x="112" y="277"/>
                  <a:pt x="112" y="277"/>
                </a:cubicBezTo>
                <a:cubicBezTo>
                  <a:pt x="111" y="278"/>
                  <a:pt x="111" y="278"/>
                  <a:pt x="111" y="278"/>
                </a:cubicBezTo>
                <a:cubicBezTo>
                  <a:pt x="109" y="280"/>
                  <a:pt x="109" y="280"/>
                  <a:pt x="109" y="280"/>
                </a:cubicBezTo>
                <a:cubicBezTo>
                  <a:pt x="110" y="281"/>
                  <a:pt x="110" y="281"/>
                  <a:pt x="110" y="281"/>
                </a:cubicBezTo>
                <a:cubicBezTo>
                  <a:pt x="111" y="282"/>
                  <a:pt x="111" y="282"/>
                  <a:pt x="111" y="282"/>
                </a:cubicBezTo>
                <a:cubicBezTo>
                  <a:pt x="112" y="282"/>
                  <a:pt x="112" y="282"/>
                  <a:pt x="112" y="282"/>
                </a:cubicBezTo>
                <a:cubicBezTo>
                  <a:pt x="111" y="284"/>
                  <a:pt x="111" y="284"/>
                  <a:pt x="111" y="284"/>
                </a:cubicBezTo>
                <a:cubicBezTo>
                  <a:pt x="110" y="285"/>
                  <a:pt x="110" y="285"/>
                  <a:pt x="110" y="285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105" y="284"/>
                  <a:pt x="105" y="284"/>
                  <a:pt x="105" y="284"/>
                </a:cubicBezTo>
                <a:cubicBezTo>
                  <a:pt x="105" y="285"/>
                  <a:pt x="105" y="285"/>
                  <a:pt x="105" y="285"/>
                </a:cubicBezTo>
                <a:cubicBezTo>
                  <a:pt x="103" y="287"/>
                  <a:pt x="103" y="287"/>
                  <a:pt x="103" y="287"/>
                </a:cubicBezTo>
                <a:cubicBezTo>
                  <a:pt x="105" y="288"/>
                  <a:pt x="105" y="288"/>
                  <a:pt x="105" y="288"/>
                </a:cubicBezTo>
                <a:cubicBezTo>
                  <a:pt x="106" y="289"/>
                  <a:pt x="106" y="289"/>
                  <a:pt x="106" y="289"/>
                </a:cubicBezTo>
                <a:cubicBezTo>
                  <a:pt x="105" y="290"/>
                  <a:pt x="105" y="290"/>
                  <a:pt x="105" y="290"/>
                </a:cubicBezTo>
                <a:moveTo>
                  <a:pt x="199" y="231"/>
                </a:moveTo>
                <a:cubicBezTo>
                  <a:pt x="199" y="231"/>
                  <a:pt x="199" y="231"/>
                  <a:pt x="199" y="231"/>
                </a:cubicBezTo>
                <a:cubicBezTo>
                  <a:pt x="197" y="231"/>
                  <a:pt x="196" y="231"/>
                  <a:pt x="194" y="231"/>
                </a:cubicBezTo>
                <a:cubicBezTo>
                  <a:pt x="183" y="229"/>
                  <a:pt x="173" y="221"/>
                  <a:pt x="169" y="209"/>
                </a:cubicBezTo>
                <a:cubicBezTo>
                  <a:pt x="168" y="208"/>
                  <a:pt x="168" y="208"/>
                  <a:pt x="168" y="207"/>
                </a:cubicBezTo>
                <a:cubicBezTo>
                  <a:pt x="168" y="206"/>
                  <a:pt x="168" y="206"/>
                  <a:pt x="168" y="205"/>
                </a:cubicBezTo>
                <a:cubicBezTo>
                  <a:pt x="168" y="205"/>
                  <a:pt x="168" y="205"/>
                  <a:pt x="168" y="205"/>
                </a:cubicBezTo>
                <a:cubicBezTo>
                  <a:pt x="167" y="203"/>
                  <a:pt x="167" y="200"/>
                  <a:pt x="167" y="198"/>
                </a:cubicBezTo>
                <a:cubicBezTo>
                  <a:pt x="167" y="197"/>
                  <a:pt x="167" y="196"/>
                  <a:pt x="167" y="195"/>
                </a:cubicBezTo>
                <a:cubicBezTo>
                  <a:pt x="169" y="183"/>
                  <a:pt x="177" y="173"/>
                  <a:pt x="188" y="169"/>
                </a:cubicBezTo>
                <a:cubicBezTo>
                  <a:pt x="192" y="168"/>
                  <a:pt x="195" y="167"/>
                  <a:pt x="199" y="167"/>
                </a:cubicBezTo>
                <a:cubicBezTo>
                  <a:pt x="201" y="167"/>
                  <a:pt x="204" y="168"/>
                  <a:pt x="206" y="168"/>
                </a:cubicBezTo>
                <a:cubicBezTo>
                  <a:pt x="208" y="169"/>
                  <a:pt x="209" y="169"/>
                  <a:pt x="211" y="170"/>
                </a:cubicBezTo>
                <a:cubicBezTo>
                  <a:pt x="219" y="173"/>
                  <a:pt x="226" y="180"/>
                  <a:pt x="229" y="189"/>
                </a:cubicBezTo>
                <a:cubicBezTo>
                  <a:pt x="230" y="191"/>
                  <a:pt x="230" y="194"/>
                  <a:pt x="230" y="196"/>
                </a:cubicBezTo>
                <a:cubicBezTo>
                  <a:pt x="230" y="197"/>
                  <a:pt x="230" y="197"/>
                  <a:pt x="230" y="197"/>
                </a:cubicBezTo>
                <a:cubicBezTo>
                  <a:pt x="231" y="197"/>
                  <a:pt x="231" y="198"/>
                  <a:pt x="231" y="199"/>
                </a:cubicBezTo>
                <a:cubicBezTo>
                  <a:pt x="231" y="203"/>
                  <a:pt x="230" y="207"/>
                  <a:pt x="229" y="210"/>
                </a:cubicBezTo>
                <a:cubicBezTo>
                  <a:pt x="225" y="219"/>
                  <a:pt x="219" y="226"/>
                  <a:pt x="209" y="229"/>
                </a:cubicBezTo>
                <a:cubicBezTo>
                  <a:pt x="206" y="230"/>
                  <a:pt x="202" y="231"/>
                  <a:pt x="199" y="231"/>
                </a:cubicBezTo>
                <a:moveTo>
                  <a:pt x="289" y="116"/>
                </a:moveTo>
                <a:cubicBezTo>
                  <a:pt x="291" y="113"/>
                  <a:pt x="291" y="113"/>
                  <a:pt x="291" y="113"/>
                </a:cubicBezTo>
                <a:cubicBezTo>
                  <a:pt x="293" y="112"/>
                  <a:pt x="293" y="112"/>
                  <a:pt x="293" y="112"/>
                </a:cubicBezTo>
                <a:cubicBezTo>
                  <a:pt x="292" y="111"/>
                  <a:pt x="292" y="111"/>
                  <a:pt x="292" y="111"/>
                </a:cubicBezTo>
                <a:cubicBezTo>
                  <a:pt x="291" y="110"/>
                  <a:pt x="291" y="110"/>
                  <a:pt x="291" y="110"/>
                </a:cubicBezTo>
                <a:cubicBezTo>
                  <a:pt x="290" y="110"/>
                  <a:pt x="290" y="110"/>
                  <a:pt x="290" y="110"/>
                </a:cubicBezTo>
                <a:cubicBezTo>
                  <a:pt x="292" y="108"/>
                  <a:pt x="292" y="108"/>
                  <a:pt x="292" y="108"/>
                </a:cubicBezTo>
                <a:cubicBezTo>
                  <a:pt x="293" y="108"/>
                  <a:pt x="293" y="108"/>
                  <a:pt x="293" y="108"/>
                </a:cubicBezTo>
                <a:cubicBezTo>
                  <a:pt x="297" y="113"/>
                  <a:pt x="301" y="118"/>
                  <a:pt x="305" y="123"/>
                </a:cubicBezTo>
                <a:cubicBezTo>
                  <a:pt x="306" y="125"/>
                  <a:pt x="307" y="127"/>
                  <a:pt x="309" y="129"/>
                </a:cubicBezTo>
                <a:cubicBezTo>
                  <a:pt x="310" y="131"/>
                  <a:pt x="312" y="134"/>
                  <a:pt x="313" y="137"/>
                </a:cubicBezTo>
                <a:cubicBezTo>
                  <a:pt x="317" y="143"/>
                  <a:pt x="320" y="150"/>
                  <a:pt x="322" y="157"/>
                </a:cubicBezTo>
                <a:cubicBezTo>
                  <a:pt x="325" y="165"/>
                  <a:pt x="327" y="174"/>
                  <a:pt x="328" y="183"/>
                </a:cubicBezTo>
                <a:cubicBezTo>
                  <a:pt x="328" y="184"/>
                  <a:pt x="328" y="184"/>
                  <a:pt x="328" y="185"/>
                </a:cubicBezTo>
                <a:cubicBezTo>
                  <a:pt x="329" y="192"/>
                  <a:pt x="329" y="199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6" y="211"/>
                  <a:pt x="326" y="211"/>
                  <a:pt x="326" y="211"/>
                </a:cubicBezTo>
                <a:cubicBezTo>
                  <a:pt x="327" y="206"/>
                  <a:pt x="327" y="206"/>
                  <a:pt x="327" y="206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18" y="209"/>
                  <a:pt x="318" y="209"/>
                  <a:pt x="318" y="209"/>
                </a:cubicBezTo>
                <a:cubicBezTo>
                  <a:pt x="319" y="205"/>
                  <a:pt x="319" y="205"/>
                  <a:pt x="319" y="205"/>
                </a:cubicBezTo>
                <a:cubicBezTo>
                  <a:pt x="313" y="204"/>
                  <a:pt x="313" y="204"/>
                  <a:pt x="313" y="204"/>
                </a:cubicBezTo>
                <a:cubicBezTo>
                  <a:pt x="312" y="208"/>
                  <a:pt x="312" y="208"/>
                  <a:pt x="312" y="208"/>
                </a:cubicBezTo>
                <a:cubicBezTo>
                  <a:pt x="309" y="208"/>
                  <a:pt x="309" y="208"/>
                  <a:pt x="309" y="208"/>
                </a:cubicBezTo>
                <a:cubicBezTo>
                  <a:pt x="310" y="203"/>
                  <a:pt x="310" y="203"/>
                  <a:pt x="310" y="203"/>
                </a:cubicBezTo>
                <a:cubicBezTo>
                  <a:pt x="305" y="202"/>
                  <a:pt x="305" y="202"/>
                  <a:pt x="305" y="202"/>
                </a:cubicBezTo>
                <a:cubicBezTo>
                  <a:pt x="304" y="207"/>
                  <a:pt x="304" y="207"/>
                  <a:pt x="304" y="207"/>
                </a:cubicBezTo>
                <a:cubicBezTo>
                  <a:pt x="300" y="206"/>
                  <a:pt x="300" y="206"/>
                  <a:pt x="300" y="206"/>
                </a:cubicBezTo>
                <a:cubicBezTo>
                  <a:pt x="301" y="204"/>
                  <a:pt x="301" y="204"/>
                  <a:pt x="301" y="204"/>
                </a:cubicBezTo>
                <a:cubicBezTo>
                  <a:pt x="301" y="202"/>
                  <a:pt x="301" y="202"/>
                  <a:pt x="301" y="202"/>
                </a:cubicBezTo>
                <a:cubicBezTo>
                  <a:pt x="301" y="201"/>
                  <a:pt x="301" y="201"/>
                  <a:pt x="301" y="201"/>
                </a:cubicBezTo>
                <a:cubicBezTo>
                  <a:pt x="296" y="200"/>
                  <a:pt x="296" y="200"/>
                  <a:pt x="296" y="200"/>
                </a:cubicBezTo>
                <a:cubicBezTo>
                  <a:pt x="295" y="205"/>
                  <a:pt x="295" y="205"/>
                  <a:pt x="295" y="205"/>
                </a:cubicBezTo>
                <a:cubicBezTo>
                  <a:pt x="292" y="204"/>
                  <a:pt x="292" y="204"/>
                  <a:pt x="292" y="204"/>
                </a:cubicBezTo>
                <a:cubicBezTo>
                  <a:pt x="292" y="200"/>
                  <a:pt x="292" y="200"/>
                  <a:pt x="292" y="200"/>
                </a:cubicBezTo>
                <a:cubicBezTo>
                  <a:pt x="288" y="199"/>
                  <a:pt x="288" y="199"/>
                  <a:pt x="288" y="199"/>
                </a:cubicBezTo>
                <a:cubicBezTo>
                  <a:pt x="288" y="196"/>
                  <a:pt x="287" y="192"/>
                  <a:pt x="287" y="189"/>
                </a:cubicBezTo>
                <a:cubicBezTo>
                  <a:pt x="287" y="185"/>
                  <a:pt x="286" y="180"/>
                  <a:pt x="285" y="176"/>
                </a:cubicBezTo>
                <a:cubicBezTo>
                  <a:pt x="284" y="174"/>
                  <a:pt x="283" y="172"/>
                  <a:pt x="283" y="170"/>
                </a:cubicBezTo>
                <a:cubicBezTo>
                  <a:pt x="279" y="160"/>
                  <a:pt x="275" y="152"/>
                  <a:pt x="268" y="144"/>
                </a:cubicBezTo>
                <a:cubicBezTo>
                  <a:pt x="268" y="143"/>
                  <a:pt x="268" y="143"/>
                  <a:pt x="267" y="142"/>
                </a:cubicBezTo>
                <a:cubicBezTo>
                  <a:pt x="268" y="140"/>
                  <a:pt x="268" y="140"/>
                  <a:pt x="268" y="140"/>
                </a:cubicBezTo>
                <a:cubicBezTo>
                  <a:pt x="269" y="140"/>
                  <a:pt x="269" y="140"/>
                  <a:pt x="269" y="140"/>
                </a:cubicBezTo>
                <a:cubicBezTo>
                  <a:pt x="270" y="139"/>
                  <a:pt x="270" y="139"/>
                  <a:pt x="270" y="139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8" y="137"/>
                  <a:pt x="268" y="137"/>
                  <a:pt x="268" y="137"/>
                </a:cubicBezTo>
                <a:cubicBezTo>
                  <a:pt x="267" y="136"/>
                  <a:pt x="267" y="136"/>
                  <a:pt x="267" y="136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72" y="136"/>
                  <a:pt x="272" y="136"/>
                  <a:pt x="272" y="136"/>
                </a:cubicBezTo>
                <a:cubicBezTo>
                  <a:pt x="274" y="134"/>
                  <a:pt x="274" y="134"/>
                  <a:pt x="274" y="134"/>
                </a:cubicBezTo>
                <a:cubicBezTo>
                  <a:pt x="276" y="132"/>
                  <a:pt x="276" y="132"/>
                  <a:pt x="276" y="132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3" y="130"/>
                  <a:pt x="273" y="130"/>
                  <a:pt x="273" y="130"/>
                </a:cubicBezTo>
                <a:cubicBezTo>
                  <a:pt x="273" y="129"/>
                  <a:pt x="273" y="129"/>
                  <a:pt x="273" y="129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8" y="129"/>
                  <a:pt x="278" y="129"/>
                  <a:pt x="278" y="129"/>
                </a:cubicBezTo>
                <a:cubicBezTo>
                  <a:pt x="280" y="127"/>
                  <a:pt x="280" y="127"/>
                  <a:pt x="280" y="127"/>
                </a:cubicBezTo>
                <a:cubicBezTo>
                  <a:pt x="281" y="125"/>
                  <a:pt x="281" y="125"/>
                  <a:pt x="281" y="125"/>
                </a:cubicBezTo>
                <a:cubicBezTo>
                  <a:pt x="280" y="125"/>
                  <a:pt x="280" y="125"/>
                  <a:pt x="280" y="125"/>
                </a:cubicBezTo>
                <a:cubicBezTo>
                  <a:pt x="279" y="124"/>
                  <a:pt x="279" y="124"/>
                  <a:pt x="279" y="124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21"/>
                  <a:pt x="281" y="121"/>
                  <a:pt x="281" y="121"/>
                </a:cubicBezTo>
                <a:cubicBezTo>
                  <a:pt x="281" y="120"/>
                  <a:pt x="281" y="120"/>
                  <a:pt x="281" y="120"/>
                </a:cubicBezTo>
                <a:cubicBezTo>
                  <a:pt x="284" y="123"/>
                  <a:pt x="284" y="123"/>
                  <a:pt x="284" y="123"/>
                </a:cubicBezTo>
                <a:cubicBezTo>
                  <a:pt x="286" y="120"/>
                  <a:pt x="286" y="120"/>
                  <a:pt x="286" y="120"/>
                </a:cubicBezTo>
                <a:cubicBezTo>
                  <a:pt x="287" y="119"/>
                  <a:pt x="287" y="119"/>
                  <a:pt x="287" y="119"/>
                </a:cubicBezTo>
                <a:cubicBezTo>
                  <a:pt x="286" y="118"/>
                  <a:pt x="286" y="118"/>
                  <a:pt x="286" y="118"/>
                </a:cubicBezTo>
                <a:cubicBezTo>
                  <a:pt x="285" y="117"/>
                  <a:pt x="285" y="117"/>
                  <a:pt x="285" y="117"/>
                </a:cubicBezTo>
                <a:cubicBezTo>
                  <a:pt x="284" y="116"/>
                  <a:pt x="284" y="116"/>
                  <a:pt x="284" y="116"/>
                </a:cubicBezTo>
                <a:cubicBezTo>
                  <a:pt x="286" y="114"/>
                  <a:pt x="286" y="114"/>
                  <a:pt x="286" y="114"/>
                </a:cubicBezTo>
                <a:cubicBezTo>
                  <a:pt x="287" y="114"/>
                  <a:pt x="287" y="114"/>
                  <a:pt x="287" y="114"/>
                </a:cubicBezTo>
                <a:cubicBezTo>
                  <a:pt x="289" y="116"/>
                  <a:pt x="289" y="116"/>
                  <a:pt x="289" y="116"/>
                </a:cubicBezTo>
                <a:moveTo>
                  <a:pt x="74" y="164"/>
                </a:moveTo>
                <a:cubicBezTo>
                  <a:pt x="73" y="164"/>
                  <a:pt x="73" y="164"/>
                  <a:pt x="73" y="164"/>
                </a:cubicBezTo>
                <a:cubicBezTo>
                  <a:pt x="73" y="163"/>
                  <a:pt x="74" y="162"/>
                  <a:pt x="74" y="160"/>
                </a:cubicBezTo>
                <a:cubicBezTo>
                  <a:pt x="75" y="159"/>
                  <a:pt x="75" y="158"/>
                  <a:pt x="75" y="157"/>
                </a:cubicBezTo>
                <a:cubicBezTo>
                  <a:pt x="77" y="152"/>
                  <a:pt x="79" y="148"/>
                  <a:pt x="81" y="143"/>
                </a:cubicBezTo>
                <a:cubicBezTo>
                  <a:pt x="82" y="141"/>
                  <a:pt x="83" y="139"/>
                  <a:pt x="84" y="137"/>
                </a:cubicBezTo>
                <a:cubicBezTo>
                  <a:pt x="92" y="122"/>
                  <a:pt x="103" y="109"/>
                  <a:pt x="116" y="98"/>
                </a:cubicBezTo>
                <a:cubicBezTo>
                  <a:pt x="121" y="94"/>
                  <a:pt x="127" y="90"/>
                  <a:pt x="132" y="87"/>
                </a:cubicBezTo>
                <a:cubicBezTo>
                  <a:pt x="134" y="86"/>
                  <a:pt x="136" y="85"/>
                  <a:pt x="137" y="84"/>
                </a:cubicBezTo>
                <a:cubicBezTo>
                  <a:pt x="138" y="83"/>
                  <a:pt x="140" y="83"/>
                  <a:pt x="141" y="82"/>
                </a:cubicBezTo>
                <a:cubicBezTo>
                  <a:pt x="142" y="82"/>
                  <a:pt x="143" y="81"/>
                  <a:pt x="144" y="81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46" y="91"/>
                  <a:pt x="146" y="91"/>
                  <a:pt x="146" y="91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9" y="96"/>
                  <a:pt x="149" y="96"/>
                  <a:pt x="149" y="96"/>
                </a:cubicBezTo>
                <a:cubicBezTo>
                  <a:pt x="150" y="99"/>
                  <a:pt x="150" y="99"/>
                  <a:pt x="15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6" y="104"/>
                  <a:pt x="146" y="104"/>
                  <a:pt x="146" y="104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9" y="105"/>
                  <a:pt x="149" y="105"/>
                  <a:pt x="149" y="105"/>
                </a:cubicBezTo>
                <a:cubicBezTo>
                  <a:pt x="150" y="105"/>
                  <a:pt x="150" y="105"/>
                  <a:pt x="150" y="105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52" y="108"/>
                  <a:pt x="152" y="108"/>
                  <a:pt x="152" y="108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150" y="114"/>
                  <a:pt x="150" y="114"/>
                  <a:pt x="150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4" y="113"/>
                  <a:pt x="154" y="113"/>
                  <a:pt x="154" y="113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55" y="116"/>
                  <a:pt x="155" y="116"/>
                  <a:pt x="155" y="116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55" y="122"/>
                  <a:pt x="155" y="122"/>
                  <a:pt x="155" y="122"/>
                </a:cubicBezTo>
                <a:cubicBezTo>
                  <a:pt x="154" y="122"/>
                  <a:pt x="153" y="123"/>
                  <a:pt x="153" y="123"/>
                </a:cubicBezTo>
                <a:cubicBezTo>
                  <a:pt x="143" y="129"/>
                  <a:pt x="135" y="137"/>
                  <a:pt x="128" y="146"/>
                </a:cubicBezTo>
                <a:cubicBezTo>
                  <a:pt x="127" y="147"/>
                  <a:pt x="126" y="149"/>
                  <a:pt x="124" y="151"/>
                </a:cubicBezTo>
                <a:cubicBezTo>
                  <a:pt x="122" y="155"/>
                  <a:pt x="119" y="159"/>
                  <a:pt x="118" y="163"/>
                </a:cubicBezTo>
                <a:cubicBezTo>
                  <a:pt x="117" y="166"/>
                  <a:pt x="116" y="168"/>
                  <a:pt x="115" y="170"/>
                </a:cubicBezTo>
                <a:cubicBezTo>
                  <a:pt x="115" y="168"/>
                  <a:pt x="115" y="168"/>
                  <a:pt x="115" y="168"/>
                </a:cubicBezTo>
                <a:cubicBezTo>
                  <a:pt x="110" y="167"/>
                  <a:pt x="110" y="167"/>
                  <a:pt x="110" y="167"/>
                </a:cubicBezTo>
                <a:cubicBezTo>
                  <a:pt x="109" y="171"/>
                  <a:pt x="109" y="171"/>
                  <a:pt x="109" y="171"/>
                </a:cubicBezTo>
                <a:cubicBezTo>
                  <a:pt x="106" y="171"/>
                  <a:pt x="106" y="171"/>
                  <a:pt x="106" y="17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0" y="170"/>
                  <a:pt x="100" y="170"/>
                  <a:pt x="100" y="170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8" y="165"/>
                  <a:pt x="98" y="165"/>
                  <a:pt x="98" y="165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9" y="164"/>
                  <a:pt x="89" y="164"/>
                  <a:pt x="89" y="164"/>
                </a:cubicBezTo>
                <a:cubicBezTo>
                  <a:pt x="84" y="163"/>
                  <a:pt x="84" y="163"/>
                  <a:pt x="84" y="163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4" y="164"/>
                  <a:pt x="74" y="164"/>
                  <a:pt x="74" y="164"/>
                </a:cubicBezTo>
                <a:moveTo>
                  <a:pt x="166" y="75"/>
                </a:moveTo>
                <a:cubicBezTo>
                  <a:pt x="166" y="73"/>
                  <a:pt x="166" y="73"/>
                  <a:pt x="166" y="73"/>
                </a:cubicBezTo>
                <a:cubicBezTo>
                  <a:pt x="167" y="72"/>
                  <a:pt x="169" y="72"/>
                  <a:pt x="171" y="72"/>
                </a:cubicBezTo>
                <a:cubicBezTo>
                  <a:pt x="174" y="71"/>
                  <a:pt x="177" y="70"/>
                  <a:pt x="181" y="70"/>
                </a:cubicBezTo>
                <a:cubicBezTo>
                  <a:pt x="182" y="70"/>
                  <a:pt x="184" y="69"/>
                  <a:pt x="185" y="69"/>
                </a:cubicBezTo>
                <a:cubicBezTo>
                  <a:pt x="188" y="69"/>
                  <a:pt x="192" y="69"/>
                  <a:pt x="195" y="69"/>
                </a:cubicBezTo>
                <a:cubicBezTo>
                  <a:pt x="196" y="69"/>
                  <a:pt x="197" y="69"/>
                  <a:pt x="199" y="69"/>
                </a:cubicBezTo>
                <a:cubicBezTo>
                  <a:pt x="208" y="69"/>
                  <a:pt x="217" y="70"/>
                  <a:pt x="225" y="71"/>
                </a:cubicBezTo>
                <a:cubicBezTo>
                  <a:pt x="227" y="72"/>
                  <a:pt x="228" y="72"/>
                  <a:pt x="230" y="72"/>
                </a:cubicBezTo>
                <a:cubicBezTo>
                  <a:pt x="237" y="74"/>
                  <a:pt x="244" y="77"/>
                  <a:pt x="251" y="80"/>
                </a:cubicBezTo>
                <a:cubicBezTo>
                  <a:pt x="257" y="82"/>
                  <a:pt x="262" y="85"/>
                  <a:pt x="267" y="88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9"/>
                  <a:pt x="270" y="90"/>
                  <a:pt x="271" y="90"/>
                </a:cubicBezTo>
                <a:cubicBezTo>
                  <a:pt x="272" y="91"/>
                  <a:pt x="273" y="92"/>
                  <a:pt x="274" y="92"/>
                </a:cubicBezTo>
                <a:cubicBezTo>
                  <a:pt x="272" y="94"/>
                  <a:pt x="272" y="94"/>
                  <a:pt x="272" y="94"/>
                </a:cubicBezTo>
                <a:cubicBezTo>
                  <a:pt x="271" y="93"/>
                  <a:pt x="271" y="93"/>
                  <a:pt x="271" y="93"/>
                </a:cubicBezTo>
                <a:cubicBezTo>
                  <a:pt x="269" y="91"/>
                  <a:pt x="269" y="91"/>
                  <a:pt x="269" y="91"/>
                </a:cubicBezTo>
                <a:cubicBezTo>
                  <a:pt x="268" y="92"/>
                  <a:pt x="268" y="92"/>
                  <a:pt x="268" y="92"/>
                </a:cubicBezTo>
                <a:cubicBezTo>
                  <a:pt x="267" y="93"/>
                  <a:pt x="267" y="93"/>
                  <a:pt x="267" y="93"/>
                </a:cubicBezTo>
                <a:cubicBezTo>
                  <a:pt x="266" y="94"/>
                  <a:pt x="266" y="94"/>
                  <a:pt x="266" y="94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9" y="98"/>
                  <a:pt x="269" y="98"/>
                  <a:pt x="269" y="98"/>
                </a:cubicBezTo>
                <a:cubicBezTo>
                  <a:pt x="267" y="100"/>
                  <a:pt x="267" y="100"/>
                  <a:pt x="267" y="100"/>
                </a:cubicBezTo>
                <a:cubicBezTo>
                  <a:pt x="267" y="101"/>
                  <a:pt x="267" y="101"/>
                  <a:pt x="267" y="101"/>
                </a:cubicBezTo>
                <a:cubicBezTo>
                  <a:pt x="265" y="99"/>
                  <a:pt x="265" y="99"/>
                  <a:pt x="265" y="99"/>
                </a:cubicBezTo>
                <a:cubicBezTo>
                  <a:pt x="263" y="98"/>
                  <a:pt x="263" y="98"/>
                  <a:pt x="263" y="98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59" y="102"/>
                  <a:pt x="259" y="102"/>
                  <a:pt x="259" y="102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3" y="105"/>
                  <a:pt x="263" y="105"/>
                  <a:pt x="263" y="105"/>
                </a:cubicBezTo>
                <a:cubicBezTo>
                  <a:pt x="262" y="106"/>
                  <a:pt x="262" y="106"/>
                  <a:pt x="262" y="106"/>
                </a:cubicBezTo>
                <a:cubicBezTo>
                  <a:pt x="261" y="108"/>
                  <a:pt x="261" y="108"/>
                  <a:pt x="261" y="108"/>
                </a:cubicBezTo>
                <a:cubicBezTo>
                  <a:pt x="257" y="104"/>
                  <a:pt x="257" y="104"/>
                  <a:pt x="257" y="104"/>
                </a:cubicBezTo>
                <a:cubicBezTo>
                  <a:pt x="256" y="106"/>
                  <a:pt x="256" y="106"/>
                  <a:pt x="256" y="106"/>
                </a:cubicBezTo>
                <a:cubicBezTo>
                  <a:pt x="254" y="109"/>
                  <a:pt x="254" y="109"/>
                  <a:pt x="254" y="109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7" y="112"/>
                  <a:pt x="257" y="112"/>
                  <a:pt x="257" y="112"/>
                </a:cubicBezTo>
                <a:cubicBezTo>
                  <a:pt x="256" y="113"/>
                  <a:pt x="256" y="113"/>
                  <a:pt x="256" y="113"/>
                </a:cubicBezTo>
                <a:cubicBezTo>
                  <a:pt x="255" y="114"/>
                  <a:pt x="255" y="114"/>
                  <a:pt x="255" y="114"/>
                </a:cubicBezTo>
                <a:cubicBezTo>
                  <a:pt x="251" y="111"/>
                  <a:pt x="251" y="111"/>
                  <a:pt x="251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1" y="118"/>
                  <a:pt x="251" y="118"/>
                  <a:pt x="251" y="118"/>
                </a:cubicBezTo>
                <a:cubicBezTo>
                  <a:pt x="250" y="120"/>
                  <a:pt x="250" y="120"/>
                  <a:pt x="250" y="120"/>
                </a:cubicBezTo>
                <a:cubicBezTo>
                  <a:pt x="249" y="121"/>
                  <a:pt x="249" y="121"/>
                  <a:pt x="249" y="121"/>
                </a:cubicBezTo>
                <a:cubicBezTo>
                  <a:pt x="246" y="118"/>
                  <a:pt x="246" y="118"/>
                  <a:pt x="246" y="118"/>
                </a:cubicBezTo>
                <a:cubicBezTo>
                  <a:pt x="242" y="122"/>
                  <a:pt x="242" y="122"/>
                  <a:pt x="242" y="122"/>
                </a:cubicBezTo>
                <a:cubicBezTo>
                  <a:pt x="236" y="118"/>
                  <a:pt x="229" y="115"/>
                  <a:pt x="222" y="113"/>
                </a:cubicBezTo>
                <a:cubicBezTo>
                  <a:pt x="220" y="113"/>
                  <a:pt x="219" y="113"/>
                  <a:pt x="217" y="112"/>
                </a:cubicBezTo>
                <a:cubicBezTo>
                  <a:pt x="211" y="111"/>
                  <a:pt x="205" y="110"/>
                  <a:pt x="199" y="110"/>
                </a:cubicBezTo>
                <a:cubicBezTo>
                  <a:pt x="194" y="110"/>
                  <a:pt x="189" y="111"/>
                  <a:pt x="184" y="112"/>
                </a:cubicBezTo>
                <a:cubicBezTo>
                  <a:pt x="183" y="112"/>
                  <a:pt x="183" y="112"/>
                  <a:pt x="183" y="112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7" y="105"/>
                  <a:pt x="177" y="105"/>
                  <a:pt x="177" y="105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9" y="104"/>
                  <a:pt x="179" y="104"/>
                  <a:pt x="179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99"/>
                  <a:pt x="175" y="99"/>
                  <a:pt x="175" y="99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6" y="96"/>
                  <a:pt x="176" y="96"/>
                  <a:pt x="176" y="96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2" y="92"/>
                  <a:pt x="172" y="92"/>
                  <a:pt x="172" y="92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71" y="88"/>
                  <a:pt x="171" y="88"/>
                  <a:pt x="171" y="88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3" y="84"/>
                  <a:pt x="173" y="84"/>
                  <a:pt x="173" y="84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2" y="79"/>
                  <a:pt x="172" y="79"/>
                  <a:pt x="172" y="79"/>
                </a:cubicBezTo>
                <a:cubicBezTo>
                  <a:pt x="171" y="78"/>
                  <a:pt x="171" y="78"/>
                  <a:pt x="171" y="78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4"/>
                  <a:pt x="170" y="74"/>
                  <a:pt x="170" y="74"/>
                </a:cubicBezTo>
                <a:cubicBezTo>
                  <a:pt x="166" y="75"/>
                  <a:pt x="166" y="75"/>
                  <a:pt x="166" y="75"/>
                </a:cubicBezTo>
                <a:moveTo>
                  <a:pt x="177" y="0"/>
                </a:moveTo>
                <a:cubicBezTo>
                  <a:pt x="170" y="2"/>
                  <a:pt x="163" y="3"/>
                  <a:pt x="155" y="3"/>
                </a:cubicBezTo>
                <a:cubicBezTo>
                  <a:pt x="155" y="3"/>
                  <a:pt x="155" y="3"/>
                  <a:pt x="155" y="3"/>
                </a:cubicBezTo>
                <a:cubicBezTo>
                  <a:pt x="155" y="8"/>
                  <a:pt x="155" y="12"/>
                  <a:pt x="155" y="16"/>
                </a:cubicBezTo>
                <a:cubicBezTo>
                  <a:pt x="156" y="23"/>
                  <a:pt x="156" y="30"/>
                  <a:pt x="156" y="37"/>
                </a:cubicBezTo>
                <a:cubicBezTo>
                  <a:pt x="156" y="39"/>
                  <a:pt x="156" y="40"/>
                  <a:pt x="156" y="41"/>
                </a:cubicBezTo>
                <a:cubicBezTo>
                  <a:pt x="153" y="42"/>
                  <a:pt x="149" y="43"/>
                  <a:pt x="146" y="45"/>
                </a:cubicBezTo>
                <a:cubicBezTo>
                  <a:pt x="145" y="45"/>
                  <a:pt x="145" y="45"/>
                  <a:pt x="145" y="45"/>
                </a:cubicBezTo>
                <a:cubicBezTo>
                  <a:pt x="143" y="45"/>
                  <a:pt x="142" y="46"/>
                  <a:pt x="140" y="47"/>
                </a:cubicBezTo>
                <a:cubicBezTo>
                  <a:pt x="138" y="48"/>
                  <a:pt x="135" y="49"/>
                  <a:pt x="132" y="50"/>
                </a:cubicBezTo>
                <a:cubicBezTo>
                  <a:pt x="125" y="40"/>
                  <a:pt x="118" y="30"/>
                  <a:pt x="111" y="19"/>
                </a:cubicBezTo>
                <a:cubicBezTo>
                  <a:pt x="109" y="21"/>
                  <a:pt x="106" y="22"/>
                  <a:pt x="104" y="23"/>
                </a:cubicBezTo>
                <a:cubicBezTo>
                  <a:pt x="103" y="24"/>
                  <a:pt x="101" y="25"/>
                  <a:pt x="99" y="26"/>
                </a:cubicBezTo>
                <a:cubicBezTo>
                  <a:pt x="97" y="27"/>
                  <a:pt x="95" y="29"/>
                  <a:pt x="92" y="29"/>
                </a:cubicBezTo>
                <a:cubicBezTo>
                  <a:pt x="92" y="30"/>
                  <a:pt x="91" y="30"/>
                  <a:pt x="91" y="30"/>
                </a:cubicBezTo>
                <a:cubicBezTo>
                  <a:pt x="91" y="31"/>
                  <a:pt x="92" y="32"/>
                  <a:pt x="92" y="33"/>
                </a:cubicBezTo>
                <a:cubicBezTo>
                  <a:pt x="93" y="36"/>
                  <a:pt x="95" y="39"/>
                  <a:pt x="96" y="43"/>
                </a:cubicBezTo>
                <a:cubicBezTo>
                  <a:pt x="97" y="45"/>
                  <a:pt x="98" y="47"/>
                  <a:pt x="99" y="50"/>
                </a:cubicBezTo>
                <a:cubicBezTo>
                  <a:pt x="99" y="50"/>
                  <a:pt x="99" y="50"/>
                  <a:pt x="99" y="50"/>
                </a:cubicBezTo>
                <a:cubicBezTo>
                  <a:pt x="101" y="54"/>
                  <a:pt x="102" y="58"/>
                  <a:pt x="104" y="62"/>
                </a:cubicBezTo>
                <a:cubicBezTo>
                  <a:pt x="105" y="63"/>
                  <a:pt x="105" y="64"/>
                  <a:pt x="105" y="65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1" y="68"/>
                  <a:pt x="98" y="71"/>
                  <a:pt x="95" y="73"/>
                </a:cubicBezTo>
                <a:cubicBezTo>
                  <a:pt x="93" y="75"/>
                  <a:pt x="91" y="76"/>
                  <a:pt x="89" y="78"/>
                </a:cubicBezTo>
                <a:cubicBezTo>
                  <a:pt x="88" y="79"/>
                  <a:pt x="87" y="80"/>
                  <a:pt x="86" y="81"/>
                </a:cubicBezTo>
                <a:cubicBezTo>
                  <a:pt x="76" y="74"/>
                  <a:pt x="66" y="68"/>
                  <a:pt x="55" y="60"/>
                </a:cubicBezTo>
                <a:cubicBezTo>
                  <a:pt x="54" y="62"/>
                  <a:pt x="52" y="64"/>
                  <a:pt x="51" y="65"/>
                </a:cubicBezTo>
                <a:cubicBezTo>
                  <a:pt x="49" y="68"/>
                  <a:pt x="47" y="70"/>
                  <a:pt x="45" y="72"/>
                </a:cubicBezTo>
                <a:cubicBezTo>
                  <a:pt x="44" y="73"/>
                  <a:pt x="43" y="74"/>
                  <a:pt x="42" y="75"/>
                </a:cubicBezTo>
                <a:cubicBezTo>
                  <a:pt x="41" y="76"/>
                  <a:pt x="41" y="77"/>
                  <a:pt x="40" y="77"/>
                </a:cubicBezTo>
                <a:cubicBezTo>
                  <a:pt x="41" y="78"/>
                  <a:pt x="41" y="79"/>
                  <a:pt x="42" y="79"/>
                </a:cubicBezTo>
                <a:cubicBezTo>
                  <a:pt x="42" y="80"/>
                  <a:pt x="43" y="80"/>
                  <a:pt x="44" y="81"/>
                </a:cubicBezTo>
                <a:cubicBezTo>
                  <a:pt x="45" y="82"/>
                  <a:pt x="46" y="84"/>
                  <a:pt x="47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53" y="91"/>
                  <a:pt x="58" y="97"/>
                  <a:pt x="64" y="103"/>
                </a:cubicBezTo>
                <a:cubicBezTo>
                  <a:pt x="64" y="104"/>
                  <a:pt x="65" y="104"/>
                  <a:pt x="65" y="105"/>
                </a:cubicBezTo>
                <a:cubicBezTo>
                  <a:pt x="65" y="105"/>
                  <a:pt x="65" y="106"/>
                  <a:pt x="64" y="106"/>
                </a:cubicBezTo>
                <a:cubicBezTo>
                  <a:pt x="60" y="113"/>
                  <a:pt x="56" y="120"/>
                  <a:pt x="52" y="127"/>
                </a:cubicBezTo>
                <a:cubicBezTo>
                  <a:pt x="48" y="126"/>
                  <a:pt x="44" y="125"/>
                  <a:pt x="40" y="124"/>
                </a:cubicBezTo>
                <a:cubicBezTo>
                  <a:pt x="38" y="123"/>
                  <a:pt x="37" y="123"/>
                  <a:pt x="36" y="123"/>
                </a:cubicBezTo>
                <a:cubicBezTo>
                  <a:pt x="29" y="121"/>
                  <a:pt x="23" y="119"/>
                  <a:pt x="17" y="118"/>
                </a:cubicBezTo>
                <a:cubicBezTo>
                  <a:pt x="16" y="120"/>
                  <a:pt x="16" y="122"/>
                  <a:pt x="15" y="124"/>
                </a:cubicBezTo>
                <a:cubicBezTo>
                  <a:pt x="14" y="128"/>
                  <a:pt x="12" y="132"/>
                  <a:pt x="10" y="136"/>
                </a:cubicBezTo>
                <a:cubicBezTo>
                  <a:pt x="10" y="137"/>
                  <a:pt x="9" y="138"/>
                  <a:pt x="9" y="139"/>
                </a:cubicBezTo>
                <a:cubicBezTo>
                  <a:pt x="9" y="139"/>
                  <a:pt x="10" y="140"/>
                  <a:pt x="10" y="140"/>
                </a:cubicBezTo>
                <a:cubicBezTo>
                  <a:pt x="17" y="143"/>
                  <a:pt x="23" y="147"/>
                  <a:pt x="30" y="150"/>
                </a:cubicBezTo>
                <a:cubicBezTo>
                  <a:pt x="32" y="151"/>
                  <a:pt x="33" y="152"/>
                  <a:pt x="34" y="152"/>
                </a:cubicBezTo>
                <a:cubicBezTo>
                  <a:pt x="36" y="153"/>
                  <a:pt x="38" y="154"/>
                  <a:pt x="41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41" y="157"/>
                  <a:pt x="41" y="158"/>
                  <a:pt x="41" y="158"/>
                </a:cubicBezTo>
                <a:cubicBezTo>
                  <a:pt x="39" y="163"/>
                  <a:pt x="38" y="168"/>
                  <a:pt x="37" y="173"/>
                </a:cubicBezTo>
                <a:cubicBezTo>
                  <a:pt x="37" y="176"/>
                  <a:pt x="37" y="179"/>
                  <a:pt x="36" y="182"/>
                </a:cubicBezTo>
                <a:cubicBezTo>
                  <a:pt x="34" y="182"/>
                  <a:pt x="31" y="182"/>
                  <a:pt x="28" y="182"/>
                </a:cubicBezTo>
                <a:cubicBezTo>
                  <a:pt x="27" y="182"/>
                  <a:pt x="25" y="183"/>
                  <a:pt x="24" y="183"/>
                </a:cubicBezTo>
                <a:cubicBezTo>
                  <a:pt x="16" y="183"/>
                  <a:pt x="9" y="184"/>
                  <a:pt x="1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190"/>
                  <a:pt x="1" y="195"/>
                  <a:pt x="1" y="200"/>
                </a:cubicBezTo>
                <a:cubicBezTo>
                  <a:pt x="1" y="201"/>
                  <a:pt x="1" y="202"/>
                  <a:pt x="0" y="204"/>
                </a:cubicBezTo>
                <a:cubicBezTo>
                  <a:pt x="0" y="205"/>
                  <a:pt x="0" y="206"/>
                  <a:pt x="0" y="208"/>
                </a:cubicBezTo>
                <a:cubicBezTo>
                  <a:pt x="1" y="208"/>
                  <a:pt x="1" y="208"/>
                  <a:pt x="1" y="208"/>
                </a:cubicBezTo>
                <a:cubicBezTo>
                  <a:pt x="7" y="209"/>
                  <a:pt x="13" y="209"/>
                  <a:pt x="19" y="210"/>
                </a:cubicBezTo>
                <a:cubicBezTo>
                  <a:pt x="20" y="210"/>
                  <a:pt x="21" y="210"/>
                  <a:pt x="23" y="211"/>
                </a:cubicBezTo>
                <a:cubicBezTo>
                  <a:pt x="27" y="211"/>
                  <a:pt x="32" y="212"/>
                  <a:pt x="36" y="212"/>
                </a:cubicBezTo>
                <a:cubicBezTo>
                  <a:pt x="36" y="213"/>
                  <a:pt x="36" y="214"/>
                  <a:pt x="36" y="215"/>
                </a:cubicBezTo>
                <a:cubicBezTo>
                  <a:pt x="36" y="216"/>
                  <a:pt x="36" y="217"/>
                  <a:pt x="36" y="218"/>
                </a:cubicBezTo>
                <a:cubicBezTo>
                  <a:pt x="37" y="219"/>
                  <a:pt x="37" y="220"/>
                  <a:pt x="37" y="221"/>
                </a:cubicBezTo>
                <a:cubicBezTo>
                  <a:pt x="37" y="221"/>
                  <a:pt x="37" y="222"/>
                  <a:pt x="37" y="222"/>
                </a:cubicBezTo>
                <a:cubicBezTo>
                  <a:pt x="38" y="226"/>
                  <a:pt x="38" y="231"/>
                  <a:pt x="39" y="235"/>
                </a:cubicBezTo>
                <a:cubicBezTo>
                  <a:pt x="40" y="236"/>
                  <a:pt x="40" y="237"/>
                  <a:pt x="40" y="238"/>
                </a:cubicBezTo>
                <a:cubicBezTo>
                  <a:pt x="40" y="239"/>
                  <a:pt x="40" y="239"/>
                  <a:pt x="40" y="239"/>
                </a:cubicBezTo>
                <a:cubicBezTo>
                  <a:pt x="32" y="242"/>
                  <a:pt x="24" y="246"/>
                  <a:pt x="15" y="250"/>
                </a:cubicBezTo>
                <a:cubicBezTo>
                  <a:pt x="14" y="251"/>
                  <a:pt x="12" y="252"/>
                  <a:pt x="10" y="253"/>
                </a:cubicBezTo>
                <a:cubicBezTo>
                  <a:pt x="10" y="253"/>
                  <a:pt x="10" y="253"/>
                  <a:pt x="10" y="253"/>
                </a:cubicBezTo>
                <a:cubicBezTo>
                  <a:pt x="9" y="253"/>
                  <a:pt x="9" y="253"/>
                  <a:pt x="8" y="254"/>
                </a:cubicBezTo>
                <a:cubicBezTo>
                  <a:pt x="8" y="255"/>
                  <a:pt x="9" y="255"/>
                  <a:pt x="9" y="256"/>
                </a:cubicBezTo>
                <a:cubicBezTo>
                  <a:pt x="9" y="257"/>
                  <a:pt x="9" y="257"/>
                  <a:pt x="9" y="257"/>
                </a:cubicBezTo>
                <a:cubicBezTo>
                  <a:pt x="10" y="257"/>
                  <a:pt x="10" y="257"/>
                  <a:pt x="10" y="257"/>
                </a:cubicBezTo>
                <a:cubicBezTo>
                  <a:pt x="11" y="260"/>
                  <a:pt x="12" y="262"/>
                  <a:pt x="12" y="265"/>
                </a:cubicBezTo>
                <a:cubicBezTo>
                  <a:pt x="14" y="268"/>
                  <a:pt x="15" y="272"/>
                  <a:pt x="15" y="275"/>
                </a:cubicBezTo>
                <a:cubicBezTo>
                  <a:pt x="27" y="273"/>
                  <a:pt x="39" y="270"/>
                  <a:pt x="50" y="267"/>
                </a:cubicBezTo>
                <a:cubicBezTo>
                  <a:pt x="51" y="268"/>
                  <a:pt x="51" y="269"/>
                  <a:pt x="52" y="270"/>
                </a:cubicBezTo>
                <a:cubicBezTo>
                  <a:pt x="53" y="273"/>
                  <a:pt x="54" y="275"/>
                  <a:pt x="55" y="277"/>
                </a:cubicBezTo>
                <a:cubicBezTo>
                  <a:pt x="57" y="281"/>
                  <a:pt x="59" y="285"/>
                  <a:pt x="62" y="288"/>
                </a:cubicBezTo>
                <a:cubicBezTo>
                  <a:pt x="62" y="289"/>
                  <a:pt x="63" y="290"/>
                  <a:pt x="63" y="291"/>
                </a:cubicBezTo>
                <a:cubicBezTo>
                  <a:pt x="62" y="292"/>
                  <a:pt x="62" y="292"/>
                  <a:pt x="62" y="292"/>
                </a:cubicBezTo>
                <a:cubicBezTo>
                  <a:pt x="58" y="296"/>
                  <a:pt x="54" y="300"/>
                  <a:pt x="50" y="305"/>
                </a:cubicBezTo>
                <a:cubicBezTo>
                  <a:pt x="48" y="306"/>
                  <a:pt x="47" y="308"/>
                  <a:pt x="45" y="309"/>
                </a:cubicBezTo>
                <a:cubicBezTo>
                  <a:pt x="44" y="310"/>
                  <a:pt x="44" y="310"/>
                  <a:pt x="44" y="310"/>
                </a:cubicBezTo>
                <a:cubicBezTo>
                  <a:pt x="43" y="311"/>
                  <a:pt x="42" y="312"/>
                  <a:pt x="41" y="314"/>
                </a:cubicBezTo>
                <a:cubicBezTo>
                  <a:pt x="40" y="314"/>
                  <a:pt x="39" y="315"/>
                  <a:pt x="39" y="316"/>
                </a:cubicBezTo>
                <a:cubicBezTo>
                  <a:pt x="39" y="316"/>
                  <a:pt x="40" y="317"/>
                  <a:pt x="40" y="317"/>
                </a:cubicBezTo>
                <a:cubicBezTo>
                  <a:pt x="41" y="318"/>
                  <a:pt x="42" y="319"/>
                  <a:pt x="42" y="319"/>
                </a:cubicBezTo>
                <a:cubicBezTo>
                  <a:pt x="44" y="321"/>
                  <a:pt x="45" y="322"/>
                  <a:pt x="46" y="324"/>
                </a:cubicBezTo>
                <a:cubicBezTo>
                  <a:pt x="48" y="327"/>
                  <a:pt x="51" y="330"/>
                  <a:pt x="53" y="333"/>
                </a:cubicBezTo>
                <a:cubicBezTo>
                  <a:pt x="62" y="328"/>
                  <a:pt x="71" y="322"/>
                  <a:pt x="80" y="316"/>
                </a:cubicBezTo>
                <a:cubicBezTo>
                  <a:pt x="81" y="315"/>
                  <a:pt x="82" y="315"/>
                  <a:pt x="83" y="314"/>
                </a:cubicBezTo>
                <a:cubicBezTo>
                  <a:pt x="84" y="315"/>
                  <a:pt x="85" y="316"/>
                  <a:pt x="86" y="317"/>
                </a:cubicBezTo>
                <a:cubicBezTo>
                  <a:pt x="86" y="318"/>
                  <a:pt x="87" y="318"/>
                  <a:pt x="87" y="319"/>
                </a:cubicBezTo>
                <a:cubicBezTo>
                  <a:pt x="89" y="320"/>
                  <a:pt x="90" y="321"/>
                  <a:pt x="91" y="322"/>
                </a:cubicBezTo>
                <a:cubicBezTo>
                  <a:pt x="95" y="325"/>
                  <a:pt x="98" y="328"/>
                  <a:pt x="102" y="331"/>
                </a:cubicBezTo>
                <a:cubicBezTo>
                  <a:pt x="102" y="331"/>
                  <a:pt x="103" y="331"/>
                  <a:pt x="103" y="332"/>
                </a:cubicBezTo>
                <a:cubicBezTo>
                  <a:pt x="103" y="332"/>
                  <a:pt x="103" y="333"/>
                  <a:pt x="102" y="334"/>
                </a:cubicBezTo>
                <a:cubicBezTo>
                  <a:pt x="98" y="342"/>
                  <a:pt x="94" y="351"/>
                  <a:pt x="90" y="360"/>
                </a:cubicBezTo>
                <a:cubicBezTo>
                  <a:pt x="90" y="361"/>
                  <a:pt x="89" y="362"/>
                  <a:pt x="89" y="363"/>
                </a:cubicBezTo>
                <a:cubicBezTo>
                  <a:pt x="89" y="363"/>
                  <a:pt x="89" y="363"/>
                  <a:pt x="89" y="363"/>
                </a:cubicBezTo>
                <a:cubicBezTo>
                  <a:pt x="89" y="364"/>
                  <a:pt x="90" y="364"/>
                  <a:pt x="90" y="364"/>
                </a:cubicBezTo>
                <a:cubicBezTo>
                  <a:pt x="97" y="367"/>
                  <a:pt x="103" y="371"/>
                  <a:pt x="108" y="375"/>
                </a:cubicBezTo>
                <a:cubicBezTo>
                  <a:pt x="110" y="373"/>
                  <a:pt x="112" y="370"/>
                  <a:pt x="114" y="368"/>
                </a:cubicBezTo>
                <a:cubicBezTo>
                  <a:pt x="118" y="362"/>
                  <a:pt x="122" y="357"/>
                  <a:pt x="126" y="352"/>
                </a:cubicBezTo>
                <a:cubicBezTo>
                  <a:pt x="127" y="350"/>
                  <a:pt x="128" y="349"/>
                  <a:pt x="130" y="347"/>
                </a:cubicBezTo>
                <a:cubicBezTo>
                  <a:pt x="130" y="347"/>
                  <a:pt x="131" y="348"/>
                  <a:pt x="131" y="348"/>
                </a:cubicBezTo>
                <a:cubicBezTo>
                  <a:pt x="139" y="351"/>
                  <a:pt x="147" y="354"/>
                  <a:pt x="155" y="356"/>
                </a:cubicBezTo>
                <a:cubicBezTo>
                  <a:pt x="155" y="356"/>
                  <a:pt x="155" y="356"/>
                  <a:pt x="155" y="356"/>
                </a:cubicBezTo>
                <a:cubicBezTo>
                  <a:pt x="155" y="357"/>
                  <a:pt x="155" y="358"/>
                  <a:pt x="155" y="359"/>
                </a:cubicBezTo>
                <a:cubicBezTo>
                  <a:pt x="154" y="365"/>
                  <a:pt x="154" y="370"/>
                  <a:pt x="153" y="375"/>
                </a:cubicBezTo>
                <a:cubicBezTo>
                  <a:pt x="153" y="379"/>
                  <a:pt x="153" y="383"/>
                  <a:pt x="152" y="387"/>
                </a:cubicBezTo>
                <a:cubicBezTo>
                  <a:pt x="152" y="388"/>
                  <a:pt x="152" y="390"/>
                  <a:pt x="152" y="391"/>
                </a:cubicBezTo>
                <a:cubicBezTo>
                  <a:pt x="153" y="391"/>
                  <a:pt x="153" y="391"/>
                  <a:pt x="153" y="391"/>
                </a:cubicBezTo>
                <a:cubicBezTo>
                  <a:pt x="156" y="392"/>
                  <a:pt x="160" y="392"/>
                  <a:pt x="163" y="393"/>
                </a:cubicBezTo>
                <a:cubicBezTo>
                  <a:pt x="164" y="393"/>
                  <a:pt x="166" y="393"/>
                  <a:pt x="167" y="394"/>
                </a:cubicBezTo>
                <a:cubicBezTo>
                  <a:pt x="170" y="394"/>
                  <a:pt x="172" y="395"/>
                  <a:pt x="174" y="396"/>
                </a:cubicBezTo>
                <a:cubicBezTo>
                  <a:pt x="176" y="390"/>
                  <a:pt x="178" y="385"/>
                  <a:pt x="179" y="380"/>
                </a:cubicBezTo>
                <a:cubicBezTo>
                  <a:pt x="181" y="374"/>
                  <a:pt x="183" y="368"/>
                  <a:pt x="185" y="362"/>
                </a:cubicBezTo>
                <a:cubicBezTo>
                  <a:pt x="190" y="362"/>
                  <a:pt x="194" y="363"/>
                  <a:pt x="199" y="363"/>
                </a:cubicBezTo>
                <a:cubicBezTo>
                  <a:pt x="203" y="363"/>
                  <a:pt x="208" y="362"/>
                  <a:pt x="212" y="362"/>
                </a:cubicBezTo>
                <a:cubicBezTo>
                  <a:pt x="212" y="363"/>
                  <a:pt x="213" y="365"/>
                  <a:pt x="213" y="366"/>
                </a:cubicBezTo>
                <a:cubicBezTo>
                  <a:pt x="214" y="369"/>
                  <a:pt x="215" y="373"/>
                  <a:pt x="216" y="376"/>
                </a:cubicBezTo>
                <a:cubicBezTo>
                  <a:pt x="217" y="380"/>
                  <a:pt x="218" y="384"/>
                  <a:pt x="219" y="388"/>
                </a:cubicBezTo>
                <a:cubicBezTo>
                  <a:pt x="220" y="390"/>
                  <a:pt x="220" y="393"/>
                  <a:pt x="221" y="396"/>
                </a:cubicBezTo>
                <a:cubicBezTo>
                  <a:pt x="227" y="394"/>
                  <a:pt x="234" y="393"/>
                  <a:pt x="241" y="392"/>
                </a:cubicBezTo>
                <a:cubicBezTo>
                  <a:pt x="242" y="392"/>
                  <a:pt x="243" y="392"/>
                  <a:pt x="244" y="392"/>
                </a:cubicBezTo>
                <a:cubicBezTo>
                  <a:pt x="243" y="391"/>
                  <a:pt x="243" y="389"/>
                  <a:pt x="243" y="388"/>
                </a:cubicBezTo>
                <a:cubicBezTo>
                  <a:pt x="243" y="378"/>
                  <a:pt x="242" y="367"/>
                  <a:pt x="242" y="357"/>
                </a:cubicBezTo>
                <a:cubicBezTo>
                  <a:pt x="242" y="357"/>
                  <a:pt x="242" y="357"/>
                  <a:pt x="242" y="357"/>
                </a:cubicBezTo>
                <a:cubicBezTo>
                  <a:pt x="246" y="356"/>
                  <a:pt x="249" y="355"/>
                  <a:pt x="252" y="354"/>
                </a:cubicBezTo>
                <a:cubicBezTo>
                  <a:pt x="254" y="353"/>
                  <a:pt x="257" y="352"/>
                  <a:pt x="259" y="351"/>
                </a:cubicBezTo>
                <a:cubicBezTo>
                  <a:pt x="260" y="351"/>
                  <a:pt x="260" y="350"/>
                  <a:pt x="261" y="350"/>
                </a:cubicBezTo>
                <a:cubicBezTo>
                  <a:pt x="263" y="349"/>
                  <a:pt x="264" y="349"/>
                  <a:pt x="266" y="348"/>
                </a:cubicBezTo>
                <a:cubicBezTo>
                  <a:pt x="266" y="348"/>
                  <a:pt x="267" y="348"/>
                  <a:pt x="267" y="348"/>
                </a:cubicBezTo>
                <a:cubicBezTo>
                  <a:pt x="268" y="349"/>
                  <a:pt x="270" y="351"/>
                  <a:pt x="271" y="353"/>
                </a:cubicBezTo>
                <a:cubicBezTo>
                  <a:pt x="276" y="361"/>
                  <a:pt x="282" y="368"/>
                  <a:pt x="287" y="376"/>
                </a:cubicBezTo>
                <a:cubicBezTo>
                  <a:pt x="292" y="373"/>
                  <a:pt x="297" y="370"/>
                  <a:pt x="303" y="367"/>
                </a:cubicBezTo>
                <a:cubicBezTo>
                  <a:pt x="304" y="367"/>
                  <a:pt x="305" y="366"/>
                  <a:pt x="307" y="365"/>
                </a:cubicBezTo>
                <a:cubicBezTo>
                  <a:pt x="307" y="365"/>
                  <a:pt x="307" y="365"/>
                  <a:pt x="307" y="365"/>
                </a:cubicBezTo>
                <a:cubicBezTo>
                  <a:pt x="307" y="364"/>
                  <a:pt x="306" y="363"/>
                  <a:pt x="306" y="362"/>
                </a:cubicBezTo>
                <a:cubicBezTo>
                  <a:pt x="306" y="361"/>
                  <a:pt x="305" y="360"/>
                  <a:pt x="305" y="360"/>
                </a:cubicBezTo>
                <a:cubicBezTo>
                  <a:pt x="305" y="359"/>
                  <a:pt x="305" y="359"/>
                  <a:pt x="304" y="358"/>
                </a:cubicBezTo>
                <a:cubicBezTo>
                  <a:pt x="301" y="350"/>
                  <a:pt x="298" y="343"/>
                  <a:pt x="295" y="335"/>
                </a:cubicBezTo>
                <a:cubicBezTo>
                  <a:pt x="294" y="334"/>
                  <a:pt x="294" y="333"/>
                  <a:pt x="294" y="332"/>
                </a:cubicBezTo>
                <a:cubicBezTo>
                  <a:pt x="294" y="332"/>
                  <a:pt x="295" y="331"/>
                  <a:pt x="295" y="331"/>
                </a:cubicBezTo>
                <a:cubicBezTo>
                  <a:pt x="301" y="327"/>
                  <a:pt x="307" y="322"/>
                  <a:pt x="313" y="316"/>
                </a:cubicBezTo>
                <a:cubicBezTo>
                  <a:pt x="313" y="316"/>
                  <a:pt x="313" y="316"/>
                  <a:pt x="313" y="316"/>
                </a:cubicBezTo>
                <a:cubicBezTo>
                  <a:pt x="313" y="316"/>
                  <a:pt x="314" y="315"/>
                  <a:pt x="314" y="315"/>
                </a:cubicBezTo>
                <a:cubicBezTo>
                  <a:pt x="315" y="316"/>
                  <a:pt x="316" y="316"/>
                  <a:pt x="317" y="317"/>
                </a:cubicBezTo>
                <a:cubicBezTo>
                  <a:pt x="317" y="317"/>
                  <a:pt x="317" y="317"/>
                  <a:pt x="317" y="317"/>
                </a:cubicBezTo>
                <a:cubicBezTo>
                  <a:pt x="326" y="323"/>
                  <a:pt x="334" y="329"/>
                  <a:pt x="343" y="335"/>
                </a:cubicBezTo>
                <a:cubicBezTo>
                  <a:pt x="346" y="331"/>
                  <a:pt x="349" y="328"/>
                  <a:pt x="352" y="324"/>
                </a:cubicBezTo>
                <a:cubicBezTo>
                  <a:pt x="354" y="322"/>
                  <a:pt x="355" y="321"/>
                  <a:pt x="357" y="319"/>
                </a:cubicBezTo>
                <a:cubicBezTo>
                  <a:pt x="357" y="319"/>
                  <a:pt x="357" y="319"/>
                  <a:pt x="357" y="319"/>
                </a:cubicBezTo>
                <a:cubicBezTo>
                  <a:pt x="357" y="319"/>
                  <a:pt x="358" y="318"/>
                  <a:pt x="358" y="318"/>
                </a:cubicBezTo>
                <a:cubicBezTo>
                  <a:pt x="357" y="317"/>
                  <a:pt x="357" y="317"/>
                  <a:pt x="357" y="317"/>
                </a:cubicBezTo>
                <a:cubicBezTo>
                  <a:pt x="357" y="317"/>
                  <a:pt x="357" y="316"/>
                  <a:pt x="356" y="316"/>
                </a:cubicBezTo>
                <a:cubicBezTo>
                  <a:pt x="349" y="308"/>
                  <a:pt x="342" y="301"/>
                  <a:pt x="335" y="293"/>
                </a:cubicBezTo>
                <a:cubicBezTo>
                  <a:pt x="335" y="293"/>
                  <a:pt x="334" y="292"/>
                  <a:pt x="334" y="291"/>
                </a:cubicBezTo>
                <a:cubicBezTo>
                  <a:pt x="334" y="291"/>
                  <a:pt x="335" y="290"/>
                  <a:pt x="335" y="289"/>
                </a:cubicBezTo>
                <a:cubicBezTo>
                  <a:pt x="338" y="285"/>
                  <a:pt x="340" y="281"/>
                  <a:pt x="342" y="277"/>
                </a:cubicBezTo>
                <a:cubicBezTo>
                  <a:pt x="344" y="274"/>
                  <a:pt x="345" y="271"/>
                  <a:pt x="347" y="268"/>
                </a:cubicBezTo>
                <a:cubicBezTo>
                  <a:pt x="353" y="270"/>
                  <a:pt x="359" y="272"/>
                  <a:pt x="366" y="274"/>
                </a:cubicBezTo>
                <a:cubicBezTo>
                  <a:pt x="367" y="274"/>
                  <a:pt x="369" y="274"/>
                  <a:pt x="370" y="275"/>
                </a:cubicBezTo>
                <a:cubicBezTo>
                  <a:pt x="374" y="276"/>
                  <a:pt x="378" y="277"/>
                  <a:pt x="381" y="278"/>
                </a:cubicBezTo>
                <a:cubicBezTo>
                  <a:pt x="383" y="271"/>
                  <a:pt x="386" y="265"/>
                  <a:pt x="389" y="259"/>
                </a:cubicBezTo>
                <a:cubicBezTo>
                  <a:pt x="389" y="258"/>
                  <a:pt x="389" y="257"/>
                  <a:pt x="390" y="256"/>
                </a:cubicBezTo>
                <a:cubicBezTo>
                  <a:pt x="389" y="256"/>
                  <a:pt x="389" y="256"/>
                  <a:pt x="388" y="256"/>
                </a:cubicBezTo>
                <a:cubicBezTo>
                  <a:pt x="384" y="253"/>
                  <a:pt x="380" y="251"/>
                  <a:pt x="375" y="249"/>
                </a:cubicBezTo>
                <a:cubicBezTo>
                  <a:pt x="374" y="248"/>
                  <a:pt x="372" y="247"/>
                  <a:pt x="371" y="247"/>
                </a:cubicBezTo>
                <a:cubicBezTo>
                  <a:pt x="367" y="245"/>
                  <a:pt x="362" y="242"/>
                  <a:pt x="358" y="240"/>
                </a:cubicBezTo>
                <a:cubicBezTo>
                  <a:pt x="357" y="240"/>
                  <a:pt x="357" y="240"/>
                  <a:pt x="357" y="240"/>
                </a:cubicBezTo>
                <a:cubicBezTo>
                  <a:pt x="357" y="238"/>
                  <a:pt x="358" y="237"/>
                  <a:pt x="358" y="236"/>
                </a:cubicBezTo>
                <a:cubicBezTo>
                  <a:pt x="358" y="235"/>
                  <a:pt x="358" y="235"/>
                  <a:pt x="358" y="235"/>
                </a:cubicBezTo>
                <a:cubicBezTo>
                  <a:pt x="360" y="228"/>
                  <a:pt x="361" y="221"/>
                  <a:pt x="361" y="214"/>
                </a:cubicBezTo>
                <a:cubicBezTo>
                  <a:pt x="367" y="213"/>
                  <a:pt x="372" y="213"/>
                  <a:pt x="378" y="212"/>
                </a:cubicBezTo>
                <a:cubicBezTo>
                  <a:pt x="379" y="212"/>
                  <a:pt x="381" y="212"/>
                  <a:pt x="382" y="212"/>
                </a:cubicBezTo>
                <a:cubicBezTo>
                  <a:pt x="387" y="211"/>
                  <a:pt x="392" y="211"/>
                  <a:pt x="398" y="210"/>
                </a:cubicBezTo>
                <a:cubicBezTo>
                  <a:pt x="398" y="209"/>
                  <a:pt x="398" y="208"/>
                  <a:pt x="398" y="206"/>
                </a:cubicBezTo>
                <a:cubicBezTo>
                  <a:pt x="397" y="204"/>
                  <a:pt x="397" y="201"/>
                  <a:pt x="397" y="198"/>
                </a:cubicBezTo>
                <a:cubicBezTo>
                  <a:pt x="397" y="196"/>
                  <a:pt x="398" y="193"/>
                  <a:pt x="398" y="191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398" y="190"/>
                  <a:pt x="398" y="189"/>
                  <a:pt x="398" y="188"/>
                </a:cubicBezTo>
                <a:cubicBezTo>
                  <a:pt x="398" y="188"/>
                  <a:pt x="398" y="188"/>
                  <a:pt x="398" y="188"/>
                </a:cubicBezTo>
                <a:cubicBezTo>
                  <a:pt x="394" y="187"/>
                  <a:pt x="391" y="187"/>
                  <a:pt x="387" y="186"/>
                </a:cubicBezTo>
                <a:cubicBezTo>
                  <a:pt x="386" y="186"/>
                  <a:pt x="384" y="186"/>
                  <a:pt x="383" y="186"/>
                </a:cubicBezTo>
                <a:cubicBezTo>
                  <a:pt x="376" y="185"/>
                  <a:pt x="369" y="184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2"/>
                  <a:pt x="361" y="180"/>
                  <a:pt x="361" y="179"/>
                </a:cubicBezTo>
                <a:cubicBezTo>
                  <a:pt x="360" y="173"/>
                  <a:pt x="359" y="167"/>
                  <a:pt x="357" y="160"/>
                </a:cubicBezTo>
                <a:cubicBezTo>
                  <a:pt x="357" y="160"/>
                  <a:pt x="357" y="158"/>
                  <a:pt x="357" y="158"/>
                </a:cubicBezTo>
                <a:cubicBezTo>
                  <a:pt x="357" y="157"/>
                  <a:pt x="358" y="157"/>
                  <a:pt x="358" y="157"/>
                </a:cubicBezTo>
                <a:cubicBezTo>
                  <a:pt x="364" y="154"/>
                  <a:pt x="369" y="151"/>
                  <a:pt x="375" y="149"/>
                </a:cubicBezTo>
                <a:cubicBezTo>
                  <a:pt x="380" y="147"/>
                  <a:pt x="385" y="144"/>
                  <a:pt x="389" y="142"/>
                </a:cubicBezTo>
                <a:cubicBezTo>
                  <a:pt x="390" y="142"/>
                  <a:pt x="390" y="142"/>
                  <a:pt x="390" y="142"/>
                </a:cubicBezTo>
                <a:cubicBezTo>
                  <a:pt x="390" y="141"/>
                  <a:pt x="389" y="140"/>
                  <a:pt x="389" y="138"/>
                </a:cubicBezTo>
                <a:cubicBezTo>
                  <a:pt x="386" y="133"/>
                  <a:pt x="384" y="126"/>
                  <a:pt x="383" y="120"/>
                </a:cubicBezTo>
                <a:cubicBezTo>
                  <a:pt x="373" y="122"/>
                  <a:pt x="364" y="124"/>
                  <a:pt x="354" y="127"/>
                </a:cubicBezTo>
                <a:cubicBezTo>
                  <a:pt x="352" y="127"/>
                  <a:pt x="351" y="127"/>
                  <a:pt x="349" y="128"/>
                </a:cubicBezTo>
                <a:cubicBezTo>
                  <a:pt x="348" y="128"/>
                  <a:pt x="347" y="128"/>
                  <a:pt x="346" y="128"/>
                </a:cubicBezTo>
                <a:cubicBezTo>
                  <a:pt x="343" y="121"/>
                  <a:pt x="339" y="115"/>
                  <a:pt x="335" y="108"/>
                </a:cubicBezTo>
                <a:cubicBezTo>
                  <a:pt x="334" y="108"/>
                  <a:pt x="334" y="107"/>
                  <a:pt x="333" y="106"/>
                </a:cubicBezTo>
                <a:cubicBezTo>
                  <a:pt x="334" y="106"/>
                  <a:pt x="334" y="105"/>
                  <a:pt x="335" y="105"/>
                </a:cubicBezTo>
                <a:cubicBezTo>
                  <a:pt x="337" y="102"/>
                  <a:pt x="340" y="100"/>
                  <a:pt x="342" y="97"/>
                </a:cubicBezTo>
                <a:cubicBezTo>
                  <a:pt x="347" y="92"/>
                  <a:pt x="353" y="87"/>
                  <a:pt x="358" y="81"/>
                </a:cubicBezTo>
                <a:cubicBezTo>
                  <a:pt x="358" y="81"/>
                  <a:pt x="358" y="81"/>
                  <a:pt x="358" y="81"/>
                </a:cubicBezTo>
                <a:cubicBezTo>
                  <a:pt x="359" y="81"/>
                  <a:pt x="359" y="80"/>
                  <a:pt x="360" y="80"/>
                </a:cubicBezTo>
                <a:cubicBezTo>
                  <a:pt x="359" y="79"/>
                  <a:pt x="359" y="79"/>
                  <a:pt x="359" y="79"/>
                </a:cubicBezTo>
                <a:cubicBezTo>
                  <a:pt x="358" y="78"/>
                  <a:pt x="358" y="78"/>
                  <a:pt x="358" y="78"/>
                </a:cubicBezTo>
                <a:cubicBezTo>
                  <a:pt x="353" y="73"/>
                  <a:pt x="349" y="68"/>
                  <a:pt x="345" y="62"/>
                </a:cubicBezTo>
                <a:cubicBezTo>
                  <a:pt x="336" y="68"/>
                  <a:pt x="327" y="74"/>
                  <a:pt x="318" y="79"/>
                </a:cubicBezTo>
                <a:cubicBezTo>
                  <a:pt x="316" y="80"/>
                  <a:pt x="315" y="81"/>
                  <a:pt x="313" y="82"/>
                </a:cubicBezTo>
                <a:cubicBezTo>
                  <a:pt x="313" y="82"/>
                  <a:pt x="313" y="82"/>
                  <a:pt x="313" y="82"/>
                </a:cubicBezTo>
                <a:cubicBezTo>
                  <a:pt x="307" y="77"/>
                  <a:pt x="301" y="72"/>
                  <a:pt x="295" y="67"/>
                </a:cubicBezTo>
                <a:cubicBezTo>
                  <a:pt x="295" y="67"/>
                  <a:pt x="294" y="67"/>
                  <a:pt x="294" y="66"/>
                </a:cubicBezTo>
                <a:cubicBezTo>
                  <a:pt x="294" y="65"/>
                  <a:pt x="295" y="64"/>
                  <a:pt x="295" y="63"/>
                </a:cubicBezTo>
                <a:cubicBezTo>
                  <a:pt x="298" y="57"/>
                  <a:pt x="301" y="51"/>
                  <a:pt x="304" y="45"/>
                </a:cubicBezTo>
                <a:cubicBezTo>
                  <a:pt x="305" y="41"/>
                  <a:pt x="307" y="38"/>
                  <a:pt x="308" y="34"/>
                </a:cubicBezTo>
                <a:cubicBezTo>
                  <a:pt x="309" y="34"/>
                  <a:pt x="309" y="33"/>
                  <a:pt x="309" y="32"/>
                </a:cubicBezTo>
                <a:cubicBezTo>
                  <a:pt x="309" y="32"/>
                  <a:pt x="309" y="32"/>
                  <a:pt x="308" y="31"/>
                </a:cubicBezTo>
                <a:cubicBezTo>
                  <a:pt x="302" y="28"/>
                  <a:pt x="296" y="25"/>
                  <a:pt x="290" y="20"/>
                </a:cubicBezTo>
                <a:cubicBezTo>
                  <a:pt x="288" y="23"/>
                  <a:pt x="285" y="26"/>
                  <a:pt x="283" y="30"/>
                </a:cubicBezTo>
                <a:cubicBezTo>
                  <a:pt x="281" y="32"/>
                  <a:pt x="279" y="35"/>
                  <a:pt x="277" y="37"/>
                </a:cubicBezTo>
                <a:cubicBezTo>
                  <a:pt x="276" y="38"/>
                  <a:pt x="276" y="39"/>
                  <a:pt x="275" y="39"/>
                </a:cubicBezTo>
                <a:cubicBezTo>
                  <a:pt x="272" y="43"/>
                  <a:pt x="270" y="47"/>
                  <a:pt x="267" y="51"/>
                </a:cubicBezTo>
                <a:cubicBezTo>
                  <a:pt x="259" y="47"/>
                  <a:pt x="252" y="44"/>
                  <a:pt x="244" y="42"/>
                </a:cubicBezTo>
                <a:cubicBezTo>
                  <a:pt x="243" y="42"/>
                  <a:pt x="243" y="42"/>
                  <a:pt x="243" y="42"/>
                </a:cubicBezTo>
                <a:cubicBezTo>
                  <a:pt x="243" y="40"/>
                  <a:pt x="243" y="39"/>
                  <a:pt x="243" y="38"/>
                </a:cubicBezTo>
                <a:cubicBezTo>
                  <a:pt x="244" y="36"/>
                  <a:pt x="244" y="35"/>
                  <a:pt x="244" y="33"/>
                </a:cubicBezTo>
                <a:cubicBezTo>
                  <a:pt x="244" y="25"/>
                  <a:pt x="245" y="16"/>
                  <a:pt x="246" y="7"/>
                </a:cubicBezTo>
                <a:cubicBezTo>
                  <a:pt x="246" y="6"/>
                  <a:pt x="246" y="5"/>
                  <a:pt x="246" y="4"/>
                </a:cubicBezTo>
                <a:cubicBezTo>
                  <a:pt x="246" y="4"/>
                  <a:pt x="246" y="4"/>
                  <a:pt x="246" y="4"/>
                </a:cubicBezTo>
                <a:cubicBezTo>
                  <a:pt x="245" y="4"/>
                  <a:pt x="244" y="4"/>
                  <a:pt x="243" y="4"/>
                </a:cubicBezTo>
                <a:cubicBezTo>
                  <a:pt x="241" y="4"/>
                  <a:pt x="240" y="4"/>
                  <a:pt x="238" y="3"/>
                </a:cubicBezTo>
                <a:cubicBezTo>
                  <a:pt x="234" y="2"/>
                  <a:pt x="229" y="1"/>
                  <a:pt x="224" y="0"/>
                </a:cubicBezTo>
                <a:cubicBezTo>
                  <a:pt x="221" y="9"/>
                  <a:pt x="218" y="18"/>
                  <a:pt x="215" y="28"/>
                </a:cubicBezTo>
                <a:cubicBezTo>
                  <a:pt x="214" y="31"/>
                  <a:pt x="213" y="33"/>
                  <a:pt x="212" y="36"/>
                </a:cubicBezTo>
                <a:cubicBezTo>
                  <a:pt x="208" y="36"/>
                  <a:pt x="203" y="36"/>
                  <a:pt x="198" y="36"/>
                </a:cubicBezTo>
                <a:cubicBezTo>
                  <a:pt x="196" y="36"/>
                  <a:pt x="194" y="36"/>
                  <a:pt x="192" y="36"/>
                </a:cubicBezTo>
                <a:cubicBezTo>
                  <a:pt x="190" y="36"/>
                  <a:pt x="189" y="36"/>
                  <a:pt x="187" y="36"/>
                </a:cubicBezTo>
                <a:cubicBezTo>
                  <a:pt x="187" y="36"/>
                  <a:pt x="187" y="36"/>
                  <a:pt x="187" y="36"/>
                </a:cubicBezTo>
                <a:cubicBezTo>
                  <a:pt x="186" y="31"/>
                  <a:pt x="184" y="26"/>
                  <a:pt x="183" y="21"/>
                </a:cubicBezTo>
                <a:cubicBezTo>
                  <a:pt x="181" y="14"/>
                  <a:pt x="179" y="7"/>
                  <a:pt x="17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93550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37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87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37"/>
                            </p:stCondLst>
                            <p:childTnLst>
                              <p:par>
                                <p:cTn id="3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30" grpId="0" animBg="1"/>
      <p:bldP spid="39" grpId="0" animBg="1"/>
      <p:bldP spid="50" grpId="0"/>
      <p:bldP spid="51" grpId="0"/>
      <p:bldP spid="52" grpId="0"/>
      <p:bldP spid="53" grpId="0"/>
      <p:bldP spid="54" grpId="0"/>
      <p:bldP spid="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"/>
            <a:ext cx="9144000" cy="322446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文本框 2"/>
          <p:cNvSpPr txBox="1"/>
          <p:nvPr/>
        </p:nvSpPr>
        <p:spPr>
          <a:xfrm>
            <a:off x="787209" y="3272589"/>
            <a:ext cx="1388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accent1"/>
                </a:solidFill>
                <a:latin typeface="DFPOP1-W9" panose="02010609010101010101" pitchFamily="1" charset="-128"/>
                <a:ea typeface="DFPOP1-W9" panose="02010609010101010101" pitchFamily="1" charset="-128"/>
              </a:rPr>
              <a:t>518</a:t>
            </a:r>
            <a:endParaRPr lang="zh-CN" altLang="en-US" sz="5400" dirty="0">
              <a:solidFill>
                <a:schemeClr val="accent1"/>
              </a:solidFill>
              <a:latin typeface="DFPOP1-W9" panose="02010609010101010101" pitchFamily="1" charset="-128"/>
              <a:ea typeface="DFPOP1-W9" panose="02010609010101010101" pitchFamily="1" charset="-128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3762" y="4131991"/>
            <a:ext cx="2055682" cy="790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105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37901" y="3232197"/>
            <a:ext cx="1388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accent1"/>
                </a:solidFill>
                <a:latin typeface="DFPOP1-W9" panose="02010609010101010101" pitchFamily="1" charset="-128"/>
                <a:ea typeface="DFPOP1-W9" panose="02010609010101010101" pitchFamily="1" charset="-128"/>
              </a:rPr>
              <a:t>842</a:t>
            </a:r>
            <a:endParaRPr lang="zh-CN" altLang="en-US" sz="5400" dirty="0">
              <a:solidFill>
                <a:schemeClr val="accent1"/>
              </a:solidFill>
              <a:latin typeface="DFPOP1-W9" panose="02010609010101010101" pitchFamily="1" charset="-128"/>
              <a:ea typeface="DFPOP1-W9" panose="02010609010101010101" pitchFamily="1" charset="-128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04454" y="4091599"/>
            <a:ext cx="2055682" cy="790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105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54472" y="3300871"/>
            <a:ext cx="16431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accent1"/>
                </a:solidFill>
                <a:latin typeface="DFPOP1-W9" panose="02010609010101010101" pitchFamily="1" charset="-128"/>
                <a:ea typeface="DFPOP1-W9" panose="02010609010101010101" pitchFamily="1" charset="-128"/>
              </a:rPr>
              <a:t>2079</a:t>
            </a:r>
            <a:endParaRPr lang="zh-CN" altLang="en-US" sz="5400" dirty="0">
              <a:solidFill>
                <a:schemeClr val="accent1"/>
              </a:solidFill>
              <a:latin typeface="DFPOP1-W9" panose="02010609010101010101" pitchFamily="1" charset="-128"/>
              <a:ea typeface="DFPOP1-W9" panose="02010609010101010101" pitchFamily="1" charset="-128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50508" y="4160272"/>
            <a:ext cx="2055682" cy="790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105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335768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/>
      <p:bldP spid="8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2833254" cy="32766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36473" y="1"/>
            <a:ext cx="2881745" cy="32766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826328" y="0"/>
            <a:ext cx="1510145" cy="1731818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833255" y="1731818"/>
            <a:ext cx="1510145" cy="154478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225145" y="0"/>
            <a:ext cx="1899385" cy="1731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218219" y="1731818"/>
            <a:ext cx="1906312" cy="1544782"/>
            <a:chOff x="7218219" y="1731818"/>
            <a:chExt cx="1906312" cy="1544782"/>
          </a:xfrm>
        </p:grpSpPr>
        <p:sp>
          <p:nvSpPr>
            <p:cNvPr id="8" name="矩形 7"/>
            <p:cNvSpPr/>
            <p:nvPr/>
          </p:nvSpPr>
          <p:spPr>
            <a:xfrm>
              <a:off x="7218219" y="1731818"/>
              <a:ext cx="1906312" cy="154478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61210" y="2334932"/>
              <a:ext cx="1627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</a:rPr>
                <a:t>添加文字内容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247222" y="316466"/>
            <a:ext cx="1870381" cy="1126783"/>
            <a:chOff x="7247222" y="316466"/>
            <a:chExt cx="1870381" cy="1126783"/>
          </a:xfrm>
        </p:grpSpPr>
        <p:sp>
          <p:nvSpPr>
            <p:cNvPr id="10" name="文本框 9"/>
            <p:cNvSpPr txBox="1"/>
            <p:nvPr/>
          </p:nvSpPr>
          <p:spPr>
            <a:xfrm>
              <a:off x="7357747" y="316466"/>
              <a:ext cx="16272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 smtClean="0">
                  <a:solidFill>
                    <a:schemeClr val="accent1"/>
                  </a:solidFill>
                </a:rPr>
                <a:t>添加标题</a:t>
              </a:r>
              <a:endParaRPr lang="zh-CN" altLang="en-US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247222" y="685798"/>
              <a:ext cx="1870381" cy="757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单击此处添加文字，添加具体文字内容，您的说明文字在此处添加，此处输入详细的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说明</a:t>
              </a:r>
              <a:endParaRPr lang="zh-CN" altLang="en-US" sz="1000" dirty="0">
                <a:latin typeface="华文细黑" panose="02010600040101010101" pitchFamily="2" charset="-122"/>
              </a:endParaRPr>
            </a:p>
          </p:txBody>
        </p:sp>
      </p:grpSp>
      <p:sp>
        <p:nvSpPr>
          <p:cNvPr id="12" name="Title 13"/>
          <p:cNvSpPr txBox="1">
            <a:spLocks/>
          </p:cNvSpPr>
          <p:nvPr/>
        </p:nvSpPr>
        <p:spPr>
          <a:xfrm>
            <a:off x="145877" y="3607106"/>
            <a:ext cx="3269268" cy="46275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华文细黑" panose="02010600040101010101" pitchFamily="2" charset="-122"/>
                <a:ea typeface="+mj-ea"/>
                <a:cs typeface="+mj-cs"/>
              </a:defRPr>
            </a:lvl1pPr>
          </a:lstStyle>
          <a:p>
            <a:r>
              <a:rPr lang="zh-CN" altLang="en-US" sz="2800" b="1" dirty="0" smtClean="0">
                <a:solidFill>
                  <a:schemeClr val="accent1"/>
                </a:solidFill>
              </a:rPr>
              <a:t>点击添加标题文字</a:t>
            </a:r>
            <a:endParaRPr lang="en-US" sz="2800" b="1" dirty="0" smtClean="0">
              <a:solidFill>
                <a:schemeClr val="accent1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45877" y="4086499"/>
            <a:ext cx="8873432" cy="9219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此处添加文字，添加具体文字内容，您的说明文字在此处添加，此处输入详细的说明文字。单击此处添加文字，添加具体文字内容单击此处添加文字，添加具体文字内容，您的说明文字在此处添加，此处输入详细的说明文字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。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单击此处添加文字，添加具体文字内容，您的说明文字在此处添加，此处输入详细的说明文字。单击此处添加文字，添加具体文字内容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2715018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8"/>
          <p:cNvSpPr/>
          <p:nvPr/>
        </p:nvSpPr>
        <p:spPr>
          <a:xfrm flipH="1">
            <a:off x="0" y="0"/>
            <a:ext cx="9144000" cy="29317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3"/>
          <p:cNvSpPr txBox="1">
            <a:spLocks/>
          </p:cNvSpPr>
          <p:nvPr/>
        </p:nvSpPr>
        <p:spPr>
          <a:xfrm>
            <a:off x="2921194" y="418357"/>
            <a:ext cx="5383016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+mn-ea"/>
                <a:ea typeface="+mn-ea"/>
              </a:rPr>
              <a:t>App Project Sample</a:t>
            </a:r>
            <a:endParaRPr lang="en-US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26382" y="1243353"/>
            <a:ext cx="4511777" cy="14004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8232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单击此处添加文字，添加具体文字内容，您的说明文字在此处添加，此处输入详细的说明文字</a:t>
            </a: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单击此处添加</a:t>
            </a: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文字</a:t>
            </a:r>
            <a:endParaRPr lang="en-US" altLang="zh-CN" sz="1000" dirty="0" smtClean="0">
              <a:solidFill>
                <a:schemeClr val="bg1"/>
              </a:solidFill>
              <a:latin typeface="+mn-ea"/>
            </a:endParaRPr>
          </a:p>
          <a:p>
            <a:pPr marL="0" indent="0" defTabSz="1088232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添加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具体文字内容，您的说明文字在此处添加，此处输入详细的说明文字</a:t>
            </a: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bg1"/>
              </a:solidFill>
              <a:latin typeface="+mn-ea"/>
            </a:endParaRPr>
          </a:p>
          <a:p>
            <a:pPr marL="0" indent="0" defTabSz="1088232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单击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此处添加文字，添加具体文字内容，您的说明</a:t>
            </a: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文字</a:t>
            </a:r>
            <a:endParaRPr lang="en-US" altLang="zh-CN" sz="1000" dirty="0" smtClean="0">
              <a:solidFill>
                <a:schemeClr val="bg1"/>
              </a:solidFill>
              <a:latin typeface="+mn-ea"/>
            </a:endParaRPr>
          </a:p>
          <a:p>
            <a:pPr marL="0" indent="0" defTabSz="1088232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在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此处添加，此处输入详细的说明文字。</a:t>
            </a:r>
            <a:endParaRPr lang="en-US" altLang="zh-CN" sz="1000" dirty="0">
              <a:solidFill>
                <a:schemeClr val="bg1"/>
              </a:solidFill>
              <a:latin typeface="华文细黑" panose="02010600040101010101" pitchFamily="2" charset="-122"/>
              <a:cs typeface="Arial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509119" y="3189920"/>
            <a:ext cx="613105" cy="613105"/>
            <a:chOff x="4052453" y="3044495"/>
            <a:chExt cx="613105" cy="613105"/>
          </a:xfrm>
        </p:grpSpPr>
        <p:sp>
          <p:nvSpPr>
            <p:cNvPr id="37" name="椭圆 36"/>
            <p:cNvSpPr/>
            <p:nvPr/>
          </p:nvSpPr>
          <p:spPr>
            <a:xfrm>
              <a:off x="4052453" y="3044495"/>
              <a:ext cx="613105" cy="613105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100945" y="3110346"/>
              <a:ext cx="5126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accent1"/>
                  </a:solidFill>
                  <a:latin typeface="FontAwesome" pitchFamily="2" charset="0"/>
                </a:rPr>
                <a:t></a:t>
              </a:r>
              <a:endParaRPr lang="zh-CN" altLang="en-US" sz="2800" dirty="0">
                <a:solidFill>
                  <a:schemeClr val="accent1"/>
                </a:solidFill>
                <a:latin typeface="华文细黑" panose="0201060004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787394" y="3931169"/>
            <a:ext cx="1780309" cy="734806"/>
            <a:chOff x="2787394" y="3931169"/>
            <a:chExt cx="1780309" cy="734806"/>
          </a:xfrm>
        </p:grpSpPr>
        <p:sp>
          <p:nvSpPr>
            <p:cNvPr id="40" name="文本框 39"/>
            <p:cNvSpPr txBox="1"/>
            <p:nvPr/>
          </p:nvSpPr>
          <p:spPr>
            <a:xfrm>
              <a:off x="2972745" y="3931169"/>
              <a:ext cx="14607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添加标题一</a:t>
              </a:r>
              <a:endPara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787394" y="4158144"/>
              <a:ext cx="178030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单击此处添加文字，添加具体文字内容，您的说明文字</a:t>
              </a:r>
              <a:r>
                <a:rPr lang="zh-CN" altLang="en-US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在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360537" y="3213954"/>
            <a:ext cx="613105" cy="613105"/>
            <a:chOff x="4052453" y="3044495"/>
            <a:chExt cx="613105" cy="613105"/>
          </a:xfrm>
        </p:grpSpPr>
        <p:sp>
          <p:nvSpPr>
            <p:cNvPr id="43" name="椭圆 42"/>
            <p:cNvSpPr/>
            <p:nvPr/>
          </p:nvSpPr>
          <p:spPr>
            <a:xfrm>
              <a:off x="4052453" y="3044495"/>
              <a:ext cx="613105" cy="613105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100945" y="3110346"/>
              <a:ext cx="5126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accent1"/>
                  </a:solidFill>
                  <a:latin typeface="FontAwesome" pitchFamily="2" charset="0"/>
                </a:rPr>
                <a:t></a:t>
              </a:r>
              <a:endParaRPr lang="zh-CN" altLang="en-US" sz="2800" dirty="0">
                <a:solidFill>
                  <a:schemeClr val="accent1"/>
                </a:solidFill>
                <a:latin typeface="华文细黑" panose="02010600040101010101" pitchFamily="2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714348" y="3209119"/>
            <a:ext cx="613105" cy="613105"/>
            <a:chOff x="4052453" y="3044495"/>
            <a:chExt cx="613105" cy="613105"/>
          </a:xfrm>
        </p:grpSpPr>
        <p:sp>
          <p:nvSpPr>
            <p:cNvPr id="49" name="椭圆 48"/>
            <p:cNvSpPr/>
            <p:nvPr/>
          </p:nvSpPr>
          <p:spPr>
            <a:xfrm>
              <a:off x="4052453" y="3044495"/>
              <a:ext cx="613105" cy="613105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100945" y="3110346"/>
              <a:ext cx="5126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accent1"/>
                  </a:solidFill>
                  <a:latin typeface="FontAwesome" pitchFamily="2" charset="0"/>
                </a:rPr>
                <a:t></a:t>
              </a:r>
              <a:endParaRPr lang="zh-CN" altLang="en-US" sz="2800" dirty="0">
                <a:solidFill>
                  <a:schemeClr val="accent1"/>
                </a:solidFill>
                <a:latin typeface="华文细黑" panose="0201060004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35245" y="3931169"/>
            <a:ext cx="1780309" cy="710312"/>
            <a:chOff x="4935245" y="3931169"/>
            <a:chExt cx="1780309" cy="710312"/>
          </a:xfrm>
        </p:grpSpPr>
        <p:sp>
          <p:nvSpPr>
            <p:cNvPr id="51" name="文本框 50"/>
            <p:cNvSpPr txBox="1"/>
            <p:nvPr/>
          </p:nvSpPr>
          <p:spPr>
            <a:xfrm>
              <a:off x="5120596" y="3931169"/>
              <a:ext cx="14607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添加</a:t>
              </a:r>
              <a:r>
                <a:rPr lang="zh-CN" alt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标题二</a:t>
              </a:r>
              <a:endPara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935245" y="4158144"/>
              <a:ext cx="1780309" cy="483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单击此处添加文字，添加具体文字内容，您的说明文字在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20362" y="3931169"/>
            <a:ext cx="1780309" cy="710312"/>
            <a:chOff x="7120362" y="3931169"/>
            <a:chExt cx="1780309" cy="710312"/>
          </a:xfrm>
        </p:grpSpPr>
        <p:sp>
          <p:nvSpPr>
            <p:cNvPr id="53" name="文本框 52"/>
            <p:cNvSpPr txBox="1"/>
            <p:nvPr/>
          </p:nvSpPr>
          <p:spPr>
            <a:xfrm>
              <a:off x="7305713" y="3931169"/>
              <a:ext cx="14607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添加</a:t>
              </a:r>
              <a:r>
                <a:rPr lang="zh-CN" altLang="en-US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标题</a:t>
              </a: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三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120362" y="4158144"/>
              <a:ext cx="1780309" cy="483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单击此处添加文字，添加具体文字内容，您的说明文字在</a:t>
              </a:r>
            </a:p>
          </p:txBody>
        </p:sp>
      </p:grpSp>
      <p:grpSp>
        <p:nvGrpSpPr>
          <p:cNvPr id="26" name="Group 2"/>
          <p:cNvGrpSpPr/>
          <p:nvPr/>
        </p:nvGrpSpPr>
        <p:grpSpPr>
          <a:xfrm>
            <a:off x="182167" y="469198"/>
            <a:ext cx="2554774" cy="4748718"/>
            <a:chOff x="1125293" y="1739462"/>
            <a:chExt cx="2444532" cy="4780420"/>
          </a:xfrm>
        </p:grpSpPr>
        <p:pic>
          <p:nvPicPr>
            <p:cNvPr id="27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5293" y="1739462"/>
              <a:ext cx="2444532" cy="4780420"/>
            </a:xfrm>
            <a:prstGeom prst="rect">
              <a:avLst/>
            </a:prstGeom>
          </p:spPr>
        </p:pic>
        <p:sp>
          <p:nvSpPr>
            <p:cNvPr id="28" name="Rectangle 17"/>
            <p:cNvSpPr/>
            <p:nvPr/>
          </p:nvSpPr>
          <p:spPr>
            <a:xfrm>
              <a:off x="1669774" y="2389868"/>
              <a:ext cx="1544655" cy="2817740"/>
            </a:xfrm>
            <a:custGeom>
              <a:avLst/>
              <a:gdLst>
                <a:gd name="connsiteX0" fmla="*/ 0 w 1470206"/>
                <a:gd name="connsiteY0" fmla="*/ 0 h 2784028"/>
                <a:gd name="connsiteX1" fmla="*/ 1470206 w 1470206"/>
                <a:gd name="connsiteY1" fmla="*/ 0 h 2784028"/>
                <a:gd name="connsiteX2" fmla="*/ 1470206 w 1470206"/>
                <a:gd name="connsiteY2" fmla="*/ 2784028 h 2784028"/>
                <a:gd name="connsiteX3" fmla="*/ 0 w 1470206"/>
                <a:gd name="connsiteY3" fmla="*/ 2784028 h 2784028"/>
                <a:gd name="connsiteX4" fmla="*/ 0 w 1470206"/>
                <a:gd name="connsiteY4" fmla="*/ 0 h 2784028"/>
                <a:gd name="connsiteX0" fmla="*/ 0 w 1470206"/>
                <a:gd name="connsiteY0" fmla="*/ 0 h 2784028"/>
                <a:gd name="connsiteX1" fmla="*/ 1470206 w 1470206"/>
                <a:gd name="connsiteY1" fmla="*/ 198783 h 2784028"/>
                <a:gd name="connsiteX2" fmla="*/ 1470206 w 1470206"/>
                <a:gd name="connsiteY2" fmla="*/ 2784028 h 2784028"/>
                <a:gd name="connsiteX3" fmla="*/ 0 w 1470206"/>
                <a:gd name="connsiteY3" fmla="*/ 2784028 h 2784028"/>
                <a:gd name="connsiteX4" fmla="*/ 0 w 1470206"/>
                <a:gd name="connsiteY4" fmla="*/ 0 h 2784028"/>
                <a:gd name="connsiteX0" fmla="*/ 0 w 1470206"/>
                <a:gd name="connsiteY0" fmla="*/ 0 h 2784028"/>
                <a:gd name="connsiteX1" fmla="*/ 1470206 w 1470206"/>
                <a:gd name="connsiteY1" fmla="*/ 198783 h 2784028"/>
                <a:gd name="connsiteX2" fmla="*/ 1470206 w 1470206"/>
                <a:gd name="connsiteY2" fmla="*/ 2784028 h 2784028"/>
                <a:gd name="connsiteX3" fmla="*/ 0 w 1470206"/>
                <a:gd name="connsiteY3" fmla="*/ 2784028 h 2784028"/>
                <a:gd name="connsiteX4" fmla="*/ 0 w 1470206"/>
                <a:gd name="connsiteY4" fmla="*/ 0 h 2784028"/>
                <a:gd name="connsiteX0" fmla="*/ 9939 w 1480145"/>
                <a:gd name="connsiteY0" fmla="*/ 0 h 2784028"/>
                <a:gd name="connsiteX1" fmla="*/ 1480145 w 1480145"/>
                <a:gd name="connsiteY1" fmla="*/ 198783 h 2784028"/>
                <a:gd name="connsiteX2" fmla="*/ 1480145 w 1480145"/>
                <a:gd name="connsiteY2" fmla="*/ 2784028 h 2784028"/>
                <a:gd name="connsiteX3" fmla="*/ 0 w 1480145"/>
                <a:gd name="connsiteY3" fmla="*/ 2704515 h 2784028"/>
                <a:gd name="connsiteX4" fmla="*/ 9939 w 1480145"/>
                <a:gd name="connsiteY4" fmla="*/ 0 h 2784028"/>
                <a:gd name="connsiteX0" fmla="*/ 9939 w 1480145"/>
                <a:gd name="connsiteY0" fmla="*/ 0 h 2784028"/>
                <a:gd name="connsiteX1" fmla="*/ 1480145 w 1480145"/>
                <a:gd name="connsiteY1" fmla="*/ 198783 h 2784028"/>
                <a:gd name="connsiteX2" fmla="*/ 1480145 w 1480145"/>
                <a:gd name="connsiteY2" fmla="*/ 2784028 h 2784028"/>
                <a:gd name="connsiteX3" fmla="*/ 0 w 1480145"/>
                <a:gd name="connsiteY3" fmla="*/ 2744272 h 2784028"/>
                <a:gd name="connsiteX4" fmla="*/ 9939 w 1480145"/>
                <a:gd name="connsiteY4" fmla="*/ 0 h 2784028"/>
                <a:gd name="connsiteX0" fmla="*/ 19878 w 1480145"/>
                <a:gd name="connsiteY0" fmla="*/ 0 h 2793971"/>
                <a:gd name="connsiteX1" fmla="*/ 1480145 w 1480145"/>
                <a:gd name="connsiteY1" fmla="*/ 208726 h 2793971"/>
                <a:gd name="connsiteX2" fmla="*/ 1480145 w 1480145"/>
                <a:gd name="connsiteY2" fmla="*/ 2793971 h 2793971"/>
                <a:gd name="connsiteX3" fmla="*/ 0 w 1480145"/>
                <a:gd name="connsiteY3" fmla="*/ 2754215 h 2793971"/>
                <a:gd name="connsiteX4" fmla="*/ 19878 w 1480145"/>
                <a:gd name="connsiteY4" fmla="*/ 0 h 2793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0145" h="2793971">
                  <a:moveTo>
                    <a:pt x="19878" y="0"/>
                  </a:moveTo>
                  <a:lnTo>
                    <a:pt x="1480145" y="208726"/>
                  </a:lnTo>
                  <a:lnTo>
                    <a:pt x="1480145" y="2793971"/>
                  </a:lnTo>
                  <a:lnTo>
                    <a:pt x="0" y="2754215"/>
                  </a:lnTo>
                  <a:lnTo>
                    <a:pt x="19878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3047228823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4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50"/>
                            </p:stCondLst>
                            <p:childTnLst>
                              <p:par>
                                <p:cTn id="4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5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6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8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00"/>
                            </p:stCondLst>
                            <p:childTnLst>
                              <p:par>
                                <p:cTn id="6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1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3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650"/>
                            </p:stCondLst>
                            <p:childTnLst>
                              <p:par>
                                <p:cTn id="7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1" y="1525839"/>
            <a:ext cx="2803885" cy="27072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903822" y="1495003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01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488719" y="1575352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4497913" y="1525839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03822" y="2227849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02 </a:t>
            </a:r>
            <a:endParaRPr lang="zh-CN" altLang="en-US" sz="24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488719" y="2308198"/>
            <a:ext cx="0" cy="3240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497913" y="2258685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03822" y="2970065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03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488719" y="3050414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497913" y="3000901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03822" y="3712281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04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488719" y="3792630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497913" y="3743117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37336" y="253020"/>
            <a:ext cx="3229881" cy="584775"/>
            <a:chOff x="437336" y="253020"/>
            <a:chExt cx="3229881" cy="584775"/>
          </a:xfrm>
        </p:grpSpPr>
        <p:sp>
          <p:nvSpPr>
            <p:cNvPr id="41" name="文本框 38"/>
            <p:cNvSpPr txBox="1"/>
            <p:nvPr/>
          </p:nvSpPr>
          <p:spPr bwMode="auto">
            <a:xfrm>
              <a:off x="1442739" y="374404"/>
              <a:ext cx="2224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Mongolian Baiti" panose="03000500000000000000" pitchFamily="66" charset="0"/>
                </a:rPr>
                <a:t>CONTENTS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Mongolian Baiti" panose="03000500000000000000" pitchFamily="66" charset="0"/>
              </a:endParaRPr>
            </a:p>
          </p:txBody>
        </p:sp>
        <p:sp>
          <p:nvSpPr>
            <p:cNvPr id="42" name="文本框 11"/>
            <p:cNvSpPr txBox="1"/>
            <p:nvPr/>
          </p:nvSpPr>
          <p:spPr bwMode="auto">
            <a:xfrm>
              <a:off x="437336" y="253020"/>
              <a:ext cx="1005403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6693894" y="1722082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549980" y="926246"/>
            <a:ext cx="806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7713521" y="1532610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713521" y="2265456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P09 </a:t>
            </a:r>
            <a:endParaRPr lang="zh-CN" altLang="en-US" sz="1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713521" y="3007672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713521" y="3749888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P19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6680035" y="2479498"/>
            <a:ext cx="1044000" cy="0"/>
          </a:xfrm>
          <a:prstGeom prst="line">
            <a:avLst/>
          </a:prstGeom>
          <a:ln w="127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6680035" y="3195663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6680035" y="3966830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9044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550"/>
                            </p:stCondLst>
                            <p:childTnLst>
                              <p:par>
                                <p:cTn id="10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3" grpId="1"/>
      <p:bldP spid="25" grpId="0"/>
      <p:bldP spid="25" grpId="1"/>
      <p:bldP spid="26" grpId="0"/>
      <p:bldP spid="28" grpId="0"/>
      <p:bldP spid="38" grpId="0"/>
      <p:bldP spid="40" grpId="0"/>
      <p:bldP spid="45" grpId="0"/>
      <p:bldP spid="46" grpId="0"/>
      <p:bldP spid="46" grpId="1"/>
      <p:bldP spid="47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2771800" y="2286620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771800" y="3154192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771800" y="4043150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8583" y="3052705"/>
            <a:ext cx="1602178" cy="640871"/>
            <a:chOff x="818583" y="3264737"/>
            <a:chExt cx="1602178" cy="640871"/>
          </a:xfrm>
        </p:grpSpPr>
        <p:sp>
          <p:nvSpPr>
            <p:cNvPr id="16" name="任意多边形 15"/>
            <p:cNvSpPr/>
            <p:nvPr/>
          </p:nvSpPr>
          <p:spPr>
            <a:xfrm>
              <a:off x="818583" y="3264737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18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添加文字</a:t>
              </a:r>
              <a:endParaRPr lang="en-US" altLang="zh-CN" sz="900" dirty="0">
                <a:solidFill>
                  <a:schemeClr val="bg1"/>
                </a:solidFill>
              </a:endParaRPr>
            </a:p>
          </p:txBody>
        </p:sp>
        <p:sp>
          <p:nvSpPr>
            <p:cNvPr id="20" name="MH_Other_4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1472360" y="3383005"/>
              <a:ext cx="294624" cy="210447"/>
            </a:xfrm>
            <a:custGeom>
              <a:avLst/>
              <a:gdLst>
                <a:gd name="T0" fmla="*/ 1091648 w 2509838"/>
                <a:gd name="T1" fmla="*/ 1608111 h 1787526"/>
                <a:gd name="T2" fmla="*/ 1364673 w 2509838"/>
                <a:gd name="T3" fmla="*/ 1644625 h 1787526"/>
                <a:gd name="T4" fmla="*/ 1419551 w 2509838"/>
                <a:gd name="T5" fmla="*/ 1603152 h 1787526"/>
                <a:gd name="T6" fmla="*/ 2438407 w 2509838"/>
                <a:gd name="T7" fmla="*/ 1567539 h 1787526"/>
                <a:gd name="T8" fmla="*/ 2487842 w 2509838"/>
                <a:gd name="T9" fmla="*/ 1592108 h 1787526"/>
                <a:gd name="T10" fmla="*/ 2509611 w 2509838"/>
                <a:gd name="T11" fmla="*/ 1640568 h 1787526"/>
                <a:gd name="T12" fmla="*/ 2495552 w 2509838"/>
                <a:gd name="T13" fmla="*/ 1753040 h 1787526"/>
                <a:gd name="T14" fmla="*/ 2450426 w 2509838"/>
                <a:gd name="T15" fmla="*/ 1783920 h 1787526"/>
                <a:gd name="T16" fmla="*/ 55558 w 2509838"/>
                <a:gd name="T17" fmla="*/ 1782793 h 1787526"/>
                <a:gd name="T18" fmla="*/ 12472 w 2509838"/>
                <a:gd name="T19" fmla="*/ 1750110 h 1787526"/>
                <a:gd name="T20" fmla="*/ 680 w 2509838"/>
                <a:gd name="T21" fmla="*/ 1636736 h 1787526"/>
                <a:gd name="T22" fmla="*/ 24717 w 2509838"/>
                <a:gd name="T23" fmla="*/ 1589628 h 1787526"/>
                <a:gd name="T24" fmla="*/ 75740 w 2509838"/>
                <a:gd name="T25" fmla="*/ 1567089 h 1787526"/>
                <a:gd name="T26" fmla="*/ 933501 w 2509838"/>
                <a:gd name="T27" fmla="*/ 749091 h 1787526"/>
                <a:gd name="T28" fmla="*/ 932155 w 2509838"/>
                <a:gd name="T29" fmla="*/ 1160902 h 1787526"/>
                <a:gd name="T30" fmla="*/ 829865 w 2509838"/>
                <a:gd name="T31" fmla="*/ 1167944 h 1787526"/>
                <a:gd name="T32" fmla="*/ 814387 w 2509838"/>
                <a:gd name="T33" fmla="*/ 760448 h 1787526"/>
                <a:gd name="T34" fmla="*/ 837043 w 2509838"/>
                <a:gd name="T35" fmla="*/ 738188 h 1787526"/>
                <a:gd name="T36" fmla="*/ 1416304 w 2509838"/>
                <a:gd name="T37" fmla="*/ 686474 h 1787526"/>
                <a:gd name="T38" fmla="*/ 1412034 w 2509838"/>
                <a:gd name="T39" fmla="*/ 1161601 h 1787526"/>
                <a:gd name="T40" fmla="*/ 1308659 w 2509838"/>
                <a:gd name="T41" fmla="*/ 1166588 h 1787526"/>
                <a:gd name="T42" fmla="*/ 1296074 w 2509838"/>
                <a:gd name="T43" fmla="*/ 694181 h 1787526"/>
                <a:gd name="T44" fmla="*/ 988416 w 2509838"/>
                <a:gd name="T45" fmla="*/ 671513 h 1787526"/>
                <a:gd name="T46" fmla="*/ 1088565 w 2509838"/>
                <a:gd name="T47" fmla="*/ 688968 h 1787526"/>
                <a:gd name="T48" fmla="*/ 1081281 w 2509838"/>
                <a:gd name="T49" fmla="*/ 1163414 h 1787526"/>
                <a:gd name="T50" fmla="*/ 976581 w 2509838"/>
                <a:gd name="T51" fmla="*/ 1165228 h 1787526"/>
                <a:gd name="T52" fmla="*/ 966338 w 2509838"/>
                <a:gd name="T53" fmla="*/ 691461 h 1787526"/>
                <a:gd name="T54" fmla="*/ 1546133 w 2509838"/>
                <a:gd name="T55" fmla="*/ 590550 h 1787526"/>
                <a:gd name="T56" fmla="*/ 1571170 w 2509838"/>
                <a:gd name="T57" fmla="*/ 617105 h 1787526"/>
                <a:gd name="T58" fmla="*/ 1558196 w 2509838"/>
                <a:gd name="T59" fmla="*/ 1165903 h 1787526"/>
                <a:gd name="T60" fmla="*/ 1453496 w 2509838"/>
                <a:gd name="T61" fmla="*/ 1160229 h 1787526"/>
                <a:gd name="T62" fmla="*/ 1449399 w 2509838"/>
                <a:gd name="T63" fmla="*/ 608026 h 1787526"/>
                <a:gd name="T64" fmla="*/ 1229322 w 2509838"/>
                <a:gd name="T65" fmla="*/ 590777 h 1787526"/>
                <a:gd name="T66" fmla="*/ 1252538 w 2509838"/>
                <a:gd name="T67" fmla="*/ 620282 h 1787526"/>
                <a:gd name="T68" fmla="*/ 1236833 w 2509838"/>
                <a:gd name="T69" fmla="*/ 1167492 h 1787526"/>
                <a:gd name="T70" fmla="*/ 1132815 w 2509838"/>
                <a:gd name="T71" fmla="*/ 1157959 h 1787526"/>
                <a:gd name="T72" fmla="*/ 1131450 w 2509838"/>
                <a:gd name="T73" fmla="*/ 605303 h 1787526"/>
                <a:gd name="T74" fmla="*/ 1713065 w 2509838"/>
                <a:gd name="T75" fmla="*/ 508680 h 1787526"/>
                <a:gd name="T76" fmla="*/ 1733550 w 2509838"/>
                <a:gd name="T77" fmla="*/ 545860 h 1787526"/>
                <a:gd name="T78" fmla="*/ 1715797 w 2509838"/>
                <a:gd name="T79" fmla="*/ 1168174 h 1787526"/>
                <a:gd name="T80" fmla="*/ 1612689 w 2509838"/>
                <a:gd name="T81" fmla="*/ 1153438 h 1787526"/>
                <a:gd name="T82" fmla="*/ 1614055 w 2509838"/>
                <a:gd name="T83" fmla="*/ 521829 h 1787526"/>
                <a:gd name="T84" fmla="*/ 1733550 w 2509838"/>
                <a:gd name="T85" fmla="*/ 464215 h 1787526"/>
                <a:gd name="T86" fmla="*/ 1501548 w 2509838"/>
                <a:gd name="T87" fmla="*/ 379141 h 1787526"/>
                <a:gd name="T88" fmla="*/ 188232 w 2509838"/>
                <a:gd name="T89" fmla="*/ 103187 h 1787526"/>
                <a:gd name="T90" fmla="*/ 158976 w 2509838"/>
                <a:gd name="T91" fmla="*/ 139700 h 1787526"/>
                <a:gd name="T92" fmla="*/ 160110 w 2509838"/>
                <a:gd name="T93" fmla="*/ 1353684 h 1787526"/>
                <a:gd name="T94" fmla="*/ 191407 w 2509838"/>
                <a:gd name="T95" fmla="*/ 1389063 h 1787526"/>
                <a:gd name="T96" fmla="*/ 2288041 w 2509838"/>
                <a:gd name="T97" fmla="*/ 1398588 h 1787526"/>
                <a:gd name="T98" fmla="*/ 2332945 w 2509838"/>
                <a:gd name="T99" fmla="*/ 1378857 h 1787526"/>
                <a:gd name="T100" fmla="*/ 2354036 w 2509838"/>
                <a:gd name="T101" fmla="*/ 1337129 h 1787526"/>
                <a:gd name="T102" fmla="*/ 2343830 w 2509838"/>
                <a:gd name="T103" fmla="*/ 124505 h 1787526"/>
                <a:gd name="T104" fmla="*/ 2305957 w 2509838"/>
                <a:gd name="T105" fmla="*/ 95704 h 1787526"/>
                <a:gd name="T106" fmla="*/ 2436813 w 2509838"/>
                <a:gd name="T107" fmla="*/ 680 h 1787526"/>
                <a:gd name="T108" fmla="*/ 2486479 w 2509838"/>
                <a:gd name="T109" fmla="*/ 25400 h 1787526"/>
                <a:gd name="T110" fmla="*/ 2508250 w 2509838"/>
                <a:gd name="T111" fmla="*/ 74159 h 1787526"/>
                <a:gd name="T112" fmla="*/ 2493963 w 2509838"/>
                <a:gd name="T113" fmla="*/ 1455965 h 1787526"/>
                <a:gd name="T114" fmla="*/ 2449286 w 2509838"/>
                <a:gd name="T115" fmla="*/ 1487034 h 1787526"/>
                <a:gd name="T116" fmla="*/ 57150 w 2509838"/>
                <a:gd name="T117" fmla="*/ 1485674 h 1787526"/>
                <a:gd name="T118" fmla="*/ 13833 w 2509838"/>
                <a:gd name="T119" fmla="*/ 1452790 h 1787526"/>
                <a:gd name="T120" fmla="*/ 2041 w 2509838"/>
                <a:gd name="T121" fmla="*/ 70304 h 1787526"/>
                <a:gd name="T122" fmla="*/ 26307 w 2509838"/>
                <a:gd name="T123" fmla="*/ 22905 h 1787526"/>
                <a:gd name="T124" fmla="*/ 77333 w 2509838"/>
                <a:gd name="T125" fmla="*/ 227 h 1787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09838" h="1787526">
                  <a:moveTo>
                    <a:pt x="80048" y="1566863"/>
                  </a:moveTo>
                  <a:lnTo>
                    <a:pt x="84357" y="1566863"/>
                  </a:lnTo>
                  <a:lnTo>
                    <a:pt x="1096637" y="1566863"/>
                  </a:lnTo>
                  <a:lnTo>
                    <a:pt x="1094823" y="1569568"/>
                  </a:lnTo>
                  <a:lnTo>
                    <a:pt x="1093235" y="1572498"/>
                  </a:lnTo>
                  <a:lnTo>
                    <a:pt x="1092102" y="1575879"/>
                  </a:lnTo>
                  <a:lnTo>
                    <a:pt x="1090968" y="1579035"/>
                  </a:lnTo>
                  <a:lnTo>
                    <a:pt x="1090287" y="1582415"/>
                  </a:lnTo>
                  <a:lnTo>
                    <a:pt x="1089607" y="1585571"/>
                  </a:lnTo>
                  <a:lnTo>
                    <a:pt x="1089380" y="1589177"/>
                  </a:lnTo>
                  <a:lnTo>
                    <a:pt x="1089154" y="1592558"/>
                  </a:lnTo>
                  <a:lnTo>
                    <a:pt x="1089380" y="1597968"/>
                  </a:lnTo>
                  <a:lnTo>
                    <a:pt x="1090287" y="1603152"/>
                  </a:lnTo>
                  <a:lnTo>
                    <a:pt x="1091648" y="1608111"/>
                  </a:lnTo>
                  <a:lnTo>
                    <a:pt x="1093689" y="1612844"/>
                  </a:lnTo>
                  <a:lnTo>
                    <a:pt x="1095957" y="1617352"/>
                  </a:lnTo>
                  <a:lnTo>
                    <a:pt x="1098678" y="1621634"/>
                  </a:lnTo>
                  <a:lnTo>
                    <a:pt x="1101853" y="1625692"/>
                  </a:lnTo>
                  <a:lnTo>
                    <a:pt x="1105481" y="1629523"/>
                  </a:lnTo>
                  <a:lnTo>
                    <a:pt x="1109563" y="1632679"/>
                  </a:lnTo>
                  <a:lnTo>
                    <a:pt x="1113871" y="1635834"/>
                  </a:lnTo>
                  <a:lnTo>
                    <a:pt x="1118633" y="1638314"/>
                  </a:lnTo>
                  <a:lnTo>
                    <a:pt x="1123395" y="1640568"/>
                  </a:lnTo>
                  <a:lnTo>
                    <a:pt x="1128611" y="1642371"/>
                  </a:lnTo>
                  <a:lnTo>
                    <a:pt x="1134053" y="1643498"/>
                  </a:lnTo>
                  <a:lnTo>
                    <a:pt x="1139496" y="1644174"/>
                  </a:lnTo>
                  <a:lnTo>
                    <a:pt x="1145391" y="1644625"/>
                  </a:lnTo>
                  <a:lnTo>
                    <a:pt x="1364673" y="1644625"/>
                  </a:lnTo>
                  <a:lnTo>
                    <a:pt x="1370343" y="1644174"/>
                  </a:lnTo>
                  <a:lnTo>
                    <a:pt x="1376012" y="1643498"/>
                  </a:lnTo>
                  <a:lnTo>
                    <a:pt x="1381227" y="1642371"/>
                  </a:lnTo>
                  <a:lnTo>
                    <a:pt x="1386443" y="1640568"/>
                  </a:lnTo>
                  <a:lnTo>
                    <a:pt x="1391432" y="1638314"/>
                  </a:lnTo>
                  <a:lnTo>
                    <a:pt x="1396194" y="1635834"/>
                  </a:lnTo>
                  <a:lnTo>
                    <a:pt x="1400502" y="1632679"/>
                  </a:lnTo>
                  <a:lnTo>
                    <a:pt x="1404357" y="1629523"/>
                  </a:lnTo>
                  <a:lnTo>
                    <a:pt x="1407986" y="1625692"/>
                  </a:lnTo>
                  <a:lnTo>
                    <a:pt x="1411160" y="1621634"/>
                  </a:lnTo>
                  <a:lnTo>
                    <a:pt x="1414108" y="1617352"/>
                  </a:lnTo>
                  <a:lnTo>
                    <a:pt x="1416376" y="1612844"/>
                  </a:lnTo>
                  <a:lnTo>
                    <a:pt x="1418417" y="1608111"/>
                  </a:lnTo>
                  <a:lnTo>
                    <a:pt x="1419551" y="1603152"/>
                  </a:lnTo>
                  <a:lnTo>
                    <a:pt x="1420684" y="1597968"/>
                  </a:lnTo>
                  <a:lnTo>
                    <a:pt x="1420911" y="1592558"/>
                  </a:lnTo>
                  <a:lnTo>
                    <a:pt x="1420684" y="1589177"/>
                  </a:lnTo>
                  <a:lnTo>
                    <a:pt x="1420231" y="1585571"/>
                  </a:lnTo>
                  <a:lnTo>
                    <a:pt x="1419551" y="1582415"/>
                  </a:lnTo>
                  <a:lnTo>
                    <a:pt x="1418870" y="1579035"/>
                  </a:lnTo>
                  <a:lnTo>
                    <a:pt x="1417737" y="1575879"/>
                  </a:lnTo>
                  <a:lnTo>
                    <a:pt x="1416603" y="1572498"/>
                  </a:lnTo>
                  <a:lnTo>
                    <a:pt x="1415015" y="1569568"/>
                  </a:lnTo>
                  <a:lnTo>
                    <a:pt x="1413201" y="1566863"/>
                  </a:lnTo>
                  <a:lnTo>
                    <a:pt x="2425481" y="1566863"/>
                  </a:lnTo>
                  <a:lnTo>
                    <a:pt x="2429790" y="1566863"/>
                  </a:lnTo>
                  <a:lnTo>
                    <a:pt x="2434099" y="1567089"/>
                  </a:lnTo>
                  <a:lnTo>
                    <a:pt x="2438407" y="1567539"/>
                  </a:lnTo>
                  <a:lnTo>
                    <a:pt x="2442489" y="1568216"/>
                  </a:lnTo>
                  <a:lnTo>
                    <a:pt x="2446571" y="1569117"/>
                  </a:lnTo>
                  <a:lnTo>
                    <a:pt x="2450426" y="1570244"/>
                  </a:lnTo>
                  <a:lnTo>
                    <a:pt x="2454507" y="1571596"/>
                  </a:lnTo>
                  <a:lnTo>
                    <a:pt x="2458362" y="1572723"/>
                  </a:lnTo>
                  <a:lnTo>
                    <a:pt x="2462217" y="1574301"/>
                  </a:lnTo>
                  <a:lnTo>
                    <a:pt x="2465619" y="1576104"/>
                  </a:lnTo>
                  <a:lnTo>
                    <a:pt x="2469247" y="1578133"/>
                  </a:lnTo>
                  <a:lnTo>
                    <a:pt x="2472422" y="1580162"/>
                  </a:lnTo>
                  <a:lnTo>
                    <a:pt x="2476050" y="1581965"/>
                  </a:lnTo>
                  <a:lnTo>
                    <a:pt x="2478998" y="1584669"/>
                  </a:lnTo>
                  <a:lnTo>
                    <a:pt x="2482173" y="1586923"/>
                  </a:lnTo>
                  <a:lnTo>
                    <a:pt x="2485121" y="1589628"/>
                  </a:lnTo>
                  <a:lnTo>
                    <a:pt x="2487842" y="1592108"/>
                  </a:lnTo>
                  <a:lnTo>
                    <a:pt x="2490336" y="1595038"/>
                  </a:lnTo>
                  <a:lnTo>
                    <a:pt x="2492831" y="1597968"/>
                  </a:lnTo>
                  <a:lnTo>
                    <a:pt x="2495552" y="1601123"/>
                  </a:lnTo>
                  <a:lnTo>
                    <a:pt x="2497366" y="1604054"/>
                  </a:lnTo>
                  <a:lnTo>
                    <a:pt x="2499407" y="1607434"/>
                  </a:lnTo>
                  <a:lnTo>
                    <a:pt x="2501448" y="1610815"/>
                  </a:lnTo>
                  <a:lnTo>
                    <a:pt x="2503035" y="1614196"/>
                  </a:lnTo>
                  <a:lnTo>
                    <a:pt x="2504623" y="1618028"/>
                  </a:lnTo>
                  <a:lnTo>
                    <a:pt x="2505983" y="1621409"/>
                  </a:lnTo>
                  <a:lnTo>
                    <a:pt x="2507117" y="1625241"/>
                  </a:lnTo>
                  <a:lnTo>
                    <a:pt x="2508024" y="1629073"/>
                  </a:lnTo>
                  <a:lnTo>
                    <a:pt x="2508704" y="1632679"/>
                  </a:lnTo>
                  <a:lnTo>
                    <a:pt x="2509385" y="1636736"/>
                  </a:lnTo>
                  <a:lnTo>
                    <a:pt x="2509611" y="1640568"/>
                  </a:lnTo>
                  <a:lnTo>
                    <a:pt x="2509838" y="1644625"/>
                  </a:lnTo>
                  <a:lnTo>
                    <a:pt x="2509838" y="1709764"/>
                  </a:lnTo>
                  <a:lnTo>
                    <a:pt x="2509611" y="1713822"/>
                  </a:lnTo>
                  <a:lnTo>
                    <a:pt x="2509385" y="1717428"/>
                  </a:lnTo>
                  <a:lnTo>
                    <a:pt x="2508704" y="1721485"/>
                  </a:lnTo>
                  <a:lnTo>
                    <a:pt x="2508024" y="1725317"/>
                  </a:lnTo>
                  <a:lnTo>
                    <a:pt x="2507117" y="1729148"/>
                  </a:lnTo>
                  <a:lnTo>
                    <a:pt x="2505983" y="1732755"/>
                  </a:lnTo>
                  <a:lnTo>
                    <a:pt x="2504623" y="1736361"/>
                  </a:lnTo>
                  <a:lnTo>
                    <a:pt x="2503035" y="1740193"/>
                  </a:lnTo>
                  <a:lnTo>
                    <a:pt x="2501448" y="1743348"/>
                  </a:lnTo>
                  <a:lnTo>
                    <a:pt x="2499407" y="1746955"/>
                  </a:lnTo>
                  <a:lnTo>
                    <a:pt x="2497366" y="1750110"/>
                  </a:lnTo>
                  <a:lnTo>
                    <a:pt x="2495552" y="1753040"/>
                  </a:lnTo>
                  <a:lnTo>
                    <a:pt x="2492831" y="1756421"/>
                  </a:lnTo>
                  <a:lnTo>
                    <a:pt x="2490336" y="1759126"/>
                  </a:lnTo>
                  <a:lnTo>
                    <a:pt x="2487842" y="1762282"/>
                  </a:lnTo>
                  <a:lnTo>
                    <a:pt x="2485121" y="1764761"/>
                  </a:lnTo>
                  <a:lnTo>
                    <a:pt x="2482173" y="1767466"/>
                  </a:lnTo>
                  <a:lnTo>
                    <a:pt x="2478998" y="1769720"/>
                  </a:lnTo>
                  <a:lnTo>
                    <a:pt x="2476050" y="1772199"/>
                  </a:lnTo>
                  <a:lnTo>
                    <a:pt x="2472422" y="1774228"/>
                  </a:lnTo>
                  <a:lnTo>
                    <a:pt x="2469247" y="1776256"/>
                  </a:lnTo>
                  <a:lnTo>
                    <a:pt x="2465619" y="1778285"/>
                  </a:lnTo>
                  <a:lnTo>
                    <a:pt x="2462217" y="1780088"/>
                  </a:lnTo>
                  <a:lnTo>
                    <a:pt x="2458362" y="1781440"/>
                  </a:lnTo>
                  <a:lnTo>
                    <a:pt x="2454507" y="1782793"/>
                  </a:lnTo>
                  <a:lnTo>
                    <a:pt x="2450426" y="1783920"/>
                  </a:lnTo>
                  <a:lnTo>
                    <a:pt x="2446571" y="1785272"/>
                  </a:lnTo>
                  <a:lnTo>
                    <a:pt x="2442489" y="1785948"/>
                  </a:lnTo>
                  <a:lnTo>
                    <a:pt x="2438407" y="1786850"/>
                  </a:lnTo>
                  <a:lnTo>
                    <a:pt x="2434099" y="1787301"/>
                  </a:lnTo>
                  <a:lnTo>
                    <a:pt x="2429790" y="1787526"/>
                  </a:lnTo>
                  <a:lnTo>
                    <a:pt x="2425481" y="1787526"/>
                  </a:lnTo>
                  <a:lnTo>
                    <a:pt x="84357" y="1787526"/>
                  </a:lnTo>
                  <a:lnTo>
                    <a:pt x="80048" y="1787526"/>
                  </a:lnTo>
                  <a:lnTo>
                    <a:pt x="75740" y="1787301"/>
                  </a:lnTo>
                  <a:lnTo>
                    <a:pt x="71431" y="1786850"/>
                  </a:lnTo>
                  <a:lnTo>
                    <a:pt x="67349" y="1785948"/>
                  </a:lnTo>
                  <a:lnTo>
                    <a:pt x="63494" y="1785272"/>
                  </a:lnTo>
                  <a:lnTo>
                    <a:pt x="59413" y="1783920"/>
                  </a:lnTo>
                  <a:lnTo>
                    <a:pt x="55558" y="1782793"/>
                  </a:lnTo>
                  <a:lnTo>
                    <a:pt x="51476" y="1781440"/>
                  </a:lnTo>
                  <a:lnTo>
                    <a:pt x="48074" y="1780088"/>
                  </a:lnTo>
                  <a:lnTo>
                    <a:pt x="44219" y="1778285"/>
                  </a:lnTo>
                  <a:lnTo>
                    <a:pt x="40591" y="1776256"/>
                  </a:lnTo>
                  <a:lnTo>
                    <a:pt x="37416" y="1774228"/>
                  </a:lnTo>
                  <a:lnTo>
                    <a:pt x="33788" y="1772199"/>
                  </a:lnTo>
                  <a:lnTo>
                    <a:pt x="30840" y="1769720"/>
                  </a:lnTo>
                  <a:lnTo>
                    <a:pt x="27892" y="1767466"/>
                  </a:lnTo>
                  <a:lnTo>
                    <a:pt x="24717" y="1764761"/>
                  </a:lnTo>
                  <a:lnTo>
                    <a:pt x="21996" y="1762282"/>
                  </a:lnTo>
                  <a:lnTo>
                    <a:pt x="19502" y="1759126"/>
                  </a:lnTo>
                  <a:lnTo>
                    <a:pt x="17007" y="1756421"/>
                  </a:lnTo>
                  <a:lnTo>
                    <a:pt x="14513" y="1753040"/>
                  </a:lnTo>
                  <a:lnTo>
                    <a:pt x="12472" y="1750110"/>
                  </a:lnTo>
                  <a:lnTo>
                    <a:pt x="10431" y="1746955"/>
                  </a:lnTo>
                  <a:lnTo>
                    <a:pt x="8390" y="1743348"/>
                  </a:lnTo>
                  <a:lnTo>
                    <a:pt x="6803" y="1740193"/>
                  </a:lnTo>
                  <a:lnTo>
                    <a:pt x="5442" y="1736361"/>
                  </a:lnTo>
                  <a:lnTo>
                    <a:pt x="3855" y="1732755"/>
                  </a:lnTo>
                  <a:lnTo>
                    <a:pt x="2948" y="1729148"/>
                  </a:lnTo>
                  <a:lnTo>
                    <a:pt x="1814" y="1725317"/>
                  </a:lnTo>
                  <a:lnTo>
                    <a:pt x="1134" y="1721485"/>
                  </a:lnTo>
                  <a:lnTo>
                    <a:pt x="680" y="1717428"/>
                  </a:lnTo>
                  <a:lnTo>
                    <a:pt x="227" y="1713822"/>
                  </a:lnTo>
                  <a:lnTo>
                    <a:pt x="0" y="1709764"/>
                  </a:lnTo>
                  <a:lnTo>
                    <a:pt x="0" y="1644625"/>
                  </a:lnTo>
                  <a:lnTo>
                    <a:pt x="227" y="1640568"/>
                  </a:lnTo>
                  <a:lnTo>
                    <a:pt x="680" y="1636736"/>
                  </a:lnTo>
                  <a:lnTo>
                    <a:pt x="1134" y="1632679"/>
                  </a:lnTo>
                  <a:lnTo>
                    <a:pt x="1814" y="1629073"/>
                  </a:lnTo>
                  <a:lnTo>
                    <a:pt x="2948" y="1625241"/>
                  </a:lnTo>
                  <a:lnTo>
                    <a:pt x="3855" y="1621409"/>
                  </a:lnTo>
                  <a:lnTo>
                    <a:pt x="5442" y="1618028"/>
                  </a:lnTo>
                  <a:lnTo>
                    <a:pt x="6803" y="1614196"/>
                  </a:lnTo>
                  <a:lnTo>
                    <a:pt x="8390" y="1610815"/>
                  </a:lnTo>
                  <a:lnTo>
                    <a:pt x="10431" y="1607434"/>
                  </a:lnTo>
                  <a:lnTo>
                    <a:pt x="12472" y="1604054"/>
                  </a:lnTo>
                  <a:lnTo>
                    <a:pt x="14513" y="1601123"/>
                  </a:lnTo>
                  <a:lnTo>
                    <a:pt x="17007" y="1597968"/>
                  </a:lnTo>
                  <a:lnTo>
                    <a:pt x="19502" y="1595038"/>
                  </a:lnTo>
                  <a:lnTo>
                    <a:pt x="21996" y="1592108"/>
                  </a:lnTo>
                  <a:lnTo>
                    <a:pt x="24717" y="1589628"/>
                  </a:lnTo>
                  <a:lnTo>
                    <a:pt x="27892" y="1586923"/>
                  </a:lnTo>
                  <a:lnTo>
                    <a:pt x="30840" y="1584669"/>
                  </a:lnTo>
                  <a:lnTo>
                    <a:pt x="33788" y="1581965"/>
                  </a:lnTo>
                  <a:lnTo>
                    <a:pt x="37416" y="1580162"/>
                  </a:lnTo>
                  <a:lnTo>
                    <a:pt x="40591" y="1578133"/>
                  </a:lnTo>
                  <a:lnTo>
                    <a:pt x="44219" y="1576104"/>
                  </a:lnTo>
                  <a:lnTo>
                    <a:pt x="48074" y="1574301"/>
                  </a:lnTo>
                  <a:lnTo>
                    <a:pt x="51476" y="1572723"/>
                  </a:lnTo>
                  <a:lnTo>
                    <a:pt x="55558" y="1571596"/>
                  </a:lnTo>
                  <a:lnTo>
                    <a:pt x="59413" y="1570244"/>
                  </a:lnTo>
                  <a:lnTo>
                    <a:pt x="63494" y="1569117"/>
                  </a:lnTo>
                  <a:lnTo>
                    <a:pt x="67349" y="1568216"/>
                  </a:lnTo>
                  <a:lnTo>
                    <a:pt x="71431" y="1567539"/>
                  </a:lnTo>
                  <a:lnTo>
                    <a:pt x="75740" y="1567089"/>
                  </a:lnTo>
                  <a:lnTo>
                    <a:pt x="80048" y="1566863"/>
                  </a:lnTo>
                  <a:close/>
                  <a:moveTo>
                    <a:pt x="837043" y="738188"/>
                  </a:moveTo>
                  <a:lnTo>
                    <a:pt x="839735" y="738188"/>
                  </a:lnTo>
                  <a:lnTo>
                    <a:pt x="912639" y="738188"/>
                  </a:lnTo>
                  <a:lnTo>
                    <a:pt x="915107" y="738188"/>
                  </a:lnTo>
                  <a:lnTo>
                    <a:pt x="917575" y="738870"/>
                  </a:lnTo>
                  <a:lnTo>
                    <a:pt x="920042" y="739324"/>
                  </a:lnTo>
                  <a:lnTo>
                    <a:pt x="922285" y="740232"/>
                  </a:lnTo>
                  <a:lnTo>
                    <a:pt x="924529" y="741368"/>
                  </a:lnTo>
                  <a:lnTo>
                    <a:pt x="926772" y="742504"/>
                  </a:lnTo>
                  <a:lnTo>
                    <a:pt x="928791" y="743867"/>
                  </a:lnTo>
                  <a:lnTo>
                    <a:pt x="930585" y="745684"/>
                  </a:lnTo>
                  <a:lnTo>
                    <a:pt x="932155" y="747047"/>
                  </a:lnTo>
                  <a:lnTo>
                    <a:pt x="933501" y="749091"/>
                  </a:lnTo>
                  <a:lnTo>
                    <a:pt x="934847" y="751135"/>
                  </a:lnTo>
                  <a:lnTo>
                    <a:pt x="936193" y="753407"/>
                  </a:lnTo>
                  <a:lnTo>
                    <a:pt x="936866" y="755678"/>
                  </a:lnTo>
                  <a:lnTo>
                    <a:pt x="937315" y="757950"/>
                  </a:lnTo>
                  <a:lnTo>
                    <a:pt x="937763" y="760448"/>
                  </a:lnTo>
                  <a:lnTo>
                    <a:pt x="938212" y="762947"/>
                  </a:lnTo>
                  <a:lnTo>
                    <a:pt x="938212" y="1145229"/>
                  </a:lnTo>
                  <a:lnTo>
                    <a:pt x="937763" y="1147728"/>
                  </a:lnTo>
                  <a:lnTo>
                    <a:pt x="937315" y="1150227"/>
                  </a:lnTo>
                  <a:lnTo>
                    <a:pt x="936866" y="1152498"/>
                  </a:lnTo>
                  <a:lnTo>
                    <a:pt x="936193" y="1154770"/>
                  </a:lnTo>
                  <a:lnTo>
                    <a:pt x="934847" y="1157041"/>
                  </a:lnTo>
                  <a:lnTo>
                    <a:pt x="933501" y="1159085"/>
                  </a:lnTo>
                  <a:lnTo>
                    <a:pt x="932155" y="1160902"/>
                  </a:lnTo>
                  <a:lnTo>
                    <a:pt x="930585" y="1162720"/>
                  </a:lnTo>
                  <a:lnTo>
                    <a:pt x="928791" y="1164537"/>
                  </a:lnTo>
                  <a:lnTo>
                    <a:pt x="926772" y="1165672"/>
                  </a:lnTo>
                  <a:lnTo>
                    <a:pt x="924529" y="1167035"/>
                  </a:lnTo>
                  <a:lnTo>
                    <a:pt x="922285" y="1167944"/>
                  </a:lnTo>
                  <a:lnTo>
                    <a:pt x="920042" y="1168852"/>
                  </a:lnTo>
                  <a:lnTo>
                    <a:pt x="917575" y="1169534"/>
                  </a:lnTo>
                  <a:lnTo>
                    <a:pt x="915107" y="1169761"/>
                  </a:lnTo>
                  <a:lnTo>
                    <a:pt x="912639" y="1169988"/>
                  </a:lnTo>
                  <a:lnTo>
                    <a:pt x="839735" y="1169988"/>
                  </a:lnTo>
                  <a:lnTo>
                    <a:pt x="837043" y="1169761"/>
                  </a:lnTo>
                  <a:lnTo>
                    <a:pt x="834576" y="1169534"/>
                  </a:lnTo>
                  <a:lnTo>
                    <a:pt x="832108" y="1168852"/>
                  </a:lnTo>
                  <a:lnTo>
                    <a:pt x="829865" y="1167944"/>
                  </a:lnTo>
                  <a:lnTo>
                    <a:pt x="827622" y="1167035"/>
                  </a:lnTo>
                  <a:lnTo>
                    <a:pt x="825603" y="1165672"/>
                  </a:lnTo>
                  <a:lnTo>
                    <a:pt x="823584" y="1164537"/>
                  </a:lnTo>
                  <a:lnTo>
                    <a:pt x="821790" y="1162720"/>
                  </a:lnTo>
                  <a:lnTo>
                    <a:pt x="819995" y="1160902"/>
                  </a:lnTo>
                  <a:lnTo>
                    <a:pt x="818649" y="1159085"/>
                  </a:lnTo>
                  <a:lnTo>
                    <a:pt x="817303" y="1157041"/>
                  </a:lnTo>
                  <a:lnTo>
                    <a:pt x="816406" y="1154770"/>
                  </a:lnTo>
                  <a:lnTo>
                    <a:pt x="815284" y="1152498"/>
                  </a:lnTo>
                  <a:lnTo>
                    <a:pt x="814836" y="1150227"/>
                  </a:lnTo>
                  <a:lnTo>
                    <a:pt x="814387" y="1147728"/>
                  </a:lnTo>
                  <a:lnTo>
                    <a:pt x="814387" y="1145229"/>
                  </a:lnTo>
                  <a:lnTo>
                    <a:pt x="814387" y="762947"/>
                  </a:lnTo>
                  <a:lnTo>
                    <a:pt x="814387" y="760448"/>
                  </a:lnTo>
                  <a:lnTo>
                    <a:pt x="814836" y="757950"/>
                  </a:lnTo>
                  <a:lnTo>
                    <a:pt x="815284" y="755678"/>
                  </a:lnTo>
                  <a:lnTo>
                    <a:pt x="816406" y="753407"/>
                  </a:lnTo>
                  <a:lnTo>
                    <a:pt x="817303" y="751135"/>
                  </a:lnTo>
                  <a:lnTo>
                    <a:pt x="818649" y="749091"/>
                  </a:lnTo>
                  <a:lnTo>
                    <a:pt x="819995" y="747047"/>
                  </a:lnTo>
                  <a:lnTo>
                    <a:pt x="821790" y="745684"/>
                  </a:lnTo>
                  <a:lnTo>
                    <a:pt x="823584" y="743867"/>
                  </a:lnTo>
                  <a:lnTo>
                    <a:pt x="825603" y="742504"/>
                  </a:lnTo>
                  <a:lnTo>
                    <a:pt x="827622" y="741368"/>
                  </a:lnTo>
                  <a:lnTo>
                    <a:pt x="829865" y="740232"/>
                  </a:lnTo>
                  <a:lnTo>
                    <a:pt x="832108" y="739324"/>
                  </a:lnTo>
                  <a:lnTo>
                    <a:pt x="834576" y="738870"/>
                  </a:lnTo>
                  <a:lnTo>
                    <a:pt x="837043" y="738188"/>
                  </a:lnTo>
                  <a:close/>
                  <a:moveTo>
                    <a:pt x="1318322" y="671513"/>
                  </a:moveTo>
                  <a:lnTo>
                    <a:pt x="1320794" y="671513"/>
                  </a:lnTo>
                  <a:lnTo>
                    <a:pt x="1394056" y="671513"/>
                  </a:lnTo>
                  <a:lnTo>
                    <a:pt x="1396528" y="671513"/>
                  </a:lnTo>
                  <a:lnTo>
                    <a:pt x="1399000" y="671966"/>
                  </a:lnTo>
                  <a:lnTo>
                    <a:pt x="1401472" y="672873"/>
                  </a:lnTo>
                  <a:lnTo>
                    <a:pt x="1403719" y="673553"/>
                  </a:lnTo>
                  <a:lnTo>
                    <a:pt x="1405966" y="674913"/>
                  </a:lnTo>
                  <a:lnTo>
                    <a:pt x="1408213" y="676273"/>
                  </a:lnTo>
                  <a:lnTo>
                    <a:pt x="1410011" y="677860"/>
                  </a:lnTo>
                  <a:lnTo>
                    <a:pt x="1412034" y="679900"/>
                  </a:lnTo>
                  <a:lnTo>
                    <a:pt x="1413607" y="681941"/>
                  </a:lnTo>
                  <a:lnTo>
                    <a:pt x="1414955" y="683981"/>
                  </a:lnTo>
                  <a:lnTo>
                    <a:pt x="1416304" y="686474"/>
                  </a:lnTo>
                  <a:lnTo>
                    <a:pt x="1417203" y="688968"/>
                  </a:lnTo>
                  <a:lnTo>
                    <a:pt x="1418326" y="691461"/>
                  </a:lnTo>
                  <a:lnTo>
                    <a:pt x="1418776" y="694181"/>
                  </a:lnTo>
                  <a:lnTo>
                    <a:pt x="1419225" y="696902"/>
                  </a:lnTo>
                  <a:lnTo>
                    <a:pt x="1419225" y="699848"/>
                  </a:lnTo>
                  <a:lnTo>
                    <a:pt x="1419225" y="1141426"/>
                  </a:lnTo>
                  <a:lnTo>
                    <a:pt x="1419225" y="1144373"/>
                  </a:lnTo>
                  <a:lnTo>
                    <a:pt x="1418776" y="1147320"/>
                  </a:lnTo>
                  <a:lnTo>
                    <a:pt x="1418326" y="1149813"/>
                  </a:lnTo>
                  <a:lnTo>
                    <a:pt x="1417203" y="1152534"/>
                  </a:lnTo>
                  <a:lnTo>
                    <a:pt x="1416304" y="1155254"/>
                  </a:lnTo>
                  <a:lnTo>
                    <a:pt x="1414955" y="1157521"/>
                  </a:lnTo>
                  <a:lnTo>
                    <a:pt x="1413607" y="1159787"/>
                  </a:lnTo>
                  <a:lnTo>
                    <a:pt x="1412034" y="1161601"/>
                  </a:lnTo>
                  <a:lnTo>
                    <a:pt x="1410011" y="1163414"/>
                  </a:lnTo>
                  <a:lnTo>
                    <a:pt x="1408213" y="1165228"/>
                  </a:lnTo>
                  <a:lnTo>
                    <a:pt x="1405966" y="1166588"/>
                  </a:lnTo>
                  <a:lnTo>
                    <a:pt x="1403719" y="1167721"/>
                  </a:lnTo>
                  <a:lnTo>
                    <a:pt x="1401472" y="1168855"/>
                  </a:lnTo>
                  <a:lnTo>
                    <a:pt x="1399000" y="1169535"/>
                  </a:lnTo>
                  <a:lnTo>
                    <a:pt x="1396528" y="1169761"/>
                  </a:lnTo>
                  <a:lnTo>
                    <a:pt x="1394056" y="1169988"/>
                  </a:lnTo>
                  <a:lnTo>
                    <a:pt x="1320794" y="1169988"/>
                  </a:lnTo>
                  <a:lnTo>
                    <a:pt x="1318322" y="1169761"/>
                  </a:lnTo>
                  <a:lnTo>
                    <a:pt x="1315850" y="1169535"/>
                  </a:lnTo>
                  <a:lnTo>
                    <a:pt x="1313154" y="1168855"/>
                  </a:lnTo>
                  <a:lnTo>
                    <a:pt x="1310906" y="1167721"/>
                  </a:lnTo>
                  <a:lnTo>
                    <a:pt x="1308659" y="1166588"/>
                  </a:lnTo>
                  <a:lnTo>
                    <a:pt x="1306861" y="1165228"/>
                  </a:lnTo>
                  <a:lnTo>
                    <a:pt x="1304839" y="1163414"/>
                  </a:lnTo>
                  <a:lnTo>
                    <a:pt x="1303041" y="1161601"/>
                  </a:lnTo>
                  <a:lnTo>
                    <a:pt x="1301243" y="1159787"/>
                  </a:lnTo>
                  <a:lnTo>
                    <a:pt x="1299670" y="1157521"/>
                  </a:lnTo>
                  <a:lnTo>
                    <a:pt x="1298546" y="1155254"/>
                  </a:lnTo>
                  <a:lnTo>
                    <a:pt x="1297423" y="1152534"/>
                  </a:lnTo>
                  <a:lnTo>
                    <a:pt x="1296524" y="1149813"/>
                  </a:lnTo>
                  <a:lnTo>
                    <a:pt x="1296074" y="1147320"/>
                  </a:lnTo>
                  <a:lnTo>
                    <a:pt x="1295400" y="1144373"/>
                  </a:lnTo>
                  <a:lnTo>
                    <a:pt x="1295400" y="1141426"/>
                  </a:lnTo>
                  <a:lnTo>
                    <a:pt x="1295400" y="699848"/>
                  </a:lnTo>
                  <a:lnTo>
                    <a:pt x="1295400" y="696902"/>
                  </a:lnTo>
                  <a:lnTo>
                    <a:pt x="1296074" y="694181"/>
                  </a:lnTo>
                  <a:lnTo>
                    <a:pt x="1296524" y="691461"/>
                  </a:lnTo>
                  <a:lnTo>
                    <a:pt x="1297423" y="688968"/>
                  </a:lnTo>
                  <a:lnTo>
                    <a:pt x="1298546" y="686474"/>
                  </a:lnTo>
                  <a:lnTo>
                    <a:pt x="1299670" y="683981"/>
                  </a:lnTo>
                  <a:lnTo>
                    <a:pt x="1301243" y="681941"/>
                  </a:lnTo>
                  <a:lnTo>
                    <a:pt x="1303041" y="679900"/>
                  </a:lnTo>
                  <a:lnTo>
                    <a:pt x="1304839" y="677860"/>
                  </a:lnTo>
                  <a:lnTo>
                    <a:pt x="1306861" y="676273"/>
                  </a:lnTo>
                  <a:lnTo>
                    <a:pt x="1308659" y="674913"/>
                  </a:lnTo>
                  <a:lnTo>
                    <a:pt x="1310906" y="673553"/>
                  </a:lnTo>
                  <a:lnTo>
                    <a:pt x="1313154" y="672873"/>
                  </a:lnTo>
                  <a:lnTo>
                    <a:pt x="1315850" y="671966"/>
                  </a:lnTo>
                  <a:lnTo>
                    <a:pt x="1318322" y="671513"/>
                  </a:lnTo>
                  <a:close/>
                  <a:moveTo>
                    <a:pt x="988416" y="671513"/>
                  </a:moveTo>
                  <a:lnTo>
                    <a:pt x="990920" y="671513"/>
                  </a:lnTo>
                  <a:lnTo>
                    <a:pt x="1065121" y="671513"/>
                  </a:lnTo>
                  <a:lnTo>
                    <a:pt x="1067624" y="671513"/>
                  </a:lnTo>
                  <a:lnTo>
                    <a:pt x="1070128" y="671966"/>
                  </a:lnTo>
                  <a:lnTo>
                    <a:pt x="1072632" y="672873"/>
                  </a:lnTo>
                  <a:lnTo>
                    <a:pt x="1074908" y="673553"/>
                  </a:lnTo>
                  <a:lnTo>
                    <a:pt x="1077184" y="674913"/>
                  </a:lnTo>
                  <a:lnTo>
                    <a:pt x="1079460" y="676273"/>
                  </a:lnTo>
                  <a:lnTo>
                    <a:pt x="1081281" y="677860"/>
                  </a:lnTo>
                  <a:lnTo>
                    <a:pt x="1083330" y="679900"/>
                  </a:lnTo>
                  <a:lnTo>
                    <a:pt x="1084923" y="681941"/>
                  </a:lnTo>
                  <a:lnTo>
                    <a:pt x="1086288" y="683981"/>
                  </a:lnTo>
                  <a:lnTo>
                    <a:pt x="1087654" y="686474"/>
                  </a:lnTo>
                  <a:lnTo>
                    <a:pt x="1088565" y="688968"/>
                  </a:lnTo>
                  <a:lnTo>
                    <a:pt x="1089703" y="691461"/>
                  </a:lnTo>
                  <a:lnTo>
                    <a:pt x="1090158" y="694181"/>
                  </a:lnTo>
                  <a:lnTo>
                    <a:pt x="1090613" y="696902"/>
                  </a:lnTo>
                  <a:lnTo>
                    <a:pt x="1090613" y="699848"/>
                  </a:lnTo>
                  <a:lnTo>
                    <a:pt x="1090613" y="1141426"/>
                  </a:lnTo>
                  <a:lnTo>
                    <a:pt x="1090613" y="1144373"/>
                  </a:lnTo>
                  <a:lnTo>
                    <a:pt x="1090158" y="1147320"/>
                  </a:lnTo>
                  <a:lnTo>
                    <a:pt x="1089703" y="1149813"/>
                  </a:lnTo>
                  <a:lnTo>
                    <a:pt x="1088565" y="1152534"/>
                  </a:lnTo>
                  <a:lnTo>
                    <a:pt x="1087654" y="1155254"/>
                  </a:lnTo>
                  <a:lnTo>
                    <a:pt x="1086288" y="1157521"/>
                  </a:lnTo>
                  <a:lnTo>
                    <a:pt x="1084923" y="1159787"/>
                  </a:lnTo>
                  <a:lnTo>
                    <a:pt x="1083330" y="1161601"/>
                  </a:lnTo>
                  <a:lnTo>
                    <a:pt x="1081281" y="1163414"/>
                  </a:lnTo>
                  <a:lnTo>
                    <a:pt x="1079460" y="1165228"/>
                  </a:lnTo>
                  <a:lnTo>
                    <a:pt x="1077184" y="1166588"/>
                  </a:lnTo>
                  <a:lnTo>
                    <a:pt x="1074908" y="1167721"/>
                  </a:lnTo>
                  <a:lnTo>
                    <a:pt x="1072632" y="1168855"/>
                  </a:lnTo>
                  <a:lnTo>
                    <a:pt x="1070128" y="1169535"/>
                  </a:lnTo>
                  <a:lnTo>
                    <a:pt x="1067624" y="1169761"/>
                  </a:lnTo>
                  <a:lnTo>
                    <a:pt x="1065121" y="1169988"/>
                  </a:lnTo>
                  <a:lnTo>
                    <a:pt x="990920" y="1169988"/>
                  </a:lnTo>
                  <a:lnTo>
                    <a:pt x="988416" y="1169761"/>
                  </a:lnTo>
                  <a:lnTo>
                    <a:pt x="985685" y="1169535"/>
                  </a:lnTo>
                  <a:lnTo>
                    <a:pt x="983181" y="1168855"/>
                  </a:lnTo>
                  <a:lnTo>
                    <a:pt x="980905" y="1167721"/>
                  </a:lnTo>
                  <a:lnTo>
                    <a:pt x="978629" y="1166588"/>
                  </a:lnTo>
                  <a:lnTo>
                    <a:pt x="976581" y="1165228"/>
                  </a:lnTo>
                  <a:lnTo>
                    <a:pt x="974532" y="1163414"/>
                  </a:lnTo>
                  <a:lnTo>
                    <a:pt x="972939" y="1161601"/>
                  </a:lnTo>
                  <a:lnTo>
                    <a:pt x="971118" y="1159787"/>
                  </a:lnTo>
                  <a:lnTo>
                    <a:pt x="969525" y="1157521"/>
                  </a:lnTo>
                  <a:lnTo>
                    <a:pt x="968387" y="1155254"/>
                  </a:lnTo>
                  <a:lnTo>
                    <a:pt x="967249" y="1152534"/>
                  </a:lnTo>
                  <a:lnTo>
                    <a:pt x="966338" y="1149813"/>
                  </a:lnTo>
                  <a:lnTo>
                    <a:pt x="965883" y="1147320"/>
                  </a:lnTo>
                  <a:lnTo>
                    <a:pt x="965200" y="1144373"/>
                  </a:lnTo>
                  <a:lnTo>
                    <a:pt x="965200" y="1141426"/>
                  </a:lnTo>
                  <a:lnTo>
                    <a:pt x="965200" y="699848"/>
                  </a:lnTo>
                  <a:lnTo>
                    <a:pt x="965200" y="696902"/>
                  </a:lnTo>
                  <a:lnTo>
                    <a:pt x="965883" y="694181"/>
                  </a:lnTo>
                  <a:lnTo>
                    <a:pt x="966338" y="691461"/>
                  </a:lnTo>
                  <a:lnTo>
                    <a:pt x="967249" y="688968"/>
                  </a:lnTo>
                  <a:lnTo>
                    <a:pt x="968387" y="686474"/>
                  </a:lnTo>
                  <a:lnTo>
                    <a:pt x="969525" y="683981"/>
                  </a:lnTo>
                  <a:lnTo>
                    <a:pt x="971118" y="681941"/>
                  </a:lnTo>
                  <a:lnTo>
                    <a:pt x="972939" y="679900"/>
                  </a:lnTo>
                  <a:lnTo>
                    <a:pt x="974532" y="677860"/>
                  </a:lnTo>
                  <a:lnTo>
                    <a:pt x="976581" y="676273"/>
                  </a:lnTo>
                  <a:lnTo>
                    <a:pt x="978629" y="674913"/>
                  </a:lnTo>
                  <a:lnTo>
                    <a:pt x="980905" y="673553"/>
                  </a:lnTo>
                  <a:lnTo>
                    <a:pt x="983181" y="672873"/>
                  </a:lnTo>
                  <a:lnTo>
                    <a:pt x="985685" y="671966"/>
                  </a:lnTo>
                  <a:lnTo>
                    <a:pt x="988416" y="671513"/>
                  </a:lnTo>
                  <a:close/>
                  <a:moveTo>
                    <a:pt x="1471932" y="590550"/>
                  </a:moveTo>
                  <a:lnTo>
                    <a:pt x="1546133" y="590550"/>
                  </a:lnTo>
                  <a:lnTo>
                    <a:pt x="1548636" y="590777"/>
                  </a:lnTo>
                  <a:lnTo>
                    <a:pt x="1551140" y="591231"/>
                  </a:lnTo>
                  <a:lnTo>
                    <a:pt x="1553644" y="592139"/>
                  </a:lnTo>
                  <a:lnTo>
                    <a:pt x="1555920" y="593274"/>
                  </a:lnTo>
                  <a:lnTo>
                    <a:pt x="1558196" y="594635"/>
                  </a:lnTo>
                  <a:lnTo>
                    <a:pt x="1560472" y="596451"/>
                  </a:lnTo>
                  <a:lnTo>
                    <a:pt x="1562293" y="598267"/>
                  </a:lnTo>
                  <a:lnTo>
                    <a:pt x="1564342" y="600537"/>
                  </a:lnTo>
                  <a:lnTo>
                    <a:pt x="1565707" y="602806"/>
                  </a:lnTo>
                  <a:lnTo>
                    <a:pt x="1567300" y="605303"/>
                  </a:lnTo>
                  <a:lnTo>
                    <a:pt x="1568666" y="608026"/>
                  </a:lnTo>
                  <a:lnTo>
                    <a:pt x="1569577" y="610750"/>
                  </a:lnTo>
                  <a:lnTo>
                    <a:pt x="1570487" y="613927"/>
                  </a:lnTo>
                  <a:lnTo>
                    <a:pt x="1571170" y="617105"/>
                  </a:lnTo>
                  <a:lnTo>
                    <a:pt x="1571625" y="620282"/>
                  </a:lnTo>
                  <a:lnTo>
                    <a:pt x="1571625" y="623687"/>
                  </a:lnTo>
                  <a:lnTo>
                    <a:pt x="1571625" y="1136851"/>
                  </a:lnTo>
                  <a:lnTo>
                    <a:pt x="1571625" y="1140256"/>
                  </a:lnTo>
                  <a:lnTo>
                    <a:pt x="1571170" y="1143433"/>
                  </a:lnTo>
                  <a:lnTo>
                    <a:pt x="1570487" y="1146838"/>
                  </a:lnTo>
                  <a:lnTo>
                    <a:pt x="1569577" y="1149788"/>
                  </a:lnTo>
                  <a:lnTo>
                    <a:pt x="1568666" y="1152512"/>
                  </a:lnTo>
                  <a:lnTo>
                    <a:pt x="1567300" y="1155462"/>
                  </a:lnTo>
                  <a:lnTo>
                    <a:pt x="1565707" y="1157959"/>
                  </a:lnTo>
                  <a:lnTo>
                    <a:pt x="1564342" y="1160229"/>
                  </a:lnTo>
                  <a:lnTo>
                    <a:pt x="1562293" y="1162498"/>
                  </a:lnTo>
                  <a:lnTo>
                    <a:pt x="1560472" y="1164314"/>
                  </a:lnTo>
                  <a:lnTo>
                    <a:pt x="1558196" y="1165903"/>
                  </a:lnTo>
                  <a:lnTo>
                    <a:pt x="1555920" y="1167492"/>
                  </a:lnTo>
                  <a:lnTo>
                    <a:pt x="1553644" y="1168399"/>
                  </a:lnTo>
                  <a:lnTo>
                    <a:pt x="1551140" y="1169307"/>
                  </a:lnTo>
                  <a:lnTo>
                    <a:pt x="1548636" y="1169761"/>
                  </a:lnTo>
                  <a:lnTo>
                    <a:pt x="1546133" y="1169988"/>
                  </a:lnTo>
                  <a:lnTo>
                    <a:pt x="1471932" y="1169988"/>
                  </a:lnTo>
                  <a:lnTo>
                    <a:pt x="1469201" y="1169761"/>
                  </a:lnTo>
                  <a:lnTo>
                    <a:pt x="1466697" y="1169307"/>
                  </a:lnTo>
                  <a:lnTo>
                    <a:pt x="1464193" y="1168399"/>
                  </a:lnTo>
                  <a:lnTo>
                    <a:pt x="1461917" y="1167492"/>
                  </a:lnTo>
                  <a:lnTo>
                    <a:pt x="1459641" y="1165903"/>
                  </a:lnTo>
                  <a:lnTo>
                    <a:pt x="1457593" y="1164314"/>
                  </a:lnTo>
                  <a:lnTo>
                    <a:pt x="1455544" y="1162498"/>
                  </a:lnTo>
                  <a:lnTo>
                    <a:pt x="1453496" y="1160229"/>
                  </a:lnTo>
                  <a:lnTo>
                    <a:pt x="1452130" y="1157959"/>
                  </a:lnTo>
                  <a:lnTo>
                    <a:pt x="1450537" y="1155462"/>
                  </a:lnTo>
                  <a:lnTo>
                    <a:pt x="1449399" y="1152512"/>
                  </a:lnTo>
                  <a:lnTo>
                    <a:pt x="1448261" y="1149788"/>
                  </a:lnTo>
                  <a:lnTo>
                    <a:pt x="1447350" y="1146838"/>
                  </a:lnTo>
                  <a:lnTo>
                    <a:pt x="1446667" y="1143433"/>
                  </a:lnTo>
                  <a:lnTo>
                    <a:pt x="1446212" y="1140256"/>
                  </a:lnTo>
                  <a:lnTo>
                    <a:pt x="1446212" y="1136851"/>
                  </a:lnTo>
                  <a:lnTo>
                    <a:pt x="1446212" y="623687"/>
                  </a:lnTo>
                  <a:lnTo>
                    <a:pt x="1446212" y="620282"/>
                  </a:lnTo>
                  <a:lnTo>
                    <a:pt x="1446667" y="617105"/>
                  </a:lnTo>
                  <a:lnTo>
                    <a:pt x="1447350" y="613927"/>
                  </a:lnTo>
                  <a:lnTo>
                    <a:pt x="1448261" y="610750"/>
                  </a:lnTo>
                  <a:lnTo>
                    <a:pt x="1449399" y="608026"/>
                  </a:lnTo>
                  <a:lnTo>
                    <a:pt x="1450537" y="605303"/>
                  </a:lnTo>
                  <a:lnTo>
                    <a:pt x="1452130" y="602806"/>
                  </a:lnTo>
                  <a:lnTo>
                    <a:pt x="1453496" y="600537"/>
                  </a:lnTo>
                  <a:lnTo>
                    <a:pt x="1455544" y="598267"/>
                  </a:lnTo>
                  <a:lnTo>
                    <a:pt x="1457593" y="596451"/>
                  </a:lnTo>
                  <a:lnTo>
                    <a:pt x="1459641" y="594635"/>
                  </a:lnTo>
                  <a:lnTo>
                    <a:pt x="1461917" y="593274"/>
                  </a:lnTo>
                  <a:lnTo>
                    <a:pt x="1464193" y="592139"/>
                  </a:lnTo>
                  <a:lnTo>
                    <a:pt x="1466697" y="591231"/>
                  </a:lnTo>
                  <a:lnTo>
                    <a:pt x="1469201" y="590777"/>
                  </a:lnTo>
                  <a:lnTo>
                    <a:pt x="1471932" y="590550"/>
                  </a:lnTo>
                  <a:close/>
                  <a:moveTo>
                    <a:pt x="1152617" y="590550"/>
                  </a:moveTo>
                  <a:lnTo>
                    <a:pt x="1226818" y="590550"/>
                  </a:lnTo>
                  <a:lnTo>
                    <a:pt x="1229322" y="590777"/>
                  </a:lnTo>
                  <a:lnTo>
                    <a:pt x="1232053" y="591231"/>
                  </a:lnTo>
                  <a:lnTo>
                    <a:pt x="1234557" y="592139"/>
                  </a:lnTo>
                  <a:lnTo>
                    <a:pt x="1236833" y="593274"/>
                  </a:lnTo>
                  <a:lnTo>
                    <a:pt x="1239109" y="594635"/>
                  </a:lnTo>
                  <a:lnTo>
                    <a:pt x="1241158" y="596451"/>
                  </a:lnTo>
                  <a:lnTo>
                    <a:pt x="1242978" y="598267"/>
                  </a:lnTo>
                  <a:lnTo>
                    <a:pt x="1244799" y="600537"/>
                  </a:lnTo>
                  <a:lnTo>
                    <a:pt x="1246620" y="602806"/>
                  </a:lnTo>
                  <a:lnTo>
                    <a:pt x="1248213" y="605303"/>
                  </a:lnTo>
                  <a:lnTo>
                    <a:pt x="1249352" y="608026"/>
                  </a:lnTo>
                  <a:lnTo>
                    <a:pt x="1250490" y="610750"/>
                  </a:lnTo>
                  <a:lnTo>
                    <a:pt x="1251400" y="613927"/>
                  </a:lnTo>
                  <a:lnTo>
                    <a:pt x="1251855" y="617105"/>
                  </a:lnTo>
                  <a:lnTo>
                    <a:pt x="1252538" y="620282"/>
                  </a:lnTo>
                  <a:lnTo>
                    <a:pt x="1252538" y="623687"/>
                  </a:lnTo>
                  <a:lnTo>
                    <a:pt x="1252538" y="1136851"/>
                  </a:lnTo>
                  <a:lnTo>
                    <a:pt x="1252538" y="1140256"/>
                  </a:lnTo>
                  <a:lnTo>
                    <a:pt x="1251855" y="1143433"/>
                  </a:lnTo>
                  <a:lnTo>
                    <a:pt x="1251400" y="1146838"/>
                  </a:lnTo>
                  <a:lnTo>
                    <a:pt x="1250490" y="1149788"/>
                  </a:lnTo>
                  <a:lnTo>
                    <a:pt x="1249352" y="1152512"/>
                  </a:lnTo>
                  <a:lnTo>
                    <a:pt x="1248213" y="1155462"/>
                  </a:lnTo>
                  <a:lnTo>
                    <a:pt x="1246620" y="1157959"/>
                  </a:lnTo>
                  <a:lnTo>
                    <a:pt x="1244799" y="1160229"/>
                  </a:lnTo>
                  <a:lnTo>
                    <a:pt x="1242978" y="1162498"/>
                  </a:lnTo>
                  <a:lnTo>
                    <a:pt x="1241158" y="1164314"/>
                  </a:lnTo>
                  <a:lnTo>
                    <a:pt x="1239109" y="1165903"/>
                  </a:lnTo>
                  <a:lnTo>
                    <a:pt x="1236833" y="1167492"/>
                  </a:lnTo>
                  <a:lnTo>
                    <a:pt x="1234557" y="1168399"/>
                  </a:lnTo>
                  <a:lnTo>
                    <a:pt x="1232053" y="1169307"/>
                  </a:lnTo>
                  <a:lnTo>
                    <a:pt x="1229322" y="1169761"/>
                  </a:lnTo>
                  <a:lnTo>
                    <a:pt x="1226818" y="1169988"/>
                  </a:lnTo>
                  <a:lnTo>
                    <a:pt x="1152617" y="1169988"/>
                  </a:lnTo>
                  <a:lnTo>
                    <a:pt x="1150114" y="1169761"/>
                  </a:lnTo>
                  <a:lnTo>
                    <a:pt x="1147610" y="1169307"/>
                  </a:lnTo>
                  <a:lnTo>
                    <a:pt x="1145106" y="1168399"/>
                  </a:lnTo>
                  <a:lnTo>
                    <a:pt x="1142830" y="1167492"/>
                  </a:lnTo>
                  <a:lnTo>
                    <a:pt x="1140554" y="1165903"/>
                  </a:lnTo>
                  <a:lnTo>
                    <a:pt x="1138278" y="1164314"/>
                  </a:lnTo>
                  <a:lnTo>
                    <a:pt x="1136457" y="1162498"/>
                  </a:lnTo>
                  <a:lnTo>
                    <a:pt x="1134409" y="1160229"/>
                  </a:lnTo>
                  <a:lnTo>
                    <a:pt x="1132815" y="1157959"/>
                  </a:lnTo>
                  <a:lnTo>
                    <a:pt x="1131450" y="1155462"/>
                  </a:lnTo>
                  <a:lnTo>
                    <a:pt x="1130084" y="1152512"/>
                  </a:lnTo>
                  <a:lnTo>
                    <a:pt x="1129174" y="1149788"/>
                  </a:lnTo>
                  <a:lnTo>
                    <a:pt x="1128036" y="1146838"/>
                  </a:lnTo>
                  <a:lnTo>
                    <a:pt x="1127580" y="1143433"/>
                  </a:lnTo>
                  <a:lnTo>
                    <a:pt x="1127125" y="1140256"/>
                  </a:lnTo>
                  <a:lnTo>
                    <a:pt x="1127125" y="1136851"/>
                  </a:lnTo>
                  <a:lnTo>
                    <a:pt x="1127125" y="623687"/>
                  </a:lnTo>
                  <a:lnTo>
                    <a:pt x="1127125" y="620282"/>
                  </a:lnTo>
                  <a:lnTo>
                    <a:pt x="1127580" y="617105"/>
                  </a:lnTo>
                  <a:lnTo>
                    <a:pt x="1128036" y="613927"/>
                  </a:lnTo>
                  <a:lnTo>
                    <a:pt x="1129174" y="610750"/>
                  </a:lnTo>
                  <a:lnTo>
                    <a:pt x="1130084" y="608026"/>
                  </a:lnTo>
                  <a:lnTo>
                    <a:pt x="1131450" y="605303"/>
                  </a:lnTo>
                  <a:lnTo>
                    <a:pt x="1132815" y="602806"/>
                  </a:lnTo>
                  <a:lnTo>
                    <a:pt x="1134409" y="600537"/>
                  </a:lnTo>
                  <a:lnTo>
                    <a:pt x="1136457" y="598267"/>
                  </a:lnTo>
                  <a:lnTo>
                    <a:pt x="1138278" y="596451"/>
                  </a:lnTo>
                  <a:lnTo>
                    <a:pt x="1140554" y="594635"/>
                  </a:lnTo>
                  <a:lnTo>
                    <a:pt x="1142830" y="593274"/>
                  </a:lnTo>
                  <a:lnTo>
                    <a:pt x="1145106" y="592139"/>
                  </a:lnTo>
                  <a:lnTo>
                    <a:pt x="1147610" y="591231"/>
                  </a:lnTo>
                  <a:lnTo>
                    <a:pt x="1150114" y="590777"/>
                  </a:lnTo>
                  <a:lnTo>
                    <a:pt x="1152617" y="590550"/>
                  </a:lnTo>
                  <a:close/>
                  <a:moveTo>
                    <a:pt x="1633857" y="508000"/>
                  </a:moveTo>
                  <a:lnTo>
                    <a:pt x="1707830" y="508000"/>
                  </a:lnTo>
                  <a:lnTo>
                    <a:pt x="1710561" y="508227"/>
                  </a:lnTo>
                  <a:lnTo>
                    <a:pt x="1713065" y="508680"/>
                  </a:lnTo>
                  <a:lnTo>
                    <a:pt x="1715797" y="509814"/>
                  </a:lnTo>
                  <a:lnTo>
                    <a:pt x="1718073" y="510947"/>
                  </a:lnTo>
                  <a:lnTo>
                    <a:pt x="1720349" y="512534"/>
                  </a:lnTo>
                  <a:lnTo>
                    <a:pt x="1722170" y="514575"/>
                  </a:lnTo>
                  <a:lnTo>
                    <a:pt x="1724218" y="516842"/>
                  </a:lnTo>
                  <a:lnTo>
                    <a:pt x="1726039" y="519109"/>
                  </a:lnTo>
                  <a:lnTo>
                    <a:pt x="1727860" y="521829"/>
                  </a:lnTo>
                  <a:lnTo>
                    <a:pt x="1729453" y="524550"/>
                  </a:lnTo>
                  <a:lnTo>
                    <a:pt x="1730591" y="527950"/>
                  </a:lnTo>
                  <a:lnTo>
                    <a:pt x="1731729" y="531124"/>
                  </a:lnTo>
                  <a:lnTo>
                    <a:pt x="1732640" y="534752"/>
                  </a:lnTo>
                  <a:lnTo>
                    <a:pt x="1733095" y="538152"/>
                  </a:lnTo>
                  <a:lnTo>
                    <a:pt x="1733550" y="542006"/>
                  </a:lnTo>
                  <a:lnTo>
                    <a:pt x="1733550" y="545860"/>
                  </a:lnTo>
                  <a:lnTo>
                    <a:pt x="1733550" y="1132128"/>
                  </a:lnTo>
                  <a:lnTo>
                    <a:pt x="1733550" y="1135982"/>
                  </a:lnTo>
                  <a:lnTo>
                    <a:pt x="1733095" y="1139836"/>
                  </a:lnTo>
                  <a:lnTo>
                    <a:pt x="1732640" y="1143463"/>
                  </a:lnTo>
                  <a:lnTo>
                    <a:pt x="1731729" y="1146864"/>
                  </a:lnTo>
                  <a:lnTo>
                    <a:pt x="1730591" y="1150038"/>
                  </a:lnTo>
                  <a:lnTo>
                    <a:pt x="1729453" y="1153438"/>
                  </a:lnTo>
                  <a:lnTo>
                    <a:pt x="1727860" y="1156159"/>
                  </a:lnTo>
                  <a:lnTo>
                    <a:pt x="1726039" y="1158879"/>
                  </a:lnTo>
                  <a:lnTo>
                    <a:pt x="1724218" y="1161373"/>
                  </a:lnTo>
                  <a:lnTo>
                    <a:pt x="1722170" y="1163414"/>
                  </a:lnTo>
                  <a:lnTo>
                    <a:pt x="1720349" y="1165454"/>
                  </a:lnTo>
                  <a:lnTo>
                    <a:pt x="1718073" y="1167041"/>
                  </a:lnTo>
                  <a:lnTo>
                    <a:pt x="1715797" y="1168174"/>
                  </a:lnTo>
                  <a:lnTo>
                    <a:pt x="1713065" y="1169308"/>
                  </a:lnTo>
                  <a:lnTo>
                    <a:pt x="1710561" y="1169761"/>
                  </a:lnTo>
                  <a:lnTo>
                    <a:pt x="1707830" y="1169988"/>
                  </a:lnTo>
                  <a:lnTo>
                    <a:pt x="1633857" y="1169988"/>
                  </a:lnTo>
                  <a:lnTo>
                    <a:pt x="1631353" y="1169761"/>
                  </a:lnTo>
                  <a:lnTo>
                    <a:pt x="1628850" y="1169308"/>
                  </a:lnTo>
                  <a:lnTo>
                    <a:pt x="1626346" y="1168174"/>
                  </a:lnTo>
                  <a:lnTo>
                    <a:pt x="1624070" y="1167041"/>
                  </a:lnTo>
                  <a:lnTo>
                    <a:pt x="1621794" y="1165454"/>
                  </a:lnTo>
                  <a:lnTo>
                    <a:pt x="1619518" y="1163414"/>
                  </a:lnTo>
                  <a:lnTo>
                    <a:pt x="1617469" y="1161373"/>
                  </a:lnTo>
                  <a:lnTo>
                    <a:pt x="1615648" y="1158879"/>
                  </a:lnTo>
                  <a:lnTo>
                    <a:pt x="1614055" y="1156159"/>
                  </a:lnTo>
                  <a:lnTo>
                    <a:pt x="1612689" y="1153438"/>
                  </a:lnTo>
                  <a:lnTo>
                    <a:pt x="1611324" y="1150038"/>
                  </a:lnTo>
                  <a:lnTo>
                    <a:pt x="1610186" y="1146864"/>
                  </a:lnTo>
                  <a:lnTo>
                    <a:pt x="1609275" y="1143463"/>
                  </a:lnTo>
                  <a:lnTo>
                    <a:pt x="1608820" y="1139836"/>
                  </a:lnTo>
                  <a:lnTo>
                    <a:pt x="1608365" y="1135982"/>
                  </a:lnTo>
                  <a:lnTo>
                    <a:pt x="1608137" y="1132128"/>
                  </a:lnTo>
                  <a:lnTo>
                    <a:pt x="1608137" y="545860"/>
                  </a:lnTo>
                  <a:lnTo>
                    <a:pt x="1608365" y="542006"/>
                  </a:lnTo>
                  <a:lnTo>
                    <a:pt x="1608820" y="538152"/>
                  </a:lnTo>
                  <a:lnTo>
                    <a:pt x="1609275" y="534752"/>
                  </a:lnTo>
                  <a:lnTo>
                    <a:pt x="1610186" y="531124"/>
                  </a:lnTo>
                  <a:lnTo>
                    <a:pt x="1611324" y="527950"/>
                  </a:lnTo>
                  <a:lnTo>
                    <a:pt x="1612689" y="524550"/>
                  </a:lnTo>
                  <a:lnTo>
                    <a:pt x="1614055" y="521829"/>
                  </a:lnTo>
                  <a:lnTo>
                    <a:pt x="1615648" y="519109"/>
                  </a:lnTo>
                  <a:lnTo>
                    <a:pt x="1617469" y="516842"/>
                  </a:lnTo>
                  <a:lnTo>
                    <a:pt x="1619518" y="514575"/>
                  </a:lnTo>
                  <a:lnTo>
                    <a:pt x="1621794" y="512534"/>
                  </a:lnTo>
                  <a:lnTo>
                    <a:pt x="1624070" y="510947"/>
                  </a:lnTo>
                  <a:lnTo>
                    <a:pt x="1626346" y="509814"/>
                  </a:lnTo>
                  <a:lnTo>
                    <a:pt x="1628850" y="508680"/>
                  </a:lnTo>
                  <a:lnTo>
                    <a:pt x="1631353" y="508227"/>
                  </a:lnTo>
                  <a:lnTo>
                    <a:pt x="1633857" y="508000"/>
                  </a:lnTo>
                  <a:close/>
                  <a:moveTo>
                    <a:pt x="1501548" y="319088"/>
                  </a:moveTo>
                  <a:lnTo>
                    <a:pt x="1733323" y="319088"/>
                  </a:lnTo>
                  <a:lnTo>
                    <a:pt x="1733323" y="319316"/>
                  </a:lnTo>
                  <a:lnTo>
                    <a:pt x="1733550" y="319316"/>
                  </a:lnTo>
                  <a:lnTo>
                    <a:pt x="1733550" y="464215"/>
                  </a:lnTo>
                  <a:lnTo>
                    <a:pt x="1637620" y="464215"/>
                  </a:lnTo>
                  <a:lnTo>
                    <a:pt x="1637620" y="418038"/>
                  </a:lnTo>
                  <a:lnTo>
                    <a:pt x="1318759" y="617303"/>
                  </a:lnTo>
                  <a:lnTo>
                    <a:pt x="1250723" y="574766"/>
                  </a:lnTo>
                  <a:lnTo>
                    <a:pt x="1253444" y="573174"/>
                  </a:lnTo>
                  <a:lnTo>
                    <a:pt x="1146628" y="506525"/>
                  </a:lnTo>
                  <a:lnTo>
                    <a:pt x="844096" y="695326"/>
                  </a:lnTo>
                  <a:lnTo>
                    <a:pt x="776287" y="653016"/>
                  </a:lnTo>
                  <a:lnTo>
                    <a:pt x="1147082" y="421450"/>
                  </a:lnTo>
                  <a:lnTo>
                    <a:pt x="1215118" y="463533"/>
                  </a:lnTo>
                  <a:lnTo>
                    <a:pt x="1214437" y="464215"/>
                  </a:lnTo>
                  <a:lnTo>
                    <a:pt x="1321253" y="530637"/>
                  </a:lnTo>
                  <a:lnTo>
                    <a:pt x="1564368" y="379141"/>
                  </a:lnTo>
                  <a:lnTo>
                    <a:pt x="1501548" y="379141"/>
                  </a:lnTo>
                  <a:lnTo>
                    <a:pt x="1501548" y="319088"/>
                  </a:lnTo>
                  <a:close/>
                  <a:moveTo>
                    <a:pt x="229507" y="91395"/>
                  </a:moveTo>
                  <a:lnTo>
                    <a:pt x="225651" y="91621"/>
                  </a:lnTo>
                  <a:lnTo>
                    <a:pt x="221796" y="91848"/>
                  </a:lnTo>
                  <a:lnTo>
                    <a:pt x="218394" y="92075"/>
                  </a:lnTo>
                  <a:lnTo>
                    <a:pt x="214539" y="92755"/>
                  </a:lnTo>
                  <a:lnTo>
                    <a:pt x="210910" y="93662"/>
                  </a:lnTo>
                  <a:lnTo>
                    <a:pt x="207509" y="94570"/>
                  </a:lnTo>
                  <a:lnTo>
                    <a:pt x="204107" y="95704"/>
                  </a:lnTo>
                  <a:lnTo>
                    <a:pt x="200705" y="96837"/>
                  </a:lnTo>
                  <a:lnTo>
                    <a:pt x="197303" y="98198"/>
                  </a:lnTo>
                  <a:lnTo>
                    <a:pt x="194355" y="99559"/>
                  </a:lnTo>
                  <a:lnTo>
                    <a:pt x="191407" y="101373"/>
                  </a:lnTo>
                  <a:lnTo>
                    <a:pt x="188232" y="103187"/>
                  </a:lnTo>
                  <a:lnTo>
                    <a:pt x="185284" y="105002"/>
                  </a:lnTo>
                  <a:lnTo>
                    <a:pt x="182562" y="107270"/>
                  </a:lnTo>
                  <a:lnTo>
                    <a:pt x="179614" y="109311"/>
                  </a:lnTo>
                  <a:lnTo>
                    <a:pt x="177119" y="111579"/>
                  </a:lnTo>
                  <a:lnTo>
                    <a:pt x="174851" y="114073"/>
                  </a:lnTo>
                  <a:lnTo>
                    <a:pt x="172357" y="116568"/>
                  </a:lnTo>
                  <a:lnTo>
                    <a:pt x="170316" y="119062"/>
                  </a:lnTo>
                  <a:lnTo>
                    <a:pt x="168275" y="121784"/>
                  </a:lnTo>
                  <a:lnTo>
                    <a:pt x="166460" y="124505"/>
                  </a:lnTo>
                  <a:lnTo>
                    <a:pt x="164646" y="127454"/>
                  </a:lnTo>
                  <a:lnTo>
                    <a:pt x="162832" y="130402"/>
                  </a:lnTo>
                  <a:lnTo>
                    <a:pt x="161471" y="133350"/>
                  </a:lnTo>
                  <a:lnTo>
                    <a:pt x="160110" y="136525"/>
                  </a:lnTo>
                  <a:lnTo>
                    <a:pt x="158976" y="139700"/>
                  </a:lnTo>
                  <a:lnTo>
                    <a:pt x="158069" y="143102"/>
                  </a:lnTo>
                  <a:lnTo>
                    <a:pt x="156935" y="146277"/>
                  </a:lnTo>
                  <a:lnTo>
                    <a:pt x="156482" y="149679"/>
                  </a:lnTo>
                  <a:lnTo>
                    <a:pt x="156028" y="153080"/>
                  </a:lnTo>
                  <a:lnTo>
                    <a:pt x="155801" y="156709"/>
                  </a:lnTo>
                  <a:lnTo>
                    <a:pt x="155801" y="160111"/>
                  </a:lnTo>
                  <a:lnTo>
                    <a:pt x="155801" y="1330098"/>
                  </a:lnTo>
                  <a:lnTo>
                    <a:pt x="155801" y="1333500"/>
                  </a:lnTo>
                  <a:lnTo>
                    <a:pt x="156028" y="1337129"/>
                  </a:lnTo>
                  <a:lnTo>
                    <a:pt x="156482" y="1340531"/>
                  </a:lnTo>
                  <a:lnTo>
                    <a:pt x="156935" y="1343932"/>
                  </a:lnTo>
                  <a:lnTo>
                    <a:pt x="158069" y="1347561"/>
                  </a:lnTo>
                  <a:lnTo>
                    <a:pt x="158976" y="1350509"/>
                  </a:lnTo>
                  <a:lnTo>
                    <a:pt x="160110" y="1353684"/>
                  </a:lnTo>
                  <a:lnTo>
                    <a:pt x="161471" y="1357086"/>
                  </a:lnTo>
                  <a:lnTo>
                    <a:pt x="162832" y="1360034"/>
                  </a:lnTo>
                  <a:lnTo>
                    <a:pt x="164646" y="1362756"/>
                  </a:lnTo>
                  <a:lnTo>
                    <a:pt x="166460" y="1365931"/>
                  </a:lnTo>
                  <a:lnTo>
                    <a:pt x="168275" y="1368652"/>
                  </a:lnTo>
                  <a:lnTo>
                    <a:pt x="170316" y="1371373"/>
                  </a:lnTo>
                  <a:lnTo>
                    <a:pt x="172357" y="1373868"/>
                  </a:lnTo>
                  <a:lnTo>
                    <a:pt x="174851" y="1376590"/>
                  </a:lnTo>
                  <a:lnTo>
                    <a:pt x="177119" y="1378857"/>
                  </a:lnTo>
                  <a:lnTo>
                    <a:pt x="179614" y="1381125"/>
                  </a:lnTo>
                  <a:lnTo>
                    <a:pt x="182562" y="1383393"/>
                  </a:lnTo>
                  <a:lnTo>
                    <a:pt x="185284" y="1385207"/>
                  </a:lnTo>
                  <a:lnTo>
                    <a:pt x="188232" y="1387248"/>
                  </a:lnTo>
                  <a:lnTo>
                    <a:pt x="191407" y="1389063"/>
                  </a:lnTo>
                  <a:lnTo>
                    <a:pt x="194355" y="1390650"/>
                  </a:lnTo>
                  <a:lnTo>
                    <a:pt x="197303" y="1392238"/>
                  </a:lnTo>
                  <a:lnTo>
                    <a:pt x="200705" y="1393598"/>
                  </a:lnTo>
                  <a:lnTo>
                    <a:pt x="204107" y="1394959"/>
                  </a:lnTo>
                  <a:lnTo>
                    <a:pt x="207509" y="1395866"/>
                  </a:lnTo>
                  <a:lnTo>
                    <a:pt x="210910" y="1397000"/>
                  </a:lnTo>
                  <a:lnTo>
                    <a:pt x="214539" y="1397681"/>
                  </a:lnTo>
                  <a:lnTo>
                    <a:pt x="218394" y="1398134"/>
                  </a:lnTo>
                  <a:lnTo>
                    <a:pt x="221796" y="1398588"/>
                  </a:lnTo>
                  <a:lnTo>
                    <a:pt x="225651" y="1399041"/>
                  </a:lnTo>
                  <a:lnTo>
                    <a:pt x="229507" y="1399041"/>
                  </a:lnTo>
                  <a:lnTo>
                    <a:pt x="2280330" y="1399041"/>
                  </a:lnTo>
                  <a:lnTo>
                    <a:pt x="2284186" y="1399041"/>
                  </a:lnTo>
                  <a:lnTo>
                    <a:pt x="2288041" y="1398588"/>
                  </a:lnTo>
                  <a:lnTo>
                    <a:pt x="2291670" y="1398134"/>
                  </a:lnTo>
                  <a:lnTo>
                    <a:pt x="2295298" y="1397681"/>
                  </a:lnTo>
                  <a:lnTo>
                    <a:pt x="2299154" y="1397000"/>
                  </a:lnTo>
                  <a:lnTo>
                    <a:pt x="2302555" y="1395866"/>
                  </a:lnTo>
                  <a:lnTo>
                    <a:pt x="2305957" y="1394959"/>
                  </a:lnTo>
                  <a:lnTo>
                    <a:pt x="2309359" y="1393598"/>
                  </a:lnTo>
                  <a:lnTo>
                    <a:pt x="2312534" y="1392238"/>
                  </a:lnTo>
                  <a:lnTo>
                    <a:pt x="2315709" y="1390650"/>
                  </a:lnTo>
                  <a:lnTo>
                    <a:pt x="2318884" y="1389063"/>
                  </a:lnTo>
                  <a:lnTo>
                    <a:pt x="2321832" y="1387248"/>
                  </a:lnTo>
                  <a:lnTo>
                    <a:pt x="2324780" y="1385207"/>
                  </a:lnTo>
                  <a:lnTo>
                    <a:pt x="2327502" y="1383393"/>
                  </a:lnTo>
                  <a:lnTo>
                    <a:pt x="2330223" y="1381125"/>
                  </a:lnTo>
                  <a:lnTo>
                    <a:pt x="2332945" y="1378857"/>
                  </a:lnTo>
                  <a:lnTo>
                    <a:pt x="2335213" y="1376590"/>
                  </a:lnTo>
                  <a:lnTo>
                    <a:pt x="2337707" y="1373868"/>
                  </a:lnTo>
                  <a:lnTo>
                    <a:pt x="2339748" y="1371373"/>
                  </a:lnTo>
                  <a:lnTo>
                    <a:pt x="2341789" y="1368652"/>
                  </a:lnTo>
                  <a:lnTo>
                    <a:pt x="2343830" y="1365931"/>
                  </a:lnTo>
                  <a:lnTo>
                    <a:pt x="2345418" y="1362756"/>
                  </a:lnTo>
                  <a:lnTo>
                    <a:pt x="2347232" y="1360034"/>
                  </a:lnTo>
                  <a:lnTo>
                    <a:pt x="2348593" y="1357086"/>
                  </a:lnTo>
                  <a:lnTo>
                    <a:pt x="2350180" y="1353684"/>
                  </a:lnTo>
                  <a:lnTo>
                    <a:pt x="2351088" y="1350509"/>
                  </a:lnTo>
                  <a:lnTo>
                    <a:pt x="2351995" y="1347561"/>
                  </a:lnTo>
                  <a:lnTo>
                    <a:pt x="2352902" y="1343932"/>
                  </a:lnTo>
                  <a:lnTo>
                    <a:pt x="2353582" y="1340531"/>
                  </a:lnTo>
                  <a:lnTo>
                    <a:pt x="2354036" y="1337129"/>
                  </a:lnTo>
                  <a:lnTo>
                    <a:pt x="2354263" y="1333500"/>
                  </a:lnTo>
                  <a:lnTo>
                    <a:pt x="2354263" y="1330098"/>
                  </a:lnTo>
                  <a:lnTo>
                    <a:pt x="2354263" y="160111"/>
                  </a:lnTo>
                  <a:lnTo>
                    <a:pt x="2354263" y="156709"/>
                  </a:lnTo>
                  <a:lnTo>
                    <a:pt x="2354036" y="153080"/>
                  </a:lnTo>
                  <a:lnTo>
                    <a:pt x="2353582" y="149679"/>
                  </a:lnTo>
                  <a:lnTo>
                    <a:pt x="2352902" y="146277"/>
                  </a:lnTo>
                  <a:lnTo>
                    <a:pt x="2351995" y="143102"/>
                  </a:lnTo>
                  <a:lnTo>
                    <a:pt x="2351088" y="139700"/>
                  </a:lnTo>
                  <a:lnTo>
                    <a:pt x="2350180" y="136525"/>
                  </a:lnTo>
                  <a:lnTo>
                    <a:pt x="2348593" y="133350"/>
                  </a:lnTo>
                  <a:lnTo>
                    <a:pt x="2347232" y="130402"/>
                  </a:lnTo>
                  <a:lnTo>
                    <a:pt x="2345418" y="127454"/>
                  </a:lnTo>
                  <a:lnTo>
                    <a:pt x="2343830" y="124505"/>
                  </a:lnTo>
                  <a:lnTo>
                    <a:pt x="2341789" y="121784"/>
                  </a:lnTo>
                  <a:lnTo>
                    <a:pt x="2339748" y="119062"/>
                  </a:lnTo>
                  <a:lnTo>
                    <a:pt x="2337707" y="116568"/>
                  </a:lnTo>
                  <a:lnTo>
                    <a:pt x="2335213" y="114073"/>
                  </a:lnTo>
                  <a:lnTo>
                    <a:pt x="2332945" y="111579"/>
                  </a:lnTo>
                  <a:lnTo>
                    <a:pt x="2330223" y="109311"/>
                  </a:lnTo>
                  <a:lnTo>
                    <a:pt x="2327502" y="107270"/>
                  </a:lnTo>
                  <a:lnTo>
                    <a:pt x="2324780" y="105002"/>
                  </a:lnTo>
                  <a:lnTo>
                    <a:pt x="2321832" y="103187"/>
                  </a:lnTo>
                  <a:lnTo>
                    <a:pt x="2318884" y="101373"/>
                  </a:lnTo>
                  <a:lnTo>
                    <a:pt x="2315709" y="99559"/>
                  </a:lnTo>
                  <a:lnTo>
                    <a:pt x="2312534" y="98198"/>
                  </a:lnTo>
                  <a:lnTo>
                    <a:pt x="2309359" y="96837"/>
                  </a:lnTo>
                  <a:lnTo>
                    <a:pt x="2305957" y="95704"/>
                  </a:lnTo>
                  <a:lnTo>
                    <a:pt x="2302555" y="94570"/>
                  </a:lnTo>
                  <a:lnTo>
                    <a:pt x="2299154" y="93662"/>
                  </a:lnTo>
                  <a:lnTo>
                    <a:pt x="2295298" y="92755"/>
                  </a:lnTo>
                  <a:lnTo>
                    <a:pt x="2291670" y="92075"/>
                  </a:lnTo>
                  <a:lnTo>
                    <a:pt x="2288041" y="91848"/>
                  </a:lnTo>
                  <a:lnTo>
                    <a:pt x="2284186" y="91621"/>
                  </a:lnTo>
                  <a:lnTo>
                    <a:pt x="2280330" y="91395"/>
                  </a:lnTo>
                  <a:lnTo>
                    <a:pt x="229507" y="91395"/>
                  </a:lnTo>
                  <a:close/>
                  <a:moveTo>
                    <a:pt x="81642" y="0"/>
                  </a:moveTo>
                  <a:lnTo>
                    <a:pt x="86178" y="0"/>
                  </a:lnTo>
                  <a:lnTo>
                    <a:pt x="2424113" y="0"/>
                  </a:lnTo>
                  <a:lnTo>
                    <a:pt x="2428648" y="0"/>
                  </a:lnTo>
                  <a:lnTo>
                    <a:pt x="2432730" y="227"/>
                  </a:lnTo>
                  <a:lnTo>
                    <a:pt x="2436813" y="680"/>
                  </a:lnTo>
                  <a:lnTo>
                    <a:pt x="2441122" y="1361"/>
                  </a:lnTo>
                  <a:lnTo>
                    <a:pt x="2445204" y="2268"/>
                  </a:lnTo>
                  <a:lnTo>
                    <a:pt x="2449286" y="3402"/>
                  </a:lnTo>
                  <a:lnTo>
                    <a:pt x="2452914" y="4536"/>
                  </a:lnTo>
                  <a:lnTo>
                    <a:pt x="2456770" y="5896"/>
                  </a:lnTo>
                  <a:lnTo>
                    <a:pt x="2460625" y="7484"/>
                  </a:lnTo>
                  <a:lnTo>
                    <a:pt x="2464480" y="9298"/>
                  </a:lnTo>
                  <a:lnTo>
                    <a:pt x="2467882" y="11339"/>
                  </a:lnTo>
                  <a:lnTo>
                    <a:pt x="2471284" y="13380"/>
                  </a:lnTo>
                  <a:lnTo>
                    <a:pt x="2474459" y="15421"/>
                  </a:lnTo>
                  <a:lnTo>
                    <a:pt x="2477861" y="17916"/>
                  </a:lnTo>
                  <a:lnTo>
                    <a:pt x="2480809" y="20184"/>
                  </a:lnTo>
                  <a:lnTo>
                    <a:pt x="2483757" y="22905"/>
                  </a:lnTo>
                  <a:lnTo>
                    <a:pt x="2486479" y="25400"/>
                  </a:lnTo>
                  <a:lnTo>
                    <a:pt x="2489200" y="28348"/>
                  </a:lnTo>
                  <a:lnTo>
                    <a:pt x="2491695" y="31296"/>
                  </a:lnTo>
                  <a:lnTo>
                    <a:pt x="2493963" y="34471"/>
                  </a:lnTo>
                  <a:lnTo>
                    <a:pt x="2496230" y="37646"/>
                  </a:lnTo>
                  <a:lnTo>
                    <a:pt x="2498272" y="40821"/>
                  </a:lnTo>
                  <a:lnTo>
                    <a:pt x="2499859" y="44450"/>
                  </a:lnTo>
                  <a:lnTo>
                    <a:pt x="2501673" y="47625"/>
                  </a:lnTo>
                  <a:lnTo>
                    <a:pt x="2503261" y="51480"/>
                  </a:lnTo>
                  <a:lnTo>
                    <a:pt x="2504395" y="54882"/>
                  </a:lnTo>
                  <a:lnTo>
                    <a:pt x="2505755" y="58737"/>
                  </a:lnTo>
                  <a:lnTo>
                    <a:pt x="2506663" y="62593"/>
                  </a:lnTo>
                  <a:lnTo>
                    <a:pt x="2507343" y="66221"/>
                  </a:lnTo>
                  <a:lnTo>
                    <a:pt x="2508023" y="70304"/>
                  </a:lnTo>
                  <a:lnTo>
                    <a:pt x="2508250" y="74159"/>
                  </a:lnTo>
                  <a:lnTo>
                    <a:pt x="2508250" y="78241"/>
                  </a:lnTo>
                  <a:lnTo>
                    <a:pt x="2508250" y="1411968"/>
                  </a:lnTo>
                  <a:lnTo>
                    <a:pt x="2508250" y="1416050"/>
                  </a:lnTo>
                  <a:lnTo>
                    <a:pt x="2508023" y="1420132"/>
                  </a:lnTo>
                  <a:lnTo>
                    <a:pt x="2507343" y="1423988"/>
                  </a:lnTo>
                  <a:lnTo>
                    <a:pt x="2506663" y="1427616"/>
                  </a:lnTo>
                  <a:lnTo>
                    <a:pt x="2505755" y="1431472"/>
                  </a:lnTo>
                  <a:lnTo>
                    <a:pt x="2504395" y="1435327"/>
                  </a:lnTo>
                  <a:lnTo>
                    <a:pt x="2503261" y="1439182"/>
                  </a:lnTo>
                  <a:lnTo>
                    <a:pt x="2501673" y="1442584"/>
                  </a:lnTo>
                  <a:lnTo>
                    <a:pt x="2499859" y="1446213"/>
                  </a:lnTo>
                  <a:lnTo>
                    <a:pt x="2498272" y="1449388"/>
                  </a:lnTo>
                  <a:lnTo>
                    <a:pt x="2496230" y="1452790"/>
                  </a:lnTo>
                  <a:lnTo>
                    <a:pt x="2493963" y="1455965"/>
                  </a:lnTo>
                  <a:lnTo>
                    <a:pt x="2491695" y="1458913"/>
                  </a:lnTo>
                  <a:lnTo>
                    <a:pt x="2489200" y="1462088"/>
                  </a:lnTo>
                  <a:lnTo>
                    <a:pt x="2486479" y="1464809"/>
                  </a:lnTo>
                  <a:lnTo>
                    <a:pt x="2483757" y="1467531"/>
                  </a:lnTo>
                  <a:lnTo>
                    <a:pt x="2480809" y="1470025"/>
                  </a:lnTo>
                  <a:lnTo>
                    <a:pt x="2477861" y="1472747"/>
                  </a:lnTo>
                  <a:lnTo>
                    <a:pt x="2474459" y="1475015"/>
                  </a:lnTo>
                  <a:lnTo>
                    <a:pt x="2471284" y="1477282"/>
                  </a:lnTo>
                  <a:lnTo>
                    <a:pt x="2467882" y="1479097"/>
                  </a:lnTo>
                  <a:lnTo>
                    <a:pt x="2464480" y="1480911"/>
                  </a:lnTo>
                  <a:lnTo>
                    <a:pt x="2460625" y="1482725"/>
                  </a:lnTo>
                  <a:lnTo>
                    <a:pt x="2456770" y="1484313"/>
                  </a:lnTo>
                  <a:lnTo>
                    <a:pt x="2452914" y="1485674"/>
                  </a:lnTo>
                  <a:lnTo>
                    <a:pt x="2449286" y="1487034"/>
                  </a:lnTo>
                  <a:lnTo>
                    <a:pt x="2445204" y="1487941"/>
                  </a:lnTo>
                  <a:lnTo>
                    <a:pt x="2441122" y="1488849"/>
                  </a:lnTo>
                  <a:lnTo>
                    <a:pt x="2436813" y="1489529"/>
                  </a:lnTo>
                  <a:lnTo>
                    <a:pt x="2432730" y="1489982"/>
                  </a:lnTo>
                  <a:lnTo>
                    <a:pt x="2428648" y="1490209"/>
                  </a:lnTo>
                  <a:lnTo>
                    <a:pt x="2424113" y="1490663"/>
                  </a:lnTo>
                  <a:lnTo>
                    <a:pt x="86178" y="1490663"/>
                  </a:lnTo>
                  <a:lnTo>
                    <a:pt x="81642" y="1490209"/>
                  </a:lnTo>
                  <a:lnTo>
                    <a:pt x="77333" y="1489982"/>
                  </a:lnTo>
                  <a:lnTo>
                    <a:pt x="73251" y="1489529"/>
                  </a:lnTo>
                  <a:lnTo>
                    <a:pt x="68942" y="1488849"/>
                  </a:lnTo>
                  <a:lnTo>
                    <a:pt x="64860" y="1487941"/>
                  </a:lnTo>
                  <a:lnTo>
                    <a:pt x="60778" y="1487034"/>
                  </a:lnTo>
                  <a:lnTo>
                    <a:pt x="57150" y="1485674"/>
                  </a:lnTo>
                  <a:lnTo>
                    <a:pt x="53294" y="1484313"/>
                  </a:lnTo>
                  <a:lnTo>
                    <a:pt x="49439" y="1482725"/>
                  </a:lnTo>
                  <a:lnTo>
                    <a:pt x="45810" y="1480911"/>
                  </a:lnTo>
                  <a:lnTo>
                    <a:pt x="42182" y="1479097"/>
                  </a:lnTo>
                  <a:lnTo>
                    <a:pt x="39007" y="1477282"/>
                  </a:lnTo>
                  <a:lnTo>
                    <a:pt x="35605" y="1475015"/>
                  </a:lnTo>
                  <a:lnTo>
                    <a:pt x="32430" y="1472747"/>
                  </a:lnTo>
                  <a:lnTo>
                    <a:pt x="29255" y="1470025"/>
                  </a:lnTo>
                  <a:lnTo>
                    <a:pt x="26307" y="1467531"/>
                  </a:lnTo>
                  <a:lnTo>
                    <a:pt x="23585" y="1464809"/>
                  </a:lnTo>
                  <a:lnTo>
                    <a:pt x="21091" y="1462088"/>
                  </a:lnTo>
                  <a:lnTo>
                    <a:pt x="18596" y="1458913"/>
                  </a:lnTo>
                  <a:lnTo>
                    <a:pt x="16101" y="1455965"/>
                  </a:lnTo>
                  <a:lnTo>
                    <a:pt x="13833" y="1452790"/>
                  </a:lnTo>
                  <a:lnTo>
                    <a:pt x="12019" y="1449388"/>
                  </a:lnTo>
                  <a:lnTo>
                    <a:pt x="9978" y="1446213"/>
                  </a:lnTo>
                  <a:lnTo>
                    <a:pt x="8391" y="1442584"/>
                  </a:lnTo>
                  <a:lnTo>
                    <a:pt x="6803" y="1439182"/>
                  </a:lnTo>
                  <a:lnTo>
                    <a:pt x="5442" y="1435327"/>
                  </a:lnTo>
                  <a:lnTo>
                    <a:pt x="4308" y="1431472"/>
                  </a:lnTo>
                  <a:lnTo>
                    <a:pt x="3401" y="1427616"/>
                  </a:lnTo>
                  <a:lnTo>
                    <a:pt x="2494" y="1423988"/>
                  </a:lnTo>
                  <a:lnTo>
                    <a:pt x="2041" y="1420132"/>
                  </a:lnTo>
                  <a:lnTo>
                    <a:pt x="1814" y="1416050"/>
                  </a:lnTo>
                  <a:lnTo>
                    <a:pt x="1587" y="1411968"/>
                  </a:lnTo>
                  <a:lnTo>
                    <a:pt x="1587" y="78241"/>
                  </a:lnTo>
                  <a:lnTo>
                    <a:pt x="1814" y="74159"/>
                  </a:lnTo>
                  <a:lnTo>
                    <a:pt x="2041" y="70304"/>
                  </a:lnTo>
                  <a:lnTo>
                    <a:pt x="2494" y="66221"/>
                  </a:lnTo>
                  <a:lnTo>
                    <a:pt x="3401" y="62593"/>
                  </a:lnTo>
                  <a:lnTo>
                    <a:pt x="4308" y="58737"/>
                  </a:lnTo>
                  <a:lnTo>
                    <a:pt x="5442" y="54882"/>
                  </a:lnTo>
                  <a:lnTo>
                    <a:pt x="6803" y="51480"/>
                  </a:lnTo>
                  <a:lnTo>
                    <a:pt x="8391" y="47625"/>
                  </a:lnTo>
                  <a:lnTo>
                    <a:pt x="9978" y="44450"/>
                  </a:lnTo>
                  <a:lnTo>
                    <a:pt x="12019" y="40821"/>
                  </a:lnTo>
                  <a:lnTo>
                    <a:pt x="13833" y="37646"/>
                  </a:lnTo>
                  <a:lnTo>
                    <a:pt x="16101" y="34471"/>
                  </a:lnTo>
                  <a:lnTo>
                    <a:pt x="18596" y="31296"/>
                  </a:lnTo>
                  <a:lnTo>
                    <a:pt x="21091" y="28348"/>
                  </a:lnTo>
                  <a:lnTo>
                    <a:pt x="23585" y="25400"/>
                  </a:lnTo>
                  <a:lnTo>
                    <a:pt x="26307" y="22905"/>
                  </a:lnTo>
                  <a:lnTo>
                    <a:pt x="29255" y="20184"/>
                  </a:lnTo>
                  <a:lnTo>
                    <a:pt x="32430" y="17916"/>
                  </a:lnTo>
                  <a:lnTo>
                    <a:pt x="35605" y="15421"/>
                  </a:lnTo>
                  <a:lnTo>
                    <a:pt x="39007" y="13380"/>
                  </a:lnTo>
                  <a:lnTo>
                    <a:pt x="42182" y="11339"/>
                  </a:lnTo>
                  <a:lnTo>
                    <a:pt x="45810" y="9298"/>
                  </a:lnTo>
                  <a:lnTo>
                    <a:pt x="49439" y="7484"/>
                  </a:lnTo>
                  <a:lnTo>
                    <a:pt x="53294" y="5896"/>
                  </a:lnTo>
                  <a:lnTo>
                    <a:pt x="57150" y="4536"/>
                  </a:lnTo>
                  <a:lnTo>
                    <a:pt x="60778" y="3402"/>
                  </a:lnTo>
                  <a:lnTo>
                    <a:pt x="64860" y="2268"/>
                  </a:lnTo>
                  <a:lnTo>
                    <a:pt x="68942" y="1361"/>
                  </a:lnTo>
                  <a:lnTo>
                    <a:pt x="73251" y="680"/>
                  </a:lnTo>
                  <a:lnTo>
                    <a:pt x="77333" y="227"/>
                  </a:lnTo>
                  <a:lnTo>
                    <a:pt x="8164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no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18583" y="3947748"/>
            <a:ext cx="1602178" cy="640871"/>
            <a:chOff x="818583" y="4120024"/>
            <a:chExt cx="1602178" cy="640871"/>
          </a:xfrm>
        </p:grpSpPr>
        <p:sp>
          <p:nvSpPr>
            <p:cNvPr id="17" name="任意多边形 16"/>
            <p:cNvSpPr/>
            <p:nvPr/>
          </p:nvSpPr>
          <p:spPr>
            <a:xfrm>
              <a:off x="818583" y="4120024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kern="1200" dirty="0" smtClean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添加文字</a:t>
              </a:r>
              <a:endParaRPr lang="en-US" altLang="zh-CN" sz="900" dirty="0">
                <a:solidFill>
                  <a:schemeClr val="bg1"/>
                </a:solidFill>
              </a:endParaRPr>
            </a:p>
          </p:txBody>
        </p:sp>
        <p:sp>
          <p:nvSpPr>
            <p:cNvPr id="21" name="MH_Other_7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1484578" y="4215426"/>
              <a:ext cx="282406" cy="237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normAutofit lnSpcReduction="1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18583" y="1319552"/>
            <a:ext cx="1602178" cy="640871"/>
            <a:chOff x="818583" y="1644226"/>
            <a:chExt cx="1602178" cy="640871"/>
          </a:xfrm>
        </p:grpSpPr>
        <p:sp>
          <p:nvSpPr>
            <p:cNvPr id="14" name="任意多边形 13"/>
            <p:cNvSpPr/>
            <p:nvPr/>
          </p:nvSpPr>
          <p:spPr>
            <a:xfrm>
              <a:off x="818583" y="1644226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b="1" kern="1200" dirty="0" smtClean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b="1" kern="1200" dirty="0" smtClean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kern="1200" dirty="0" smtClean="0">
                  <a:solidFill>
                    <a:schemeClr val="bg1"/>
                  </a:solidFill>
                </a:rPr>
                <a:t>添加文字</a:t>
              </a:r>
              <a:endParaRPr lang="en-US" sz="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22" name="MH_Other_10"/>
            <p:cNvSpPr/>
            <p:nvPr>
              <p:custDataLst>
                <p:tags r:id="rId2"/>
              </p:custDataLst>
            </p:nvPr>
          </p:nvSpPr>
          <p:spPr>
            <a:xfrm>
              <a:off x="1528025" y="1710039"/>
              <a:ext cx="238959" cy="287837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18583" y="2179049"/>
            <a:ext cx="1602178" cy="640871"/>
            <a:chOff x="818583" y="2444089"/>
            <a:chExt cx="1602178" cy="640871"/>
          </a:xfrm>
        </p:grpSpPr>
        <p:sp>
          <p:nvSpPr>
            <p:cNvPr id="15" name="任意多边形 14"/>
            <p:cNvSpPr/>
            <p:nvPr/>
          </p:nvSpPr>
          <p:spPr>
            <a:xfrm>
              <a:off x="818583" y="2444089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kern="1200" dirty="0" smtClean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kern="1200" dirty="0" smtClean="0">
                  <a:solidFill>
                    <a:schemeClr val="bg1"/>
                  </a:solidFill>
                </a:rPr>
                <a:t>添加文字</a:t>
              </a:r>
              <a:endParaRPr lang="en-US" sz="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23" name="MH_Other_13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510375" y="2551660"/>
              <a:ext cx="218593" cy="215878"/>
            </a:xfrm>
            <a:custGeom>
              <a:avLst/>
              <a:gdLst/>
              <a:ahLst/>
              <a:cxnLst/>
              <a:rect l="0" t="0" r="r" b="b"/>
              <a:pathLst>
                <a:path w="1622425" h="1601788">
                  <a:moveTo>
                    <a:pt x="1477962" y="927100"/>
                  </a:moveTo>
                  <a:lnTo>
                    <a:pt x="1622425" y="927100"/>
                  </a:lnTo>
                  <a:lnTo>
                    <a:pt x="1622425" y="1293813"/>
                  </a:lnTo>
                  <a:lnTo>
                    <a:pt x="1477962" y="1293813"/>
                  </a:lnTo>
                  <a:lnTo>
                    <a:pt x="1477962" y="927100"/>
                  </a:lnTo>
                  <a:close/>
                  <a:moveTo>
                    <a:pt x="1477962" y="463550"/>
                  </a:moveTo>
                  <a:lnTo>
                    <a:pt x="1622425" y="463550"/>
                  </a:lnTo>
                  <a:lnTo>
                    <a:pt x="1622425" y="830263"/>
                  </a:lnTo>
                  <a:lnTo>
                    <a:pt x="1477962" y="830263"/>
                  </a:lnTo>
                  <a:lnTo>
                    <a:pt x="1477962" y="463550"/>
                  </a:lnTo>
                  <a:close/>
                  <a:moveTo>
                    <a:pt x="871932" y="418865"/>
                  </a:moveTo>
                  <a:lnTo>
                    <a:pt x="866214" y="419183"/>
                  </a:lnTo>
                  <a:lnTo>
                    <a:pt x="859861" y="419183"/>
                  </a:lnTo>
                  <a:lnTo>
                    <a:pt x="848426" y="420453"/>
                  </a:lnTo>
                  <a:lnTo>
                    <a:pt x="837309" y="422359"/>
                  </a:lnTo>
                  <a:lnTo>
                    <a:pt x="826509" y="424582"/>
                  </a:lnTo>
                  <a:lnTo>
                    <a:pt x="815709" y="427440"/>
                  </a:lnTo>
                  <a:lnTo>
                    <a:pt x="805862" y="430298"/>
                  </a:lnTo>
                  <a:lnTo>
                    <a:pt x="796650" y="433473"/>
                  </a:lnTo>
                  <a:lnTo>
                    <a:pt x="787439" y="436649"/>
                  </a:lnTo>
                  <a:lnTo>
                    <a:pt x="771874" y="443000"/>
                  </a:lnTo>
                  <a:lnTo>
                    <a:pt x="766792" y="444906"/>
                  </a:lnTo>
                  <a:lnTo>
                    <a:pt x="762027" y="446811"/>
                  </a:lnTo>
                  <a:lnTo>
                    <a:pt x="757262" y="449034"/>
                  </a:lnTo>
                  <a:lnTo>
                    <a:pt x="752498" y="451257"/>
                  </a:lnTo>
                  <a:lnTo>
                    <a:pt x="748051" y="454115"/>
                  </a:lnTo>
                  <a:lnTo>
                    <a:pt x="743921" y="456655"/>
                  </a:lnTo>
                  <a:lnTo>
                    <a:pt x="739792" y="459831"/>
                  </a:lnTo>
                  <a:lnTo>
                    <a:pt x="735345" y="463324"/>
                  </a:lnTo>
                  <a:lnTo>
                    <a:pt x="731533" y="466817"/>
                  </a:lnTo>
                  <a:lnTo>
                    <a:pt x="728039" y="470628"/>
                  </a:lnTo>
                  <a:lnTo>
                    <a:pt x="724545" y="474757"/>
                  </a:lnTo>
                  <a:lnTo>
                    <a:pt x="721051" y="479202"/>
                  </a:lnTo>
                  <a:lnTo>
                    <a:pt x="718192" y="483966"/>
                  </a:lnTo>
                  <a:lnTo>
                    <a:pt x="715333" y="488729"/>
                  </a:lnTo>
                  <a:lnTo>
                    <a:pt x="712792" y="493810"/>
                  </a:lnTo>
                  <a:lnTo>
                    <a:pt x="710251" y="499526"/>
                  </a:lnTo>
                  <a:lnTo>
                    <a:pt x="708028" y="504925"/>
                  </a:lnTo>
                  <a:lnTo>
                    <a:pt x="706122" y="510959"/>
                  </a:lnTo>
                  <a:lnTo>
                    <a:pt x="704216" y="517310"/>
                  </a:lnTo>
                  <a:lnTo>
                    <a:pt x="702628" y="523979"/>
                  </a:lnTo>
                  <a:lnTo>
                    <a:pt x="701357" y="530648"/>
                  </a:lnTo>
                  <a:lnTo>
                    <a:pt x="700404" y="537952"/>
                  </a:lnTo>
                  <a:lnTo>
                    <a:pt x="699769" y="545256"/>
                  </a:lnTo>
                  <a:lnTo>
                    <a:pt x="699451" y="553512"/>
                  </a:lnTo>
                  <a:lnTo>
                    <a:pt x="699451" y="561451"/>
                  </a:lnTo>
                  <a:lnTo>
                    <a:pt x="699451" y="570025"/>
                  </a:lnTo>
                  <a:lnTo>
                    <a:pt x="700087" y="578600"/>
                  </a:lnTo>
                  <a:lnTo>
                    <a:pt x="700722" y="587809"/>
                  </a:lnTo>
                  <a:lnTo>
                    <a:pt x="701992" y="597018"/>
                  </a:lnTo>
                  <a:lnTo>
                    <a:pt x="703263" y="607180"/>
                  </a:lnTo>
                  <a:lnTo>
                    <a:pt x="705169" y="617025"/>
                  </a:lnTo>
                  <a:lnTo>
                    <a:pt x="707392" y="627504"/>
                  </a:lnTo>
                  <a:lnTo>
                    <a:pt x="708028" y="630998"/>
                  </a:lnTo>
                  <a:lnTo>
                    <a:pt x="708028" y="634173"/>
                  </a:lnTo>
                  <a:lnTo>
                    <a:pt x="707710" y="637666"/>
                  </a:lnTo>
                  <a:lnTo>
                    <a:pt x="707392" y="640524"/>
                  </a:lnTo>
                  <a:lnTo>
                    <a:pt x="706757" y="643065"/>
                  </a:lnTo>
                  <a:lnTo>
                    <a:pt x="705804" y="645605"/>
                  </a:lnTo>
                  <a:lnTo>
                    <a:pt x="703263" y="650051"/>
                  </a:lnTo>
                  <a:lnTo>
                    <a:pt x="701039" y="654815"/>
                  </a:lnTo>
                  <a:lnTo>
                    <a:pt x="699134" y="658626"/>
                  </a:lnTo>
                  <a:lnTo>
                    <a:pt x="698498" y="660531"/>
                  </a:lnTo>
                  <a:lnTo>
                    <a:pt x="697863" y="662436"/>
                  </a:lnTo>
                  <a:lnTo>
                    <a:pt x="697545" y="664342"/>
                  </a:lnTo>
                  <a:lnTo>
                    <a:pt x="697545" y="666247"/>
                  </a:lnTo>
                  <a:lnTo>
                    <a:pt x="699134" y="688794"/>
                  </a:lnTo>
                  <a:lnTo>
                    <a:pt x="700404" y="702132"/>
                  </a:lnTo>
                  <a:lnTo>
                    <a:pt x="701039" y="709436"/>
                  </a:lnTo>
                  <a:lnTo>
                    <a:pt x="702310" y="716104"/>
                  </a:lnTo>
                  <a:lnTo>
                    <a:pt x="703581" y="723408"/>
                  </a:lnTo>
                  <a:lnTo>
                    <a:pt x="705487" y="729760"/>
                  </a:lnTo>
                  <a:lnTo>
                    <a:pt x="707075" y="736111"/>
                  </a:lnTo>
                  <a:lnTo>
                    <a:pt x="709298" y="742145"/>
                  </a:lnTo>
                  <a:lnTo>
                    <a:pt x="711839" y="747226"/>
                  </a:lnTo>
                  <a:lnTo>
                    <a:pt x="714698" y="751989"/>
                  </a:lnTo>
                  <a:lnTo>
                    <a:pt x="716286" y="753894"/>
                  </a:lnTo>
                  <a:lnTo>
                    <a:pt x="718192" y="755800"/>
                  </a:lnTo>
                  <a:lnTo>
                    <a:pt x="719780" y="757705"/>
                  </a:lnTo>
                  <a:lnTo>
                    <a:pt x="722322" y="759293"/>
                  </a:lnTo>
                  <a:lnTo>
                    <a:pt x="725816" y="760563"/>
                  </a:lnTo>
                  <a:lnTo>
                    <a:pt x="731533" y="762151"/>
                  </a:lnTo>
                  <a:lnTo>
                    <a:pt x="736933" y="763104"/>
                  </a:lnTo>
                  <a:lnTo>
                    <a:pt x="738839" y="763421"/>
                  </a:lnTo>
                  <a:lnTo>
                    <a:pt x="739792" y="763104"/>
                  </a:lnTo>
                  <a:lnTo>
                    <a:pt x="745827" y="831062"/>
                  </a:lnTo>
                  <a:lnTo>
                    <a:pt x="747098" y="833603"/>
                  </a:lnTo>
                  <a:lnTo>
                    <a:pt x="748368" y="835826"/>
                  </a:lnTo>
                  <a:lnTo>
                    <a:pt x="749639" y="838049"/>
                  </a:lnTo>
                  <a:lnTo>
                    <a:pt x="751227" y="839954"/>
                  </a:lnTo>
                  <a:lnTo>
                    <a:pt x="754404" y="843765"/>
                  </a:lnTo>
                  <a:lnTo>
                    <a:pt x="757898" y="847576"/>
                  </a:lnTo>
                  <a:lnTo>
                    <a:pt x="761074" y="851386"/>
                  </a:lnTo>
                  <a:lnTo>
                    <a:pt x="762662" y="853609"/>
                  </a:lnTo>
                  <a:lnTo>
                    <a:pt x="763933" y="855832"/>
                  </a:lnTo>
                  <a:lnTo>
                    <a:pt x="765204" y="858373"/>
                  </a:lnTo>
                  <a:lnTo>
                    <a:pt x="766474" y="861548"/>
                  </a:lnTo>
                  <a:lnTo>
                    <a:pt x="767427" y="865042"/>
                  </a:lnTo>
                  <a:lnTo>
                    <a:pt x="768380" y="868852"/>
                  </a:lnTo>
                  <a:lnTo>
                    <a:pt x="751545" y="872663"/>
                  </a:lnTo>
                  <a:lnTo>
                    <a:pt x="744874" y="887271"/>
                  </a:lnTo>
                  <a:lnTo>
                    <a:pt x="740745" y="895528"/>
                  </a:lnTo>
                  <a:lnTo>
                    <a:pt x="736298" y="904102"/>
                  </a:lnTo>
                  <a:lnTo>
                    <a:pt x="731533" y="912358"/>
                  </a:lnTo>
                  <a:lnTo>
                    <a:pt x="726451" y="919980"/>
                  </a:lnTo>
                  <a:lnTo>
                    <a:pt x="723910" y="923156"/>
                  </a:lnTo>
                  <a:lnTo>
                    <a:pt x="721051" y="926014"/>
                  </a:lnTo>
                  <a:lnTo>
                    <a:pt x="718510" y="928555"/>
                  </a:lnTo>
                  <a:lnTo>
                    <a:pt x="715969" y="930778"/>
                  </a:lnTo>
                  <a:lnTo>
                    <a:pt x="680393" y="940622"/>
                  </a:lnTo>
                  <a:lnTo>
                    <a:pt x="648628" y="953960"/>
                  </a:lnTo>
                  <a:lnTo>
                    <a:pt x="615911" y="967932"/>
                  </a:lnTo>
                  <a:lnTo>
                    <a:pt x="551747" y="995243"/>
                  </a:lnTo>
                  <a:lnTo>
                    <a:pt x="544123" y="998101"/>
                  </a:lnTo>
                  <a:lnTo>
                    <a:pt x="537135" y="1000641"/>
                  </a:lnTo>
                  <a:lnTo>
                    <a:pt x="522524" y="1006040"/>
                  </a:lnTo>
                  <a:lnTo>
                    <a:pt x="507912" y="1011121"/>
                  </a:lnTo>
                  <a:lnTo>
                    <a:pt x="500924" y="1013979"/>
                  </a:lnTo>
                  <a:lnTo>
                    <a:pt x="493936" y="1016837"/>
                  </a:lnTo>
                  <a:lnTo>
                    <a:pt x="487583" y="1020648"/>
                  </a:lnTo>
                  <a:lnTo>
                    <a:pt x="481548" y="1024141"/>
                  </a:lnTo>
                  <a:lnTo>
                    <a:pt x="475512" y="1027952"/>
                  </a:lnTo>
                  <a:lnTo>
                    <a:pt x="470430" y="1032398"/>
                  </a:lnTo>
                  <a:lnTo>
                    <a:pt x="467889" y="1034938"/>
                  </a:lnTo>
                  <a:lnTo>
                    <a:pt x="465665" y="1037796"/>
                  </a:lnTo>
                  <a:lnTo>
                    <a:pt x="463442" y="1040337"/>
                  </a:lnTo>
                  <a:lnTo>
                    <a:pt x="461218" y="1043195"/>
                  </a:lnTo>
                  <a:lnTo>
                    <a:pt x="459313" y="1046370"/>
                  </a:lnTo>
                  <a:lnTo>
                    <a:pt x="457407" y="1049546"/>
                  </a:lnTo>
                  <a:lnTo>
                    <a:pt x="456136" y="1052722"/>
                  </a:lnTo>
                  <a:lnTo>
                    <a:pt x="454548" y="1056850"/>
                  </a:lnTo>
                  <a:lnTo>
                    <a:pt x="454230" y="1082573"/>
                  </a:lnTo>
                  <a:lnTo>
                    <a:pt x="453595" y="1116234"/>
                  </a:lnTo>
                  <a:lnTo>
                    <a:pt x="452960" y="1151484"/>
                  </a:lnTo>
                  <a:lnTo>
                    <a:pt x="452642" y="1167997"/>
                  </a:lnTo>
                  <a:lnTo>
                    <a:pt x="452960" y="1182605"/>
                  </a:lnTo>
                  <a:lnTo>
                    <a:pt x="1276928" y="1182605"/>
                  </a:lnTo>
                  <a:lnTo>
                    <a:pt x="1277245" y="1167997"/>
                  </a:lnTo>
                  <a:lnTo>
                    <a:pt x="1276928" y="1151484"/>
                  </a:lnTo>
                  <a:lnTo>
                    <a:pt x="1276292" y="1116234"/>
                  </a:lnTo>
                  <a:lnTo>
                    <a:pt x="1275339" y="1082573"/>
                  </a:lnTo>
                  <a:lnTo>
                    <a:pt x="1275022" y="1056850"/>
                  </a:lnTo>
                  <a:lnTo>
                    <a:pt x="1273751" y="1052722"/>
                  </a:lnTo>
                  <a:lnTo>
                    <a:pt x="1272163" y="1049546"/>
                  </a:lnTo>
                  <a:lnTo>
                    <a:pt x="1270257" y="1046370"/>
                  </a:lnTo>
                  <a:lnTo>
                    <a:pt x="1268669" y="1043195"/>
                  </a:lnTo>
                  <a:lnTo>
                    <a:pt x="1266445" y="1040337"/>
                  </a:lnTo>
                  <a:lnTo>
                    <a:pt x="1264222" y="1037796"/>
                  </a:lnTo>
                  <a:lnTo>
                    <a:pt x="1261998" y="1034938"/>
                  </a:lnTo>
                  <a:lnTo>
                    <a:pt x="1259775" y="1032398"/>
                  </a:lnTo>
                  <a:lnTo>
                    <a:pt x="1254057" y="1027952"/>
                  </a:lnTo>
                  <a:lnTo>
                    <a:pt x="1248340" y="1024141"/>
                  </a:lnTo>
                  <a:lnTo>
                    <a:pt x="1242304" y="1020648"/>
                  </a:lnTo>
                  <a:lnTo>
                    <a:pt x="1235634" y="1016837"/>
                  </a:lnTo>
                  <a:lnTo>
                    <a:pt x="1228963" y="1013979"/>
                  </a:lnTo>
                  <a:lnTo>
                    <a:pt x="1221658" y="1011121"/>
                  </a:lnTo>
                  <a:lnTo>
                    <a:pt x="1207681" y="1006040"/>
                  </a:lnTo>
                  <a:lnTo>
                    <a:pt x="1192752" y="1000641"/>
                  </a:lnTo>
                  <a:lnTo>
                    <a:pt x="1185446" y="998101"/>
                  </a:lnTo>
                  <a:lnTo>
                    <a:pt x="1178458" y="995243"/>
                  </a:lnTo>
                  <a:lnTo>
                    <a:pt x="1113659" y="967932"/>
                  </a:lnTo>
                  <a:lnTo>
                    <a:pt x="1080941" y="953960"/>
                  </a:lnTo>
                  <a:lnTo>
                    <a:pt x="1049177" y="940622"/>
                  </a:lnTo>
                  <a:lnTo>
                    <a:pt x="1013601" y="930778"/>
                  </a:lnTo>
                  <a:lnTo>
                    <a:pt x="1011060" y="928555"/>
                  </a:lnTo>
                  <a:lnTo>
                    <a:pt x="1008519" y="926014"/>
                  </a:lnTo>
                  <a:lnTo>
                    <a:pt x="1005977" y="923156"/>
                  </a:lnTo>
                  <a:lnTo>
                    <a:pt x="1003436" y="919980"/>
                  </a:lnTo>
                  <a:lnTo>
                    <a:pt x="998036" y="912358"/>
                  </a:lnTo>
                  <a:lnTo>
                    <a:pt x="993589" y="904102"/>
                  </a:lnTo>
                  <a:lnTo>
                    <a:pt x="989142" y="895528"/>
                  </a:lnTo>
                  <a:lnTo>
                    <a:pt x="985013" y="887271"/>
                  </a:lnTo>
                  <a:lnTo>
                    <a:pt x="978025" y="872663"/>
                  </a:lnTo>
                  <a:lnTo>
                    <a:pt x="955790" y="869487"/>
                  </a:lnTo>
                  <a:lnTo>
                    <a:pt x="956107" y="865359"/>
                  </a:lnTo>
                  <a:lnTo>
                    <a:pt x="956743" y="861231"/>
                  </a:lnTo>
                  <a:lnTo>
                    <a:pt x="957696" y="857738"/>
                  </a:lnTo>
                  <a:lnTo>
                    <a:pt x="958649" y="854562"/>
                  </a:lnTo>
                  <a:lnTo>
                    <a:pt x="960237" y="852021"/>
                  </a:lnTo>
                  <a:lnTo>
                    <a:pt x="961507" y="849481"/>
                  </a:lnTo>
                  <a:lnTo>
                    <a:pt x="965319" y="845035"/>
                  </a:lnTo>
                  <a:lnTo>
                    <a:pt x="968813" y="840272"/>
                  </a:lnTo>
                  <a:lnTo>
                    <a:pt x="972307" y="835826"/>
                  </a:lnTo>
                  <a:lnTo>
                    <a:pt x="973895" y="833603"/>
                  </a:lnTo>
                  <a:lnTo>
                    <a:pt x="975484" y="830745"/>
                  </a:lnTo>
                  <a:lnTo>
                    <a:pt x="977072" y="827887"/>
                  </a:lnTo>
                  <a:lnTo>
                    <a:pt x="978025" y="824393"/>
                  </a:lnTo>
                  <a:lnTo>
                    <a:pt x="978978" y="821218"/>
                  </a:lnTo>
                  <a:lnTo>
                    <a:pt x="979613" y="818042"/>
                  </a:lnTo>
                  <a:lnTo>
                    <a:pt x="980566" y="811373"/>
                  </a:lnTo>
                  <a:lnTo>
                    <a:pt x="981201" y="804069"/>
                  </a:lnTo>
                  <a:lnTo>
                    <a:pt x="981837" y="797083"/>
                  </a:lnTo>
                  <a:lnTo>
                    <a:pt x="982154" y="789779"/>
                  </a:lnTo>
                  <a:lnTo>
                    <a:pt x="983107" y="783110"/>
                  </a:lnTo>
                  <a:lnTo>
                    <a:pt x="983742" y="779935"/>
                  </a:lnTo>
                  <a:lnTo>
                    <a:pt x="984695" y="776759"/>
                  </a:lnTo>
                  <a:lnTo>
                    <a:pt x="985966" y="773266"/>
                  </a:lnTo>
                  <a:lnTo>
                    <a:pt x="987236" y="770408"/>
                  </a:lnTo>
                  <a:lnTo>
                    <a:pt x="988507" y="768502"/>
                  </a:lnTo>
                  <a:lnTo>
                    <a:pt x="989778" y="766915"/>
                  </a:lnTo>
                  <a:lnTo>
                    <a:pt x="991366" y="765327"/>
                  </a:lnTo>
                  <a:lnTo>
                    <a:pt x="992636" y="764056"/>
                  </a:lnTo>
                  <a:lnTo>
                    <a:pt x="996131" y="761834"/>
                  </a:lnTo>
                  <a:lnTo>
                    <a:pt x="999942" y="759928"/>
                  </a:lnTo>
                  <a:lnTo>
                    <a:pt x="1003436" y="758023"/>
                  </a:lnTo>
                  <a:lnTo>
                    <a:pt x="1006930" y="755800"/>
                  </a:lnTo>
                  <a:lnTo>
                    <a:pt x="1010107" y="753259"/>
                  </a:lnTo>
                  <a:lnTo>
                    <a:pt x="1011695" y="751989"/>
                  </a:lnTo>
                  <a:lnTo>
                    <a:pt x="1012966" y="750401"/>
                  </a:lnTo>
                  <a:lnTo>
                    <a:pt x="1014871" y="746908"/>
                  </a:lnTo>
                  <a:lnTo>
                    <a:pt x="1017095" y="743097"/>
                  </a:lnTo>
                  <a:lnTo>
                    <a:pt x="1019001" y="738651"/>
                  </a:lnTo>
                  <a:lnTo>
                    <a:pt x="1020589" y="734523"/>
                  </a:lnTo>
                  <a:lnTo>
                    <a:pt x="1023130" y="725631"/>
                  </a:lnTo>
                  <a:lnTo>
                    <a:pt x="1024718" y="717057"/>
                  </a:lnTo>
                  <a:lnTo>
                    <a:pt x="1025989" y="709753"/>
                  </a:lnTo>
                  <a:lnTo>
                    <a:pt x="1026942" y="701814"/>
                  </a:lnTo>
                  <a:lnTo>
                    <a:pt x="1027895" y="693875"/>
                  </a:lnTo>
                  <a:lnTo>
                    <a:pt x="1028213" y="685618"/>
                  </a:lnTo>
                  <a:lnTo>
                    <a:pt x="1027895" y="677362"/>
                  </a:lnTo>
                  <a:lnTo>
                    <a:pt x="1027577" y="673233"/>
                  </a:lnTo>
                  <a:lnTo>
                    <a:pt x="1026942" y="669105"/>
                  </a:lnTo>
                  <a:lnTo>
                    <a:pt x="1025989" y="665294"/>
                  </a:lnTo>
                  <a:lnTo>
                    <a:pt x="1025036" y="661484"/>
                  </a:lnTo>
                  <a:lnTo>
                    <a:pt x="1023766" y="657673"/>
                  </a:lnTo>
                  <a:lnTo>
                    <a:pt x="1022177" y="654180"/>
                  </a:lnTo>
                  <a:lnTo>
                    <a:pt x="1019001" y="647511"/>
                  </a:lnTo>
                  <a:lnTo>
                    <a:pt x="1015824" y="642747"/>
                  </a:lnTo>
                  <a:lnTo>
                    <a:pt x="1014871" y="640207"/>
                  </a:lnTo>
                  <a:lnTo>
                    <a:pt x="1013919" y="637349"/>
                  </a:lnTo>
                  <a:lnTo>
                    <a:pt x="1012966" y="633856"/>
                  </a:lnTo>
                  <a:lnTo>
                    <a:pt x="1012330" y="629410"/>
                  </a:lnTo>
                  <a:lnTo>
                    <a:pt x="1012013" y="626234"/>
                  </a:lnTo>
                  <a:lnTo>
                    <a:pt x="1012013" y="622106"/>
                  </a:lnTo>
                  <a:lnTo>
                    <a:pt x="1012330" y="612261"/>
                  </a:lnTo>
                  <a:lnTo>
                    <a:pt x="1012966" y="601147"/>
                  </a:lnTo>
                  <a:lnTo>
                    <a:pt x="1013919" y="588762"/>
                  </a:lnTo>
                  <a:lnTo>
                    <a:pt x="1016460" y="566215"/>
                  </a:lnTo>
                  <a:lnTo>
                    <a:pt x="1017095" y="557323"/>
                  </a:lnTo>
                  <a:lnTo>
                    <a:pt x="1017413" y="551607"/>
                  </a:lnTo>
                  <a:lnTo>
                    <a:pt x="1017730" y="534141"/>
                  </a:lnTo>
                  <a:lnTo>
                    <a:pt x="1017413" y="527472"/>
                  </a:lnTo>
                  <a:lnTo>
                    <a:pt x="1016777" y="521756"/>
                  </a:lnTo>
                  <a:lnTo>
                    <a:pt x="1015824" y="516040"/>
                  </a:lnTo>
                  <a:lnTo>
                    <a:pt x="1014236" y="509371"/>
                  </a:lnTo>
                  <a:lnTo>
                    <a:pt x="1010424" y="492222"/>
                  </a:lnTo>
                  <a:lnTo>
                    <a:pt x="1008836" y="488412"/>
                  </a:lnTo>
                  <a:lnTo>
                    <a:pt x="1006930" y="483966"/>
                  </a:lnTo>
                  <a:lnTo>
                    <a:pt x="1004707" y="478567"/>
                  </a:lnTo>
                  <a:lnTo>
                    <a:pt x="1001530" y="473169"/>
                  </a:lnTo>
                  <a:lnTo>
                    <a:pt x="997401" y="467770"/>
                  </a:lnTo>
                  <a:lnTo>
                    <a:pt x="995495" y="465547"/>
                  </a:lnTo>
                  <a:lnTo>
                    <a:pt x="993272" y="463324"/>
                  </a:lnTo>
                  <a:lnTo>
                    <a:pt x="991048" y="460784"/>
                  </a:lnTo>
                  <a:lnTo>
                    <a:pt x="988825" y="459196"/>
                  </a:lnTo>
                  <a:lnTo>
                    <a:pt x="962143" y="454750"/>
                  </a:lnTo>
                  <a:lnTo>
                    <a:pt x="945943" y="439825"/>
                  </a:lnTo>
                  <a:lnTo>
                    <a:pt x="939908" y="436331"/>
                  </a:lnTo>
                  <a:lnTo>
                    <a:pt x="933555" y="433156"/>
                  </a:lnTo>
                  <a:lnTo>
                    <a:pt x="927202" y="430298"/>
                  </a:lnTo>
                  <a:lnTo>
                    <a:pt x="921167" y="427757"/>
                  </a:lnTo>
                  <a:lnTo>
                    <a:pt x="915131" y="425534"/>
                  </a:lnTo>
                  <a:lnTo>
                    <a:pt x="908778" y="423629"/>
                  </a:lnTo>
                  <a:lnTo>
                    <a:pt x="902426" y="422041"/>
                  </a:lnTo>
                  <a:lnTo>
                    <a:pt x="896390" y="421088"/>
                  </a:lnTo>
                  <a:lnTo>
                    <a:pt x="890038" y="420136"/>
                  </a:lnTo>
                  <a:lnTo>
                    <a:pt x="884002" y="419501"/>
                  </a:lnTo>
                  <a:lnTo>
                    <a:pt x="878285" y="419183"/>
                  </a:lnTo>
                  <a:lnTo>
                    <a:pt x="871932" y="418865"/>
                  </a:lnTo>
                  <a:close/>
                  <a:moveTo>
                    <a:pt x="1477962" y="0"/>
                  </a:moveTo>
                  <a:lnTo>
                    <a:pt x="1622425" y="0"/>
                  </a:lnTo>
                  <a:lnTo>
                    <a:pt x="1622425" y="366713"/>
                  </a:lnTo>
                  <a:lnTo>
                    <a:pt x="1477962" y="366713"/>
                  </a:lnTo>
                  <a:lnTo>
                    <a:pt x="1477962" y="0"/>
                  </a:lnTo>
                  <a:close/>
                  <a:moveTo>
                    <a:pt x="326855" y="0"/>
                  </a:moveTo>
                  <a:lnTo>
                    <a:pt x="1403350" y="0"/>
                  </a:lnTo>
                  <a:lnTo>
                    <a:pt x="1403350" y="1601788"/>
                  </a:lnTo>
                  <a:lnTo>
                    <a:pt x="326855" y="1601788"/>
                  </a:lnTo>
                  <a:lnTo>
                    <a:pt x="326855" y="0"/>
                  </a:lnTo>
                  <a:close/>
                  <a:moveTo>
                    <a:pt x="90211" y="0"/>
                  </a:moveTo>
                  <a:lnTo>
                    <a:pt x="94975" y="0"/>
                  </a:lnTo>
                  <a:lnTo>
                    <a:pt x="212503" y="0"/>
                  </a:lnTo>
                  <a:lnTo>
                    <a:pt x="212503" y="1601788"/>
                  </a:lnTo>
                  <a:lnTo>
                    <a:pt x="94975" y="1601788"/>
                  </a:lnTo>
                  <a:lnTo>
                    <a:pt x="90211" y="1601788"/>
                  </a:lnTo>
                  <a:lnTo>
                    <a:pt x="85446" y="1601471"/>
                  </a:lnTo>
                  <a:lnTo>
                    <a:pt x="80681" y="1600835"/>
                  </a:lnTo>
                  <a:lnTo>
                    <a:pt x="75917" y="1599883"/>
                  </a:lnTo>
                  <a:lnTo>
                    <a:pt x="71470" y="1598930"/>
                  </a:lnTo>
                  <a:lnTo>
                    <a:pt x="67023" y="1597660"/>
                  </a:lnTo>
                  <a:lnTo>
                    <a:pt x="62258" y="1596072"/>
                  </a:lnTo>
                  <a:lnTo>
                    <a:pt x="58129" y="1594484"/>
                  </a:lnTo>
                  <a:lnTo>
                    <a:pt x="53999" y="1592261"/>
                  </a:lnTo>
                  <a:lnTo>
                    <a:pt x="49870" y="1590356"/>
                  </a:lnTo>
                  <a:lnTo>
                    <a:pt x="45740" y="1587815"/>
                  </a:lnTo>
                  <a:lnTo>
                    <a:pt x="41929" y="1585592"/>
                  </a:lnTo>
                  <a:lnTo>
                    <a:pt x="38117" y="1583052"/>
                  </a:lnTo>
                  <a:lnTo>
                    <a:pt x="34623" y="1580194"/>
                  </a:lnTo>
                  <a:lnTo>
                    <a:pt x="31446" y="1577336"/>
                  </a:lnTo>
                  <a:lnTo>
                    <a:pt x="27635" y="1573843"/>
                  </a:lnTo>
                  <a:lnTo>
                    <a:pt x="24776" y="1570667"/>
                  </a:lnTo>
                  <a:lnTo>
                    <a:pt x="21917" y="1567174"/>
                  </a:lnTo>
                  <a:lnTo>
                    <a:pt x="19058" y="1563681"/>
                  </a:lnTo>
                  <a:lnTo>
                    <a:pt x="16517" y="1559870"/>
                  </a:lnTo>
                  <a:lnTo>
                    <a:pt x="13976" y="1556059"/>
                  </a:lnTo>
                  <a:lnTo>
                    <a:pt x="11435" y="1551931"/>
                  </a:lnTo>
                  <a:lnTo>
                    <a:pt x="9211" y="1548120"/>
                  </a:lnTo>
                  <a:lnTo>
                    <a:pt x="7306" y="1543992"/>
                  </a:lnTo>
                  <a:lnTo>
                    <a:pt x="5717" y="1539228"/>
                  </a:lnTo>
                  <a:lnTo>
                    <a:pt x="4447" y="1535100"/>
                  </a:lnTo>
                  <a:lnTo>
                    <a:pt x="3176" y="1530654"/>
                  </a:lnTo>
                  <a:lnTo>
                    <a:pt x="1906" y="1525891"/>
                  </a:lnTo>
                  <a:lnTo>
                    <a:pt x="1270" y="1521127"/>
                  </a:lnTo>
                  <a:lnTo>
                    <a:pt x="635" y="1516364"/>
                  </a:lnTo>
                  <a:lnTo>
                    <a:pt x="317" y="1511600"/>
                  </a:lnTo>
                  <a:lnTo>
                    <a:pt x="0" y="1506837"/>
                  </a:lnTo>
                  <a:lnTo>
                    <a:pt x="0" y="94951"/>
                  </a:lnTo>
                  <a:lnTo>
                    <a:pt x="317" y="90188"/>
                  </a:lnTo>
                  <a:lnTo>
                    <a:pt x="635" y="85424"/>
                  </a:lnTo>
                  <a:lnTo>
                    <a:pt x="1270" y="80661"/>
                  </a:lnTo>
                  <a:lnTo>
                    <a:pt x="1906" y="75580"/>
                  </a:lnTo>
                  <a:lnTo>
                    <a:pt x="3176" y="71134"/>
                  </a:lnTo>
                  <a:lnTo>
                    <a:pt x="4447" y="66688"/>
                  </a:lnTo>
                  <a:lnTo>
                    <a:pt x="5717" y="62560"/>
                  </a:lnTo>
                  <a:lnTo>
                    <a:pt x="7306" y="57796"/>
                  </a:lnTo>
                  <a:lnTo>
                    <a:pt x="9211" y="53668"/>
                  </a:lnTo>
                  <a:lnTo>
                    <a:pt x="11435" y="49857"/>
                  </a:lnTo>
                  <a:lnTo>
                    <a:pt x="13976" y="45729"/>
                  </a:lnTo>
                  <a:lnTo>
                    <a:pt x="16517" y="41601"/>
                  </a:lnTo>
                  <a:lnTo>
                    <a:pt x="19058" y="38107"/>
                  </a:lnTo>
                  <a:lnTo>
                    <a:pt x="21917" y="34614"/>
                  </a:lnTo>
                  <a:lnTo>
                    <a:pt x="24776" y="31121"/>
                  </a:lnTo>
                  <a:lnTo>
                    <a:pt x="27635" y="27945"/>
                  </a:lnTo>
                  <a:lnTo>
                    <a:pt x="31446" y="24452"/>
                  </a:lnTo>
                  <a:lnTo>
                    <a:pt x="34623" y="21594"/>
                  </a:lnTo>
                  <a:lnTo>
                    <a:pt x="38117" y="18736"/>
                  </a:lnTo>
                  <a:lnTo>
                    <a:pt x="41929" y="16195"/>
                  </a:lnTo>
                  <a:lnTo>
                    <a:pt x="45740" y="13655"/>
                  </a:lnTo>
                  <a:lnTo>
                    <a:pt x="49870" y="11432"/>
                  </a:lnTo>
                  <a:lnTo>
                    <a:pt x="53999" y="9527"/>
                  </a:lnTo>
                  <a:lnTo>
                    <a:pt x="58129" y="7304"/>
                  </a:lnTo>
                  <a:lnTo>
                    <a:pt x="62258" y="5716"/>
                  </a:lnTo>
                  <a:lnTo>
                    <a:pt x="67023" y="4128"/>
                  </a:lnTo>
                  <a:lnTo>
                    <a:pt x="71470" y="2858"/>
                  </a:lnTo>
                  <a:lnTo>
                    <a:pt x="75917" y="1905"/>
                  </a:lnTo>
                  <a:lnTo>
                    <a:pt x="80681" y="952"/>
                  </a:lnTo>
                  <a:lnTo>
                    <a:pt x="85446" y="317"/>
                  </a:lnTo>
                  <a:lnTo>
                    <a:pt x="9021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normAutofit fontScale="92500" lnSpcReduction="1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Content Placeholder 2"/>
          <p:cNvSpPr txBox="1">
            <a:spLocks/>
          </p:cNvSpPr>
          <p:nvPr/>
        </p:nvSpPr>
        <p:spPr>
          <a:xfrm>
            <a:off x="2771800" y="1385365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25" name="文本框 24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9" name="Freeform 10"/>
          <p:cNvSpPr>
            <a:spLocks noChangeAspect="1" noEditPoints="1"/>
          </p:cNvSpPr>
          <p:nvPr/>
        </p:nvSpPr>
        <p:spPr bwMode="auto">
          <a:xfrm>
            <a:off x="102817" y="42759"/>
            <a:ext cx="432000" cy="429670"/>
          </a:xfrm>
          <a:custGeom>
            <a:avLst/>
            <a:gdLst>
              <a:gd name="T0" fmla="*/ 213 w 398"/>
              <a:gd name="T1" fmla="*/ 287 h 396"/>
              <a:gd name="T2" fmla="*/ 222 w 398"/>
              <a:gd name="T3" fmla="*/ 302 h 396"/>
              <a:gd name="T4" fmla="*/ 223 w 398"/>
              <a:gd name="T5" fmla="*/ 311 h 396"/>
              <a:gd name="T6" fmla="*/ 225 w 398"/>
              <a:gd name="T7" fmla="*/ 320 h 396"/>
              <a:gd name="T8" fmla="*/ 138 w 398"/>
              <a:gd name="T9" fmla="*/ 314 h 396"/>
              <a:gd name="T10" fmla="*/ 130 w 398"/>
              <a:gd name="T11" fmla="*/ 298 h 396"/>
              <a:gd name="T12" fmla="*/ 139 w 398"/>
              <a:gd name="T13" fmla="*/ 294 h 396"/>
              <a:gd name="T14" fmla="*/ 148 w 398"/>
              <a:gd name="T15" fmla="*/ 284 h 396"/>
              <a:gd name="T16" fmla="*/ 296 w 398"/>
              <a:gd name="T17" fmla="*/ 229 h 396"/>
              <a:gd name="T18" fmla="*/ 324 w 398"/>
              <a:gd name="T19" fmla="*/ 235 h 396"/>
              <a:gd name="T20" fmla="*/ 261 w 398"/>
              <a:gd name="T21" fmla="*/ 314 h 396"/>
              <a:gd name="T22" fmla="*/ 253 w 398"/>
              <a:gd name="T23" fmla="*/ 307 h 396"/>
              <a:gd name="T24" fmla="*/ 249 w 398"/>
              <a:gd name="T25" fmla="*/ 293 h 396"/>
              <a:gd name="T26" fmla="*/ 245 w 398"/>
              <a:gd name="T27" fmla="*/ 281 h 396"/>
              <a:gd name="T28" fmla="*/ 95 w 398"/>
              <a:gd name="T29" fmla="*/ 278 h 396"/>
              <a:gd name="T30" fmla="*/ 69 w 398"/>
              <a:gd name="T31" fmla="*/ 192 h 396"/>
              <a:gd name="T32" fmla="*/ 100 w 398"/>
              <a:gd name="T33" fmla="*/ 198 h 396"/>
              <a:gd name="T34" fmla="*/ 117 w 398"/>
              <a:gd name="T35" fmla="*/ 233 h 396"/>
              <a:gd name="T36" fmla="*/ 123 w 398"/>
              <a:gd name="T37" fmla="*/ 264 h 396"/>
              <a:gd name="T38" fmla="*/ 116 w 398"/>
              <a:gd name="T39" fmla="*/ 277 h 396"/>
              <a:gd name="T40" fmla="*/ 107 w 398"/>
              <a:gd name="T41" fmla="*/ 283 h 396"/>
              <a:gd name="T42" fmla="*/ 168 w 398"/>
              <a:gd name="T43" fmla="*/ 205 h 396"/>
              <a:gd name="T44" fmla="*/ 199 w 398"/>
              <a:gd name="T45" fmla="*/ 231 h 396"/>
              <a:gd name="T46" fmla="*/ 328 w 398"/>
              <a:gd name="T47" fmla="*/ 183 h 396"/>
              <a:gd name="T48" fmla="*/ 310 w 398"/>
              <a:gd name="T49" fmla="*/ 203 h 396"/>
              <a:gd name="T50" fmla="*/ 285 w 398"/>
              <a:gd name="T51" fmla="*/ 176 h 396"/>
              <a:gd name="T52" fmla="*/ 274 w 398"/>
              <a:gd name="T53" fmla="*/ 134 h 396"/>
              <a:gd name="T54" fmla="*/ 279 w 398"/>
              <a:gd name="T55" fmla="*/ 123 h 396"/>
              <a:gd name="T56" fmla="*/ 73 w 398"/>
              <a:gd name="T57" fmla="*/ 164 h 396"/>
              <a:gd name="T58" fmla="*/ 140 w 398"/>
              <a:gd name="T59" fmla="*/ 86 h 396"/>
              <a:gd name="T60" fmla="*/ 150 w 398"/>
              <a:gd name="T61" fmla="*/ 99 h 396"/>
              <a:gd name="T62" fmla="*/ 150 w 398"/>
              <a:gd name="T63" fmla="*/ 109 h 396"/>
              <a:gd name="T64" fmla="*/ 155 w 398"/>
              <a:gd name="T65" fmla="*/ 122 h 396"/>
              <a:gd name="T66" fmla="*/ 97 w 398"/>
              <a:gd name="T67" fmla="*/ 169 h 396"/>
              <a:gd name="T68" fmla="*/ 75 w 398"/>
              <a:gd name="T69" fmla="*/ 161 h 396"/>
              <a:gd name="T70" fmla="*/ 225 w 398"/>
              <a:gd name="T71" fmla="*/ 71 h 396"/>
              <a:gd name="T72" fmla="*/ 265 w 398"/>
              <a:gd name="T73" fmla="*/ 95 h 396"/>
              <a:gd name="T74" fmla="*/ 263 w 398"/>
              <a:gd name="T75" fmla="*/ 105 h 396"/>
              <a:gd name="T76" fmla="*/ 248 w 398"/>
              <a:gd name="T77" fmla="*/ 115 h 396"/>
              <a:gd name="T78" fmla="*/ 183 w 398"/>
              <a:gd name="T79" fmla="*/ 111 h 396"/>
              <a:gd name="T80" fmla="*/ 179 w 398"/>
              <a:gd name="T81" fmla="*/ 99 h 396"/>
              <a:gd name="T82" fmla="*/ 172 w 398"/>
              <a:gd name="T83" fmla="*/ 92 h 396"/>
              <a:gd name="T84" fmla="*/ 171 w 398"/>
              <a:gd name="T85" fmla="*/ 78 h 396"/>
              <a:gd name="T86" fmla="*/ 140 w 398"/>
              <a:gd name="T87" fmla="*/ 47 h 396"/>
              <a:gd name="T88" fmla="*/ 105 w 398"/>
              <a:gd name="T89" fmla="*/ 66 h 396"/>
              <a:gd name="T90" fmla="*/ 64 w 398"/>
              <a:gd name="T91" fmla="*/ 103 h 396"/>
              <a:gd name="T92" fmla="*/ 41 w 398"/>
              <a:gd name="T93" fmla="*/ 156 h 396"/>
              <a:gd name="T94" fmla="*/ 19 w 398"/>
              <a:gd name="T95" fmla="*/ 210 h 396"/>
              <a:gd name="T96" fmla="*/ 8 w 398"/>
              <a:gd name="T97" fmla="*/ 254 h 396"/>
              <a:gd name="T98" fmla="*/ 45 w 398"/>
              <a:gd name="T99" fmla="*/ 309 h 396"/>
              <a:gd name="T100" fmla="*/ 102 w 398"/>
              <a:gd name="T101" fmla="*/ 331 h 396"/>
              <a:gd name="T102" fmla="*/ 155 w 398"/>
              <a:gd name="T103" fmla="*/ 356 h 396"/>
              <a:gd name="T104" fmla="*/ 213 w 398"/>
              <a:gd name="T105" fmla="*/ 366 h 396"/>
              <a:gd name="T106" fmla="*/ 267 w 398"/>
              <a:gd name="T107" fmla="*/ 348 h 396"/>
              <a:gd name="T108" fmla="*/ 313 w 398"/>
              <a:gd name="T109" fmla="*/ 316 h 396"/>
              <a:gd name="T110" fmla="*/ 335 w 398"/>
              <a:gd name="T111" fmla="*/ 289 h 396"/>
              <a:gd name="T112" fmla="*/ 358 w 398"/>
              <a:gd name="T113" fmla="*/ 236 h 396"/>
              <a:gd name="T114" fmla="*/ 383 w 398"/>
              <a:gd name="T115" fmla="*/ 186 h 396"/>
              <a:gd name="T116" fmla="*/ 349 w 398"/>
              <a:gd name="T117" fmla="*/ 128 h 396"/>
              <a:gd name="T118" fmla="*/ 313 w 398"/>
              <a:gd name="T119" fmla="*/ 82 h 396"/>
              <a:gd name="T120" fmla="*/ 267 w 398"/>
              <a:gd name="T121" fmla="*/ 51 h 396"/>
              <a:gd name="T122" fmla="*/ 198 w 398"/>
              <a:gd name="T123" fmla="*/ 3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8" h="396">
                <a:moveTo>
                  <a:pt x="224" y="311"/>
                </a:moveTo>
                <a:cubicBezTo>
                  <a:pt x="224" y="311"/>
                  <a:pt x="224" y="311"/>
                  <a:pt x="224" y="311"/>
                </a:cubicBezTo>
                <a:moveTo>
                  <a:pt x="151" y="281"/>
                </a:moveTo>
                <a:cubicBezTo>
                  <a:pt x="153" y="278"/>
                  <a:pt x="153" y="278"/>
                  <a:pt x="153" y="278"/>
                </a:cubicBezTo>
                <a:cubicBezTo>
                  <a:pt x="153" y="278"/>
                  <a:pt x="153" y="278"/>
                  <a:pt x="153" y="278"/>
                </a:cubicBezTo>
                <a:cubicBezTo>
                  <a:pt x="154" y="277"/>
                  <a:pt x="154" y="277"/>
                  <a:pt x="154" y="277"/>
                </a:cubicBezTo>
                <a:cubicBezTo>
                  <a:pt x="152" y="275"/>
                  <a:pt x="152" y="275"/>
                  <a:pt x="152" y="275"/>
                </a:cubicBezTo>
                <a:cubicBezTo>
                  <a:pt x="151" y="274"/>
                  <a:pt x="151" y="274"/>
                  <a:pt x="151" y="274"/>
                </a:cubicBezTo>
                <a:cubicBezTo>
                  <a:pt x="151" y="274"/>
                  <a:pt x="152" y="274"/>
                  <a:pt x="152" y="275"/>
                </a:cubicBezTo>
                <a:cubicBezTo>
                  <a:pt x="162" y="281"/>
                  <a:pt x="172" y="285"/>
                  <a:pt x="183" y="287"/>
                </a:cubicBezTo>
                <a:cubicBezTo>
                  <a:pt x="185" y="287"/>
                  <a:pt x="186" y="287"/>
                  <a:pt x="188" y="287"/>
                </a:cubicBezTo>
                <a:cubicBezTo>
                  <a:pt x="191" y="288"/>
                  <a:pt x="195" y="288"/>
                  <a:pt x="199" y="288"/>
                </a:cubicBezTo>
                <a:cubicBezTo>
                  <a:pt x="203" y="288"/>
                  <a:pt x="208" y="288"/>
                  <a:pt x="213" y="287"/>
                </a:cubicBezTo>
                <a:cubicBezTo>
                  <a:pt x="215" y="292"/>
                  <a:pt x="215" y="292"/>
                  <a:pt x="215" y="292"/>
                </a:cubicBezTo>
                <a:cubicBezTo>
                  <a:pt x="216" y="291"/>
                  <a:pt x="216" y="291"/>
                  <a:pt x="216" y="291"/>
                </a:cubicBezTo>
                <a:cubicBezTo>
                  <a:pt x="218" y="290"/>
                  <a:pt x="218" y="290"/>
                  <a:pt x="218" y="290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6" y="295"/>
                  <a:pt x="216" y="295"/>
                  <a:pt x="216" y="295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8" y="300"/>
                  <a:pt x="218" y="300"/>
                  <a:pt x="218" y="30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1" y="299"/>
                  <a:pt x="221" y="299"/>
                  <a:pt x="221" y="299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0" y="303"/>
                  <a:pt x="220" y="303"/>
                  <a:pt x="220" y="303"/>
                </a:cubicBezTo>
                <a:cubicBezTo>
                  <a:pt x="219" y="303"/>
                  <a:pt x="219" y="303"/>
                  <a:pt x="219" y="303"/>
                </a:cubicBezTo>
                <a:cubicBezTo>
                  <a:pt x="220" y="306"/>
                  <a:pt x="220" y="306"/>
                  <a:pt x="220" y="306"/>
                </a:cubicBezTo>
                <a:cubicBezTo>
                  <a:pt x="221" y="308"/>
                  <a:pt x="221" y="308"/>
                  <a:pt x="221" y="308"/>
                </a:cubicBezTo>
                <a:cubicBezTo>
                  <a:pt x="222" y="308"/>
                  <a:pt x="222" y="308"/>
                  <a:pt x="222" y="308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8"/>
                  <a:pt x="224" y="308"/>
                  <a:pt x="224" y="308"/>
                </a:cubicBezTo>
                <a:cubicBezTo>
                  <a:pt x="225" y="310"/>
                  <a:pt x="225" y="310"/>
                  <a:pt x="225" y="310"/>
                </a:cubicBezTo>
                <a:cubicBezTo>
                  <a:pt x="225" y="311"/>
                  <a:pt x="225" y="311"/>
                  <a:pt x="225" y="311"/>
                </a:cubicBezTo>
                <a:cubicBezTo>
                  <a:pt x="224" y="311"/>
                  <a:pt x="224" y="311"/>
                  <a:pt x="224" y="311"/>
                </a:cubicBezTo>
                <a:cubicBezTo>
                  <a:pt x="223" y="311"/>
                  <a:pt x="223" y="311"/>
                  <a:pt x="223" y="311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7"/>
                  <a:pt x="223" y="317"/>
                  <a:pt x="223" y="317"/>
                </a:cubicBezTo>
                <a:cubicBezTo>
                  <a:pt x="224" y="317"/>
                  <a:pt x="224" y="317"/>
                  <a:pt x="224" y="317"/>
                </a:cubicBezTo>
                <a:cubicBezTo>
                  <a:pt x="225" y="316"/>
                  <a:pt x="225" y="316"/>
                  <a:pt x="225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8" y="319"/>
                  <a:pt x="228" y="319"/>
                  <a:pt x="228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6" y="319"/>
                  <a:pt x="226" y="319"/>
                  <a:pt x="226" y="319"/>
                </a:cubicBezTo>
                <a:cubicBezTo>
                  <a:pt x="225" y="320"/>
                  <a:pt x="225" y="320"/>
                  <a:pt x="225" y="320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5"/>
                  <a:pt x="226" y="325"/>
                  <a:pt x="226" y="325"/>
                </a:cubicBezTo>
                <a:cubicBezTo>
                  <a:pt x="230" y="324"/>
                  <a:pt x="230" y="324"/>
                  <a:pt x="230" y="324"/>
                </a:cubicBezTo>
                <a:cubicBezTo>
                  <a:pt x="230" y="326"/>
                  <a:pt x="230" y="326"/>
                  <a:pt x="230" y="326"/>
                </a:cubicBezTo>
                <a:cubicBezTo>
                  <a:pt x="229" y="326"/>
                  <a:pt x="228" y="326"/>
                  <a:pt x="226" y="327"/>
                </a:cubicBezTo>
                <a:cubicBezTo>
                  <a:pt x="226" y="327"/>
                  <a:pt x="225" y="327"/>
                  <a:pt x="225" y="327"/>
                </a:cubicBezTo>
                <a:cubicBezTo>
                  <a:pt x="224" y="327"/>
                  <a:pt x="222" y="327"/>
                  <a:pt x="220" y="328"/>
                </a:cubicBezTo>
                <a:cubicBezTo>
                  <a:pt x="213" y="329"/>
                  <a:pt x="206" y="330"/>
                  <a:pt x="199" y="330"/>
                </a:cubicBezTo>
                <a:cubicBezTo>
                  <a:pt x="192" y="330"/>
                  <a:pt x="186" y="329"/>
                  <a:pt x="180" y="328"/>
                </a:cubicBezTo>
                <a:cubicBezTo>
                  <a:pt x="178" y="328"/>
                  <a:pt x="177" y="328"/>
                  <a:pt x="176" y="327"/>
                </a:cubicBezTo>
                <a:cubicBezTo>
                  <a:pt x="162" y="325"/>
                  <a:pt x="149" y="321"/>
                  <a:pt x="138" y="314"/>
                </a:cubicBezTo>
                <a:cubicBezTo>
                  <a:pt x="136" y="314"/>
                  <a:pt x="135" y="313"/>
                  <a:pt x="134" y="312"/>
                </a:cubicBezTo>
                <a:cubicBezTo>
                  <a:pt x="132" y="311"/>
                  <a:pt x="131" y="310"/>
                  <a:pt x="129" y="309"/>
                </a:cubicBezTo>
                <a:cubicBezTo>
                  <a:pt x="129" y="309"/>
                  <a:pt x="128" y="309"/>
                  <a:pt x="128" y="308"/>
                </a:cubicBezTo>
                <a:cubicBezTo>
                  <a:pt x="127" y="308"/>
                  <a:pt x="126" y="308"/>
                  <a:pt x="126" y="307"/>
                </a:cubicBezTo>
                <a:cubicBezTo>
                  <a:pt x="125" y="307"/>
                  <a:pt x="124" y="306"/>
                  <a:pt x="123" y="305"/>
                </a:cubicBezTo>
                <a:cubicBezTo>
                  <a:pt x="124" y="305"/>
                  <a:pt x="124" y="305"/>
                  <a:pt x="124" y="305"/>
                </a:cubicBezTo>
                <a:cubicBezTo>
                  <a:pt x="128" y="308"/>
                  <a:pt x="128" y="308"/>
                  <a:pt x="128" y="308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29" y="302"/>
                  <a:pt x="129" y="302"/>
                  <a:pt x="129" y="302"/>
                </a:cubicBezTo>
                <a:cubicBezTo>
                  <a:pt x="127" y="300"/>
                  <a:pt x="127" y="300"/>
                  <a:pt x="127" y="300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3" y="301"/>
                  <a:pt x="133" y="301"/>
                  <a:pt x="133" y="301"/>
                </a:cubicBezTo>
                <a:cubicBezTo>
                  <a:pt x="135" y="299"/>
                  <a:pt x="135" y="299"/>
                  <a:pt x="135" y="299"/>
                </a:cubicBezTo>
                <a:cubicBezTo>
                  <a:pt x="136" y="297"/>
                  <a:pt x="136" y="297"/>
                  <a:pt x="136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3" y="294"/>
                  <a:pt x="133" y="294"/>
                  <a:pt x="133" y="294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9" y="294"/>
                  <a:pt x="139" y="294"/>
                  <a:pt x="139" y="294"/>
                </a:cubicBezTo>
                <a:cubicBezTo>
                  <a:pt x="141" y="292"/>
                  <a:pt x="141" y="292"/>
                  <a:pt x="141" y="292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3" y="290"/>
                  <a:pt x="143" y="290"/>
                  <a:pt x="143" y="290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39" y="287"/>
                  <a:pt x="139" y="287"/>
                  <a:pt x="139" y="287"/>
                </a:cubicBezTo>
                <a:cubicBezTo>
                  <a:pt x="141" y="285"/>
                  <a:pt x="141" y="285"/>
                  <a:pt x="141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3" y="286"/>
                  <a:pt x="143" y="286"/>
                  <a:pt x="143" y="286"/>
                </a:cubicBezTo>
                <a:cubicBezTo>
                  <a:pt x="145" y="287"/>
                  <a:pt x="145" y="287"/>
                  <a:pt x="145" y="287"/>
                </a:cubicBezTo>
                <a:cubicBezTo>
                  <a:pt x="147" y="285"/>
                  <a:pt x="147" y="285"/>
                  <a:pt x="147" y="285"/>
                </a:cubicBezTo>
                <a:cubicBezTo>
                  <a:pt x="148" y="284"/>
                  <a:pt x="148" y="284"/>
                  <a:pt x="148" y="284"/>
                </a:cubicBezTo>
                <a:cubicBezTo>
                  <a:pt x="148" y="283"/>
                  <a:pt x="148" y="283"/>
                  <a:pt x="148" y="283"/>
                </a:cubicBezTo>
                <a:cubicBezTo>
                  <a:pt x="147" y="282"/>
                  <a:pt x="147" y="282"/>
                  <a:pt x="147" y="282"/>
                </a:cubicBezTo>
                <a:cubicBezTo>
                  <a:pt x="146" y="282"/>
                  <a:pt x="146" y="282"/>
                  <a:pt x="146" y="282"/>
                </a:cubicBezTo>
                <a:cubicBezTo>
                  <a:pt x="145" y="280"/>
                  <a:pt x="145" y="280"/>
                  <a:pt x="145" y="280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51" y="281"/>
                  <a:pt x="151" y="281"/>
                  <a:pt x="151" y="281"/>
                </a:cubicBezTo>
                <a:moveTo>
                  <a:pt x="286" y="231"/>
                </a:moveTo>
                <a:cubicBezTo>
                  <a:pt x="287" y="227"/>
                  <a:pt x="287" y="227"/>
                  <a:pt x="287" y="227"/>
                </a:cubicBezTo>
                <a:cubicBezTo>
                  <a:pt x="290" y="228"/>
                  <a:pt x="290" y="228"/>
                  <a:pt x="290" y="228"/>
                </a:cubicBezTo>
                <a:cubicBezTo>
                  <a:pt x="290" y="232"/>
                  <a:pt x="290" y="232"/>
                  <a:pt x="290" y="232"/>
                </a:cubicBezTo>
                <a:cubicBezTo>
                  <a:pt x="295" y="233"/>
                  <a:pt x="295" y="233"/>
                  <a:pt x="295" y="233"/>
                </a:cubicBezTo>
                <a:cubicBezTo>
                  <a:pt x="296" y="229"/>
                  <a:pt x="296" y="229"/>
                  <a:pt x="296" y="229"/>
                </a:cubicBezTo>
                <a:cubicBezTo>
                  <a:pt x="299" y="230"/>
                  <a:pt x="299" y="230"/>
                  <a:pt x="299" y="230"/>
                </a:cubicBezTo>
                <a:cubicBezTo>
                  <a:pt x="298" y="233"/>
                  <a:pt x="298" y="233"/>
                  <a:pt x="298" y="233"/>
                </a:cubicBezTo>
                <a:cubicBezTo>
                  <a:pt x="304" y="234"/>
                  <a:pt x="304" y="234"/>
                  <a:pt x="304" y="234"/>
                </a:cubicBezTo>
                <a:cubicBezTo>
                  <a:pt x="304" y="231"/>
                  <a:pt x="304" y="231"/>
                  <a:pt x="304" y="231"/>
                </a:cubicBezTo>
                <a:cubicBezTo>
                  <a:pt x="308" y="231"/>
                  <a:pt x="308" y="231"/>
                  <a:pt x="308" y="231"/>
                </a:cubicBezTo>
                <a:cubicBezTo>
                  <a:pt x="307" y="235"/>
                  <a:pt x="307" y="235"/>
                  <a:pt x="307" y="235"/>
                </a:cubicBezTo>
                <a:cubicBezTo>
                  <a:pt x="312" y="236"/>
                  <a:pt x="312" y="236"/>
                  <a:pt x="312" y="236"/>
                </a:cubicBezTo>
                <a:cubicBezTo>
                  <a:pt x="313" y="232"/>
                  <a:pt x="313" y="232"/>
                  <a:pt x="313" y="232"/>
                </a:cubicBezTo>
                <a:cubicBezTo>
                  <a:pt x="317" y="233"/>
                  <a:pt x="317" y="233"/>
                  <a:pt x="317" y="233"/>
                </a:cubicBezTo>
                <a:cubicBezTo>
                  <a:pt x="316" y="237"/>
                  <a:pt x="316" y="237"/>
                  <a:pt x="316" y="237"/>
                </a:cubicBezTo>
                <a:cubicBezTo>
                  <a:pt x="321" y="238"/>
                  <a:pt x="321" y="238"/>
                  <a:pt x="321" y="238"/>
                </a:cubicBezTo>
                <a:cubicBezTo>
                  <a:pt x="322" y="234"/>
                  <a:pt x="322" y="234"/>
                  <a:pt x="322" y="234"/>
                </a:cubicBezTo>
                <a:cubicBezTo>
                  <a:pt x="324" y="235"/>
                  <a:pt x="324" y="235"/>
                  <a:pt x="324" y="235"/>
                </a:cubicBezTo>
                <a:cubicBezTo>
                  <a:pt x="324" y="236"/>
                  <a:pt x="324" y="237"/>
                  <a:pt x="323" y="238"/>
                </a:cubicBezTo>
                <a:cubicBezTo>
                  <a:pt x="323" y="238"/>
                  <a:pt x="323" y="239"/>
                  <a:pt x="323" y="239"/>
                </a:cubicBezTo>
                <a:cubicBezTo>
                  <a:pt x="323" y="241"/>
                  <a:pt x="322" y="242"/>
                  <a:pt x="322" y="243"/>
                </a:cubicBezTo>
                <a:cubicBezTo>
                  <a:pt x="321" y="244"/>
                  <a:pt x="321" y="245"/>
                  <a:pt x="320" y="247"/>
                </a:cubicBezTo>
                <a:cubicBezTo>
                  <a:pt x="320" y="248"/>
                  <a:pt x="319" y="249"/>
                  <a:pt x="319" y="250"/>
                </a:cubicBezTo>
                <a:cubicBezTo>
                  <a:pt x="317" y="255"/>
                  <a:pt x="314" y="260"/>
                  <a:pt x="311" y="265"/>
                </a:cubicBezTo>
                <a:cubicBezTo>
                  <a:pt x="311" y="265"/>
                  <a:pt x="311" y="266"/>
                  <a:pt x="310" y="267"/>
                </a:cubicBezTo>
                <a:cubicBezTo>
                  <a:pt x="310" y="268"/>
                  <a:pt x="309" y="269"/>
                  <a:pt x="308" y="270"/>
                </a:cubicBezTo>
                <a:cubicBezTo>
                  <a:pt x="299" y="284"/>
                  <a:pt x="288" y="296"/>
                  <a:pt x="274" y="306"/>
                </a:cubicBezTo>
                <a:cubicBezTo>
                  <a:pt x="273" y="306"/>
                  <a:pt x="272" y="307"/>
                  <a:pt x="270" y="308"/>
                </a:cubicBezTo>
                <a:cubicBezTo>
                  <a:pt x="270" y="308"/>
                  <a:pt x="270" y="309"/>
                  <a:pt x="269" y="309"/>
                </a:cubicBezTo>
                <a:cubicBezTo>
                  <a:pt x="268" y="310"/>
                  <a:pt x="266" y="311"/>
                  <a:pt x="265" y="311"/>
                </a:cubicBezTo>
                <a:cubicBezTo>
                  <a:pt x="264" y="312"/>
                  <a:pt x="262" y="313"/>
                  <a:pt x="261" y="314"/>
                </a:cubicBezTo>
                <a:cubicBezTo>
                  <a:pt x="260" y="314"/>
                  <a:pt x="259" y="315"/>
                  <a:pt x="258" y="315"/>
                </a:cubicBezTo>
                <a:cubicBezTo>
                  <a:pt x="257" y="316"/>
                  <a:pt x="257" y="316"/>
                  <a:pt x="256" y="316"/>
                </a:cubicBezTo>
                <a:cubicBezTo>
                  <a:pt x="255" y="317"/>
                  <a:pt x="254" y="317"/>
                  <a:pt x="253" y="318"/>
                </a:cubicBezTo>
                <a:cubicBezTo>
                  <a:pt x="252" y="316"/>
                  <a:pt x="252" y="316"/>
                  <a:pt x="252" y="316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57" y="315"/>
                  <a:pt x="257" y="315"/>
                  <a:pt x="257" y="315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5" y="311"/>
                  <a:pt x="255" y="311"/>
                  <a:pt x="255" y="311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49" y="308"/>
                  <a:pt x="249" y="308"/>
                  <a:pt x="249" y="308"/>
                </a:cubicBezTo>
                <a:cubicBezTo>
                  <a:pt x="253" y="307"/>
                  <a:pt x="253" y="307"/>
                  <a:pt x="253" y="307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3" y="305"/>
                  <a:pt x="253" y="305"/>
                  <a:pt x="253" y="305"/>
                </a:cubicBezTo>
                <a:cubicBezTo>
                  <a:pt x="252" y="303"/>
                  <a:pt x="252" y="303"/>
                  <a:pt x="252" y="303"/>
                </a:cubicBezTo>
                <a:cubicBezTo>
                  <a:pt x="252" y="301"/>
                  <a:pt x="252" y="301"/>
                  <a:pt x="252" y="301"/>
                </a:cubicBezTo>
                <a:cubicBezTo>
                  <a:pt x="247" y="303"/>
                  <a:pt x="247" y="303"/>
                  <a:pt x="247" y="303"/>
                </a:cubicBezTo>
                <a:cubicBezTo>
                  <a:pt x="247" y="302"/>
                  <a:pt x="247" y="302"/>
                  <a:pt x="247" y="302"/>
                </a:cubicBezTo>
                <a:cubicBezTo>
                  <a:pt x="246" y="299"/>
                  <a:pt x="246" y="299"/>
                  <a:pt x="246" y="299"/>
                </a:cubicBezTo>
                <a:cubicBezTo>
                  <a:pt x="250" y="298"/>
                  <a:pt x="250" y="298"/>
                  <a:pt x="250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0" y="294"/>
                  <a:pt x="250" y="294"/>
                  <a:pt x="250" y="294"/>
                </a:cubicBezTo>
                <a:cubicBezTo>
                  <a:pt x="249" y="293"/>
                  <a:pt x="249" y="293"/>
                  <a:pt x="249" y="293"/>
                </a:cubicBezTo>
                <a:cubicBezTo>
                  <a:pt x="245" y="294"/>
                  <a:pt x="245" y="294"/>
                  <a:pt x="245" y="294"/>
                </a:cubicBezTo>
                <a:cubicBezTo>
                  <a:pt x="244" y="294"/>
                  <a:pt x="244" y="294"/>
                  <a:pt x="244" y="294"/>
                </a:cubicBezTo>
                <a:cubicBezTo>
                  <a:pt x="243" y="291"/>
                  <a:pt x="243" y="291"/>
                  <a:pt x="243" y="291"/>
                </a:cubicBezTo>
                <a:cubicBezTo>
                  <a:pt x="247" y="290"/>
                  <a:pt x="247" y="290"/>
                  <a:pt x="247" y="290"/>
                </a:cubicBezTo>
                <a:cubicBezTo>
                  <a:pt x="248" y="290"/>
                  <a:pt x="248" y="290"/>
                  <a:pt x="248" y="290"/>
                </a:cubicBezTo>
                <a:cubicBezTo>
                  <a:pt x="248" y="289"/>
                  <a:pt x="248" y="289"/>
                  <a:pt x="248" y="289"/>
                </a:cubicBezTo>
                <a:cubicBezTo>
                  <a:pt x="247" y="286"/>
                  <a:pt x="247" y="286"/>
                  <a:pt x="247" y="286"/>
                </a:cubicBezTo>
                <a:cubicBezTo>
                  <a:pt x="246" y="285"/>
                  <a:pt x="246" y="285"/>
                  <a:pt x="246" y="285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1" y="283"/>
                  <a:pt x="241" y="283"/>
                  <a:pt x="241" y="283"/>
                </a:cubicBezTo>
                <a:cubicBezTo>
                  <a:pt x="244" y="281"/>
                  <a:pt x="244" y="281"/>
                  <a:pt x="244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4" y="279"/>
                  <a:pt x="244" y="279"/>
                  <a:pt x="244" y="279"/>
                </a:cubicBezTo>
                <a:cubicBezTo>
                  <a:pt x="244" y="278"/>
                  <a:pt x="244" y="278"/>
                  <a:pt x="244" y="278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4" y="276"/>
                  <a:pt x="244" y="275"/>
                </a:cubicBezTo>
                <a:cubicBezTo>
                  <a:pt x="251" y="271"/>
                  <a:pt x="257" y="267"/>
                  <a:pt x="262" y="262"/>
                </a:cubicBezTo>
                <a:cubicBezTo>
                  <a:pt x="271" y="253"/>
                  <a:pt x="278" y="242"/>
                  <a:pt x="282" y="230"/>
                </a:cubicBezTo>
                <a:cubicBezTo>
                  <a:pt x="286" y="231"/>
                  <a:pt x="286" y="231"/>
                  <a:pt x="286" y="231"/>
                </a:cubicBezTo>
                <a:moveTo>
                  <a:pt x="105" y="290"/>
                </a:moveTo>
                <a:cubicBezTo>
                  <a:pt x="104" y="289"/>
                  <a:pt x="104" y="289"/>
                  <a:pt x="104" y="289"/>
                </a:cubicBezTo>
                <a:cubicBezTo>
                  <a:pt x="102" y="287"/>
                  <a:pt x="101" y="285"/>
                  <a:pt x="99" y="283"/>
                </a:cubicBezTo>
                <a:cubicBezTo>
                  <a:pt x="98" y="281"/>
                  <a:pt x="96" y="280"/>
                  <a:pt x="95" y="278"/>
                </a:cubicBezTo>
                <a:cubicBezTo>
                  <a:pt x="94" y="277"/>
                  <a:pt x="93" y="275"/>
                  <a:pt x="91" y="273"/>
                </a:cubicBezTo>
                <a:cubicBezTo>
                  <a:pt x="85" y="264"/>
                  <a:pt x="79" y="253"/>
                  <a:pt x="75" y="242"/>
                </a:cubicBezTo>
                <a:cubicBezTo>
                  <a:pt x="73" y="236"/>
                  <a:pt x="72" y="230"/>
                  <a:pt x="71" y="224"/>
                </a:cubicBezTo>
                <a:cubicBezTo>
                  <a:pt x="70" y="222"/>
                  <a:pt x="70" y="220"/>
                  <a:pt x="70" y="218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9" y="216"/>
                  <a:pt x="69" y="214"/>
                  <a:pt x="69" y="212"/>
                </a:cubicBezTo>
                <a:cubicBezTo>
                  <a:pt x="69" y="212"/>
                  <a:pt x="69" y="212"/>
                  <a:pt x="69" y="212"/>
                </a:cubicBezTo>
                <a:cubicBezTo>
                  <a:pt x="69" y="212"/>
                  <a:pt x="69" y="211"/>
                  <a:pt x="69" y="210"/>
                </a:cubicBezTo>
                <a:cubicBezTo>
                  <a:pt x="69" y="209"/>
                  <a:pt x="69" y="208"/>
                  <a:pt x="69" y="207"/>
                </a:cubicBezTo>
                <a:cubicBezTo>
                  <a:pt x="68" y="201"/>
                  <a:pt x="68" y="195"/>
                  <a:pt x="69" y="189"/>
                </a:cubicBezTo>
                <a:cubicBezTo>
                  <a:pt x="69" y="188"/>
                  <a:pt x="69" y="188"/>
                  <a:pt x="69" y="187"/>
                </a:cubicBezTo>
                <a:cubicBezTo>
                  <a:pt x="70" y="188"/>
                  <a:pt x="70" y="188"/>
                  <a:pt x="70" y="188"/>
                </a:cubicBezTo>
                <a:cubicBezTo>
                  <a:pt x="69" y="192"/>
                  <a:pt x="69" y="192"/>
                  <a:pt x="69" y="192"/>
                </a:cubicBezTo>
                <a:cubicBezTo>
                  <a:pt x="74" y="193"/>
                  <a:pt x="74" y="193"/>
                  <a:pt x="74" y="193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79" y="189"/>
                  <a:pt x="79" y="189"/>
                  <a:pt x="79" y="189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83" y="195"/>
                  <a:pt x="83" y="195"/>
                  <a:pt x="83" y="195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7" y="191"/>
                  <a:pt x="87" y="191"/>
                  <a:pt x="87" y="191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3" y="192"/>
                  <a:pt x="93" y="192"/>
                  <a:pt x="93" y="192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5" y="197"/>
                  <a:pt x="95" y="197"/>
                  <a:pt x="95" y="197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101" y="194"/>
                  <a:pt x="101" y="194"/>
                  <a:pt x="101" y="194"/>
                </a:cubicBezTo>
                <a:cubicBezTo>
                  <a:pt x="105" y="194"/>
                  <a:pt x="105" y="194"/>
                  <a:pt x="105" y="194"/>
                </a:cubicBezTo>
                <a:cubicBezTo>
                  <a:pt x="104" y="199"/>
                  <a:pt x="104" y="199"/>
                  <a:pt x="104" y="199"/>
                </a:cubicBezTo>
                <a:cubicBezTo>
                  <a:pt x="109" y="200"/>
                  <a:pt x="109" y="200"/>
                  <a:pt x="109" y="200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7"/>
                  <a:pt x="110" y="199"/>
                  <a:pt x="110" y="200"/>
                </a:cubicBezTo>
                <a:cubicBezTo>
                  <a:pt x="110" y="201"/>
                  <a:pt x="110" y="201"/>
                  <a:pt x="110" y="202"/>
                </a:cubicBezTo>
                <a:cubicBezTo>
                  <a:pt x="110" y="205"/>
                  <a:pt x="110" y="209"/>
                  <a:pt x="111" y="212"/>
                </a:cubicBezTo>
                <a:cubicBezTo>
                  <a:pt x="111" y="213"/>
                  <a:pt x="111" y="213"/>
                  <a:pt x="111" y="213"/>
                </a:cubicBezTo>
                <a:cubicBezTo>
                  <a:pt x="111" y="214"/>
                  <a:pt x="111" y="215"/>
                  <a:pt x="112" y="217"/>
                </a:cubicBezTo>
                <a:cubicBezTo>
                  <a:pt x="112" y="220"/>
                  <a:pt x="113" y="224"/>
                  <a:pt x="115" y="228"/>
                </a:cubicBezTo>
                <a:cubicBezTo>
                  <a:pt x="115" y="230"/>
                  <a:pt x="116" y="232"/>
                  <a:pt x="117" y="233"/>
                </a:cubicBezTo>
                <a:cubicBezTo>
                  <a:pt x="120" y="241"/>
                  <a:pt x="124" y="247"/>
                  <a:pt x="129" y="253"/>
                </a:cubicBezTo>
                <a:cubicBezTo>
                  <a:pt x="130" y="255"/>
                  <a:pt x="131" y="256"/>
                  <a:pt x="132" y="257"/>
                </a:cubicBezTo>
                <a:cubicBezTo>
                  <a:pt x="130" y="256"/>
                  <a:pt x="130" y="256"/>
                  <a:pt x="130" y="256"/>
                </a:cubicBezTo>
                <a:cubicBezTo>
                  <a:pt x="129" y="257"/>
                  <a:pt x="129" y="257"/>
                  <a:pt x="129" y="257"/>
                </a:cubicBezTo>
                <a:cubicBezTo>
                  <a:pt x="128" y="257"/>
                  <a:pt x="128" y="257"/>
                  <a:pt x="128" y="257"/>
                </a:cubicBezTo>
                <a:cubicBezTo>
                  <a:pt x="126" y="260"/>
                  <a:pt x="126" y="260"/>
                  <a:pt x="126" y="260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7" y="265"/>
                  <a:pt x="127" y="265"/>
                  <a:pt x="127" y="265"/>
                </a:cubicBezTo>
                <a:cubicBezTo>
                  <a:pt x="124" y="262"/>
                  <a:pt x="124" y="262"/>
                  <a:pt x="124" y="262"/>
                </a:cubicBezTo>
                <a:cubicBezTo>
                  <a:pt x="123" y="264"/>
                  <a:pt x="123" y="264"/>
                  <a:pt x="123" y="264"/>
                </a:cubicBezTo>
                <a:cubicBezTo>
                  <a:pt x="121" y="267"/>
                  <a:pt x="121" y="267"/>
                  <a:pt x="121" y="267"/>
                </a:cubicBezTo>
                <a:cubicBezTo>
                  <a:pt x="122" y="267"/>
                  <a:pt x="122" y="267"/>
                  <a:pt x="122" y="267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4" y="269"/>
                  <a:pt x="124" y="269"/>
                  <a:pt x="124" y="269"/>
                </a:cubicBezTo>
                <a:cubicBezTo>
                  <a:pt x="122" y="271"/>
                  <a:pt x="122" y="271"/>
                  <a:pt x="122" y="271"/>
                </a:cubicBezTo>
                <a:cubicBezTo>
                  <a:pt x="121" y="272"/>
                  <a:pt x="121" y="272"/>
                  <a:pt x="121" y="272"/>
                </a:cubicBezTo>
                <a:cubicBezTo>
                  <a:pt x="118" y="269"/>
                  <a:pt x="118" y="269"/>
                  <a:pt x="118" y="269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5" y="273"/>
                  <a:pt x="115" y="273"/>
                  <a:pt x="115" y="273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17" y="275"/>
                  <a:pt x="117" y="275"/>
                  <a:pt x="117" y="275"/>
                </a:cubicBezTo>
                <a:cubicBezTo>
                  <a:pt x="118" y="276"/>
                  <a:pt x="118" y="276"/>
                  <a:pt x="118" y="276"/>
                </a:cubicBezTo>
                <a:cubicBezTo>
                  <a:pt x="116" y="277"/>
                  <a:pt x="116" y="277"/>
                  <a:pt x="116" y="277"/>
                </a:cubicBezTo>
                <a:cubicBezTo>
                  <a:pt x="116" y="278"/>
                  <a:pt x="116" y="278"/>
                  <a:pt x="116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3" y="276"/>
                  <a:pt x="113" y="276"/>
                  <a:pt x="113" y="276"/>
                </a:cubicBezTo>
                <a:cubicBezTo>
                  <a:pt x="112" y="277"/>
                  <a:pt x="112" y="277"/>
                  <a:pt x="112" y="277"/>
                </a:cubicBezTo>
                <a:cubicBezTo>
                  <a:pt x="111" y="278"/>
                  <a:pt x="111" y="278"/>
                  <a:pt x="111" y="278"/>
                </a:cubicBezTo>
                <a:cubicBezTo>
                  <a:pt x="109" y="280"/>
                  <a:pt x="109" y="280"/>
                  <a:pt x="109" y="280"/>
                </a:cubicBezTo>
                <a:cubicBezTo>
                  <a:pt x="110" y="281"/>
                  <a:pt x="110" y="281"/>
                  <a:pt x="110" y="281"/>
                </a:cubicBezTo>
                <a:cubicBezTo>
                  <a:pt x="111" y="282"/>
                  <a:pt x="111" y="282"/>
                  <a:pt x="111" y="282"/>
                </a:cubicBezTo>
                <a:cubicBezTo>
                  <a:pt x="112" y="282"/>
                  <a:pt x="112" y="282"/>
                  <a:pt x="112" y="282"/>
                </a:cubicBezTo>
                <a:cubicBezTo>
                  <a:pt x="111" y="284"/>
                  <a:pt x="111" y="284"/>
                  <a:pt x="111" y="284"/>
                </a:cubicBezTo>
                <a:cubicBezTo>
                  <a:pt x="110" y="285"/>
                  <a:pt x="110" y="285"/>
                  <a:pt x="110" y="285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105" y="284"/>
                  <a:pt x="105" y="284"/>
                  <a:pt x="105" y="284"/>
                </a:cubicBezTo>
                <a:cubicBezTo>
                  <a:pt x="105" y="285"/>
                  <a:pt x="105" y="285"/>
                  <a:pt x="105" y="285"/>
                </a:cubicBezTo>
                <a:cubicBezTo>
                  <a:pt x="103" y="287"/>
                  <a:pt x="103" y="287"/>
                  <a:pt x="103" y="287"/>
                </a:cubicBezTo>
                <a:cubicBezTo>
                  <a:pt x="105" y="288"/>
                  <a:pt x="105" y="288"/>
                  <a:pt x="105" y="288"/>
                </a:cubicBezTo>
                <a:cubicBezTo>
                  <a:pt x="106" y="289"/>
                  <a:pt x="106" y="289"/>
                  <a:pt x="106" y="289"/>
                </a:cubicBezTo>
                <a:cubicBezTo>
                  <a:pt x="105" y="290"/>
                  <a:pt x="105" y="290"/>
                  <a:pt x="105" y="290"/>
                </a:cubicBezTo>
                <a:moveTo>
                  <a:pt x="199" y="231"/>
                </a:moveTo>
                <a:cubicBezTo>
                  <a:pt x="199" y="231"/>
                  <a:pt x="199" y="231"/>
                  <a:pt x="199" y="231"/>
                </a:cubicBezTo>
                <a:cubicBezTo>
                  <a:pt x="197" y="231"/>
                  <a:pt x="196" y="231"/>
                  <a:pt x="194" y="231"/>
                </a:cubicBezTo>
                <a:cubicBezTo>
                  <a:pt x="183" y="229"/>
                  <a:pt x="173" y="221"/>
                  <a:pt x="169" y="209"/>
                </a:cubicBezTo>
                <a:cubicBezTo>
                  <a:pt x="168" y="208"/>
                  <a:pt x="168" y="208"/>
                  <a:pt x="168" y="207"/>
                </a:cubicBezTo>
                <a:cubicBezTo>
                  <a:pt x="168" y="206"/>
                  <a:pt x="168" y="206"/>
                  <a:pt x="168" y="205"/>
                </a:cubicBezTo>
                <a:cubicBezTo>
                  <a:pt x="168" y="205"/>
                  <a:pt x="168" y="205"/>
                  <a:pt x="168" y="205"/>
                </a:cubicBezTo>
                <a:cubicBezTo>
                  <a:pt x="167" y="203"/>
                  <a:pt x="167" y="200"/>
                  <a:pt x="167" y="198"/>
                </a:cubicBezTo>
                <a:cubicBezTo>
                  <a:pt x="167" y="197"/>
                  <a:pt x="167" y="196"/>
                  <a:pt x="167" y="195"/>
                </a:cubicBezTo>
                <a:cubicBezTo>
                  <a:pt x="169" y="183"/>
                  <a:pt x="177" y="173"/>
                  <a:pt x="188" y="169"/>
                </a:cubicBezTo>
                <a:cubicBezTo>
                  <a:pt x="192" y="168"/>
                  <a:pt x="195" y="167"/>
                  <a:pt x="199" y="167"/>
                </a:cubicBezTo>
                <a:cubicBezTo>
                  <a:pt x="201" y="167"/>
                  <a:pt x="204" y="168"/>
                  <a:pt x="206" y="168"/>
                </a:cubicBezTo>
                <a:cubicBezTo>
                  <a:pt x="208" y="169"/>
                  <a:pt x="209" y="169"/>
                  <a:pt x="211" y="170"/>
                </a:cubicBezTo>
                <a:cubicBezTo>
                  <a:pt x="219" y="173"/>
                  <a:pt x="226" y="180"/>
                  <a:pt x="229" y="189"/>
                </a:cubicBezTo>
                <a:cubicBezTo>
                  <a:pt x="230" y="191"/>
                  <a:pt x="230" y="194"/>
                  <a:pt x="230" y="196"/>
                </a:cubicBezTo>
                <a:cubicBezTo>
                  <a:pt x="230" y="197"/>
                  <a:pt x="230" y="197"/>
                  <a:pt x="230" y="197"/>
                </a:cubicBezTo>
                <a:cubicBezTo>
                  <a:pt x="231" y="197"/>
                  <a:pt x="231" y="198"/>
                  <a:pt x="231" y="199"/>
                </a:cubicBezTo>
                <a:cubicBezTo>
                  <a:pt x="231" y="203"/>
                  <a:pt x="230" y="207"/>
                  <a:pt x="229" y="210"/>
                </a:cubicBezTo>
                <a:cubicBezTo>
                  <a:pt x="225" y="219"/>
                  <a:pt x="219" y="226"/>
                  <a:pt x="209" y="229"/>
                </a:cubicBezTo>
                <a:cubicBezTo>
                  <a:pt x="206" y="230"/>
                  <a:pt x="202" y="231"/>
                  <a:pt x="199" y="231"/>
                </a:cubicBezTo>
                <a:moveTo>
                  <a:pt x="289" y="116"/>
                </a:moveTo>
                <a:cubicBezTo>
                  <a:pt x="291" y="113"/>
                  <a:pt x="291" y="113"/>
                  <a:pt x="291" y="113"/>
                </a:cubicBezTo>
                <a:cubicBezTo>
                  <a:pt x="293" y="112"/>
                  <a:pt x="293" y="112"/>
                  <a:pt x="293" y="112"/>
                </a:cubicBezTo>
                <a:cubicBezTo>
                  <a:pt x="292" y="111"/>
                  <a:pt x="292" y="111"/>
                  <a:pt x="292" y="111"/>
                </a:cubicBezTo>
                <a:cubicBezTo>
                  <a:pt x="291" y="110"/>
                  <a:pt x="291" y="110"/>
                  <a:pt x="291" y="110"/>
                </a:cubicBezTo>
                <a:cubicBezTo>
                  <a:pt x="290" y="110"/>
                  <a:pt x="290" y="110"/>
                  <a:pt x="290" y="110"/>
                </a:cubicBezTo>
                <a:cubicBezTo>
                  <a:pt x="292" y="108"/>
                  <a:pt x="292" y="108"/>
                  <a:pt x="292" y="108"/>
                </a:cubicBezTo>
                <a:cubicBezTo>
                  <a:pt x="293" y="108"/>
                  <a:pt x="293" y="108"/>
                  <a:pt x="293" y="108"/>
                </a:cubicBezTo>
                <a:cubicBezTo>
                  <a:pt x="297" y="113"/>
                  <a:pt x="301" y="118"/>
                  <a:pt x="305" y="123"/>
                </a:cubicBezTo>
                <a:cubicBezTo>
                  <a:pt x="306" y="125"/>
                  <a:pt x="307" y="127"/>
                  <a:pt x="309" y="129"/>
                </a:cubicBezTo>
                <a:cubicBezTo>
                  <a:pt x="310" y="131"/>
                  <a:pt x="312" y="134"/>
                  <a:pt x="313" y="137"/>
                </a:cubicBezTo>
                <a:cubicBezTo>
                  <a:pt x="317" y="143"/>
                  <a:pt x="320" y="150"/>
                  <a:pt x="322" y="157"/>
                </a:cubicBezTo>
                <a:cubicBezTo>
                  <a:pt x="325" y="165"/>
                  <a:pt x="327" y="174"/>
                  <a:pt x="328" y="183"/>
                </a:cubicBezTo>
                <a:cubicBezTo>
                  <a:pt x="328" y="184"/>
                  <a:pt x="328" y="184"/>
                  <a:pt x="328" y="185"/>
                </a:cubicBezTo>
                <a:cubicBezTo>
                  <a:pt x="329" y="192"/>
                  <a:pt x="329" y="199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6" y="211"/>
                  <a:pt x="326" y="211"/>
                  <a:pt x="326" y="211"/>
                </a:cubicBezTo>
                <a:cubicBezTo>
                  <a:pt x="327" y="206"/>
                  <a:pt x="327" y="206"/>
                  <a:pt x="327" y="206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18" y="209"/>
                  <a:pt x="318" y="209"/>
                  <a:pt x="318" y="209"/>
                </a:cubicBezTo>
                <a:cubicBezTo>
                  <a:pt x="319" y="205"/>
                  <a:pt x="319" y="205"/>
                  <a:pt x="319" y="205"/>
                </a:cubicBezTo>
                <a:cubicBezTo>
                  <a:pt x="313" y="204"/>
                  <a:pt x="313" y="204"/>
                  <a:pt x="313" y="204"/>
                </a:cubicBezTo>
                <a:cubicBezTo>
                  <a:pt x="312" y="208"/>
                  <a:pt x="312" y="208"/>
                  <a:pt x="312" y="208"/>
                </a:cubicBezTo>
                <a:cubicBezTo>
                  <a:pt x="309" y="208"/>
                  <a:pt x="309" y="208"/>
                  <a:pt x="309" y="208"/>
                </a:cubicBezTo>
                <a:cubicBezTo>
                  <a:pt x="310" y="203"/>
                  <a:pt x="310" y="203"/>
                  <a:pt x="310" y="203"/>
                </a:cubicBezTo>
                <a:cubicBezTo>
                  <a:pt x="305" y="202"/>
                  <a:pt x="305" y="202"/>
                  <a:pt x="305" y="202"/>
                </a:cubicBezTo>
                <a:cubicBezTo>
                  <a:pt x="304" y="207"/>
                  <a:pt x="304" y="207"/>
                  <a:pt x="304" y="207"/>
                </a:cubicBezTo>
                <a:cubicBezTo>
                  <a:pt x="300" y="206"/>
                  <a:pt x="300" y="206"/>
                  <a:pt x="300" y="206"/>
                </a:cubicBezTo>
                <a:cubicBezTo>
                  <a:pt x="301" y="204"/>
                  <a:pt x="301" y="204"/>
                  <a:pt x="301" y="204"/>
                </a:cubicBezTo>
                <a:cubicBezTo>
                  <a:pt x="301" y="202"/>
                  <a:pt x="301" y="202"/>
                  <a:pt x="301" y="202"/>
                </a:cubicBezTo>
                <a:cubicBezTo>
                  <a:pt x="301" y="201"/>
                  <a:pt x="301" y="201"/>
                  <a:pt x="301" y="201"/>
                </a:cubicBezTo>
                <a:cubicBezTo>
                  <a:pt x="296" y="200"/>
                  <a:pt x="296" y="200"/>
                  <a:pt x="296" y="200"/>
                </a:cubicBezTo>
                <a:cubicBezTo>
                  <a:pt x="295" y="205"/>
                  <a:pt x="295" y="205"/>
                  <a:pt x="295" y="205"/>
                </a:cubicBezTo>
                <a:cubicBezTo>
                  <a:pt x="292" y="204"/>
                  <a:pt x="292" y="204"/>
                  <a:pt x="292" y="204"/>
                </a:cubicBezTo>
                <a:cubicBezTo>
                  <a:pt x="292" y="200"/>
                  <a:pt x="292" y="200"/>
                  <a:pt x="292" y="200"/>
                </a:cubicBezTo>
                <a:cubicBezTo>
                  <a:pt x="288" y="199"/>
                  <a:pt x="288" y="199"/>
                  <a:pt x="288" y="199"/>
                </a:cubicBezTo>
                <a:cubicBezTo>
                  <a:pt x="288" y="196"/>
                  <a:pt x="287" y="192"/>
                  <a:pt x="287" y="189"/>
                </a:cubicBezTo>
                <a:cubicBezTo>
                  <a:pt x="287" y="185"/>
                  <a:pt x="286" y="180"/>
                  <a:pt x="285" y="176"/>
                </a:cubicBezTo>
                <a:cubicBezTo>
                  <a:pt x="284" y="174"/>
                  <a:pt x="283" y="172"/>
                  <a:pt x="283" y="170"/>
                </a:cubicBezTo>
                <a:cubicBezTo>
                  <a:pt x="279" y="160"/>
                  <a:pt x="275" y="152"/>
                  <a:pt x="268" y="144"/>
                </a:cubicBezTo>
                <a:cubicBezTo>
                  <a:pt x="268" y="143"/>
                  <a:pt x="268" y="143"/>
                  <a:pt x="267" y="142"/>
                </a:cubicBezTo>
                <a:cubicBezTo>
                  <a:pt x="268" y="140"/>
                  <a:pt x="268" y="140"/>
                  <a:pt x="268" y="140"/>
                </a:cubicBezTo>
                <a:cubicBezTo>
                  <a:pt x="269" y="140"/>
                  <a:pt x="269" y="140"/>
                  <a:pt x="269" y="140"/>
                </a:cubicBezTo>
                <a:cubicBezTo>
                  <a:pt x="270" y="139"/>
                  <a:pt x="270" y="139"/>
                  <a:pt x="270" y="139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8" y="137"/>
                  <a:pt x="268" y="137"/>
                  <a:pt x="268" y="137"/>
                </a:cubicBezTo>
                <a:cubicBezTo>
                  <a:pt x="267" y="136"/>
                  <a:pt x="267" y="136"/>
                  <a:pt x="267" y="136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72" y="136"/>
                  <a:pt x="272" y="136"/>
                  <a:pt x="272" y="136"/>
                </a:cubicBezTo>
                <a:cubicBezTo>
                  <a:pt x="274" y="134"/>
                  <a:pt x="274" y="134"/>
                  <a:pt x="274" y="134"/>
                </a:cubicBezTo>
                <a:cubicBezTo>
                  <a:pt x="276" y="132"/>
                  <a:pt x="276" y="132"/>
                  <a:pt x="276" y="132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3" y="130"/>
                  <a:pt x="273" y="130"/>
                  <a:pt x="273" y="130"/>
                </a:cubicBezTo>
                <a:cubicBezTo>
                  <a:pt x="273" y="129"/>
                  <a:pt x="273" y="129"/>
                  <a:pt x="273" y="129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8" y="129"/>
                  <a:pt x="278" y="129"/>
                  <a:pt x="278" y="129"/>
                </a:cubicBezTo>
                <a:cubicBezTo>
                  <a:pt x="280" y="127"/>
                  <a:pt x="280" y="127"/>
                  <a:pt x="280" y="127"/>
                </a:cubicBezTo>
                <a:cubicBezTo>
                  <a:pt x="281" y="125"/>
                  <a:pt x="281" y="125"/>
                  <a:pt x="281" y="125"/>
                </a:cubicBezTo>
                <a:cubicBezTo>
                  <a:pt x="280" y="125"/>
                  <a:pt x="280" y="125"/>
                  <a:pt x="280" y="125"/>
                </a:cubicBezTo>
                <a:cubicBezTo>
                  <a:pt x="279" y="124"/>
                  <a:pt x="279" y="124"/>
                  <a:pt x="279" y="124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21"/>
                  <a:pt x="281" y="121"/>
                  <a:pt x="281" y="121"/>
                </a:cubicBezTo>
                <a:cubicBezTo>
                  <a:pt x="281" y="120"/>
                  <a:pt x="281" y="120"/>
                  <a:pt x="281" y="120"/>
                </a:cubicBezTo>
                <a:cubicBezTo>
                  <a:pt x="284" y="123"/>
                  <a:pt x="284" y="123"/>
                  <a:pt x="284" y="123"/>
                </a:cubicBezTo>
                <a:cubicBezTo>
                  <a:pt x="286" y="120"/>
                  <a:pt x="286" y="120"/>
                  <a:pt x="286" y="120"/>
                </a:cubicBezTo>
                <a:cubicBezTo>
                  <a:pt x="287" y="119"/>
                  <a:pt x="287" y="119"/>
                  <a:pt x="287" y="119"/>
                </a:cubicBezTo>
                <a:cubicBezTo>
                  <a:pt x="286" y="118"/>
                  <a:pt x="286" y="118"/>
                  <a:pt x="286" y="118"/>
                </a:cubicBezTo>
                <a:cubicBezTo>
                  <a:pt x="285" y="117"/>
                  <a:pt x="285" y="117"/>
                  <a:pt x="285" y="117"/>
                </a:cubicBezTo>
                <a:cubicBezTo>
                  <a:pt x="284" y="116"/>
                  <a:pt x="284" y="116"/>
                  <a:pt x="284" y="116"/>
                </a:cubicBezTo>
                <a:cubicBezTo>
                  <a:pt x="286" y="114"/>
                  <a:pt x="286" y="114"/>
                  <a:pt x="286" y="114"/>
                </a:cubicBezTo>
                <a:cubicBezTo>
                  <a:pt x="287" y="114"/>
                  <a:pt x="287" y="114"/>
                  <a:pt x="287" y="114"/>
                </a:cubicBezTo>
                <a:cubicBezTo>
                  <a:pt x="289" y="116"/>
                  <a:pt x="289" y="116"/>
                  <a:pt x="289" y="116"/>
                </a:cubicBezTo>
                <a:moveTo>
                  <a:pt x="74" y="164"/>
                </a:moveTo>
                <a:cubicBezTo>
                  <a:pt x="73" y="164"/>
                  <a:pt x="73" y="164"/>
                  <a:pt x="73" y="164"/>
                </a:cubicBezTo>
                <a:cubicBezTo>
                  <a:pt x="73" y="163"/>
                  <a:pt x="74" y="162"/>
                  <a:pt x="74" y="160"/>
                </a:cubicBezTo>
                <a:cubicBezTo>
                  <a:pt x="75" y="159"/>
                  <a:pt x="75" y="158"/>
                  <a:pt x="75" y="157"/>
                </a:cubicBezTo>
                <a:cubicBezTo>
                  <a:pt x="77" y="152"/>
                  <a:pt x="79" y="148"/>
                  <a:pt x="81" y="143"/>
                </a:cubicBezTo>
                <a:cubicBezTo>
                  <a:pt x="82" y="141"/>
                  <a:pt x="83" y="139"/>
                  <a:pt x="84" y="137"/>
                </a:cubicBezTo>
                <a:cubicBezTo>
                  <a:pt x="92" y="122"/>
                  <a:pt x="103" y="109"/>
                  <a:pt x="116" y="98"/>
                </a:cubicBezTo>
                <a:cubicBezTo>
                  <a:pt x="121" y="94"/>
                  <a:pt x="127" y="90"/>
                  <a:pt x="132" y="87"/>
                </a:cubicBezTo>
                <a:cubicBezTo>
                  <a:pt x="134" y="86"/>
                  <a:pt x="136" y="85"/>
                  <a:pt x="137" y="84"/>
                </a:cubicBezTo>
                <a:cubicBezTo>
                  <a:pt x="138" y="83"/>
                  <a:pt x="140" y="83"/>
                  <a:pt x="141" y="82"/>
                </a:cubicBezTo>
                <a:cubicBezTo>
                  <a:pt x="142" y="82"/>
                  <a:pt x="143" y="81"/>
                  <a:pt x="144" y="81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46" y="91"/>
                  <a:pt x="146" y="91"/>
                  <a:pt x="146" y="91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9" y="96"/>
                  <a:pt x="149" y="96"/>
                  <a:pt x="149" y="96"/>
                </a:cubicBezTo>
                <a:cubicBezTo>
                  <a:pt x="150" y="99"/>
                  <a:pt x="150" y="99"/>
                  <a:pt x="15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6" y="104"/>
                  <a:pt x="146" y="104"/>
                  <a:pt x="146" y="104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9" y="105"/>
                  <a:pt x="149" y="105"/>
                  <a:pt x="149" y="105"/>
                </a:cubicBezTo>
                <a:cubicBezTo>
                  <a:pt x="150" y="105"/>
                  <a:pt x="150" y="105"/>
                  <a:pt x="150" y="105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52" y="108"/>
                  <a:pt x="152" y="108"/>
                  <a:pt x="152" y="108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150" y="114"/>
                  <a:pt x="150" y="114"/>
                  <a:pt x="150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4" y="113"/>
                  <a:pt x="154" y="113"/>
                  <a:pt x="154" y="113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55" y="116"/>
                  <a:pt x="155" y="116"/>
                  <a:pt x="155" y="116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55" y="122"/>
                  <a:pt x="155" y="122"/>
                  <a:pt x="155" y="122"/>
                </a:cubicBezTo>
                <a:cubicBezTo>
                  <a:pt x="154" y="122"/>
                  <a:pt x="153" y="123"/>
                  <a:pt x="153" y="123"/>
                </a:cubicBezTo>
                <a:cubicBezTo>
                  <a:pt x="143" y="129"/>
                  <a:pt x="135" y="137"/>
                  <a:pt x="128" y="146"/>
                </a:cubicBezTo>
                <a:cubicBezTo>
                  <a:pt x="127" y="147"/>
                  <a:pt x="126" y="149"/>
                  <a:pt x="124" y="151"/>
                </a:cubicBezTo>
                <a:cubicBezTo>
                  <a:pt x="122" y="155"/>
                  <a:pt x="119" y="159"/>
                  <a:pt x="118" y="163"/>
                </a:cubicBezTo>
                <a:cubicBezTo>
                  <a:pt x="117" y="166"/>
                  <a:pt x="116" y="168"/>
                  <a:pt x="115" y="170"/>
                </a:cubicBezTo>
                <a:cubicBezTo>
                  <a:pt x="115" y="168"/>
                  <a:pt x="115" y="168"/>
                  <a:pt x="115" y="168"/>
                </a:cubicBezTo>
                <a:cubicBezTo>
                  <a:pt x="110" y="167"/>
                  <a:pt x="110" y="167"/>
                  <a:pt x="110" y="167"/>
                </a:cubicBezTo>
                <a:cubicBezTo>
                  <a:pt x="109" y="171"/>
                  <a:pt x="109" y="171"/>
                  <a:pt x="109" y="171"/>
                </a:cubicBezTo>
                <a:cubicBezTo>
                  <a:pt x="106" y="171"/>
                  <a:pt x="106" y="171"/>
                  <a:pt x="106" y="17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0" y="170"/>
                  <a:pt x="100" y="170"/>
                  <a:pt x="100" y="170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8" y="165"/>
                  <a:pt x="98" y="165"/>
                  <a:pt x="98" y="165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9" y="164"/>
                  <a:pt x="89" y="164"/>
                  <a:pt x="89" y="164"/>
                </a:cubicBezTo>
                <a:cubicBezTo>
                  <a:pt x="84" y="163"/>
                  <a:pt x="84" y="163"/>
                  <a:pt x="84" y="163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4" y="164"/>
                  <a:pt x="74" y="164"/>
                  <a:pt x="74" y="164"/>
                </a:cubicBezTo>
                <a:moveTo>
                  <a:pt x="166" y="75"/>
                </a:moveTo>
                <a:cubicBezTo>
                  <a:pt x="166" y="73"/>
                  <a:pt x="166" y="73"/>
                  <a:pt x="166" y="73"/>
                </a:cubicBezTo>
                <a:cubicBezTo>
                  <a:pt x="167" y="72"/>
                  <a:pt x="169" y="72"/>
                  <a:pt x="171" y="72"/>
                </a:cubicBezTo>
                <a:cubicBezTo>
                  <a:pt x="174" y="71"/>
                  <a:pt x="177" y="70"/>
                  <a:pt x="181" y="70"/>
                </a:cubicBezTo>
                <a:cubicBezTo>
                  <a:pt x="182" y="70"/>
                  <a:pt x="184" y="69"/>
                  <a:pt x="185" y="69"/>
                </a:cubicBezTo>
                <a:cubicBezTo>
                  <a:pt x="188" y="69"/>
                  <a:pt x="192" y="69"/>
                  <a:pt x="195" y="69"/>
                </a:cubicBezTo>
                <a:cubicBezTo>
                  <a:pt x="196" y="69"/>
                  <a:pt x="197" y="69"/>
                  <a:pt x="199" y="69"/>
                </a:cubicBezTo>
                <a:cubicBezTo>
                  <a:pt x="208" y="69"/>
                  <a:pt x="217" y="70"/>
                  <a:pt x="225" y="71"/>
                </a:cubicBezTo>
                <a:cubicBezTo>
                  <a:pt x="227" y="72"/>
                  <a:pt x="228" y="72"/>
                  <a:pt x="230" y="72"/>
                </a:cubicBezTo>
                <a:cubicBezTo>
                  <a:pt x="237" y="74"/>
                  <a:pt x="244" y="77"/>
                  <a:pt x="251" y="80"/>
                </a:cubicBezTo>
                <a:cubicBezTo>
                  <a:pt x="257" y="82"/>
                  <a:pt x="262" y="85"/>
                  <a:pt x="267" y="88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9"/>
                  <a:pt x="270" y="90"/>
                  <a:pt x="271" y="90"/>
                </a:cubicBezTo>
                <a:cubicBezTo>
                  <a:pt x="272" y="91"/>
                  <a:pt x="273" y="92"/>
                  <a:pt x="274" y="92"/>
                </a:cubicBezTo>
                <a:cubicBezTo>
                  <a:pt x="272" y="94"/>
                  <a:pt x="272" y="94"/>
                  <a:pt x="272" y="94"/>
                </a:cubicBezTo>
                <a:cubicBezTo>
                  <a:pt x="271" y="93"/>
                  <a:pt x="271" y="93"/>
                  <a:pt x="271" y="93"/>
                </a:cubicBezTo>
                <a:cubicBezTo>
                  <a:pt x="269" y="91"/>
                  <a:pt x="269" y="91"/>
                  <a:pt x="269" y="91"/>
                </a:cubicBezTo>
                <a:cubicBezTo>
                  <a:pt x="268" y="92"/>
                  <a:pt x="268" y="92"/>
                  <a:pt x="268" y="92"/>
                </a:cubicBezTo>
                <a:cubicBezTo>
                  <a:pt x="267" y="93"/>
                  <a:pt x="267" y="93"/>
                  <a:pt x="267" y="93"/>
                </a:cubicBezTo>
                <a:cubicBezTo>
                  <a:pt x="266" y="94"/>
                  <a:pt x="266" y="94"/>
                  <a:pt x="266" y="94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9" y="98"/>
                  <a:pt x="269" y="98"/>
                  <a:pt x="269" y="98"/>
                </a:cubicBezTo>
                <a:cubicBezTo>
                  <a:pt x="267" y="100"/>
                  <a:pt x="267" y="100"/>
                  <a:pt x="267" y="100"/>
                </a:cubicBezTo>
                <a:cubicBezTo>
                  <a:pt x="267" y="101"/>
                  <a:pt x="267" y="101"/>
                  <a:pt x="267" y="101"/>
                </a:cubicBezTo>
                <a:cubicBezTo>
                  <a:pt x="265" y="99"/>
                  <a:pt x="265" y="99"/>
                  <a:pt x="265" y="99"/>
                </a:cubicBezTo>
                <a:cubicBezTo>
                  <a:pt x="263" y="98"/>
                  <a:pt x="263" y="98"/>
                  <a:pt x="263" y="98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59" y="102"/>
                  <a:pt x="259" y="102"/>
                  <a:pt x="259" y="102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3" y="105"/>
                  <a:pt x="263" y="105"/>
                  <a:pt x="263" y="105"/>
                </a:cubicBezTo>
                <a:cubicBezTo>
                  <a:pt x="262" y="106"/>
                  <a:pt x="262" y="106"/>
                  <a:pt x="262" y="106"/>
                </a:cubicBezTo>
                <a:cubicBezTo>
                  <a:pt x="261" y="108"/>
                  <a:pt x="261" y="108"/>
                  <a:pt x="261" y="108"/>
                </a:cubicBezTo>
                <a:cubicBezTo>
                  <a:pt x="257" y="104"/>
                  <a:pt x="257" y="104"/>
                  <a:pt x="257" y="104"/>
                </a:cubicBezTo>
                <a:cubicBezTo>
                  <a:pt x="256" y="106"/>
                  <a:pt x="256" y="106"/>
                  <a:pt x="256" y="106"/>
                </a:cubicBezTo>
                <a:cubicBezTo>
                  <a:pt x="254" y="109"/>
                  <a:pt x="254" y="109"/>
                  <a:pt x="254" y="109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7" y="112"/>
                  <a:pt x="257" y="112"/>
                  <a:pt x="257" y="112"/>
                </a:cubicBezTo>
                <a:cubicBezTo>
                  <a:pt x="256" y="113"/>
                  <a:pt x="256" y="113"/>
                  <a:pt x="256" y="113"/>
                </a:cubicBezTo>
                <a:cubicBezTo>
                  <a:pt x="255" y="114"/>
                  <a:pt x="255" y="114"/>
                  <a:pt x="255" y="114"/>
                </a:cubicBezTo>
                <a:cubicBezTo>
                  <a:pt x="251" y="111"/>
                  <a:pt x="251" y="111"/>
                  <a:pt x="251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1" y="118"/>
                  <a:pt x="251" y="118"/>
                  <a:pt x="251" y="118"/>
                </a:cubicBezTo>
                <a:cubicBezTo>
                  <a:pt x="250" y="120"/>
                  <a:pt x="250" y="120"/>
                  <a:pt x="250" y="120"/>
                </a:cubicBezTo>
                <a:cubicBezTo>
                  <a:pt x="249" y="121"/>
                  <a:pt x="249" y="121"/>
                  <a:pt x="249" y="121"/>
                </a:cubicBezTo>
                <a:cubicBezTo>
                  <a:pt x="246" y="118"/>
                  <a:pt x="246" y="118"/>
                  <a:pt x="246" y="118"/>
                </a:cubicBezTo>
                <a:cubicBezTo>
                  <a:pt x="242" y="122"/>
                  <a:pt x="242" y="122"/>
                  <a:pt x="242" y="122"/>
                </a:cubicBezTo>
                <a:cubicBezTo>
                  <a:pt x="236" y="118"/>
                  <a:pt x="229" y="115"/>
                  <a:pt x="222" y="113"/>
                </a:cubicBezTo>
                <a:cubicBezTo>
                  <a:pt x="220" y="113"/>
                  <a:pt x="219" y="113"/>
                  <a:pt x="217" y="112"/>
                </a:cubicBezTo>
                <a:cubicBezTo>
                  <a:pt x="211" y="111"/>
                  <a:pt x="205" y="110"/>
                  <a:pt x="199" y="110"/>
                </a:cubicBezTo>
                <a:cubicBezTo>
                  <a:pt x="194" y="110"/>
                  <a:pt x="189" y="111"/>
                  <a:pt x="184" y="112"/>
                </a:cubicBezTo>
                <a:cubicBezTo>
                  <a:pt x="183" y="112"/>
                  <a:pt x="183" y="112"/>
                  <a:pt x="183" y="112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7" y="105"/>
                  <a:pt x="177" y="105"/>
                  <a:pt x="177" y="105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9" y="104"/>
                  <a:pt x="179" y="104"/>
                  <a:pt x="179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99"/>
                  <a:pt x="175" y="99"/>
                  <a:pt x="175" y="99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6" y="96"/>
                  <a:pt x="176" y="96"/>
                  <a:pt x="176" y="96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2" y="92"/>
                  <a:pt x="172" y="92"/>
                  <a:pt x="172" y="92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71" y="88"/>
                  <a:pt x="171" y="88"/>
                  <a:pt x="171" y="88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3" y="84"/>
                  <a:pt x="173" y="84"/>
                  <a:pt x="173" y="84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2" y="79"/>
                  <a:pt x="172" y="79"/>
                  <a:pt x="172" y="79"/>
                </a:cubicBezTo>
                <a:cubicBezTo>
                  <a:pt x="171" y="78"/>
                  <a:pt x="171" y="78"/>
                  <a:pt x="171" y="78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4"/>
                  <a:pt x="170" y="74"/>
                  <a:pt x="170" y="74"/>
                </a:cubicBezTo>
                <a:cubicBezTo>
                  <a:pt x="166" y="75"/>
                  <a:pt x="166" y="75"/>
                  <a:pt x="166" y="75"/>
                </a:cubicBezTo>
                <a:moveTo>
                  <a:pt x="177" y="0"/>
                </a:moveTo>
                <a:cubicBezTo>
                  <a:pt x="170" y="2"/>
                  <a:pt x="163" y="3"/>
                  <a:pt x="155" y="3"/>
                </a:cubicBezTo>
                <a:cubicBezTo>
                  <a:pt x="155" y="3"/>
                  <a:pt x="155" y="3"/>
                  <a:pt x="155" y="3"/>
                </a:cubicBezTo>
                <a:cubicBezTo>
                  <a:pt x="155" y="8"/>
                  <a:pt x="155" y="12"/>
                  <a:pt x="155" y="16"/>
                </a:cubicBezTo>
                <a:cubicBezTo>
                  <a:pt x="156" y="23"/>
                  <a:pt x="156" y="30"/>
                  <a:pt x="156" y="37"/>
                </a:cubicBezTo>
                <a:cubicBezTo>
                  <a:pt x="156" y="39"/>
                  <a:pt x="156" y="40"/>
                  <a:pt x="156" y="41"/>
                </a:cubicBezTo>
                <a:cubicBezTo>
                  <a:pt x="153" y="42"/>
                  <a:pt x="149" y="43"/>
                  <a:pt x="146" y="45"/>
                </a:cubicBezTo>
                <a:cubicBezTo>
                  <a:pt x="145" y="45"/>
                  <a:pt x="145" y="45"/>
                  <a:pt x="145" y="45"/>
                </a:cubicBezTo>
                <a:cubicBezTo>
                  <a:pt x="143" y="45"/>
                  <a:pt x="142" y="46"/>
                  <a:pt x="140" y="47"/>
                </a:cubicBezTo>
                <a:cubicBezTo>
                  <a:pt x="138" y="48"/>
                  <a:pt x="135" y="49"/>
                  <a:pt x="132" y="50"/>
                </a:cubicBezTo>
                <a:cubicBezTo>
                  <a:pt x="125" y="40"/>
                  <a:pt x="118" y="30"/>
                  <a:pt x="111" y="19"/>
                </a:cubicBezTo>
                <a:cubicBezTo>
                  <a:pt x="109" y="21"/>
                  <a:pt x="106" y="22"/>
                  <a:pt x="104" y="23"/>
                </a:cubicBezTo>
                <a:cubicBezTo>
                  <a:pt x="103" y="24"/>
                  <a:pt x="101" y="25"/>
                  <a:pt x="99" y="26"/>
                </a:cubicBezTo>
                <a:cubicBezTo>
                  <a:pt x="97" y="27"/>
                  <a:pt x="95" y="29"/>
                  <a:pt x="92" y="29"/>
                </a:cubicBezTo>
                <a:cubicBezTo>
                  <a:pt x="92" y="30"/>
                  <a:pt x="91" y="30"/>
                  <a:pt x="91" y="30"/>
                </a:cubicBezTo>
                <a:cubicBezTo>
                  <a:pt x="91" y="31"/>
                  <a:pt x="92" y="32"/>
                  <a:pt x="92" y="33"/>
                </a:cubicBezTo>
                <a:cubicBezTo>
                  <a:pt x="93" y="36"/>
                  <a:pt x="95" y="39"/>
                  <a:pt x="96" y="43"/>
                </a:cubicBezTo>
                <a:cubicBezTo>
                  <a:pt x="97" y="45"/>
                  <a:pt x="98" y="47"/>
                  <a:pt x="99" y="50"/>
                </a:cubicBezTo>
                <a:cubicBezTo>
                  <a:pt x="99" y="50"/>
                  <a:pt x="99" y="50"/>
                  <a:pt x="99" y="50"/>
                </a:cubicBezTo>
                <a:cubicBezTo>
                  <a:pt x="101" y="54"/>
                  <a:pt x="102" y="58"/>
                  <a:pt x="104" y="62"/>
                </a:cubicBezTo>
                <a:cubicBezTo>
                  <a:pt x="105" y="63"/>
                  <a:pt x="105" y="64"/>
                  <a:pt x="105" y="65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1" y="68"/>
                  <a:pt x="98" y="71"/>
                  <a:pt x="95" y="73"/>
                </a:cubicBezTo>
                <a:cubicBezTo>
                  <a:pt x="93" y="75"/>
                  <a:pt x="91" y="76"/>
                  <a:pt x="89" y="78"/>
                </a:cubicBezTo>
                <a:cubicBezTo>
                  <a:pt x="88" y="79"/>
                  <a:pt x="87" y="80"/>
                  <a:pt x="86" y="81"/>
                </a:cubicBezTo>
                <a:cubicBezTo>
                  <a:pt x="76" y="74"/>
                  <a:pt x="66" y="68"/>
                  <a:pt x="55" y="60"/>
                </a:cubicBezTo>
                <a:cubicBezTo>
                  <a:pt x="54" y="62"/>
                  <a:pt x="52" y="64"/>
                  <a:pt x="51" y="65"/>
                </a:cubicBezTo>
                <a:cubicBezTo>
                  <a:pt x="49" y="68"/>
                  <a:pt x="47" y="70"/>
                  <a:pt x="45" y="72"/>
                </a:cubicBezTo>
                <a:cubicBezTo>
                  <a:pt x="44" y="73"/>
                  <a:pt x="43" y="74"/>
                  <a:pt x="42" y="75"/>
                </a:cubicBezTo>
                <a:cubicBezTo>
                  <a:pt x="41" y="76"/>
                  <a:pt x="41" y="77"/>
                  <a:pt x="40" y="77"/>
                </a:cubicBezTo>
                <a:cubicBezTo>
                  <a:pt x="41" y="78"/>
                  <a:pt x="41" y="79"/>
                  <a:pt x="42" y="79"/>
                </a:cubicBezTo>
                <a:cubicBezTo>
                  <a:pt x="42" y="80"/>
                  <a:pt x="43" y="80"/>
                  <a:pt x="44" y="81"/>
                </a:cubicBezTo>
                <a:cubicBezTo>
                  <a:pt x="45" y="82"/>
                  <a:pt x="46" y="84"/>
                  <a:pt x="47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53" y="91"/>
                  <a:pt x="58" y="97"/>
                  <a:pt x="64" y="103"/>
                </a:cubicBezTo>
                <a:cubicBezTo>
                  <a:pt x="64" y="104"/>
                  <a:pt x="65" y="104"/>
                  <a:pt x="65" y="105"/>
                </a:cubicBezTo>
                <a:cubicBezTo>
                  <a:pt x="65" y="105"/>
                  <a:pt x="65" y="106"/>
                  <a:pt x="64" y="106"/>
                </a:cubicBezTo>
                <a:cubicBezTo>
                  <a:pt x="60" y="113"/>
                  <a:pt x="56" y="120"/>
                  <a:pt x="52" y="127"/>
                </a:cubicBezTo>
                <a:cubicBezTo>
                  <a:pt x="48" y="126"/>
                  <a:pt x="44" y="125"/>
                  <a:pt x="40" y="124"/>
                </a:cubicBezTo>
                <a:cubicBezTo>
                  <a:pt x="38" y="123"/>
                  <a:pt x="37" y="123"/>
                  <a:pt x="36" y="123"/>
                </a:cubicBezTo>
                <a:cubicBezTo>
                  <a:pt x="29" y="121"/>
                  <a:pt x="23" y="119"/>
                  <a:pt x="17" y="118"/>
                </a:cubicBezTo>
                <a:cubicBezTo>
                  <a:pt x="16" y="120"/>
                  <a:pt x="16" y="122"/>
                  <a:pt x="15" y="124"/>
                </a:cubicBezTo>
                <a:cubicBezTo>
                  <a:pt x="14" y="128"/>
                  <a:pt x="12" y="132"/>
                  <a:pt x="10" y="136"/>
                </a:cubicBezTo>
                <a:cubicBezTo>
                  <a:pt x="10" y="137"/>
                  <a:pt x="9" y="138"/>
                  <a:pt x="9" y="139"/>
                </a:cubicBezTo>
                <a:cubicBezTo>
                  <a:pt x="9" y="139"/>
                  <a:pt x="10" y="140"/>
                  <a:pt x="10" y="140"/>
                </a:cubicBezTo>
                <a:cubicBezTo>
                  <a:pt x="17" y="143"/>
                  <a:pt x="23" y="147"/>
                  <a:pt x="30" y="150"/>
                </a:cubicBezTo>
                <a:cubicBezTo>
                  <a:pt x="32" y="151"/>
                  <a:pt x="33" y="152"/>
                  <a:pt x="34" y="152"/>
                </a:cubicBezTo>
                <a:cubicBezTo>
                  <a:pt x="36" y="153"/>
                  <a:pt x="38" y="154"/>
                  <a:pt x="41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41" y="157"/>
                  <a:pt x="41" y="158"/>
                  <a:pt x="41" y="158"/>
                </a:cubicBezTo>
                <a:cubicBezTo>
                  <a:pt x="39" y="163"/>
                  <a:pt x="38" y="168"/>
                  <a:pt x="37" y="173"/>
                </a:cubicBezTo>
                <a:cubicBezTo>
                  <a:pt x="37" y="176"/>
                  <a:pt x="37" y="179"/>
                  <a:pt x="36" y="182"/>
                </a:cubicBezTo>
                <a:cubicBezTo>
                  <a:pt x="34" y="182"/>
                  <a:pt x="31" y="182"/>
                  <a:pt x="28" y="182"/>
                </a:cubicBezTo>
                <a:cubicBezTo>
                  <a:pt x="27" y="182"/>
                  <a:pt x="25" y="183"/>
                  <a:pt x="24" y="183"/>
                </a:cubicBezTo>
                <a:cubicBezTo>
                  <a:pt x="16" y="183"/>
                  <a:pt x="9" y="184"/>
                  <a:pt x="1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190"/>
                  <a:pt x="1" y="195"/>
                  <a:pt x="1" y="200"/>
                </a:cubicBezTo>
                <a:cubicBezTo>
                  <a:pt x="1" y="201"/>
                  <a:pt x="1" y="202"/>
                  <a:pt x="0" y="204"/>
                </a:cubicBezTo>
                <a:cubicBezTo>
                  <a:pt x="0" y="205"/>
                  <a:pt x="0" y="206"/>
                  <a:pt x="0" y="208"/>
                </a:cubicBezTo>
                <a:cubicBezTo>
                  <a:pt x="1" y="208"/>
                  <a:pt x="1" y="208"/>
                  <a:pt x="1" y="208"/>
                </a:cubicBezTo>
                <a:cubicBezTo>
                  <a:pt x="7" y="209"/>
                  <a:pt x="13" y="209"/>
                  <a:pt x="19" y="210"/>
                </a:cubicBezTo>
                <a:cubicBezTo>
                  <a:pt x="20" y="210"/>
                  <a:pt x="21" y="210"/>
                  <a:pt x="23" y="211"/>
                </a:cubicBezTo>
                <a:cubicBezTo>
                  <a:pt x="27" y="211"/>
                  <a:pt x="32" y="212"/>
                  <a:pt x="36" y="212"/>
                </a:cubicBezTo>
                <a:cubicBezTo>
                  <a:pt x="36" y="213"/>
                  <a:pt x="36" y="214"/>
                  <a:pt x="36" y="215"/>
                </a:cubicBezTo>
                <a:cubicBezTo>
                  <a:pt x="36" y="216"/>
                  <a:pt x="36" y="217"/>
                  <a:pt x="36" y="218"/>
                </a:cubicBezTo>
                <a:cubicBezTo>
                  <a:pt x="37" y="219"/>
                  <a:pt x="37" y="220"/>
                  <a:pt x="37" y="221"/>
                </a:cubicBezTo>
                <a:cubicBezTo>
                  <a:pt x="37" y="221"/>
                  <a:pt x="37" y="222"/>
                  <a:pt x="37" y="222"/>
                </a:cubicBezTo>
                <a:cubicBezTo>
                  <a:pt x="38" y="226"/>
                  <a:pt x="38" y="231"/>
                  <a:pt x="39" y="235"/>
                </a:cubicBezTo>
                <a:cubicBezTo>
                  <a:pt x="40" y="236"/>
                  <a:pt x="40" y="237"/>
                  <a:pt x="40" y="238"/>
                </a:cubicBezTo>
                <a:cubicBezTo>
                  <a:pt x="40" y="239"/>
                  <a:pt x="40" y="239"/>
                  <a:pt x="40" y="239"/>
                </a:cubicBezTo>
                <a:cubicBezTo>
                  <a:pt x="32" y="242"/>
                  <a:pt x="24" y="246"/>
                  <a:pt x="15" y="250"/>
                </a:cubicBezTo>
                <a:cubicBezTo>
                  <a:pt x="14" y="251"/>
                  <a:pt x="12" y="252"/>
                  <a:pt x="10" y="253"/>
                </a:cubicBezTo>
                <a:cubicBezTo>
                  <a:pt x="10" y="253"/>
                  <a:pt x="10" y="253"/>
                  <a:pt x="10" y="253"/>
                </a:cubicBezTo>
                <a:cubicBezTo>
                  <a:pt x="9" y="253"/>
                  <a:pt x="9" y="253"/>
                  <a:pt x="8" y="254"/>
                </a:cubicBezTo>
                <a:cubicBezTo>
                  <a:pt x="8" y="255"/>
                  <a:pt x="9" y="255"/>
                  <a:pt x="9" y="256"/>
                </a:cubicBezTo>
                <a:cubicBezTo>
                  <a:pt x="9" y="257"/>
                  <a:pt x="9" y="257"/>
                  <a:pt x="9" y="257"/>
                </a:cubicBezTo>
                <a:cubicBezTo>
                  <a:pt x="10" y="257"/>
                  <a:pt x="10" y="257"/>
                  <a:pt x="10" y="257"/>
                </a:cubicBezTo>
                <a:cubicBezTo>
                  <a:pt x="11" y="260"/>
                  <a:pt x="12" y="262"/>
                  <a:pt x="12" y="265"/>
                </a:cubicBezTo>
                <a:cubicBezTo>
                  <a:pt x="14" y="268"/>
                  <a:pt x="15" y="272"/>
                  <a:pt x="15" y="275"/>
                </a:cubicBezTo>
                <a:cubicBezTo>
                  <a:pt x="27" y="273"/>
                  <a:pt x="39" y="270"/>
                  <a:pt x="50" y="267"/>
                </a:cubicBezTo>
                <a:cubicBezTo>
                  <a:pt x="51" y="268"/>
                  <a:pt x="51" y="269"/>
                  <a:pt x="52" y="270"/>
                </a:cubicBezTo>
                <a:cubicBezTo>
                  <a:pt x="53" y="273"/>
                  <a:pt x="54" y="275"/>
                  <a:pt x="55" y="277"/>
                </a:cubicBezTo>
                <a:cubicBezTo>
                  <a:pt x="57" y="281"/>
                  <a:pt x="59" y="285"/>
                  <a:pt x="62" y="288"/>
                </a:cubicBezTo>
                <a:cubicBezTo>
                  <a:pt x="62" y="289"/>
                  <a:pt x="63" y="290"/>
                  <a:pt x="63" y="291"/>
                </a:cubicBezTo>
                <a:cubicBezTo>
                  <a:pt x="62" y="292"/>
                  <a:pt x="62" y="292"/>
                  <a:pt x="62" y="292"/>
                </a:cubicBezTo>
                <a:cubicBezTo>
                  <a:pt x="58" y="296"/>
                  <a:pt x="54" y="300"/>
                  <a:pt x="50" y="305"/>
                </a:cubicBezTo>
                <a:cubicBezTo>
                  <a:pt x="48" y="306"/>
                  <a:pt x="47" y="308"/>
                  <a:pt x="45" y="309"/>
                </a:cubicBezTo>
                <a:cubicBezTo>
                  <a:pt x="44" y="310"/>
                  <a:pt x="44" y="310"/>
                  <a:pt x="44" y="310"/>
                </a:cubicBezTo>
                <a:cubicBezTo>
                  <a:pt x="43" y="311"/>
                  <a:pt x="42" y="312"/>
                  <a:pt x="41" y="314"/>
                </a:cubicBezTo>
                <a:cubicBezTo>
                  <a:pt x="40" y="314"/>
                  <a:pt x="39" y="315"/>
                  <a:pt x="39" y="316"/>
                </a:cubicBezTo>
                <a:cubicBezTo>
                  <a:pt x="39" y="316"/>
                  <a:pt x="40" y="317"/>
                  <a:pt x="40" y="317"/>
                </a:cubicBezTo>
                <a:cubicBezTo>
                  <a:pt x="41" y="318"/>
                  <a:pt x="42" y="319"/>
                  <a:pt x="42" y="319"/>
                </a:cubicBezTo>
                <a:cubicBezTo>
                  <a:pt x="44" y="321"/>
                  <a:pt x="45" y="322"/>
                  <a:pt x="46" y="324"/>
                </a:cubicBezTo>
                <a:cubicBezTo>
                  <a:pt x="48" y="327"/>
                  <a:pt x="51" y="330"/>
                  <a:pt x="53" y="333"/>
                </a:cubicBezTo>
                <a:cubicBezTo>
                  <a:pt x="62" y="328"/>
                  <a:pt x="71" y="322"/>
                  <a:pt x="80" y="316"/>
                </a:cubicBezTo>
                <a:cubicBezTo>
                  <a:pt x="81" y="315"/>
                  <a:pt x="82" y="315"/>
                  <a:pt x="83" y="314"/>
                </a:cubicBezTo>
                <a:cubicBezTo>
                  <a:pt x="84" y="315"/>
                  <a:pt x="85" y="316"/>
                  <a:pt x="86" y="317"/>
                </a:cubicBezTo>
                <a:cubicBezTo>
                  <a:pt x="86" y="318"/>
                  <a:pt x="87" y="318"/>
                  <a:pt x="87" y="319"/>
                </a:cubicBezTo>
                <a:cubicBezTo>
                  <a:pt x="89" y="320"/>
                  <a:pt x="90" y="321"/>
                  <a:pt x="91" y="322"/>
                </a:cubicBezTo>
                <a:cubicBezTo>
                  <a:pt x="95" y="325"/>
                  <a:pt x="98" y="328"/>
                  <a:pt x="102" y="331"/>
                </a:cubicBezTo>
                <a:cubicBezTo>
                  <a:pt x="102" y="331"/>
                  <a:pt x="103" y="331"/>
                  <a:pt x="103" y="332"/>
                </a:cubicBezTo>
                <a:cubicBezTo>
                  <a:pt x="103" y="332"/>
                  <a:pt x="103" y="333"/>
                  <a:pt x="102" y="334"/>
                </a:cubicBezTo>
                <a:cubicBezTo>
                  <a:pt x="98" y="342"/>
                  <a:pt x="94" y="351"/>
                  <a:pt x="90" y="360"/>
                </a:cubicBezTo>
                <a:cubicBezTo>
                  <a:pt x="90" y="361"/>
                  <a:pt x="89" y="362"/>
                  <a:pt x="89" y="363"/>
                </a:cubicBezTo>
                <a:cubicBezTo>
                  <a:pt x="89" y="363"/>
                  <a:pt x="89" y="363"/>
                  <a:pt x="89" y="363"/>
                </a:cubicBezTo>
                <a:cubicBezTo>
                  <a:pt x="89" y="364"/>
                  <a:pt x="90" y="364"/>
                  <a:pt x="90" y="364"/>
                </a:cubicBezTo>
                <a:cubicBezTo>
                  <a:pt x="97" y="367"/>
                  <a:pt x="103" y="371"/>
                  <a:pt x="108" y="375"/>
                </a:cubicBezTo>
                <a:cubicBezTo>
                  <a:pt x="110" y="373"/>
                  <a:pt x="112" y="370"/>
                  <a:pt x="114" y="368"/>
                </a:cubicBezTo>
                <a:cubicBezTo>
                  <a:pt x="118" y="362"/>
                  <a:pt x="122" y="357"/>
                  <a:pt x="126" y="352"/>
                </a:cubicBezTo>
                <a:cubicBezTo>
                  <a:pt x="127" y="350"/>
                  <a:pt x="128" y="349"/>
                  <a:pt x="130" y="347"/>
                </a:cubicBezTo>
                <a:cubicBezTo>
                  <a:pt x="130" y="347"/>
                  <a:pt x="131" y="348"/>
                  <a:pt x="131" y="348"/>
                </a:cubicBezTo>
                <a:cubicBezTo>
                  <a:pt x="139" y="351"/>
                  <a:pt x="147" y="354"/>
                  <a:pt x="155" y="356"/>
                </a:cubicBezTo>
                <a:cubicBezTo>
                  <a:pt x="155" y="356"/>
                  <a:pt x="155" y="356"/>
                  <a:pt x="155" y="356"/>
                </a:cubicBezTo>
                <a:cubicBezTo>
                  <a:pt x="155" y="357"/>
                  <a:pt x="155" y="358"/>
                  <a:pt x="155" y="359"/>
                </a:cubicBezTo>
                <a:cubicBezTo>
                  <a:pt x="154" y="365"/>
                  <a:pt x="154" y="370"/>
                  <a:pt x="153" y="375"/>
                </a:cubicBezTo>
                <a:cubicBezTo>
                  <a:pt x="153" y="379"/>
                  <a:pt x="153" y="383"/>
                  <a:pt x="152" y="387"/>
                </a:cubicBezTo>
                <a:cubicBezTo>
                  <a:pt x="152" y="388"/>
                  <a:pt x="152" y="390"/>
                  <a:pt x="152" y="391"/>
                </a:cubicBezTo>
                <a:cubicBezTo>
                  <a:pt x="153" y="391"/>
                  <a:pt x="153" y="391"/>
                  <a:pt x="153" y="391"/>
                </a:cubicBezTo>
                <a:cubicBezTo>
                  <a:pt x="156" y="392"/>
                  <a:pt x="160" y="392"/>
                  <a:pt x="163" y="393"/>
                </a:cubicBezTo>
                <a:cubicBezTo>
                  <a:pt x="164" y="393"/>
                  <a:pt x="166" y="393"/>
                  <a:pt x="167" y="394"/>
                </a:cubicBezTo>
                <a:cubicBezTo>
                  <a:pt x="170" y="394"/>
                  <a:pt x="172" y="395"/>
                  <a:pt x="174" y="396"/>
                </a:cubicBezTo>
                <a:cubicBezTo>
                  <a:pt x="176" y="390"/>
                  <a:pt x="178" y="385"/>
                  <a:pt x="179" y="380"/>
                </a:cubicBezTo>
                <a:cubicBezTo>
                  <a:pt x="181" y="374"/>
                  <a:pt x="183" y="368"/>
                  <a:pt x="185" y="362"/>
                </a:cubicBezTo>
                <a:cubicBezTo>
                  <a:pt x="190" y="362"/>
                  <a:pt x="194" y="363"/>
                  <a:pt x="199" y="363"/>
                </a:cubicBezTo>
                <a:cubicBezTo>
                  <a:pt x="203" y="363"/>
                  <a:pt x="208" y="362"/>
                  <a:pt x="212" y="362"/>
                </a:cubicBezTo>
                <a:cubicBezTo>
                  <a:pt x="212" y="363"/>
                  <a:pt x="213" y="365"/>
                  <a:pt x="213" y="366"/>
                </a:cubicBezTo>
                <a:cubicBezTo>
                  <a:pt x="214" y="369"/>
                  <a:pt x="215" y="373"/>
                  <a:pt x="216" y="376"/>
                </a:cubicBezTo>
                <a:cubicBezTo>
                  <a:pt x="217" y="380"/>
                  <a:pt x="218" y="384"/>
                  <a:pt x="219" y="388"/>
                </a:cubicBezTo>
                <a:cubicBezTo>
                  <a:pt x="220" y="390"/>
                  <a:pt x="220" y="393"/>
                  <a:pt x="221" y="396"/>
                </a:cubicBezTo>
                <a:cubicBezTo>
                  <a:pt x="227" y="394"/>
                  <a:pt x="234" y="393"/>
                  <a:pt x="241" y="392"/>
                </a:cubicBezTo>
                <a:cubicBezTo>
                  <a:pt x="242" y="392"/>
                  <a:pt x="243" y="392"/>
                  <a:pt x="244" y="392"/>
                </a:cubicBezTo>
                <a:cubicBezTo>
                  <a:pt x="243" y="391"/>
                  <a:pt x="243" y="389"/>
                  <a:pt x="243" y="388"/>
                </a:cubicBezTo>
                <a:cubicBezTo>
                  <a:pt x="243" y="378"/>
                  <a:pt x="242" y="367"/>
                  <a:pt x="242" y="357"/>
                </a:cubicBezTo>
                <a:cubicBezTo>
                  <a:pt x="242" y="357"/>
                  <a:pt x="242" y="357"/>
                  <a:pt x="242" y="357"/>
                </a:cubicBezTo>
                <a:cubicBezTo>
                  <a:pt x="246" y="356"/>
                  <a:pt x="249" y="355"/>
                  <a:pt x="252" y="354"/>
                </a:cubicBezTo>
                <a:cubicBezTo>
                  <a:pt x="254" y="353"/>
                  <a:pt x="257" y="352"/>
                  <a:pt x="259" y="351"/>
                </a:cubicBezTo>
                <a:cubicBezTo>
                  <a:pt x="260" y="351"/>
                  <a:pt x="260" y="350"/>
                  <a:pt x="261" y="350"/>
                </a:cubicBezTo>
                <a:cubicBezTo>
                  <a:pt x="263" y="349"/>
                  <a:pt x="264" y="349"/>
                  <a:pt x="266" y="348"/>
                </a:cubicBezTo>
                <a:cubicBezTo>
                  <a:pt x="266" y="348"/>
                  <a:pt x="267" y="348"/>
                  <a:pt x="267" y="348"/>
                </a:cubicBezTo>
                <a:cubicBezTo>
                  <a:pt x="268" y="349"/>
                  <a:pt x="270" y="351"/>
                  <a:pt x="271" y="353"/>
                </a:cubicBezTo>
                <a:cubicBezTo>
                  <a:pt x="276" y="361"/>
                  <a:pt x="282" y="368"/>
                  <a:pt x="287" y="376"/>
                </a:cubicBezTo>
                <a:cubicBezTo>
                  <a:pt x="292" y="373"/>
                  <a:pt x="297" y="370"/>
                  <a:pt x="303" y="367"/>
                </a:cubicBezTo>
                <a:cubicBezTo>
                  <a:pt x="304" y="367"/>
                  <a:pt x="305" y="366"/>
                  <a:pt x="307" y="365"/>
                </a:cubicBezTo>
                <a:cubicBezTo>
                  <a:pt x="307" y="365"/>
                  <a:pt x="307" y="365"/>
                  <a:pt x="307" y="365"/>
                </a:cubicBezTo>
                <a:cubicBezTo>
                  <a:pt x="307" y="364"/>
                  <a:pt x="306" y="363"/>
                  <a:pt x="306" y="362"/>
                </a:cubicBezTo>
                <a:cubicBezTo>
                  <a:pt x="306" y="361"/>
                  <a:pt x="305" y="360"/>
                  <a:pt x="305" y="360"/>
                </a:cubicBezTo>
                <a:cubicBezTo>
                  <a:pt x="305" y="359"/>
                  <a:pt x="305" y="359"/>
                  <a:pt x="304" y="358"/>
                </a:cubicBezTo>
                <a:cubicBezTo>
                  <a:pt x="301" y="350"/>
                  <a:pt x="298" y="343"/>
                  <a:pt x="295" y="335"/>
                </a:cubicBezTo>
                <a:cubicBezTo>
                  <a:pt x="294" y="334"/>
                  <a:pt x="294" y="333"/>
                  <a:pt x="294" y="332"/>
                </a:cubicBezTo>
                <a:cubicBezTo>
                  <a:pt x="294" y="332"/>
                  <a:pt x="295" y="331"/>
                  <a:pt x="295" y="331"/>
                </a:cubicBezTo>
                <a:cubicBezTo>
                  <a:pt x="301" y="327"/>
                  <a:pt x="307" y="322"/>
                  <a:pt x="313" y="316"/>
                </a:cubicBezTo>
                <a:cubicBezTo>
                  <a:pt x="313" y="316"/>
                  <a:pt x="313" y="316"/>
                  <a:pt x="313" y="316"/>
                </a:cubicBezTo>
                <a:cubicBezTo>
                  <a:pt x="313" y="316"/>
                  <a:pt x="314" y="315"/>
                  <a:pt x="314" y="315"/>
                </a:cubicBezTo>
                <a:cubicBezTo>
                  <a:pt x="315" y="316"/>
                  <a:pt x="316" y="316"/>
                  <a:pt x="317" y="317"/>
                </a:cubicBezTo>
                <a:cubicBezTo>
                  <a:pt x="317" y="317"/>
                  <a:pt x="317" y="317"/>
                  <a:pt x="317" y="317"/>
                </a:cubicBezTo>
                <a:cubicBezTo>
                  <a:pt x="326" y="323"/>
                  <a:pt x="334" y="329"/>
                  <a:pt x="343" y="335"/>
                </a:cubicBezTo>
                <a:cubicBezTo>
                  <a:pt x="346" y="331"/>
                  <a:pt x="349" y="328"/>
                  <a:pt x="352" y="324"/>
                </a:cubicBezTo>
                <a:cubicBezTo>
                  <a:pt x="354" y="322"/>
                  <a:pt x="355" y="321"/>
                  <a:pt x="357" y="319"/>
                </a:cubicBezTo>
                <a:cubicBezTo>
                  <a:pt x="357" y="319"/>
                  <a:pt x="357" y="319"/>
                  <a:pt x="357" y="319"/>
                </a:cubicBezTo>
                <a:cubicBezTo>
                  <a:pt x="357" y="319"/>
                  <a:pt x="358" y="318"/>
                  <a:pt x="358" y="318"/>
                </a:cubicBezTo>
                <a:cubicBezTo>
                  <a:pt x="357" y="317"/>
                  <a:pt x="357" y="317"/>
                  <a:pt x="357" y="317"/>
                </a:cubicBezTo>
                <a:cubicBezTo>
                  <a:pt x="357" y="317"/>
                  <a:pt x="357" y="316"/>
                  <a:pt x="356" y="316"/>
                </a:cubicBezTo>
                <a:cubicBezTo>
                  <a:pt x="349" y="308"/>
                  <a:pt x="342" y="301"/>
                  <a:pt x="335" y="293"/>
                </a:cubicBezTo>
                <a:cubicBezTo>
                  <a:pt x="335" y="293"/>
                  <a:pt x="334" y="292"/>
                  <a:pt x="334" y="291"/>
                </a:cubicBezTo>
                <a:cubicBezTo>
                  <a:pt x="334" y="291"/>
                  <a:pt x="335" y="290"/>
                  <a:pt x="335" y="289"/>
                </a:cubicBezTo>
                <a:cubicBezTo>
                  <a:pt x="338" y="285"/>
                  <a:pt x="340" y="281"/>
                  <a:pt x="342" y="277"/>
                </a:cubicBezTo>
                <a:cubicBezTo>
                  <a:pt x="344" y="274"/>
                  <a:pt x="345" y="271"/>
                  <a:pt x="347" y="268"/>
                </a:cubicBezTo>
                <a:cubicBezTo>
                  <a:pt x="353" y="270"/>
                  <a:pt x="359" y="272"/>
                  <a:pt x="366" y="274"/>
                </a:cubicBezTo>
                <a:cubicBezTo>
                  <a:pt x="367" y="274"/>
                  <a:pt x="369" y="274"/>
                  <a:pt x="370" y="275"/>
                </a:cubicBezTo>
                <a:cubicBezTo>
                  <a:pt x="374" y="276"/>
                  <a:pt x="378" y="277"/>
                  <a:pt x="381" y="278"/>
                </a:cubicBezTo>
                <a:cubicBezTo>
                  <a:pt x="383" y="271"/>
                  <a:pt x="386" y="265"/>
                  <a:pt x="389" y="259"/>
                </a:cubicBezTo>
                <a:cubicBezTo>
                  <a:pt x="389" y="258"/>
                  <a:pt x="389" y="257"/>
                  <a:pt x="390" y="256"/>
                </a:cubicBezTo>
                <a:cubicBezTo>
                  <a:pt x="389" y="256"/>
                  <a:pt x="389" y="256"/>
                  <a:pt x="388" y="256"/>
                </a:cubicBezTo>
                <a:cubicBezTo>
                  <a:pt x="384" y="253"/>
                  <a:pt x="380" y="251"/>
                  <a:pt x="375" y="249"/>
                </a:cubicBezTo>
                <a:cubicBezTo>
                  <a:pt x="374" y="248"/>
                  <a:pt x="372" y="247"/>
                  <a:pt x="371" y="247"/>
                </a:cubicBezTo>
                <a:cubicBezTo>
                  <a:pt x="367" y="245"/>
                  <a:pt x="362" y="242"/>
                  <a:pt x="358" y="240"/>
                </a:cubicBezTo>
                <a:cubicBezTo>
                  <a:pt x="357" y="240"/>
                  <a:pt x="357" y="240"/>
                  <a:pt x="357" y="240"/>
                </a:cubicBezTo>
                <a:cubicBezTo>
                  <a:pt x="357" y="238"/>
                  <a:pt x="358" y="237"/>
                  <a:pt x="358" y="236"/>
                </a:cubicBezTo>
                <a:cubicBezTo>
                  <a:pt x="358" y="235"/>
                  <a:pt x="358" y="235"/>
                  <a:pt x="358" y="235"/>
                </a:cubicBezTo>
                <a:cubicBezTo>
                  <a:pt x="360" y="228"/>
                  <a:pt x="361" y="221"/>
                  <a:pt x="361" y="214"/>
                </a:cubicBezTo>
                <a:cubicBezTo>
                  <a:pt x="367" y="213"/>
                  <a:pt x="372" y="213"/>
                  <a:pt x="378" y="212"/>
                </a:cubicBezTo>
                <a:cubicBezTo>
                  <a:pt x="379" y="212"/>
                  <a:pt x="381" y="212"/>
                  <a:pt x="382" y="212"/>
                </a:cubicBezTo>
                <a:cubicBezTo>
                  <a:pt x="387" y="211"/>
                  <a:pt x="392" y="211"/>
                  <a:pt x="398" y="210"/>
                </a:cubicBezTo>
                <a:cubicBezTo>
                  <a:pt x="398" y="209"/>
                  <a:pt x="398" y="208"/>
                  <a:pt x="398" y="206"/>
                </a:cubicBezTo>
                <a:cubicBezTo>
                  <a:pt x="397" y="204"/>
                  <a:pt x="397" y="201"/>
                  <a:pt x="397" y="198"/>
                </a:cubicBezTo>
                <a:cubicBezTo>
                  <a:pt x="397" y="196"/>
                  <a:pt x="398" y="193"/>
                  <a:pt x="398" y="191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398" y="190"/>
                  <a:pt x="398" y="189"/>
                  <a:pt x="398" y="188"/>
                </a:cubicBezTo>
                <a:cubicBezTo>
                  <a:pt x="398" y="188"/>
                  <a:pt x="398" y="188"/>
                  <a:pt x="398" y="188"/>
                </a:cubicBezTo>
                <a:cubicBezTo>
                  <a:pt x="394" y="187"/>
                  <a:pt x="391" y="187"/>
                  <a:pt x="387" y="186"/>
                </a:cubicBezTo>
                <a:cubicBezTo>
                  <a:pt x="386" y="186"/>
                  <a:pt x="384" y="186"/>
                  <a:pt x="383" y="186"/>
                </a:cubicBezTo>
                <a:cubicBezTo>
                  <a:pt x="376" y="185"/>
                  <a:pt x="369" y="184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2"/>
                  <a:pt x="361" y="180"/>
                  <a:pt x="361" y="179"/>
                </a:cubicBezTo>
                <a:cubicBezTo>
                  <a:pt x="360" y="173"/>
                  <a:pt x="359" y="167"/>
                  <a:pt x="357" y="160"/>
                </a:cubicBezTo>
                <a:cubicBezTo>
                  <a:pt x="357" y="160"/>
                  <a:pt x="357" y="158"/>
                  <a:pt x="357" y="158"/>
                </a:cubicBezTo>
                <a:cubicBezTo>
                  <a:pt x="357" y="157"/>
                  <a:pt x="358" y="157"/>
                  <a:pt x="358" y="157"/>
                </a:cubicBezTo>
                <a:cubicBezTo>
                  <a:pt x="364" y="154"/>
                  <a:pt x="369" y="151"/>
                  <a:pt x="375" y="149"/>
                </a:cubicBezTo>
                <a:cubicBezTo>
                  <a:pt x="380" y="147"/>
                  <a:pt x="385" y="144"/>
                  <a:pt x="389" y="142"/>
                </a:cubicBezTo>
                <a:cubicBezTo>
                  <a:pt x="390" y="142"/>
                  <a:pt x="390" y="142"/>
                  <a:pt x="390" y="142"/>
                </a:cubicBezTo>
                <a:cubicBezTo>
                  <a:pt x="390" y="141"/>
                  <a:pt x="389" y="140"/>
                  <a:pt x="389" y="138"/>
                </a:cubicBezTo>
                <a:cubicBezTo>
                  <a:pt x="386" y="133"/>
                  <a:pt x="384" y="126"/>
                  <a:pt x="383" y="120"/>
                </a:cubicBezTo>
                <a:cubicBezTo>
                  <a:pt x="373" y="122"/>
                  <a:pt x="364" y="124"/>
                  <a:pt x="354" y="127"/>
                </a:cubicBezTo>
                <a:cubicBezTo>
                  <a:pt x="352" y="127"/>
                  <a:pt x="351" y="127"/>
                  <a:pt x="349" y="128"/>
                </a:cubicBezTo>
                <a:cubicBezTo>
                  <a:pt x="348" y="128"/>
                  <a:pt x="347" y="128"/>
                  <a:pt x="346" y="128"/>
                </a:cubicBezTo>
                <a:cubicBezTo>
                  <a:pt x="343" y="121"/>
                  <a:pt x="339" y="115"/>
                  <a:pt x="335" y="108"/>
                </a:cubicBezTo>
                <a:cubicBezTo>
                  <a:pt x="334" y="108"/>
                  <a:pt x="334" y="107"/>
                  <a:pt x="333" y="106"/>
                </a:cubicBezTo>
                <a:cubicBezTo>
                  <a:pt x="334" y="106"/>
                  <a:pt x="334" y="105"/>
                  <a:pt x="335" y="105"/>
                </a:cubicBezTo>
                <a:cubicBezTo>
                  <a:pt x="337" y="102"/>
                  <a:pt x="340" y="100"/>
                  <a:pt x="342" y="97"/>
                </a:cubicBezTo>
                <a:cubicBezTo>
                  <a:pt x="347" y="92"/>
                  <a:pt x="353" y="87"/>
                  <a:pt x="358" y="81"/>
                </a:cubicBezTo>
                <a:cubicBezTo>
                  <a:pt x="358" y="81"/>
                  <a:pt x="358" y="81"/>
                  <a:pt x="358" y="81"/>
                </a:cubicBezTo>
                <a:cubicBezTo>
                  <a:pt x="359" y="81"/>
                  <a:pt x="359" y="80"/>
                  <a:pt x="360" y="80"/>
                </a:cubicBezTo>
                <a:cubicBezTo>
                  <a:pt x="359" y="79"/>
                  <a:pt x="359" y="79"/>
                  <a:pt x="359" y="79"/>
                </a:cubicBezTo>
                <a:cubicBezTo>
                  <a:pt x="358" y="78"/>
                  <a:pt x="358" y="78"/>
                  <a:pt x="358" y="78"/>
                </a:cubicBezTo>
                <a:cubicBezTo>
                  <a:pt x="353" y="73"/>
                  <a:pt x="349" y="68"/>
                  <a:pt x="345" y="62"/>
                </a:cubicBezTo>
                <a:cubicBezTo>
                  <a:pt x="336" y="68"/>
                  <a:pt x="327" y="74"/>
                  <a:pt x="318" y="79"/>
                </a:cubicBezTo>
                <a:cubicBezTo>
                  <a:pt x="316" y="80"/>
                  <a:pt x="315" y="81"/>
                  <a:pt x="313" y="82"/>
                </a:cubicBezTo>
                <a:cubicBezTo>
                  <a:pt x="313" y="82"/>
                  <a:pt x="313" y="82"/>
                  <a:pt x="313" y="82"/>
                </a:cubicBezTo>
                <a:cubicBezTo>
                  <a:pt x="307" y="77"/>
                  <a:pt x="301" y="72"/>
                  <a:pt x="295" y="67"/>
                </a:cubicBezTo>
                <a:cubicBezTo>
                  <a:pt x="295" y="67"/>
                  <a:pt x="294" y="67"/>
                  <a:pt x="294" y="66"/>
                </a:cubicBezTo>
                <a:cubicBezTo>
                  <a:pt x="294" y="65"/>
                  <a:pt x="295" y="64"/>
                  <a:pt x="295" y="63"/>
                </a:cubicBezTo>
                <a:cubicBezTo>
                  <a:pt x="298" y="57"/>
                  <a:pt x="301" y="51"/>
                  <a:pt x="304" y="45"/>
                </a:cubicBezTo>
                <a:cubicBezTo>
                  <a:pt x="305" y="41"/>
                  <a:pt x="307" y="38"/>
                  <a:pt x="308" y="34"/>
                </a:cubicBezTo>
                <a:cubicBezTo>
                  <a:pt x="309" y="34"/>
                  <a:pt x="309" y="33"/>
                  <a:pt x="309" y="32"/>
                </a:cubicBezTo>
                <a:cubicBezTo>
                  <a:pt x="309" y="32"/>
                  <a:pt x="309" y="32"/>
                  <a:pt x="308" y="31"/>
                </a:cubicBezTo>
                <a:cubicBezTo>
                  <a:pt x="302" y="28"/>
                  <a:pt x="296" y="25"/>
                  <a:pt x="290" y="20"/>
                </a:cubicBezTo>
                <a:cubicBezTo>
                  <a:pt x="288" y="23"/>
                  <a:pt x="285" y="26"/>
                  <a:pt x="283" y="30"/>
                </a:cubicBezTo>
                <a:cubicBezTo>
                  <a:pt x="281" y="32"/>
                  <a:pt x="279" y="35"/>
                  <a:pt x="277" y="37"/>
                </a:cubicBezTo>
                <a:cubicBezTo>
                  <a:pt x="276" y="38"/>
                  <a:pt x="276" y="39"/>
                  <a:pt x="275" y="39"/>
                </a:cubicBezTo>
                <a:cubicBezTo>
                  <a:pt x="272" y="43"/>
                  <a:pt x="270" y="47"/>
                  <a:pt x="267" y="51"/>
                </a:cubicBezTo>
                <a:cubicBezTo>
                  <a:pt x="259" y="47"/>
                  <a:pt x="252" y="44"/>
                  <a:pt x="244" y="42"/>
                </a:cubicBezTo>
                <a:cubicBezTo>
                  <a:pt x="243" y="42"/>
                  <a:pt x="243" y="42"/>
                  <a:pt x="243" y="42"/>
                </a:cubicBezTo>
                <a:cubicBezTo>
                  <a:pt x="243" y="40"/>
                  <a:pt x="243" y="39"/>
                  <a:pt x="243" y="38"/>
                </a:cubicBezTo>
                <a:cubicBezTo>
                  <a:pt x="244" y="36"/>
                  <a:pt x="244" y="35"/>
                  <a:pt x="244" y="33"/>
                </a:cubicBezTo>
                <a:cubicBezTo>
                  <a:pt x="244" y="25"/>
                  <a:pt x="245" y="16"/>
                  <a:pt x="246" y="7"/>
                </a:cubicBezTo>
                <a:cubicBezTo>
                  <a:pt x="246" y="6"/>
                  <a:pt x="246" y="5"/>
                  <a:pt x="246" y="4"/>
                </a:cubicBezTo>
                <a:cubicBezTo>
                  <a:pt x="246" y="4"/>
                  <a:pt x="246" y="4"/>
                  <a:pt x="246" y="4"/>
                </a:cubicBezTo>
                <a:cubicBezTo>
                  <a:pt x="245" y="4"/>
                  <a:pt x="244" y="4"/>
                  <a:pt x="243" y="4"/>
                </a:cubicBezTo>
                <a:cubicBezTo>
                  <a:pt x="241" y="4"/>
                  <a:pt x="240" y="4"/>
                  <a:pt x="238" y="3"/>
                </a:cubicBezTo>
                <a:cubicBezTo>
                  <a:pt x="234" y="2"/>
                  <a:pt x="229" y="1"/>
                  <a:pt x="224" y="0"/>
                </a:cubicBezTo>
                <a:cubicBezTo>
                  <a:pt x="221" y="9"/>
                  <a:pt x="218" y="18"/>
                  <a:pt x="215" y="28"/>
                </a:cubicBezTo>
                <a:cubicBezTo>
                  <a:pt x="214" y="31"/>
                  <a:pt x="213" y="33"/>
                  <a:pt x="212" y="36"/>
                </a:cubicBezTo>
                <a:cubicBezTo>
                  <a:pt x="208" y="36"/>
                  <a:pt x="203" y="36"/>
                  <a:pt x="198" y="36"/>
                </a:cubicBezTo>
                <a:cubicBezTo>
                  <a:pt x="196" y="36"/>
                  <a:pt x="194" y="36"/>
                  <a:pt x="192" y="36"/>
                </a:cubicBezTo>
                <a:cubicBezTo>
                  <a:pt x="190" y="36"/>
                  <a:pt x="189" y="36"/>
                  <a:pt x="187" y="36"/>
                </a:cubicBezTo>
                <a:cubicBezTo>
                  <a:pt x="187" y="36"/>
                  <a:pt x="187" y="36"/>
                  <a:pt x="187" y="36"/>
                </a:cubicBezTo>
                <a:cubicBezTo>
                  <a:pt x="186" y="31"/>
                  <a:pt x="184" y="26"/>
                  <a:pt x="183" y="21"/>
                </a:cubicBezTo>
                <a:cubicBezTo>
                  <a:pt x="181" y="14"/>
                  <a:pt x="179" y="7"/>
                  <a:pt x="17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04593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7" grpId="0"/>
      <p:bldP spid="27" grpId="0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KSO_Shape"/>
          <p:cNvGrpSpPr>
            <a:grpSpLocks/>
          </p:cNvGrpSpPr>
          <p:nvPr/>
        </p:nvGrpSpPr>
        <p:grpSpPr bwMode="auto">
          <a:xfrm>
            <a:off x="241476" y="1127781"/>
            <a:ext cx="4560882" cy="3770329"/>
            <a:chOff x="1595438" y="968375"/>
            <a:chExt cx="5953125" cy="4921250"/>
          </a:xfrm>
          <a:solidFill>
            <a:schemeClr val="bg1">
              <a:lumMod val="75000"/>
            </a:schemeClr>
          </a:solidFill>
        </p:grpSpPr>
        <p:sp>
          <p:nvSpPr>
            <p:cNvPr id="391" name="内蒙古"/>
            <p:cNvSpPr>
              <a:spLocks/>
            </p:cNvSpPr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2" name="甘肃"/>
            <p:cNvSpPr>
              <a:spLocks/>
            </p:cNvSpPr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3" name="宁夏"/>
            <p:cNvSpPr>
              <a:spLocks/>
            </p:cNvSpPr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4" name="新疆"/>
            <p:cNvSpPr>
              <a:spLocks/>
            </p:cNvSpPr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5" name="青海"/>
            <p:cNvSpPr>
              <a:spLocks/>
            </p:cNvSpPr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6" name="四川"/>
            <p:cNvSpPr>
              <a:spLocks/>
            </p:cNvSpPr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7" name="西藏"/>
            <p:cNvSpPr>
              <a:spLocks/>
            </p:cNvSpPr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8" name="云南"/>
            <p:cNvSpPr>
              <a:spLocks/>
            </p:cNvSpPr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" name="贵州"/>
            <p:cNvSpPr>
              <a:spLocks/>
            </p:cNvSpPr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0" name="广西"/>
            <p:cNvSpPr>
              <a:spLocks/>
            </p:cNvSpPr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1" name="重庆"/>
            <p:cNvSpPr>
              <a:spLocks/>
            </p:cNvSpPr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2" name="陕西"/>
            <p:cNvSpPr>
              <a:spLocks/>
            </p:cNvSpPr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3" name="山西"/>
            <p:cNvSpPr>
              <a:spLocks/>
            </p:cNvSpPr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4" name="湖南"/>
            <p:cNvSpPr>
              <a:spLocks/>
            </p:cNvSpPr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5" name="湖北"/>
            <p:cNvSpPr>
              <a:spLocks/>
            </p:cNvSpPr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6" name="广东"/>
            <p:cNvSpPr>
              <a:spLocks/>
            </p:cNvSpPr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7" name="江西"/>
            <p:cNvSpPr>
              <a:spLocks/>
            </p:cNvSpPr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8" name="福建"/>
            <p:cNvSpPr>
              <a:spLocks/>
            </p:cNvSpPr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9" name="浙江"/>
            <p:cNvSpPr>
              <a:spLocks/>
            </p:cNvSpPr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0" name="安徽"/>
            <p:cNvSpPr>
              <a:spLocks/>
            </p:cNvSpPr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1" name="天津"/>
            <p:cNvSpPr>
              <a:spLocks/>
            </p:cNvSpPr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2" name="北京"/>
            <p:cNvSpPr>
              <a:spLocks/>
            </p:cNvSpPr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3" name="辽宁"/>
            <p:cNvSpPr>
              <a:spLocks/>
            </p:cNvSpPr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4" name="吉林"/>
            <p:cNvSpPr>
              <a:spLocks/>
            </p:cNvSpPr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5" name="黑龙江"/>
            <p:cNvSpPr>
              <a:spLocks/>
            </p:cNvSpPr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6" name="山东"/>
            <p:cNvSpPr>
              <a:spLocks/>
            </p:cNvSpPr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7" name="上海"/>
            <p:cNvSpPr>
              <a:spLocks/>
            </p:cNvSpPr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8" name="江苏"/>
            <p:cNvSpPr>
              <a:spLocks/>
            </p:cNvSpPr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9" name="河北"/>
            <p:cNvSpPr>
              <a:spLocks/>
            </p:cNvSpPr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0" name="河南"/>
            <p:cNvSpPr>
              <a:spLocks/>
            </p:cNvSpPr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1" name="台湾"/>
            <p:cNvSpPr>
              <a:spLocks/>
            </p:cNvSpPr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2" name="海南"/>
            <p:cNvSpPr>
              <a:spLocks/>
            </p:cNvSpPr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49" name="Straight Connector 363"/>
          <p:cNvCxnSpPr/>
          <p:nvPr/>
        </p:nvCxnSpPr>
        <p:spPr>
          <a:xfrm rot="5400000">
            <a:off x="3579871" y="3124045"/>
            <a:ext cx="3643338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370"/>
          <p:cNvCxnSpPr/>
          <p:nvPr/>
        </p:nvCxnSpPr>
        <p:spPr>
          <a:xfrm rot="10800000">
            <a:off x="6038383" y="2385304"/>
            <a:ext cx="2571768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371"/>
          <p:cNvCxnSpPr/>
          <p:nvPr/>
        </p:nvCxnSpPr>
        <p:spPr>
          <a:xfrm rot="10800000">
            <a:off x="6038383" y="3671188"/>
            <a:ext cx="2571768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7147541" y="1318217"/>
            <a:ext cx="1685490" cy="823501"/>
            <a:chOff x="7147541" y="1318217"/>
            <a:chExt cx="1685490" cy="823501"/>
          </a:xfrm>
        </p:grpSpPr>
        <p:sp>
          <p:nvSpPr>
            <p:cNvPr id="52" name="Rectangle 364"/>
            <p:cNvSpPr/>
            <p:nvPr/>
          </p:nvSpPr>
          <p:spPr>
            <a:xfrm>
              <a:off x="7147541" y="1318217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G</a:t>
              </a:r>
              <a:r>
                <a:rPr lang="en-US" altLang="zh-CN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uang Dong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53" name="Rectangle 373"/>
            <p:cNvSpPr/>
            <p:nvPr/>
          </p:nvSpPr>
          <p:spPr>
            <a:xfrm>
              <a:off x="7175249" y="1618883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id-ID" sz="800" dirty="0">
                <a:solidFill>
                  <a:schemeClr val="tx1">
                    <a:lumMod val="95000"/>
                    <a:lumOff val="5000"/>
                  </a:schemeClr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sp>
        <p:nvSpPr>
          <p:cNvPr id="60" name="广东"/>
          <p:cNvSpPr>
            <a:spLocks/>
          </p:cNvSpPr>
          <p:nvPr/>
        </p:nvSpPr>
        <p:spPr bwMode="auto">
          <a:xfrm>
            <a:off x="5996701" y="1410949"/>
            <a:ext cx="903053" cy="714725"/>
          </a:xfrm>
          <a:custGeom>
            <a:avLst/>
            <a:gdLst>
              <a:gd name="T0" fmla="*/ 2147483646 w 508"/>
              <a:gd name="T1" fmla="*/ 2147483646 h 402"/>
              <a:gd name="T2" fmla="*/ 2147483646 w 508"/>
              <a:gd name="T3" fmla="*/ 2147483646 h 402"/>
              <a:gd name="T4" fmla="*/ 2147483646 w 508"/>
              <a:gd name="T5" fmla="*/ 2147483646 h 402"/>
              <a:gd name="T6" fmla="*/ 2147483646 w 508"/>
              <a:gd name="T7" fmla="*/ 2147483646 h 402"/>
              <a:gd name="T8" fmla="*/ 2147483646 w 508"/>
              <a:gd name="T9" fmla="*/ 2147483646 h 402"/>
              <a:gd name="T10" fmla="*/ 2147483646 w 508"/>
              <a:gd name="T11" fmla="*/ 2147483646 h 402"/>
              <a:gd name="T12" fmla="*/ 2147483646 w 508"/>
              <a:gd name="T13" fmla="*/ 2147483646 h 402"/>
              <a:gd name="T14" fmla="*/ 2147483646 w 508"/>
              <a:gd name="T15" fmla="*/ 2147483646 h 402"/>
              <a:gd name="T16" fmla="*/ 2147483646 w 508"/>
              <a:gd name="T17" fmla="*/ 2147483646 h 402"/>
              <a:gd name="T18" fmla="*/ 2147483646 w 508"/>
              <a:gd name="T19" fmla="*/ 2147483646 h 402"/>
              <a:gd name="T20" fmla="*/ 2147483646 w 508"/>
              <a:gd name="T21" fmla="*/ 2147483646 h 402"/>
              <a:gd name="T22" fmla="*/ 2147483646 w 508"/>
              <a:gd name="T23" fmla="*/ 2147483646 h 402"/>
              <a:gd name="T24" fmla="*/ 2147483646 w 508"/>
              <a:gd name="T25" fmla="*/ 2147483646 h 402"/>
              <a:gd name="T26" fmla="*/ 2147483646 w 508"/>
              <a:gd name="T27" fmla="*/ 2147483646 h 402"/>
              <a:gd name="T28" fmla="*/ 2147483646 w 508"/>
              <a:gd name="T29" fmla="*/ 2147483646 h 402"/>
              <a:gd name="T30" fmla="*/ 2147483646 w 508"/>
              <a:gd name="T31" fmla="*/ 2147483646 h 402"/>
              <a:gd name="T32" fmla="*/ 2147483646 w 508"/>
              <a:gd name="T33" fmla="*/ 2147483646 h 402"/>
              <a:gd name="T34" fmla="*/ 2147483646 w 508"/>
              <a:gd name="T35" fmla="*/ 2147483646 h 402"/>
              <a:gd name="T36" fmla="*/ 2147483646 w 508"/>
              <a:gd name="T37" fmla="*/ 2147483646 h 402"/>
              <a:gd name="T38" fmla="*/ 2147483646 w 508"/>
              <a:gd name="T39" fmla="*/ 2147483646 h 402"/>
              <a:gd name="T40" fmla="*/ 2147483646 w 508"/>
              <a:gd name="T41" fmla="*/ 2147483646 h 402"/>
              <a:gd name="T42" fmla="*/ 2147483646 w 508"/>
              <a:gd name="T43" fmla="*/ 2147483646 h 402"/>
              <a:gd name="T44" fmla="*/ 2147483646 w 508"/>
              <a:gd name="T45" fmla="*/ 2147483646 h 402"/>
              <a:gd name="T46" fmla="*/ 2147483646 w 508"/>
              <a:gd name="T47" fmla="*/ 2147483646 h 402"/>
              <a:gd name="T48" fmla="*/ 2147483646 w 508"/>
              <a:gd name="T49" fmla="*/ 2147483646 h 402"/>
              <a:gd name="T50" fmla="*/ 2147483646 w 508"/>
              <a:gd name="T51" fmla="*/ 2147483646 h 402"/>
              <a:gd name="T52" fmla="*/ 2147483646 w 508"/>
              <a:gd name="T53" fmla="*/ 2147483646 h 402"/>
              <a:gd name="T54" fmla="*/ 2147483646 w 508"/>
              <a:gd name="T55" fmla="*/ 2147483646 h 402"/>
              <a:gd name="T56" fmla="*/ 2147483646 w 508"/>
              <a:gd name="T57" fmla="*/ 2147483646 h 402"/>
              <a:gd name="T58" fmla="*/ 2147483646 w 508"/>
              <a:gd name="T59" fmla="*/ 2147483646 h 402"/>
              <a:gd name="T60" fmla="*/ 2147483646 w 508"/>
              <a:gd name="T61" fmla="*/ 2147483646 h 402"/>
              <a:gd name="T62" fmla="*/ 2147483646 w 508"/>
              <a:gd name="T63" fmla="*/ 2147483646 h 402"/>
              <a:gd name="T64" fmla="*/ 2147483646 w 508"/>
              <a:gd name="T65" fmla="*/ 2147483646 h 402"/>
              <a:gd name="T66" fmla="*/ 2147483646 w 508"/>
              <a:gd name="T67" fmla="*/ 2147483646 h 402"/>
              <a:gd name="T68" fmla="*/ 2147483646 w 508"/>
              <a:gd name="T69" fmla="*/ 2147483646 h 402"/>
              <a:gd name="T70" fmla="*/ 2147483646 w 508"/>
              <a:gd name="T71" fmla="*/ 2147483646 h 402"/>
              <a:gd name="T72" fmla="*/ 2147483646 w 508"/>
              <a:gd name="T73" fmla="*/ 2147483646 h 402"/>
              <a:gd name="T74" fmla="*/ 2147483646 w 508"/>
              <a:gd name="T75" fmla="*/ 2147483646 h 402"/>
              <a:gd name="T76" fmla="*/ 2147483646 w 508"/>
              <a:gd name="T77" fmla="*/ 2147483646 h 402"/>
              <a:gd name="T78" fmla="*/ 2147483646 w 508"/>
              <a:gd name="T79" fmla="*/ 2147483646 h 402"/>
              <a:gd name="T80" fmla="*/ 2147483646 w 508"/>
              <a:gd name="T81" fmla="*/ 2147483646 h 402"/>
              <a:gd name="T82" fmla="*/ 2147483646 w 508"/>
              <a:gd name="T83" fmla="*/ 2147483646 h 402"/>
              <a:gd name="T84" fmla="*/ 2147483646 w 508"/>
              <a:gd name="T85" fmla="*/ 2147483646 h 402"/>
              <a:gd name="T86" fmla="*/ 2147483646 w 508"/>
              <a:gd name="T87" fmla="*/ 2147483646 h 402"/>
              <a:gd name="T88" fmla="*/ 2147483646 w 508"/>
              <a:gd name="T89" fmla="*/ 2147483646 h 402"/>
              <a:gd name="T90" fmla="*/ 2147483646 w 508"/>
              <a:gd name="T91" fmla="*/ 2147483646 h 402"/>
              <a:gd name="T92" fmla="*/ 2147483646 w 508"/>
              <a:gd name="T93" fmla="*/ 2147483646 h 402"/>
              <a:gd name="T94" fmla="*/ 2147483646 w 508"/>
              <a:gd name="T95" fmla="*/ 2147483646 h 402"/>
              <a:gd name="T96" fmla="*/ 2147483646 w 508"/>
              <a:gd name="T97" fmla="*/ 2147483646 h 402"/>
              <a:gd name="T98" fmla="*/ 2147483646 w 508"/>
              <a:gd name="T99" fmla="*/ 2147483646 h 402"/>
              <a:gd name="T100" fmla="*/ 2147483646 w 508"/>
              <a:gd name="T101" fmla="*/ 2147483646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" name="四川"/>
          <p:cNvSpPr>
            <a:spLocks/>
          </p:cNvSpPr>
          <p:nvPr/>
        </p:nvSpPr>
        <p:spPr bwMode="auto">
          <a:xfrm>
            <a:off x="6070268" y="2656324"/>
            <a:ext cx="982718" cy="862311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浙江"/>
          <p:cNvSpPr>
            <a:spLocks/>
          </p:cNvSpPr>
          <p:nvPr/>
        </p:nvSpPr>
        <p:spPr bwMode="auto">
          <a:xfrm>
            <a:off x="6090521" y="3850756"/>
            <a:ext cx="856635" cy="992219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85134" y="2697685"/>
            <a:ext cx="1685490" cy="823501"/>
            <a:chOff x="7185134" y="2697685"/>
            <a:chExt cx="1685490" cy="823501"/>
          </a:xfrm>
        </p:grpSpPr>
        <p:sp>
          <p:nvSpPr>
            <p:cNvPr id="63" name="Rectangle 364"/>
            <p:cNvSpPr/>
            <p:nvPr/>
          </p:nvSpPr>
          <p:spPr>
            <a:xfrm>
              <a:off x="7185134" y="2697685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S</a:t>
              </a:r>
              <a:r>
                <a:rPr lang="en-US" altLang="zh-CN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i Chuan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64" name="Rectangle 373"/>
            <p:cNvSpPr/>
            <p:nvPr/>
          </p:nvSpPr>
          <p:spPr>
            <a:xfrm>
              <a:off x="7212842" y="2998351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85134" y="3881809"/>
            <a:ext cx="1685490" cy="823501"/>
            <a:chOff x="7185134" y="3881809"/>
            <a:chExt cx="1685490" cy="823501"/>
          </a:xfrm>
        </p:grpSpPr>
        <p:sp>
          <p:nvSpPr>
            <p:cNvPr id="65" name="Rectangle 364"/>
            <p:cNvSpPr/>
            <p:nvPr/>
          </p:nvSpPr>
          <p:spPr>
            <a:xfrm>
              <a:off x="7185134" y="3881809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Z</a:t>
              </a:r>
              <a:r>
                <a:rPr lang="en-US" altLang="zh-CN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he Jiang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66" name="Rectangle 373"/>
            <p:cNvSpPr/>
            <p:nvPr/>
          </p:nvSpPr>
          <p:spPr>
            <a:xfrm>
              <a:off x="7212842" y="4182475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57" name="文本框 56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8" name="Freeform 10"/>
          <p:cNvSpPr>
            <a:spLocks noChangeAspect="1" noEditPoints="1"/>
          </p:cNvSpPr>
          <p:nvPr/>
        </p:nvSpPr>
        <p:spPr bwMode="auto">
          <a:xfrm>
            <a:off x="102817" y="42759"/>
            <a:ext cx="432000" cy="429670"/>
          </a:xfrm>
          <a:custGeom>
            <a:avLst/>
            <a:gdLst>
              <a:gd name="T0" fmla="*/ 213 w 398"/>
              <a:gd name="T1" fmla="*/ 287 h 396"/>
              <a:gd name="T2" fmla="*/ 222 w 398"/>
              <a:gd name="T3" fmla="*/ 302 h 396"/>
              <a:gd name="T4" fmla="*/ 223 w 398"/>
              <a:gd name="T5" fmla="*/ 311 h 396"/>
              <a:gd name="T6" fmla="*/ 225 w 398"/>
              <a:gd name="T7" fmla="*/ 320 h 396"/>
              <a:gd name="T8" fmla="*/ 138 w 398"/>
              <a:gd name="T9" fmla="*/ 314 h 396"/>
              <a:gd name="T10" fmla="*/ 130 w 398"/>
              <a:gd name="T11" fmla="*/ 298 h 396"/>
              <a:gd name="T12" fmla="*/ 139 w 398"/>
              <a:gd name="T13" fmla="*/ 294 h 396"/>
              <a:gd name="T14" fmla="*/ 148 w 398"/>
              <a:gd name="T15" fmla="*/ 284 h 396"/>
              <a:gd name="T16" fmla="*/ 296 w 398"/>
              <a:gd name="T17" fmla="*/ 229 h 396"/>
              <a:gd name="T18" fmla="*/ 324 w 398"/>
              <a:gd name="T19" fmla="*/ 235 h 396"/>
              <a:gd name="T20" fmla="*/ 261 w 398"/>
              <a:gd name="T21" fmla="*/ 314 h 396"/>
              <a:gd name="T22" fmla="*/ 253 w 398"/>
              <a:gd name="T23" fmla="*/ 307 h 396"/>
              <a:gd name="T24" fmla="*/ 249 w 398"/>
              <a:gd name="T25" fmla="*/ 293 h 396"/>
              <a:gd name="T26" fmla="*/ 245 w 398"/>
              <a:gd name="T27" fmla="*/ 281 h 396"/>
              <a:gd name="T28" fmla="*/ 95 w 398"/>
              <a:gd name="T29" fmla="*/ 278 h 396"/>
              <a:gd name="T30" fmla="*/ 69 w 398"/>
              <a:gd name="T31" fmla="*/ 192 h 396"/>
              <a:gd name="T32" fmla="*/ 100 w 398"/>
              <a:gd name="T33" fmla="*/ 198 h 396"/>
              <a:gd name="T34" fmla="*/ 117 w 398"/>
              <a:gd name="T35" fmla="*/ 233 h 396"/>
              <a:gd name="T36" fmla="*/ 123 w 398"/>
              <a:gd name="T37" fmla="*/ 264 h 396"/>
              <a:gd name="T38" fmla="*/ 116 w 398"/>
              <a:gd name="T39" fmla="*/ 277 h 396"/>
              <a:gd name="T40" fmla="*/ 107 w 398"/>
              <a:gd name="T41" fmla="*/ 283 h 396"/>
              <a:gd name="T42" fmla="*/ 168 w 398"/>
              <a:gd name="T43" fmla="*/ 205 h 396"/>
              <a:gd name="T44" fmla="*/ 199 w 398"/>
              <a:gd name="T45" fmla="*/ 231 h 396"/>
              <a:gd name="T46" fmla="*/ 328 w 398"/>
              <a:gd name="T47" fmla="*/ 183 h 396"/>
              <a:gd name="T48" fmla="*/ 310 w 398"/>
              <a:gd name="T49" fmla="*/ 203 h 396"/>
              <a:gd name="T50" fmla="*/ 285 w 398"/>
              <a:gd name="T51" fmla="*/ 176 h 396"/>
              <a:gd name="T52" fmla="*/ 274 w 398"/>
              <a:gd name="T53" fmla="*/ 134 h 396"/>
              <a:gd name="T54" fmla="*/ 279 w 398"/>
              <a:gd name="T55" fmla="*/ 123 h 396"/>
              <a:gd name="T56" fmla="*/ 73 w 398"/>
              <a:gd name="T57" fmla="*/ 164 h 396"/>
              <a:gd name="T58" fmla="*/ 140 w 398"/>
              <a:gd name="T59" fmla="*/ 86 h 396"/>
              <a:gd name="T60" fmla="*/ 150 w 398"/>
              <a:gd name="T61" fmla="*/ 99 h 396"/>
              <a:gd name="T62" fmla="*/ 150 w 398"/>
              <a:gd name="T63" fmla="*/ 109 h 396"/>
              <a:gd name="T64" fmla="*/ 155 w 398"/>
              <a:gd name="T65" fmla="*/ 122 h 396"/>
              <a:gd name="T66" fmla="*/ 97 w 398"/>
              <a:gd name="T67" fmla="*/ 169 h 396"/>
              <a:gd name="T68" fmla="*/ 75 w 398"/>
              <a:gd name="T69" fmla="*/ 161 h 396"/>
              <a:gd name="T70" fmla="*/ 225 w 398"/>
              <a:gd name="T71" fmla="*/ 71 h 396"/>
              <a:gd name="T72" fmla="*/ 265 w 398"/>
              <a:gd name="T73" fmla="*/ 95 h 396"/>
              <a:gd name="T74" fmla="*/ 263 w 398"/>
              <a:gd name="T75" fmla="*/ 105 h 396"/>
              <a:gd name="T76" fmla="*/ 248 w 398"/>
              <a:gd name="T77" fmla="*/ 115 h 396"/>
              <a:gd name="T78" fmla="*/ 183 w 398"/>
              <a:gd name="T79" fmla="*/ 111 h 396"/>
              <a:gd name="T80" fmla="*/ 179 w 398"/>
              <a:gd name="T81" fmla="*/ 99 h 396"/>
              <a:gd name="T82" fmla="*/ 172 w 398"/>
              <a:gd name="T83" fmla="*/ 92 h 396"/>
              <a:gd name="T84" fmla="*/ 171 w 398"/>
              <a:gd name="T85" fmla="*/ 78 h 396"/>
              <a:gd name="T86" fmla="*/ 140 w 398"/>
              <a:gd name="T87" fmla="*/ 47 h 396"/>
              <a:gd name="T88" fmla="*/ 105 w 398"/>
              <a:gd name="T89" fmla="*/ 66 h 396"/>
              <a:gd name="T90" fmla="*/ 64 w 398"/>
              <a:gd name="T91" fmla="*/ 103 h 396"/>
              <a:gd name="T92" fmla="*/ 41 w 398"/>
              <a:gd name="T93" fmla="*/ 156 h 396"/>
              <a:gd name="T94" fmla="*/ 19 w 398"/>
              <a:gd name="T95" fmla="*/ 210 h 396"/>
              <a:gd name="T96" fmla="*/ 8 w 398"/>
              <a:gd name="T97" fmla="*/ 254 h 396"/>
              <a:gd name="T98" fmla="*/ 45 w 398"/>
              <a:gd name="T99" fmla="*/ 309 h 396"/>
              <a:gd name="T100" fmla="*/ 102 w 398"/>
              <a:gd name="T101" fmla="*/ 331 h 396"/>
              <a:gd name="T102" fmla="*/ 155 w 398"/>
              <a:gd name="T103" fmla="*/ 356 h 396"/>
              <a:gd name="T104" fmla="*/ 213 w 398"/>
              <a:gd name="T105" fmla="*/ 366 h 396"/>
              <a:gd name="T106" fmla="*/ 267 w 398"/>
              <a:gd name="T107" fmla="*/ 348 h 396"/>
              <a:gd name="T108" fmla="*/ 313 w 398"/>
              <a:gd name="T109" fmla="*/ 316 h 396"/>
              <a:gd name="T110" fmla="*/ 335 w 398"/>
              <a:gd name="T111" fmla="*/ 289 h 396"/>
              <a:gd name="T112" fmla="*/ 358 w 398"/>
              <a:gd name="T113" fmla="*/ 236 h 396"/>
              <a:gd name="T114" fmla="*/ 383 w 398"/>
              <a:gd name="T115" fmla="*/ 186 h 396"/>
              <a:gd name="T116" fmla="*/ 349 w 398"/>
              <a:gd name="T117" fmla="*/ 128 h 396"/>
              <a:gd name="T118" fmla="*/ 313 w 398"/>
              <a:gd name="T119" fmla="*/ 82 h 396"/>
              <a:gd name="T120" fmla="*/ 267 w 398"/>
              <a:gd name="T121" fmla="*/ 51 h 396"/>
              <a:gd name="T122" fmla="*/ 198 w 398"/>
              <a:gd name="T123" fmla="*/ 3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8" h="396">
                <a:moveTo>
                  <a:pt x="224" y="311"/>
                </a:moveTo>
                <a:cubicBezTo>
                  <a:pt x="224" y="311"/>
                  <a:pt x="224" y="311"/>
                  <a:pt x="224" y="311"/>
                </a:cubicBezTo>
                <a:moveTo>
                  <a:pt x="151" y="281"/>
                </a:moveTo>
                <a:cubicBezTo>
                  <a:pt x="153" y="278"/>
                  <a:pt x="153" y="278"/>
                  <a:pt x="153" y="278"/>
                </a:cubicBezTo>
                <a:cubicBezTo>
                  <a:pt x="153" y="278"/>
                  <a:pt x="153" y="278"/>
                  <a:pt x="153" y="278"/>
                </a:cubicBezTo>
                <a:cubicBezTo>
                  <a:pt x="154" y="277"/>
                  <a:pt x="154" y="277"/>
                  <a:pt x="154" y="277"/>
                </a:cubicBezTo>
                <a:cubicBezTo>
                  <a:pt x="152" y="275"/>
                  <a:pt x="152" y="275"/>
                  <a:pt x="152" y="275"/>
                </a:cubicBezTo>
                <a:cubicBezTo>
                  <a:pt x="151" y="274"/>
                  <a:pt x="151" y="274"/>
                  <a:pt x="151" y="274"/>
                </a:cubicBezTo>
                <a:cubicBezTo>
                  <a:pt x="151" y="274"/>
                  <a:pt x="152" y="274"/>
                  <a:pt x="152" y="275"/>
                </a:cubicBezTo>
                <a:cubicBezTo>
                  <a:pt x="162" y="281"/>
                  <a:pt x="172" y="285"/>
                  <a:pt x="183" y="287"/>
                </a:cubicBezTo>
                <a:cubicBezTo>
                  <a:pt x="185" y="287"/>
                  <a:pt x="186" y="287"/>
                  <a:pt x="188" y="287"/>
                </a:cubicBezTo>
                <a:cubicBezTo>
                  <a:pt x="191" y="288"/>
                  <a:pt x="195" y="288"/>
                  <a:pt x="199" y="288"/>
                </a:cubicBezTo>
                <a:cubicBezTo>
                  <a:pt x="203" y="288"/>
                  <a:pt x="208" y="288"/>
                  <a:pt x="213" y="287"/>
                </a:cubicBezTo>
                <a:cubicBezTo>
                  <a:pt x="215" y="292"/>
                  <a:pt x="215" y="292"/>
                  <a:pt x="215" y="292"/>
                </a:cubicBezTo>
                <a:cubicBezTo>
                  <a:pt x="216" y="291"/>
                  <a:pt x="216" y="291"/>
                  <a:pt x="216" y="291"/>
                </a:cubicBezTo>
                <a:cubicBezTo>
                  <a:pt x="218" y="290"/>
                  <a:pt x="218" y="290"/>
                  <a:pt x="218" y="290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6" y="295"/>
                  <a:pt x="216" y="295"/>
                  <a:pt x="216" y="295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8" y="300"/>
                  <a:pt x="218" y="300"/>
                  <a:pt x="218" y="30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1" y="299"/>
                  <a:pt x="221" y="299"/>
                  <a:pt x="221" y="299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0" y="303"/>
                  <a:pt x="220" y="303"/>
                  <a:pt x="220" y="303"/>
                </a:cubicBezTo>
                <a:cubicBezTo>
                  <a:pt x="219" y="303"/>
                  <a:pt x="219" y="303"/>
                  <a:pt x="219" y="303"/>
                </a:cubicBezTo>
                <a:cubicBezTo>
                  <a:pt x="220" y="306"/>
                  <a:pt x="220" y="306"/>
                  <a:pt x="220" y="306"/>
                </a:cubicBezTo>
                <a:cubicBezTo>
                  <a:pt x="221" y="308"/>
                  <a:pt x="221" y="308"/>
                  <a:pt x="221" y="308"/>
                </a:cubicBezTo>
                <a:cubicBezTo>
                  <a:pt x="222" y="308"/>
                  <a:pt x="222" y="308"/>
                  <a:pt x="222" y="308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8"/>
                  <a:pt x="224" y="308"/>
                  <a:pt x="224" y="308"/>
                </a:cubicBezTo>
                <a:cubicBezTo>
                  <a:pt x="225" y="310"/>
                  <a:pt x="225" y="310"/>
                  <a:pt x="225" y="310"/>
                </a:cubicBezTo>
                <a:cubicBezTo>
                  <a:pt x="225" y="311"/>
                  <a:pt x="225" y="311"/>
                  <a:pt x="225" y="311"/>
                </a:cubicBezTo>
                <a:cubicBezTo>
                  <a:pt x="224" y="311"/>
                  <a:pt x="224" y="311"/>
                  <a:pt x="224" y="311"/>
                </a:cubicBezTo>
                <a:cubicBezTo>
                  <a:pt x="223" y="311"/>
                  <a:pt x="223" y="311"/>
                  <a:pt x="223" y="311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7"/>
                  <a:pt x="223" y="317"/>
                  <a:pt x="223" y="317"/>
                </a:cubicBezTo>
                <a:cubicBezTo>
                  <a:pt x="224" y="317"/>
                  <a:pt x="224" y="317"/>
                  <a:pt x="224" y="317"/>
                </a:cubicBezTo>
                <a:cubicBezTo>
                  <a:pt x="225" y="316"/>
                  <a:pt x="225" y="316"/>
                  <a:pt x="225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8" y="319"/>
                  <a:pt x="228" y="319"/>
                  <a:pt x="228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6" y="319"/>
                  <a:pt x="226" y="319"/>
                  <a:pt x="226" y="319"/>
                </a:cubicBezTo>
                <a:cubicBezTo>
                  <a:pt x="225" y="320"/>
                  <a:pt x="225" y="320"/>
                  <a:pt x="225" y="320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5"/>
                  <a:pt x="226" y="325"/>
                  <a:pt x="226" y="325"/>
                </a:cubicBezTo>
                <a:cubicBezTo>
                  <a:pt x="230" y="324"/>
                  <a:pt x="230" y="324"/>
                  <a:pt x="230" y="324"/>
                </a:cubicBezTo>
                <a:cubicBezTo>
                  <a:pt x="230" y="326"/>
                  <a:pt x="230" y="326"/>
                  <a:pt x="230" y="326"/>
                </a:cubicBezTo>
                <a:cubicBezTo>
                  <a:pt x="229" y="326"/>
                  <a:pt x="228" y="326"/>
                  <a:pt x="226" y="327"/>
                </a:cubicBezTo>
                <a:cubicBezTo>
                  <a:pt x="226" y="327"/>
                  <a:pt x="225" y="327"/>
                  <a:pt x="225" y="327"/>
                </a:cubicBezTo>
                <a:cubicBezTo>
                  <a:pt x="224" y="327"/>
                  <a:pt x="222" y="327"/>
                  <a:pt x="220" y="328"/>
                </a:cubicBezTo>
                <a:cubicBezTo>
                  <a:pt x="213" y="329"/>
                  <a:pt x="206" y="330"/>
                  <a:pt x="199" y="330"/>
                </a:cubicBezTo>
                <a:cubicBezTo>
                  <a:pt x="192" y="330"/>
                  <a:pt x="186" y="329"/>
                  <a:pt x="180" y="328"/>
                </a:cubicBezTo>
                <a:cubicBezTo>
                  <a:pt x="178" y="328"/>
                  <a:pt x="177" y="328"/>
                  <a:pt x="176" y="327"/>
                </a:cubicBezTo>
                <a:cubicBezTo>
                  <a:pt x="162" y="325"/>
                  <a:pt x="149" y="321"/>
                  <a:pt x="138" y="314"/>
                </a:cubicBezTo>
                <a:cubicBezTo>
                  <a:pt x="136" y="314"/>
                  <a:pt x="135" y="313"/>
                  <a:pt x="134" y="312"/>
                </a:cubicBezTo>
                <a:cubicBezTo>
                  <a:pt x="132" y="311"/>
                  <a:pt x="131" y="310"/>
                  <a:pt x="129" y="309"/>
                </a:cubicBezTo>
                <a:cubicBezTo>
                  <a:pt x="129" y="309"/>
                  <a:pt x="128" y="309"/>
                  <a:pt x="128" y="308"/>
                </a:cubicBezTo>
                <a:cubicBezTo>
                  <a:pt x="127" y="308"/>
                  <a:pt x="126" y="308"/>
                  <a:pt x="126" y="307"/>
                </a:cubicBezTo>
                <a:cubicBezTo>
                  <a:pt x="125" y="307"/>
                  <a:pt x="124" y="306"/>
                  <a:pt x="123" y="305"/>
                </a:cubicBezTo>
                <a:cubicBezTo>
                  <a:pt x="124" y="305"/>
                  <a:pt x="124" y="305"/>
                  <a:pt x="124" y="305"/>
                </a:cubicBezTo>
                <a:cubicBezTo>
                  <a:pt x="128" y="308"/>
                  <a:pt x="128" y="308"/>
                  <a:pt x="128" y="308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29" y="302"/>
                  <a:pt x="129" y="302"/>
                  <a:pt x="129" y="302"/>
                </a:cubicBezTo>
                <a:cubicBezTo>
                  <a:pt x="127" y="300"/>
                  <a:pt x="127" y="300"/>
                  <a:pt x="127" y="300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3" y="301"/>
                  <a:pt x="133" y="301"/>
                  <a:pt x="133" y="301"/>
                </a:cubicBezTo>
                <a:cubicBezTo>
                  <a:pt x="135" y="299"/>
                  <a:pt x="135" y="299"/>
                  <a:pt x="135" y="299"/>
                </a:cubicBezTo>
                <a:cubicBezTo>
                  <a:pt x="136" y="297"/>
                  <a:pt x="136" y="297"/>
                  <a:pt x="136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3" y="294"/>
                  <a:pt x="133" y="294"/>
                  <a:pt x="133" y="294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9" y="294"/>
                  <a:pt x="139" y="294"/>
                  <a:pt x="139" y="294"/>
                </a:cubicBezTo>
                <a:cubicBezTo>
                  <a:pt x="141" y="292"/>
                  <a:pt x="141" y="292"/>
                  <a:pt x="141" y="292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3" y="290"/>
                  <a:pt x="143" y="290"/>
                  <a:pt x="143" y="290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39" y="287"/>
                  <a:pt x="139" y="287"/>
                  <a:pt x="139" y="287"/>
                </a:cubicBezTo>
                <a:cubicBezTo>
                  <a:pt x="141" y="285"/>
                  <a:pt x="141" y="285"/>
                  <a:pt x="141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3" y="286"/>
                  <a:pt x="143" y="286"/>
                  <a:pt x="143" y="286"/>
                </a:cubicBezTo>
                <a:cubicBezTo>
                  <a:pt x="145" y="287"/>
                  <a:pt x="145" y="287"/>
                  <a:pt x="145" y="287"/>
                </a:cubicBezTo>
                <a:cubicBezTo>
                  <a:pt x="147" y="285"/>
                  <a:pt x="147" y="285"/>
                  <a:pt x="147" y="285"/>
                </a:cubicBezTo>
                <a:cubicBezTo>
                  <a:pt x="148" y="284"/>
                  <a:pt x="148" y="284"/>
                  <a:pt x="148" y="284"/>
                </a:cubicBezTo>
                <a:cubicBezTo>
                  <a:pt x="148" y="283"/>
                  <a:pt x="148" y="283"/>
                  <a:pt x="148" y="283"/>
                </a:cubicBezTo>
                <a:cubicBezTo>
                  <a:pt x="147" y="282"/>
                  <a:pt x="147" y="282"/>
                  <a:pt x="147" y="282"/>
                </a:cubicBezTo>
                <a:cubicBezTo>
                  <a:pt x="146" y="282"/>
                  <a:pt x="146" y="282"/>
                  <a:pt x="146" y="282"/>
                </a:cubicBezTo>
                <a:cubicBezTo>
                  <a:pt x="145" y="280"/>
                  <a:pt x="145" y="280"/>
                  <a:pt x="145" y="280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51" y="281"/>
                  <a:pt x="151" y="281"/>
                  <a:pt x="151" y="281"/>
                </a:cubicBezTo>
                <a:moveTo>
                  <a:pt x="286" y="231"/>
                </a:moveTo>
                <a:cubicBezTo>
                  <a:pt x="287" y="227"/>
                  <a:pt x="287" y="227"/>
                  <a:pt x="287" y="227"/>
                </a:cubicBezTo>
                <a:cubicBezTo>
                  <a:pt x="290" y="228"/>
                  <a:pt x="290" y="228"/>
                  <a:pt x="290" y="228"/>
                </a:cubicBezTo>
                <a:cubicBezTo>
                  <a:pt x="290" y="232"/>
                  <a:pt x="290" y="232"/>
                  <a:pt x="290" y="232"/>
                </a:cubicBezTo>
                <a:cubicBezTo>
                  <a:pt x="295" y="233"/>
                  <a:pt x="295" y="233"/>
                  <a:pt x="295" y="233"/>
                </a:cubicBezTo>
                <a:cubicBezTo>
                  <a:pt x="296" y="229"/>
                  <a:pt x="296" y="229"/>
                  <a:pt x="296" y="229"/>
                </a:cubicBezTo>
                <a:cubicBezTo>
                  <a:pt x="299" y="230"/>
                  <a:pt x="299" y="230"/>
                  <a:pt x="299" y="230"/>
                </a:cubicBezTo>
                <a:cubicBezTo>
                  <a:pt x="298" y="233"/>
                  <a:pt x="298" y="233"/>
                  <a:pt x="298" y="233"/>
                </a:cubicBezTo>
                <a:cubicBezTo>
                  <a:pt x="304" y="234"/>
                  <a:pt x="304" y="234"/>
                  <a:pt x="304" y="234"/>
                </a:cubicBezTo>
                <a:cubicBezTo>
                  <a:pt x="304" y="231"/>
                  <a:pt x="304" y="231"/>
                  <a:pt x="304" y="231"/>
                </a:cubicBezTo>
                <a:cubicBezTo>
                  <a:pt x="308" y="231"/>
                  <a:pt x="308" y="231"/>
                  <a:pt x="308" y="231"/>
                </a:cubicBezTo>
                <a:cubicBezTo>
                  <a:pt x="307" y="235"/>
                  <a:pt x="307" y="235"/>
                  <a:pt x="307" y="235"/>
                </a:cubicBezTo>
                <a:cubicBezTo>
                  <a:pt x="312" y="236"/>
                  <a:pt x="312" y="236"/>
                  <a:pt x="312" y="236"/>
                </a:cubicBezTo>
                <a:cubicBezTo>
                  <a:pt x="313" y="232"/>
                  <a:pt x="313" y="232"/>
                  <a:pt x="313" y="232"/>
                </a:cubicBezTo>
                <a:cubicBezTo>
                  <a:pt x="317" y="233"/>
                  <a:pt x="317" y="233"/>
                  <a:pt x="317" y="233"/>
                </a:cubicBezTo>
                <a:cubicBezTo>
                  <a:pt x="316" y="237"/>
                  <a:pt x="316" y="237"/>
                  <a:pt x="316" y="237"/>
                </a:cubicBezTo>
                <a:cubicBezTo>
                  <a:pt x="321" y="238"/>
                  <a:pt x="321" y="238"/>
                  <a:pt x="321" y="238"/>
                </a:cubicBezTo>
                <a:cubicBezTo>
                  <a:pt x="322" y="234"/>
                  <a:pt x="322" y="234"/>
                  <a:pt x="322" y="234"/>
                </a:cubicBezTo>
                <a:cubicBezTo>
                  <a:pt x="324" y="235"/>
                  <a:pt x="324" y="235"/>
                  <a:pt x="324" y="235"/>
                </a:cubicBezTo>
                <a:cubicBezTo>
                  <a:pt x="324" y="236"/>
                  <a:pt x="324" y="237"/>
                  <a:pt x="323" y="238"/>
                </a:cubicBezTo>
                <a:cubicBezTo>
                  <a:pt x="323" y="238"/>
                  <a:pt x="323" y="239"/>
                  <a:pt x="323" y="239"/>
                </a:cubicBezTo>
                <a:cubicBezTo>
                  <a:pt x="323" y="241"/>
                  <a:pt x="322" y="242"/>
                  <a:pt x="322" y="243"/>
                </a:cubicBezTo>
                <a:cubicBezTo>
                  <a:pt x="321" y="244"/>
                  <a:pt x="321" y="245"/>
                  <a:pt x="320" y="247"/>
                </a:cubicBezTo>
                <a:cubicBezTo>
                  <a:pt x="320" y="248"/>
                  <a:pt x="319" y="249"/>
                  <a:pt x="319" y="250"/>
                </a:cubicBezTo>
                <a:cubicBezTo>
                  <a:pt x="317" y="255"/>
                  <a:pt x="314" y="260"/>
                  <a:pt x="311" y="265"/>
                </a:cubicBezTo>
                <a:cubicBezTo>
                  <a:pt x="311" y="265"/>
                  <a:pt x="311" y="266"/>
                  <a:pt x="310" y="267"/>
                </a:cubicBezTo>
                <a:cubicBezTo>
                  <a:pt x="310" y="268"/>
                  <a:pt x="309" y="269"/>
                  <a:pt x="308" y="270"/>
                </a:cubicBezTo>
                <a:cubicBezTo>
                  <a:pt x="299" y="284"/>
                  <a:pt x="288" y="296"/>
                  <a:pt x="274" y="306"/>
                </a:cubicBezTo>
                <a:cubicBezTo>
                  <a:pt x="273" y="306"/>
                  <a:pt x="272" y="307"/>
                  <a:pt x="270" y="308"/>
                </a:cubicBezTo>
                <a:cubicBezTo>
                  <a:pt x="270" y="308"/>
                  <a:pt x="270" y="309"/>
                  <a:pt x="269" y="309"/>
                </a:cubicBezTo>
                <a:cubicBezTo>
                  <a:pt x="268" y="310"/>
                  <a:pt x="266" y="311"/>
                  <a:pt x="265" y="311"/>
                </a:cubicBezTo>
                <a:cubicBezTo>
                  <a:pt x="264" y="312"/>
                  <a:pt x="262" y="313"/>
                  <a:pt x="261" y="314"/>
                </a:cubicBezTo>
                <a:cubicBezTo>
                  <a:pt x="260" y="314"/>
                  <a:pt x="259" y="315"/>
                  <a:pt x="258" y="315"/>
                </a:cubicBezTo>
                <a:cubicBezTo>
                  <a:pt x="257" y="316"/>
                  <a:pt x="257" y="316"/>
                  <a:pt x="256" y="316"/>
                </a:cubicBezTo>
                <a:cubicBezTo>
                  <a:pt x="255" y="317"/>
                  <a:pt x="254" y="317"/>
                  <a:pt x="253" y="318"/>
                </a:cubicBezTo>
                <a:cubicBezTo>
                  <a:pt x="252" y="316"/>
                  <a:pt x="252" y="316"/>
                  <a:pt x="252" y="316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57" y="315"/>
                  <a:pt x="257" y="315"/>
                  <a:pt x="257" y="315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5" y="311"/>
                  <a:pt x="255" y="311"/>
                  <a:pt x="255" y="311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49" y="308"/>
                  <a:pt x="249" y="308"/>
                  <a:pt x="249" y="308"/>
                </a:cubicBezTo>
                <a:cubicBezTo>
                  <a:pt x="253" y="307"/>
                  <a:pt x="253" y="307"/>
                  <a:pt x="253" y="307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3" y="305"/>
                  <a:pt x="253" y="305"/>
                  <a:pt x="253" y="305"/>
                </a:cubicBezTo>
                <a:cubicBezTo>
                  <a:pt x="252" y="303"/>
                  <a:pt x="252" y="303"/>
                  <a:pt x="252" y="303"/>
                </a:cubicBezTo>
                <a:cubicBezTo>
                  <a:pt x="252" y="301"/>
                  <a:pt x="252" y="301"/>
                  <a:pt x="252" y="301"/>
                </a:cubicBezTo>
                <a:cubicBezTo>
                  <a:pt x="247" y="303"/>
                  <a:pt x="247" y="303"/>
                  <a:pt x="247" y="303"/>
                </a:cubicBezTo>
                <a:cubicBezTo>
                  <a:pt x="247" y="302"/>
                  <a:pt x="247" y="302"/>
                  <a:pt x="247" y="302"/>
                </a:cubicBezTo>
                <a:cubicBezTo>
                  <a:pt x="246" y="299"/>
                  <a:pt x="246" y="299"/>
                  <a:pt x="246" y="299"/>
                </a:cubicBezTo>
                <a:cubicBezTo>
                  <a:pt x="250" y="298"/>
                  <a:pt x="250" y="298"/>
                  <a:pt x="250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0" y="294"/>
                  <a:pt x="250" y="294"/>
                  <a:pt x="250" y="294"/>
                </a:cubicBezTo>
                <a:cubicBezTo>
                  <a:pt x="249" y="293"/>
                  <a:pt x="249" y="293"/>
                  <a:pt x="249" y="293"/>
                </a:cubicBezTo>
                <a:cubicBezTo>
                  <a:pt x="245" y="294"/>
                  <a:pt x="245" y="294"/>
                  <a:pt x="245" y="294"/>
                </a:cubicBezTo>
                <a:cubicBezTo>
                  <a:pt x="244" y="294"/>
                  <a:pt x="244" y="294"/>
                  <a:pt x="244" y="294"/>
                </a:cubicBezTo>
                <a:cubicBezTo>
                  <a:pt x="243" y="291"/>
                  <a:pt x="243" y="291"/>
                  <a:pt x="243" y="291"/>
                </a:cubicBezTo>
                <a:cubicBezTo>
                  <a:pt x="247" y="290"/>
                  <a:pt x="247" y="290"/>
                  <a:pt x="247" y="290"/>
                </a:cubicBezTo>
                <a:cubicBezTo>
                  <a:pt x="248" y="290"/>
                  <a:pt x="248" y="290"/>
                  <a:pt x="248" y="290"/>
                </a:cubicBezTo>
                <a:cubicBezTo>
                  <a:pt x="248" y="289"/>
                  <a:pt x="248" y="289"/>
                  <a:pt x="248" y="289"/>
                </a:cubicBezTo>
                <a:cubicBezTo>
                  <a:pt x="247" y="286"/>
                  <a:pt x="247" y="286"/>
                  <a:pt x="247" y="286"/>
                </a:cubicBezTo>
                <a:cubicBezTo>
                  <a:pt x="246" y="285"/>
                  <a:pt x="246" y="285"/>
                  <a:pt x="246" y="285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1" y="283"/>
                  <a:pt x="241" y="283"/>
                  <a:pt x="241" y="283"/>
                </a:cubicBezTo>
                <a:cubicBezTo>
                  <a:pt x="244" y="281"/>
                  <a:pt x="244" y="281"/>
                  <a:pt x="244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4" y="279"/>
                  <a:pt x="244" y="279"/>
                  <a:pt x="244" y="279"/>
                </a:cubicBezTo>
                <a:cubicBezTo>
                  <a:pt x="244" y="278"/>
                  <a:pt x="244" y="278"/>
                  <a:pt x="244" y="278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4" y="276"/>
                  <a:pt x="244" y="275"/>
                </a:cubicBezTo>
                <a:cubicBezTo>
                  <a:pt x="251" y="271"/>
                  <a:pt x="257" y="267"/>
                  <a:pt x="262" y="262"/>
                </a:cubicBezTo>
                <a:cubicBezTo>
                  <a:pt x="271" y="253"/>
                  <a:pt x="278" y="242"/>
                  <a:pt x="282" y="230"/>
                </a:cubicBezTo>
                <a:cubicBezTo>
                  <a:pt x="286" y="231"/>
                  <a:pt x="286" y="231"/>
                  <a:pt x="286" y="231"/>
                </a:cubicBezTo>
                <a:moveTo>
                  <a:pt x="105" y="290"/>
                </a:moveTo>
                <a:cubicBezTo>
                  <a:pt x="104" y="289"/>
                  <a:pt x="104" y="289"/>
                  <a:pt x="104" y="289"/>
                </a:cubicBezTo>
                <a:cubicBezTo>
                  <a:pt x="102" y="287"/>
                  <a:pt x="101" y="285"/>
                  <a:pt x="99" y="283"/>
                </a:cubicBezTo>
                <a:cubicBezTo>
                  <a:pt x="98" y="281"/>
                  <a:pt x="96" y="280"/>
                  <a:pt x="95" y="278"/>
                </a:cubicBezTo>
                <a:cubicBezTo>
                  <a:pt x="94" y="277"/>
                  <a:pt x="93" y="275"/>
                  <a:pt x="91" y="273"/>
                </a:cubicBezTo>
                <a:cubicBezTo>
                  <a:pt x="85" y="264"/>
                  <a:pt x="79" y="253"/>
                  <a:pt x="75" y="242"/>
                </a:cubicBezTo>
                <a:cubicBezTo>
                  <a:pt x="73" y="236"/>
                  <a:pt x="72" y="230"/>
                  <a:pt x="71" y="224"/>
                </a:cubicBezTo>
                <a:cubicBezTo>
                  <a:pt x="70" y="222"/>
                  <a:pt x="70" y="220"/>
                  <a:pt x="70" y="218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9" y="216"/>
                  <a:pt x="69" y="214"/>
                  <a:pt x="69" y="212"/>
                </a:cubicBezTo>
                <a:cubicBezTo>
                  <a:pt x="69" y="212"/>
                  <a:pt x="69" y="212"/>
                  <a:pt x="69" y="212"/>
                </a:cubicBezTo>
                <a:cubicBezTo>
                  <a:pt x="69" y="212"/>
                  <a:pt x="69" y="211"/>
                  <a:pt x="69" y="210"/>
                </a:cubicBezTo>
                <a:cubicBezTo>
                  <a:pt x="69" y="209"/>
                  <a:pt x="69" y="208"/>
                  <a:pt x="69" y="207"/>
                </a:cubicBezTo>
                <a:cubicBezTo>
                  <a:pt x="68" y="201"/>
                  <a:pt x="68" y="195"/>
                  <a:pt x="69" y="189"/>
                </a:cubicBezTo>
                <a:cubicBezTo>
                  <a:pt x="69" y="188"/>
                  <a:pt x="69" y="188"/>
                  <a:pt x="69" y="187"/>
                </a:cubicBezTo>
                <a:cubicBezTo>
                  <a:pt x="70" y="188"/>
                  <a:pt x="70" y="188"/>
                  <a:pt x="70" y="188"/>
                </a:cubicBezTo>
                <a:cubicBezTo>
                  <a:pt x="69" y="192"/>
                  <a:pt x="69" y="192"/>
                  <a:pt x="69" y="192"/>
                </a:cubicBezTo>
                <a:cubicBezTo>
                  <a:pt x="74" y="193"/>
                  <a:pt x="74" y="193"/>
                  <a:pt x="74" y="193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79" y="189"/>
                  <a:pt x="79" y="189"/>
                  <a:pt x="79" y="189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83" y="195"/>
                  <a:pt x="83" y="195"/>
                  <a:pt x="83" y="195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7" y="191"/>
                  <a:pt x="87" y="191"/>
                  <a:pt x="87" y="191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3" y="192"/>
                  <a:pt x="93" y="192"/>
                  <a:pt x="93" y="192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5" y="197"/>
                  <a:pt x="95" y="197"/>
                  <a:pt x="95" y="197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101" y="194"/>
                  <a:pt x="101" y="194"/>
                  <a:pt x="101" y="194"/>
                </a:cubicBezTo>
                <a:cubicBezTo>
                  <a:pt x="105" y="194"/>
                  <a:pt x="105" y="194"/>
                  <a:pt x="105" y="194"/>
                </a:cubicBezTo>
                <a:cubicBezTo>
                  <a:pt x="104" y="199"/>
                  <a:pt x="104" y="199"/>
                  <a:pt x="104" y="199"/>
                </a:cubicBezTo>
                <a:cubicBezTo>
                  <a:pt x="109" y="200"/>
                  <a:pt x="109" y="200"/>
                  <a:pt x="109" y="200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7"/>
                  <a:pt x="110" y="199"/>
                  <a:pt x="110" y="200"/>
                </a:cubicBezTo>
                <a:cubicBezTo>
                  <a:pt x="110" y="201"/>
                  <a:pt x="110" y="201"/>
                  <a:pt x="110" y="202"/>
                </a:cubicBezTo>
                <a:cubicBezTo>
                  <a:pt x="110" y="205"/>
                  <a:pt x="110" y="209"/>
                  <a:pt x="111" y="212"/>
                </a:cubicBezTo>
                <a:cubicBezTo>
                  <a:pt x="111" y="213"/>
                  <a:pt x="111" y="213"/>
                  <a:pt x="111" y="213"/>
                </a:cubicBezTo>
                <a:cubicBezTo>
                  <a:pt x="111" y="214"/>
                  <a:pt x="111" y="215"/>
                  <a:pt x="112" y="217"/>
                </a:cubicBezTo>
                <a:cubicBezTo>
                  <a:pt x="112" y="220"/>
                  <a:pt x="113" y="224"/>
                  <a:pt x="115" y="228"/>
                </a:cubicBezTo>
                <a:cubicBezTo>
                  <a:pt x="115" y="230"/>
                  <a:pt x="116" y="232"/>
                  <a:pt x="117" y="233"/>
                </a:cubicBezTo>
                <a:cubicBezTo>
                  <a:pt x="120" y="241"/>
                  <a:pt x="124" y="247"/>
                  <a:pt x="129" y="253"/>
                </a:cubicBezTo>
                <a:cubicBezTo>
                  <a:pt x="130" y="255"/>
                  <a:pt x="131" y="256"/>
                  <a:pt x="132" y="257"/>
                </a:cubicBezTo>
                <a:cubicBezTo>
                  <a:pt x="130" y="256"/>
                  <a:pt x="130" y="256"/>
                  <a:pt x="130" y="256"/>
                </a:cubicBezTo>
                <a:cubicBezTo>
                  <a:pt x="129" y="257"/>
                  <a:pt x="129" y="257"/>
                  <a:pt x="129" y="257"/>
                </a:cubicBezTo>
                <a:cubicBezTo>
                  <a:pt x="128" y="257"/>
                  <a:pt x="128" y="257"/>
                  <a:pt x="128" y="257"/>
                </a:cubicBezTo>
                <a:cubicBezTo>
                  <a:pt x="126" y="260"/>
                  <a:pt x="126" y="260"/>
                  <a:pt x="126" y="260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7" y="265"/>
                  <a:pt x="127" y="265"/>
                  <a:pt x="127" y="265"/>
                </a:cubicBezTo>
                <a:cubicBezTo>
                  <a:pt x="124" y="262"/>
                  <a:pt x="124" y="262"/>
                  <a:pt x="124" y="262"/>
                </a:cubicBezTo>
                <a:cubicBezTo>
                  <a:pt x="123" y="264"/>
                  <a:pt x="123" y="264"/>
                  <a:pt x="123" y="264"/>
                </a:cubicBezTo>
                <a:cubicBezTo>
                  <a:pt x="121" y="267"/>
                  <a:pt x="121" y="267"/>
                  <a:pt x="121" y="267"/>
                </a:cubicBezTo>
                <a:cubicBezTo>
                  <a:pt x="122" y="267"/>
                  <a:pt x="122" y="267"/>
                  <a:pt x="122" y="267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4" y="269"/>
                  <a:pt x="124" y="269"/>
                  <a:pt x="124" y="269"/>
                </a:cubicBezTo>
                <a:cubicBezTo>
                  <a:pt x="122" y="271"/>
                  <a:pt x="122" y="271"/>
                  <a:pt x="122" y="271"/>
                </a:cubicBezTo>
                <a:cubicBezTo>
                  <a:pt x="121" y="272"/>
                  <a:pt x="121" y="272"/>
                  <a:pt x="121" y="272"/>
                </a:cubicBezTo>
                <a:cubicBezTo>
                  <a:pt x="118" y="269"/>
                  <a:pt x="118" y="269"/>
                  <a:pt x="118" y="269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5" y="273"/>
                  <a:pt x="115" y="273"/>
                  <a:pt x="115" y="273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17" y="275"/>
                  <a:pt x="117" y="275"/>
                  <a:pt x="117" y="275"/>
                </a:cubicBezTo>
                <a:cubicBezTo>
                  <a:pt x="118" y="276"/>
                  <a:pt x="118" y="276"/>
                  <a:pt x="118" y="276"/>
                </a:cubicBezTo>
                <a:cubicBezTo>
                  <a:pt x="116" y="277"/>
                  <a:pt x="116" y="277"/>
                  <a:pt x="116" y="277"/>
                </a:cubicBezTo>
                <a:cubicBezTo>
                  <a:pt x="116" y="278"/>
                  <a:pt x="116" y="278"/>
                  <a:pt x="116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3" y="276"/>
                  <a:pt x="113" y="276"/>
                  <a:pt x="113" y="276"/>
                </a:cubicBezTo>
                <a:cubicBezTo>
                  <a:pt x="112" y="277"/>
                  <a:pt x="112" y="277"/>
                  <a:pt x="112" y="277"/>
                </a:cubicBezTo>
                <a:cubicBezTo>
                  <a:pt x="111" y="278"/>
                  <a:pt x="111" y="278"/>
                  <a:pt x="111" y="278"/>
                </a:cubicBezTo>
                <a:cubicBezTo>
                  <a:pt x="109" y="280"/>
                  <a:pt x="109" y="280"/>
                  <a:pt x="109" y="280"/>
                </a:cubicBezTo>
                <a:cubicBezTo>
                  <a:pt x="110" y="281"/>
                  <a:pt x="110" y="281"/>
                  <a:pt x="110" y="281"/>
                </a:cubicBezTo>
                <a:cubicBezTo>
                  <a:pt x="111" y="282"/>
                  <a:pt x="111" y="282"/>
                  <a:pt x="111" y="282"/>
                </a:cubicBezTo>
                <a:cubicBezTo>
                  <a:pt x="112" y="282"/>
                  <a:pt x="112" y="282"/>
                  <a:pt x="112" y="282"/>
                </a:cubicBezTo>
                <a:cubicBezTo>
                  <a:pt x="111" y="284"/>
                  <a:pt x="111" y="284"/>
                  <a:pt x="111" y="284"/>
                </a:cubicBezTo>
                <a:cubicBezTo>
                  <a:pt x="110" y="285"/>
                  <a:pt x="110" y="285"/>
                  <a:pt x="110" y="285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105" y="284"/>
                  <a:pt x="105" y="284"/>
                  <a:pt x="105" y="284"/>
                </a:cubicBezTo>
                <a:cubicBezTo>
                  <a:pt x="105" y="285"/>
                  <a:pt x="105" y="285"/>
                  <a:pt x="105" y="285"/>
                </a:cubicBezTo>
                <a:cubicBezTo>
                  <a:pt x="103" y="287"/>
                  <a:pt x="103" y="287"/>
                  <a:pt x="103" y="287"/>
                </a:cubicBezTo>
                <a:cubicBezTo>
                  <a:pt x="105" y="288"/>
                  <a:pt x="105" y="288"/>
                  <a:pt x="105" y="288"/>
                </a:cubicBezTo>
                <a:cubicBezTo>
                  <a:pt x="106" y="289"/>
                  <a:pt x="106" y="289"/>
                  <a:pt x="106" y="289"/>
                </a:cubicBezTo>
                <a:cubicBezTo>
                  <a:pt x="105" y="290"/>
                  <a:pt x="105" y="290"/>
                  <a:pt x="105" y="290"/>
                </a:cubicBezTo>
                <a:moveTo>
                  <a:pt x="199" y="231"/>
                </a:moveTo>
                <a:cubicBezTo>
                  <a:pt x="199" y="231"/>
                  <a:pt x="199" y="231"/>
                  <a:pt x="199" y="231"/>
                </a:cubicBezTo>
                <a:cubicBezTo>
                  <a:pt x="197" y="231"/>
                  <a:pt x="196" y="231"/>
                  <a:pt x="194" y="231"/>
                </a:cubicBezTo>
                <a:cubicBezTo>
                  <a:pt x="183" y="229"/>
                  <a:pt x="173" y="221"/>
                  <a:pt x="169" y="209"/>
                </a:cubicBezTo>
                <a:cubicBezTo>
                  <a:pt x="168" y="208"/>
                  <a:pt x="168" y="208"/>
                  <a:pt x="168" y="207"/>
                </a:cubicBezTo>
                <a:cubicBezTo>
                  <a:pt x="168" y="206"/>
                  <a:pt x="168" y="206"/>
                  <a:pt x="168" y="205"/>
                </a:cubicBezTo>
                <a:cubicBezTo>
                  <a:pt x="168" y="205"/>
                  <a:pt x="168" y="205"/>
                  <a:pt x="168" y="205"/>
                </a:cubicBezTo>
                <a:cubicBezTo>
                  <a:pt x="167" y="203"/>
                  <a:pt x="167" y="200"/>
                  <a:pt x="167" y="198"/>
                </a:cubicBezTo>
                <a:cubicBezTo>
                  <a:pt x="167" y="197"/>
                  <a:pt x="167" y="196"/>
                  <a:pt x="167" y="195"/>
                </a:cubicBezTo>
                <a:cubicBezTo>
                  <a:pt x="169" y="183"/>
                  <a:pt x="177" y="173"/>
                  <a:pt x="188" y="169"/>
                </a:cubicBezTo>
                <a:cubicBezTo>
                  <a:pt x="192" y="168"/>
                  <a:pt x="195" y="167"/>
                  <a:pt x="199" y="167"/>
                </a:cubicBezTo>
                <a:cubicBezTo>
                  <a:pt x="201" y="167"/>
                  <a:pt x="204" y="168"/>
                  <a:pt x="206" y="168"/>
                </a:cubicBezTo>
                <a:cubicBezTo>
                  <a:pt x="208" y="169"/>
                  <a:pt x="209" y="169"/>
                  <a:pt x="211" y="170"/>
                </a:cubicBezTo>
                <a:cubicBezTo>
                  <a:pt x="219" y="173"/>
                  <a:pt x="226" y="180"/>
                  <a:pt x="229" y="189"/>
                </a:cubicBezTo>
                <a:cubicBezTo>
                  <a:pt x="230" y="191"/>
                  <a:pt x="230" y="194"/>
                  <a:pt x="230" y="196"/>
                </a:cubicBezTo>
                <a:cubicBezTo>
                  <a:pt x="230" y="197"/>
                  <a:pt x="230" y="197"/>
                  <a:pt x="230" y="197"/>
                </a:cubicBezTo>
                <a:cubicBezTo>
                  <a:pt x="231" y="197"/>
                  <a:pt x="231" y="198"/>
                  <a:pt x="231" y="199"/>
                </a:cubicBezTo>
                <a:cubicBezTo>
                  <a:pt x="231" y="203"/>
                  <a:pt x="230" y="207"/>
                  <a:pt x="229" y="210"/>
                </a:cubicBezTo>
                <a:cubicBezTo>
                  <a:pt x="225" y="219"/>
                  <a:pt x="219" y="226"/>
                  <a:pt x="209" y="229"/>
                </a:cubicBezTo>
                <a:cubicBezTo>
                  <a:pt x="206" y="230"/>
                  <a:pt x="202" y="231"/>
                  <a:pt x="199" y="231"/>
                </a:cubicBezTo>
                <a:moveTo>
                  <a:pt x="289" y="116"/>
                </a:moveTo>
                <a:cubicBezTo>
                  <a:pt x="291" y="113"/>
                  <a:pt x="291" y="113"/>
                  <a:pt x="291" y="113"/>
                </a:cubicBezTo>
                <a:cubicBezTo>
                  <a:pt x="293" y="112"/>
                  <a:pt x="293" y="112"/>
                  <a:pt x="293" y="112"/>
                </a:cubicBezTo>
                <a:cubicBezTo>
                  <a:pt x="292" y="111"/>
                  <a:pt x="292" y="111"/>
                  <a:pt x="292" y="111"/>
                </a:cubicBezTo>
                <a:cubicBezTo>
                  <a:pt x="291" y="110"/>
                  <a:pt x="291" y="110"/>
                  <a:pt x="291" y="110"/>
                </a:cubicBezTo>
                <a:cubicBezTo>
                  <a:pt x="290" y="110"/>
                  <a:pt x="290" y="110"/>
                  <a:pt x="290" y="110"/>
                </a:cubicBezTo>
                <a:cubicBezTo>
                  <a:pt x="292" y="108"/>
                  <a:pt x="292" y="108"/>
                  <a:pt x="292" y="108"/>
                </a:cubicBezTo>
                <a:cubicBezTo>
                  <a:pt x="293" y="108"/>
                  <a:pt x="293" y="108"/>
                  <a:pt x="293" y="108"/>
                </a:cubicBezTo>
                <a:cubicBezTo>
                  <a:pt x="297" y="113"/>
                  <a:pt x="301" y="118"/>
                  <a:pt x="305" y="123"/>
                </a:cubicBezTo>
                <a:cubicBezTo>
                  <a:pt x="306" y="125"/>
                  <a:pt x="307" y="127"/>
                  <a:pt x="309" y="129"/>
                </a:cubicBezTo>
                <a:cubicBezTo>
                  <a:pt x="310" y="131"/>
                  <a:pt x="312" y="134"/>
                  <a:pt x="313" y="137"/>
                </a:cubicBezTo>
                <a:cubicBezTo>
                  <a:pt x="317" y="143"/>
                  <a:pt x="320" y="150"/>
                  <a:pt x="322" y="157"/>
                </a:cubicBezTo>
                <a:cubicBezTo>
                  <a:pt x="325" y="165"/>
                  <a:pt x="327" y="174"/>
                  <a:pt x="328" y="183"/>
                </a:cubicBezTo>
                <a:cubicBezTo>
                  <a:pt x="328" y="184"/>
                  <a:pt x="328" y="184"/>
                  <a:pt x="328" y="185"/>
                </a:cubicBezTo>
                <a:cubicBezTo>
                  <a:pt x="329" y="192"/>
                  <a:pt x="329" y="199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6" y="211"/>
                  <a:pt x="326" y="211"/>
                  <a:pt x="326" y="211"/>
                </a:cubicBezTo>
                <a:cubicBezTo>
                  <a:pt x="327" y="206"/>
                  <a:pt x="327" y="206"/>
                  <a:pt x="327" y="206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18" y="209"/>
                  <a:pt x="318" y="209"/>
                  <a:pt x="318" y="209"/>
                </a:cubicBezTo>
                <a:cubicBezTo>
                  <a:pt x="319" y="205"/>
                  <a:pt x="319" y="205"/>
                  <a:pt x="319" y="205"/>
                </a:cubicBezTo>
                <a:cubicBezTo>
                  <a:pt x="313" y="204"/>
                  <a:pt x="313" y="204"/>
                  <a:pt x="313" y="204"/>
                </a:cubicBezTo>
                <a:cubicBezTo>
                  <a:pt x="312" y="208"/>
                  <a:pt x="312" y="208"/>
                  <a:pt x="312" y="208"/>
                </a:cubicBezTo>
                <a:cubicBezTo>
                  <a:pt x="309" y="208"/>
                  <a:pt x="309" y="208"/>
                  <a:pt x="309" y="208"/>
                </a:cubicBezTo>
                <a:cubicBezTo>
                  <a:pt x="310" y="203"/>
                  <a:pt x="310" y="203"/>
                  <a:pt x="310" y="203"/>
                </a:cubicBezTo>
                <a:cubicBezTo>
                  <a:pt x="305" y="202"/>
                  <a:pt x="305" y="202"/>
                  <a:pt x="305" y="202"/>
                </a:cubicBezTo>
                <a:cubicBezTo>
                  <a:pt x="304" y="207"/>
                  <a:pt x="304" y="207"/>
                  <a:pt x="304" y="207"/>
                </a:cubicBezTo>
                <a:cubicBezTo>
                  <a:pt x="300" y="206"/>
                  <a:pt x="300" y="206"/>
                  <a:pt x="300" y="206"/>
                </a:cubicBezTo>
                <a:cubicBezTo>
                  <a:pt x="301" y="204"/>
                  <a:pt x="301" y="204"/>
                  <a:pt x="301" y="204"/>
                </a:cubicBezTo>
                <a:cubicBezTo>
                  <a:pt x="301" y="202"/>
                  <a:pt x="301" y="202"/>
                  <a:pt x="301" y="202"/>
                </a:cubicBezTo>
                <a:cubicBezTo>
                  <a:pt x="301" y="201"/>
                  <a:pt x="301" y="201"/>
                  <a:pt x="301" y="201"/>
                </a:cubicBezTo>
                <a:cubicBezTo>
                  <a:pt x="296" y="200"/>
                  <a:pt x="296" y="200"/>
                  <a:pt x="296" y="200"/>
                </a:cubicBezTo>
                <a:cubicBezTo>
                  <a:pt x="295" y="205"/>
                  <a:pt x="295" y="205"/>
                  <a:pt x="295" y="205"/>
                </a:cubicBezTo>
                <a:cubicBezTo>
                  <a:pt x="292" y="204"/>
                  <a:pt x="292" y="204"/>
                  <a:pt x="292" y="204"/>
                </a:cubicBezTo>
                <a:cubicBezTo>
                  <a:pt x="292" y="200"/>
                  <a:pt x="292" y="200"/>
                  <a:pt x="292" y="200"/>
                </a:cubicBezTo>
                <a:cubicBezTo>
                  <a:pt x="288" y="199"/>
                  <a:pt x="288" y="199"/>
                  <a:pt x="288" y="199"/>
                </a:cubicBezTo>
                <a:cubicBezTo>
                  <a:pt x="288" y="196"/>
                  <a:pt x="287" y="192"/>
                  <a:pt x="287" y="189"/>
                </a:cubicBezTo>
                <a:cubicBezTo>
                  <a:pt x="287" y="185"/>
                  <a:pt x="286" y="180"/>
                  <a:pt x="285" y="176"/>
                </a:cubicBezTo>
                <a:cubicBezTo>
                  <a:pt x="284" y="174"/>
                  <a:pt x="283" y="172"/>
                  <a:pt x="283" y="170"/>
                </a:cubicBezTo>
                <a:cubicBezTo>
                  <a:pt x="279" y="160"/>
                  <a:pt x="275" y="152"/>
                  <a:pt x="268" y="144"/>
                </a:cubicBezTo>
                <a:cubicBezTo>
                  <a:pt x="268" y="143"/>
                  <a:pt x="268" y="143"/>
                  <a:pt x="267" y="142"/>
                </a:cubicBezTo>
                <a:cubicBezTo>
                  <a:pt x="268" y="140"/>
                  <a:pt x="268" y="140"/>
                  <a:pt x="268" y="140"/>
                </a:cubicBezTo>
                <a:cubicBezTo>
                  <a:pt x="269" y="140"/>
                  <a:pt x="269" y="140"/>
                  <a:pt x="269" y="140"/>
                </a:cubicBezTo>
                <a:cubicBezTo>
                  <a:pt x="270" y="139"/>
                  <a:pt x="270" y="139"/>
                  <a:pt x="270" y="139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8" y="137"/>
                  <a:pt x="268" y="137"/>
                  <a:pt x="268" y="137"/>
                </a:cubicBezTo>
                <a:cubicBezTo>
                  <a:pt x="267" y="136"/>
                  <a:pt x="267" y="136"/>
                  <a:pt x="267" y="136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72" y="136"/>
                  <a:pt x="272" y="136"/>
                  <a:pt x="272" y="136"/>
                </a:cubicBezTo>
                <a:cubicBezTo>
                  <a:pt x="274" y="134"/>
                  <a:pt x="274" y="134"/>
                  <a:pt x="274" y="134"/>
                </a:cubicBezTo>
                <a:cubicBezTo>
                  <a:pt x="276" y="132"/>
                  <a:pt x="276" y="132"/>
                  <a:pt x="276" y="132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3" y="130"/>
                  <a:pt x="273" y="130"/>
                  <a:pt x="273" y="130"/>
                </a:cubicBezTo>
                <a:cubicBezTo>
                  <a:pt x="273" y="129"/>
                  <a:pt x="273" y="129"/>
                  <a:pt x="273" y="129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8" y="129"/>
                  <a:pt x="278" y="129"/>
                  <a:pt x="278" y="129"/>
                </a:cubicBezTo>
                <a:cubicBezTo>
                  <a:pt x="280" y="127"/>
                  <a:pt x="280" y="127"/>
                  <a:pt x="280" y="127"/>
                </a:cubicBezTo>
                <a:cubicBezTo>
                  <a:pt x="281" y="125"/>
                  <a:pt x="281" y="125"/>
                  <a:pt x="281" y="125"/>
                </a:cubicBezTo>
                <a:cubicBezTo>
                  <a:pt x="280" y="125"/>
                  <a:pt x="280" y="125"/>
                  <a:pt x="280" y="125"/>
                </a:cubicBezTo>
                <a:cubicBezTo>
                  <a:pt x="279" y="124"/>
                  <a:pt x="279" y="124"/>
                  <a:pt x="279" y="124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21"/>
                  <a:pt x="281" y="121"/>
                  <a:pt x="281" y="121"/>
                </a:cubicBezTo>
                <a:cubicBezTo>
                  <a:pt x="281" y="120"/>
                  <a:pt x="281" y="120"/>
                  <a:pt x="281" y="120"/>
                </a:cubicBezTo>
                <a:cubicBezTo>
                  <a:pt x="284" y="123"/>
                  <a:pt x="284" y="123"/>
                  <a:pt x="284" y="123"/>
                </a:cubicBezTo>
                <a:cubicBezTo>
                  <a:pt x="286" y="120"/>
                  <a:pt x="286" y="120"/>
                  <a:pt x="286" y="120"/>
                </a:cubicBezTo>
                <a:cubicBezTo>
                  <a:pt x="287" y="119"/>
                  <a:pt x="287" y="119"/>
                  <a:pt x="287" y="119"/>
                </a:cubicBezTo>
                <a:cubicBezTo>
                  <a:pt x="286" y="118"/>
                  <a:pt x="286" y="118"/>
                  <a:pt x="286" y="118"/>
                </a:cubicBezTo>
                <a:cubicBezTo>
                  <a:pt x="285" y="117"/>
                  <a:pt x="285" y="117"/>
                  <a:pt x="285" y="117"/>
                </a:cubicBezTo>
                <a:cubicBezTo>
                  <a:pt x="284" y="116"/>
                  <a:pt x="284" y="116"/>
                  <a:pt x="284" y="116"/>
                </a:cubicBezTo>
                <a:cubicBezTo>
                  <a:pt x="286" y="114"/>
                  <a:pt x="286" y="114"/>
                  <a:pt x="286" y="114"/>
                </a:cubicBezTo>
                <a:cubicBezTo>
                  <a:pt x="287" y="114"/>
                  <a:pt x="287" y="114"/>
                  <a:pt x="287" y="114"/>
                </a:cubicBezTo>
                <a:cubicBezTo>
                  <a:pt x="289" y="116"/>
                  <a:pt x="289" y="116"/>
                  <a:pt x="289" y="116"/>
                </a:cubicBezTo>
                <a:moveTo>
                  <a:pt x="74" y="164"/>
                </a:moveTo>
                <a:cubicBezTo>
                  <a:pt x="73" y="164"/>
                  <a:pt x="73" y="164"/>
                  <a:pt x="73" y="164"/>
                </a:cubicBezTo>
                <a:cubicBezTo>
                  <a:pt x="73" y="163"/>
                  <a:pt x="74" y="162"/>
                  <a:pt x="74" y="160"/>
                </a:cubicBezTo>
                <a:cubicBezTo>
                  <a:pt x="75" y="159"/>
                  <a:pt x="75" y="158"/>
                  <a:pt x="75" y="157"/>
                </a:cubicBezTo>
                <a:cubicBezTo>
                  <a:pt x="77" y="152"/>
                  <a:pt x="79" y="148"/>
                  <a:pt x="81" y="143"/>
                </a:cubicBezTo>
                <a:cubicBezTo>
                  <a:pt x="82" y="141"/>
                  <a:pt x="83" y="139"/>
                  <a:pt x="84" y="137"/>
                </a:cubicBezTo>
                <a:cubicBezTo>
                  <a:pt x="92" y="122"/>
                  <a:pt x="103" y="109"/>
                  <a:pt x="116" y="98"/>
                </a:cubicBezTo>
                <a:cubicBezTo>
                  <a:pt x="121" y="94"/>
                  <a:pt x="127" y="90"/>
                  <a:pt x="132" y="87"/>
                </a:cubicBezTo>
                <a:cubicBezTo>
                  <a:pt x="134" y="86"/>
                  <a:pt x="136" y="85"/>
                  <a:pt x="137" y="84"/>
                </a:cubicBezTo>
                <a:cubicBezTo>
                  <a:pt x="138" y="83"/>
                  <a:pt x="140" y="83"/>
                  <a:pt x="141" y="82"/>
                </a:cubicBezTo>
                <a:cubicBezTo>
                  <a:pt x="142" y="82"/>
                  <a:pt x="143" y="81"/>
                  <a:pt x="144" y="81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46" y="91"/>
                  <a:pt x="146" y="91"/>
                  <a:pt x="146" y="91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9" y="96"/>
                  <a:pt x="149" y="96"/>
                  <a:pt x="149" y="96"/>
                </a:cubicBezTo>
                <a:cubicBezTo>
                  <a:pt x="150" y="99"/>
                  <a:pt x="150" y="99"/>
                  <a:pt x="15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6" y="104"/>
                  <a:pt x="146" y="104"/>
                  <a:pt x="146" y="104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9" y="105"/>
                  <a:pt x="149" y="105"/>
                  <a:pt x="149" y="105"/>
                </a:cubicBezTo>
                <a:cubicBezTo>
                  <a:pt x="150" y="105"/>
                  <a:pt x="150" y="105"/>
                  <a:pt x="150" y="105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52" y="108"/>
                  <a:pt x="152" y="108"/>
                  <a:pt x="152" y="108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150" y="114"/>
                  <a:pt x="150" y="114"/>
                  <a:pt x="150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4" y="113"/>
                  <a:pt x="154" y="113"/>
                  <a:pt x="154" y="113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55" y="116"/>
                  <a:pt x="155" y="116"/>
                  <a:pt x="155" y="116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55" y="122"/>
                  <a:pt x="155" y="122"/>
                  <a:pt x="155" y="122"/>
                </a:cubicBezTo>
                <a:cubicBezTo>
                  <a:pt x="154" y="122"/>
                  <a:pt x="153" y="123"/>
                  <a:pt x="153" y="123"/>
                </a:cubicBezTo>
                <a:cubicBezTo>
                  <a:pt x="143" y="129"/>
                  <a:pt x="135" y="137"/>
                  <a:pt x="128" y="146"/>
                </a:cubicBezTo>
                <a:cubicBezTo>
                  <a:pt x="127" y="147"/>
                  <a:pt x="126" y="149"/>
                  <a:pt x="124" y="151"/>
                </a:cubicBezTo>
                <a:cubicBezTo>
                  <a:pt x="122" y="155"/>
                  <a:pt x="119" y="159"/>
                  <a:pt x="118" y="163"/>
                </a:cubicBezTo>
                <a:cubicBezTo>
                  <a:pt x="117" y="166"/>
                  <a:pt x="116" y="168"/>
                  <a:pt x="115" y="170"/>
                </a:cubicBezTo>
                <a:cubicBezTo>
                  <a:pt x="115" y="168"/>
                  <a:pt x="115" y="168"/>
                  <a:pt x="115" y="168"/>
                </a:cubicBezTo>
                <a:cubicBezTo>
                  <a:pt x="110" y="167"/>
                  <a:pt x="110" y="167"/>
                  <a:pt x="110" y="167"/>
                </a:cubicBezTo>
                <a:cubicBezTo>
                  <a:pt x="109" y="171"/>
                  <a:pt x="109" y="171"/>
                  <a:pt x="109" y="171"/>
                </a:cubicBezTo>
                <a:cubicBezTo>
                  <a:pt x="106" y="171"/>
                  <a:pt x="106" y="171"/>
                  <a:pt x="106" y="17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0" y="170"/>
                  <a:pt x="100" y="170"/>
                  <a:pt x="100" y="170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8" y="165"/>
                  <a:pt x="98" y="165"/>
                  <a:pt x="98" y="165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9" y="164"/>
                  <a:pt x="89" y="164"/>
                  <a:pt x="89" y="164"/>
                </a:cubicBezTo>
                <a:cubicBezTo>
                  <a:pt x="84" y="163"/>
                  <a:pt x="84" y="163"/>
                  <a:pt x="84" y="163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4" y="164"/>
                  <a:pt x="74" y="164"/>
                  <a:pt x="74" y="164"/>
                </a:cubicBezTo>
                <a:moveTo>
                  <a:pt x="166" y="75"/>
                </a:moveTo>
                <a:cubicBezTo>
                  <a:pt x="166" y="73"/>
                  <a:pt x="166" y="73"/>
                  <a:pt x="166" y="73"/>
                </a:cubicBezTo>
                <a:cubicBezTo>
                  <a:pt x="167" y="72"/>
                  <a:pt x="169" y="72"/>
                  <a:pt x="171" y="72"/>
                </a:cubicBezTo>
                <a:cubicBezTo>
                  <a:pt x="174" y="71"/>
                  <a:pt x="177" y="70"/>
                  <a:pt x="181" y="70"/>
                </a:cubicBezTo>
                <a:cubicBezTo>
                  <a:pt x="182" y="70"/>
                  <a:pt x="184" y="69"/>
                  <a:pt x="185" y="69"/>
                </a:cubicBezTo>
                <a:cubicBezTo>
                  <a:pt x="188" y="69"/>
                  <a:pt x="192" y="69"/>
                  <a:pt x="195" y="69"/>
                </a:cubicBezTo>
                <a:cubicBezTo>
                  <a:pt x="196" y="69"/>
                  <a:pt x="197" y="69"/>
                  <a:pt x="199" y="69"/>
                </a:cubicBezTo>
                <a:cubicBezTo>
                  <a:pt x="208" y="69"/>
                  <a:pt x="217" y="70"/>
                  <a:pt x="225" y="71"/>
                </a:cubicBezTo>
                <a:cubicBezTo>
                  <a:pt x="227" y="72"/>
                  <a:pt x="228" y="72"/>
                  <a:pt x="230" y="72"/>
                </a:cubicBezTo>
                <a:cubicBezTo>
                  <a:pt x="237" y="74"/>
                  <a:pt x="244" y="77"/>
                  <a:pt x="251" y="80"/>
                </a:cubicBezTo>
                <a:cubicBezTo>
                  <a:pt x="257" y="82"/>
                  <a:pt x="262" y="85"/>
                  <a:pt x="267" y="88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9"/>
                  <a:pt x="270" y="90"/>
                  <a:pt x="271" y="90"/>
                </a:cubicBezTo>
                <a:cubicBezTo>
                  <a:pt x="272" y="91"/>
                  <a:pt x="273" y="92"/>
                  <a:pt x="274" y="92"/>
                </a:cubicBezTo>
                <a:cubicBezTo>
                  <a:pt x="272" y="94"/>
                  <a:pt x="272" y="94"/>
                  <a:pt x="272" y="94"/>
                </a:cubicBezTo>
                <a:cubicBezTo>
                  <a:pt x="271" y="93"/>
                  <a:pt x="271" y="93"/>
                  <a:pt x="271" y="93"/>
                </a:cubicBezTo>
                <a:cubicBezTo>
                  <a:pt x="269" y="91"/>
                  <a:pt x="269" y="91"/>
                  <a:pt x="269" y="91"/>
                </a:cubicBezTo>
                <a:cubicBezTo>
                  <a:pt x="268" y="92"/>
                  <a:pt x="268" y="92"/>
                  <a:pt x="268" y="92"/>
                </a:cubicBezTo>
                <a:cubicBezTo>
                  <a:pt x="267" y="93"/>
                  <a:pt x="267" y="93"/>
                  <a:pt x="267" y="93"/>
                </a:cubicBezTo>
                <a:cubicBezTo>
                  <a:pt x="266" y="94"/>
                  <a:pt x="266" y="94"/>
                  <a:pt x="266" y="94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9" y="98"/>
                  <a:pt x="269" y="98"/>
                  <a:pt x="269" y="98"/>
                </a:cubicBezTo>
                <a:cubicBezTo>
                  <a:pt x="267" y="100"/>
                  <a:pt x="267" y="100"/>
                  <a:pt x="267" y="100"/>
                </a:cubicBezTo>
                <a:cubicBezTo>
                  <a:pt x="267" y="101"/>
                  <a:pt x="267" y="101"/>
                  <a:pt x="267" y="101"/>
                </a:cubicBezTo>
                <a:cubicBezTo>
                  <a:pt x="265" y="99"/>
                  <a:pt x="265" y="99"/>
                  <a:pt x="265" y="99"/>
                </a:cubicBezTo>
                <a:cubicBezTo>
                  <a:pt x="263" y="98"/>
                  <a:pt x="263" y="98"/>
                  <a:pt x="263" y="98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59" y="102"/>
                  <a:pt x="259" y="102"/>
                  <a:pt x="259" y="102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3" y="105"/>
                  <a:pt x="263" y="105"/>
                  <a:pt x="263" y="105"/>
                </a:cubicBezTo>
                <a:cubicBezTo>
                  <a:pt x="262" y="106"/>
                  <a:pt x="262" y="106"/>
                  <a:pt x="262" y="106"/>
                </a:cubicBezTo>
                <a:cubicBezTo>
                  <a:pt x="261" y="108"/>
                  <a:pt x="261" y="108"/>
                  <a:pt x="261" y="108"/>
                </a:cubicBezTo>
                <a:cubicBezTo>
                  <a:pt x="257" y="104"/>
                  <a:pt x="257" y="104"/>
                  <a:pt x="257" y="104"/>
                </a:cubicBezTo>
                <a:cubicBezTo>
                  <a:pt x="256" y="106"/>
                  <a:pt x="256" y="106"/>
                  <a:pt x="256" y="106"/>
                </a:cubicBezTo>
                <a:cubicBezTo>
                  <a:pt x="254" y="109"/>
                  <a:pt x="254" y="109"/>
                  <a:pt x="254" y="109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7" y="112"/>
                  <a:pt x="257" y="112"/>
                  <a:pt x="257" y="112"/>
                </a:cubicBezTo>
                <a:cubicBezTo>
                  <a:pt x="256" y="113"/>
                  <a:pt x="256" y="113"/>
                  <a:pt x="256" y="113"/>
                </a:cubicBezTo>
                <a:cubicBezTo>
                  <a:pt x="255" y="114"/>
                  <a:pt x="255" y="114"/>
                  <a:pt x="255" y="114"/>
                </a:cubicBezTo>
                <a:cubicBezTo>
                  <a:pt x="251" y="111"/>
                  <a:pt x="251" y="111"/>
                  <a:pt x="251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1" y="118"/>
                  <a:pt x="251" y="118"/>
                  <a:pt x="251" y="118"/>
                </a:cubicBezTo>
                <a:cubicBezTo>
                  <a:pt x="250" y="120"/>
                  <a:pt x="250" y="120"/>
                  <a:pt x="250" y="120"/>
                </a:cubicBezTo>
                <a:cubicBezTo>
                  <a:pt x="249" y="121"/>
                  <a:pt x="249" y="121"/>
                  <a:pt x="249" y="121"/>
                </a:cubicBezTo>
                <a:cubicBezTo>
                  <a:pt x="246" y="118"/>
                  <a:pt x="246" y="118"/>
                  <a:pt x="246" y="118"/>
                </a:cubicBezTo>
                <a:cubicBezTo>
                  <a:pt x="242" y="122"/>
                  <a:pt x="242" y="122"/>
                  <a:pt x="242" y="122"/>
                </a:cubicBezTo>
                <a:cubicBezTo>
                  <a:pt x="236" y="118"/>
                  <a:pt x="229" y="115"/>
                  <a:pt x="222" y="113"/>
                </a:cubicBezTo>
                <a:cubicBezTo>
                  <a:pt x="220" y="113"/>
                  <a:pt x="219" y="113"/>
                  <a:pt x="217" y="112"/>
                </a:cubicBezTo>
                <a:cubicBezTo>
                  <a:pt x="211" y="111"/>
                  <a:pt x="205" y="110"/>
                  <a:pt x="199" y="110"/>
                </a:cubicBezTo>
                <a:cubicBezTo>
                  <a:pt x="194" y="110"/>
                  <a:pt x="189" y="111"/>
                  <a:pt x="184" y="112"/>
                </a:cubicBezTo>
                <a:cubicBezTo>
                  <a:pt x="183" y="112"/>
                  <a:pt x="183" y="112"/>
                  <a:pt x="183" y="112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7" y="105"/>
                  <a:pt x="177" y="105"/>
                  <a:pt x="177" y="105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9" y="104"/>
                  <a:pt x="179" y="104"/>
                  <a:pt x="179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99"/>
                  <a:pt x="175" y="99"/>
                  <a:pt x="175" y="99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6" y="96"/>
                  <a:pt x="176" y="96"/>
                  <a:pt x="176" y="96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2" y="92"/>
                  <a:pt x="172" y="92"/>
                  <a:pt x="172" y="92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71" y="88"/>
                  <a:pt x="171" y="88"/>
                  <a:pt x="171" y="88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3" y="84"/>
                  <a:pt x="173" y="84"/>
                  <a:pt x="173" y="84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2" y="79"/>
                  <a:pt x="172" y="79"/>
                  <a:pt x="172" y="79"/>
                </a:cubicBezTo>
                <a:cubicBezTo>
                  <a:pt x="171" y="78"/>
                  <a:pt x="171" y="78"/>
                  <a:pt x="171" y="78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4"/>
                  <a:pt x="170" y="74"/>
                  <a:pt x="170" y="74"/>
                </a:cubicBezTo>
                <a:cubicBezTo>
                  <a:pt x="166" y="75"/>
                  <a:pt x="166" y="75"/>
                  <a:pt x="166" y="75"/>
                </a:cubicBezTo>
                <a:moveTo>
                  <a:pt x="177" y="0"/>
                </a:moveTo>
                <a:cubicBezTo>
                  <a:pt x="170" y="2"/>
                  <a:pt x="163" y="3"/>
                  <a:pt x="155" y="3"/>
                </a:cubicBezTo>
                <a:cubicBezTo>
                  <a:pt x="155" y="3"/>
                  <a:pt x="155" y="3"/>
                  <a:pt x="155" y="3"/>
                </a:cubicBezTo>
                <a:cubicBezTo>
                  <a:pt x="155" y="8"/>
                  <a:pt x="155" y="12"/>
                  <a:pt x="155" y="16"/>
                </a:cubicBezTo>
                <a:cubicBezTo>
                  <a:pt x="156" y="23"/>
                  <a:pt x="156" y="30"/>
                  <a:pt x="156" y="37"/>
                </a:cubicBezTo>
                <a:cubicBezTo>
                  <a:pt x="156" y="39"/>
                  <a:pt x="156" y="40"/>
                  <a:pt x="156" y="41"/>
                </a:cubicBezTo>
                <a:cubicBezTo>
                  <a:pt x="153" y="42"/>
                  <a:pt x="149" y="43"/>
                  <a:pt x="146" y="45"/>
                </a:cubicBezTo>
                <a:cubicBezTo>
                  <a:pt x="145" y="45"/>
                  <a:pt x="145" y="45"/>
                  <a:pt x="145" y="45"/>
                </a:cubicBezTo>
                <a:cubicBezTo>
                  <a:pt x="143" y="45"/>
                  <a:pt x="142" y="46"/>
                  <a:pt x="140" y="47"/>
                </a:cubicBezTo>
                <a:cubicBezTo>
                  <a:pt x="138" y="48"/>
                  <a:pt x="135" y="49"/>
                  <a:pt x="132" y="50"/>
                </a:cubicBezTo>
                <a:cubicBezTo>
                  <a:pt x="125" y="40"/>
                  <a:pt x="118" y="30"/>
                  <a:pt x="111" y="19"/>
                </a:cubicBezTo>
                <a:cubicBezTo>
                  <a:pt x="109" y="21"/>
                  <a:pt x="106" y="22"/>
                  <a:pt x="104" y="23"/>
                </a:cubicBezTo>
                <a:cubicBezTo>
                  <a:pt x="103" y="24"/>
                  <a:pt x="101" y="25"/>
                  <a:pt x="99" y="26"/>
                </a:cubicBezTo>
                <a:cubicBezTo>
                  <a:pt x="97" y="27"/>
                  <a:pt x="95" y="29"/>
                  <a:pt x="92" y="29"/>
                </a:cubicBezTo>
                <a:cubicBezTo>
                  <a:pt x="92" y="30"/>
                  <a:pt x="91" y="30"/>
                  <a:pt x="91" y="30"/>
                </a:cubicBezTo>
                <a:cubicBezTo>
                  <a:pt x="91" y="31"/>
                  <a:pt x="92" y="32"/>
                  <a:pt x="92" y="33"/>
                </a:cubicBezTo>
                <a:cubicBezTo>
                  <a:pt x="93" y="36"/>
                  <a:pt x="95" y="39"/>
                  <a:pt x="96" y="43"/>
                </a:cubicBezTo>
                <a:cubicBezTo>
                  <a:pt x="97" y="45"/>
                  <a:pt x="98" y="47"/>
                  <a:pt x="99" y="50"/>
                </a:cubicBezTo>
                <a:cubicBezTo>
                  <a:pt x="99" y="50"/>
                  <a:pt x="99" y="50"/>
                  <a:pt x="99" y="50"/>
                </a:cubicBezTo>
                <a:cubicBezTo>
                  <a:pt x="101" y="54"/>
                  <a:pt x="102" y="58"/>
                  <a:pt x="104" y="62"/>
                </a:cubicBezTo>
                <a:cubicBezTo>
                  <a:pt x="105" y="63"/>
                  <a:pt x="105" y="64"/>
                  <a:pt x="105" y="65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1" y="68"/>
                  <a:pt x="98" y="71"/>
                  <a:pt x="95" y="73"/>
                </a:cubicBezTo>
                <a:cubicBezTo>
                  <a:pt x="93" y="75"/>
                  <a:pt x="91" y="76"/>
                  <a:pt x="89" y="78"/>
                </a:cubicBezTo>
                <a:cubicBezTo>
                  <a:pt x="88" y="79"/>
                  <a:pt x="87" y="80"/>
                  <a:pt x="86" y="81"/>
                </a:cubicBezTo>
                <a:cubicBezTo>
                  <a:pt x="76" y="74"/>
                  <a:pt x="66" y="68"/>
                  <a:pt x="55" y="60"/>
                </a:cubicBezTo>
                <a:cubicBezTo>
                  <a:pt x="54" y="62"/>
                  <a:pt x="52" y="64"/>
                  <a:pt x="51" y="65"/>
                </a:cubicBezTo>
                <a:cubicBezTo>
                  <a:pt x="49" y="68"/>
                  <a:pt x="47" y="70"/>
                  <a:pt x="45" y="72"/>
                </a:cubicBezTo>
                <a:cubicBezTo>
                  <a:pt x="44" y="73"/>
                  <a:pt x="43" y="74"/>
                  <a:pt x="42" y="75"/>
                </a:cubicBezTo>
                <a:cubicBezTo>
                  <a:pt x="41" y="76"/>
                  <a:pt x="41" y="77"/>
                  <a:pt x="40" y="77"/>
                </a:cubicBezTo>
                <a:cubicBezTo>
                  <a:pt x="41" y="78"/>
                  <a:pt x="41" y="79"/>
                  <a:pt x="42" y="79"/>
                </a:cubicBezTo>
                <a:cubicBezTo>
                  <a:pt x="42" y="80"/>
                  <a:pt x="43" y="80"/>
                  <a:pt x="44" y="81"/>
                </a:cubicBezTo>
                <a:cubicBezTo>
                  <a:pt x="45" y="82"/>
                  <a:pt x="46" y="84"/>
                  <a:pt x="47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53" y="91"/>
                  <a:pt x="58" y="97"/>
                  <a:pt x="64" y="103"/>
                </a:cubicBezTo>
                <a:cubicBezTo>
                  <a:pt x="64" y="104"/>
                  <a:pt x="65" y="104"/>
                  <a:pt x="65" y="105"/>
                </a:cubicBezTo>
                <a:cubicBezTo>
                  <a:pt x="65" y="105"/>
                  <a:pt x="65" y="106"/>
                  <a:pt x="64" y="106"/>
                </a:cubicBezTo>
                <a:cubicBezTo>
                  <a:pt x="60" y="113"/>
                  <a:pt x="56" y="120"/>
                  <a:pt x="52" y="127"/>
                </a:cubicBezTo>
                <a:cubicBezTo>
                  <a:pt x="48" y="126"/>
                  <a:pt x="44" y="125"/>
                  <a:pt x="40" y="124"/>
                </a:cubicBezTo>
                <a:cubicBezTo>
                  <a:pt x="38" y="123"/>
                  <a:pt x="37" y="123"/>
                  <a:pt x="36" y="123"/>
                </a:cubicBezTo>
                <a:cubicBezTo>
                  <a:pt x="29" y="121"/>
                  <a:pt x="23" y="119"/>
                  <a:pt x="17" y="118"/>
                </a:cubicBezTo>
                <a:cubicBezTo>
                  <a:pt x="16" y="120"/>
                  <a:pt x="16" y="122"/>
                  <a:pt x="15" y="124"/>
                </a:cubicBezTo>
                <a:cubicBezTo>
                  <a:pt x="14" y="128"/>
                  <a:pt x="12" y="132"/>
                  <a:pt x="10" y="136"/>
                </a:cubicBezTo>
                <a:cubicBezTo>
                  <a:pt x="10" y="137"/>
                  <a:pt x="9" y="138"/>
                  <a:pt x="9" y="139"/>
                </a:cubicBezTo>
                <a:cubicBezTo>
                  <a:pt x="9" y="139"/>
                  <a:pt x="10" y="140"/>
                  <a:pt x="10" y="140"/>
                </a:cubicBezTo>
                <a:cubicBezTo>
                  <a:pt x="17" y="143"/>
                  <a:pt x="23" y="147"/>
                  <a:pt x="30" y="150"/>
                </a:cubicBezTo>
                <a:cubicBezTo>
                  <a:pt x="32" y="151"/>
                  <a:pt x="33" y="152"/>
                  <a:pt x="34" y="152"/>
                </a:cubicBezTo>
                <a:cubicBezTo>
                  <a:pt x="36" y="153"/>
                  <a:pt x="38" y="154"/>
                  <a:pt x="41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41" y="157"/>
                  <a:pt x="41" y="158"/>
                  <a:pt x="41" y="158"/>
                </a:cubicBezTo>
                <a:cubicBezTo>
                  <a:pt x="39" y="163"/>
                  <a:pt x="38" y="168"/>
                  <a:pt x="37" y="173"/>
                </a:cubicBezTo>
                <a:cubicBezTo>
                  <a:pt x="37" y="176"/>
                  <a:pt x="37" y="179"/>
                  <a:pt x="36" y="182"/>
                </a:cubicBezTo>
                <a:cubicBezTo>
                  <a:pt x="34" y="182"/>
                  <a:pt x="31" y="182"/>
                  <a:pt x="28" y="182"/>
                </a:cubicBezTo>
                <a:cubicBezTo>
                  <a:pt x="27" y="182"/>
                  <a:pt x="25" y="183"/>
                  <a:pt x="24" y="183"/>
                </a:cubicBezTo>
                <a:cubicBezTo>
                  <a:pt x="16" y="183"/>
                  <a:pt x="9" y="184"/>
                  <a:pt x="1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190"/>
                  <a:pt x="1" y="195"/>
                  <a:pt x="1" y="200"/>
                </a:cubicBezTo>
                <a:cubicBezTo>
                  <a:pt x="1" y="201"/>
                  <a:pt x="1" y="202"/>
                  <a:pt x="0" y="204"/>
                </a:cubicBezTo>
                <a:cubicBezTo>
                  <a:pt x="0" y="205"/>
                  <a:pt x="0" y="206"/>
                  <a:pt x="0" y="208"/>
                </a:cubicBezTo>
                <a:cubicBezTo>
                  <a:pt x="1" y="208"/>
                  <a:pt x="1" y="208"/>
                  <a:pt x="1" y="208"/>
                </a:cubicBezTo>
                <a:cubicBezTo>
                  <a:pt x="7" y="209"/>
                  <a:pt x="13" y="209"/>
                  <a:pt x="19" y="210"/>
                </a:cubicBezTo>
                <a:cubicBezTo>
                  <a:pt x="20" y="210"/>
                  <a:pt x="21" y="210"/>
                  <a:pt x="23" y="211"/>
                </a:cubicBezTo>
                <a:cubicBezTo>
                  <a:pt x="27" y="211"/>
                  <a:pt x="32" y="212"/>
                  <a:pt x="36" y="212"/>
                </a:cubicBezTo>
                <a:cubicBezTo>
                  <a:pt x="36" y="213"/>
                  <a:pt x="36" y="214"/>
                  <a:pt x="36" y="215"/>
                </a:cubicBezTo>
                <a:cubicBezTo>
                  <a:pt x="36" y="216"/>
                  <a:pt x="36" y="217"/>
                  <a:pt x="36" y="218"/>
                </a:cubicBezTo>
                <a:cubicBezTo>
                  <a:pt x="37" y="219"/>
                  <a:pt x="37" y="220"/>
                  <a:pt x="37" y="221"/>
                </a:cubicBezTo>
                <a:cubicBezTo>
                  <a:pt x="37" y="221"/>
                  <a:pt x="37" y="222"/>
                  <a:pt x="37" y="222"/>
                </a:cubicBezTo>
                <a:cubicBezTo>
                  <a:pt x="38" y="226"/>
                  <a:pt x="38" y="231"/>
                  <a:pt x="39" y="235"/>
                </a:cubicBezTo>
                <a:cubicBezTo>
                  <a:pt x="40" y="236"/>
                  <a:pt x="40" y="237"/>
                  <a:pt x="40" y="238"/>
                </a:cubicBezTo>
                <a:cubicBezTo>
                  <a:pt x="40" y="239"/>
                  <a:pt x="40" y="239"/>
                  <a:pt x="40" y="239"/>
                </a:cubicBezTo>
                <a:cubicBezTo>
                  <a:pt x="32" y="242"/>
                  <a:pt x="24" y="246"/>
                  <a:pt x="15" y="250"/>
                </a:cubicBezTo>
                <a:cubicBezTo>
                  <a:pt x="14" y="251"/>
                  <a:pt x="12" y="252"/>
                  <a:pt x="10" y="253"/>
                </a:cubicBezTo>
                <a:cubicBezTo>
                  <a:pt x="10" y="253"/>
                  <a:pt x="10" y="253"/>
                  <a:pt x="10" y="253"/>
                </a:cubicBezTo>
                <a:cubicBezTo>
                  <a:pt x="9" y="253"/>
                  <a:pt x="9" y="253"/>
                  <a:pt x="8" y="254"/>
                </a:cubicBezTo>
                <a:cubicBezTo>
                  <a:pt x="8" y="255"/>
                  <a:pt x="9" y="255"/>
                  <a:pt x="9" y="256"/>
                </a:cubicBezTo>
                <a:cubicBezTo>
                  <a:pt x="9" y="257"/>
                  <a:pt x="9" y="257"/>
                  <a:pt x="9" y="257"/>
                </a:cubicBezTo>
                <a:cubicBezTo>
                  <a:pt x="10" y="257"/>
                  <a:pt x="10" y="257"/>
                  <a:pt x="10" y="257"/>
                </a:cubicBezTo>
                <a:cubicBezTo>
                  <a:pt x="11" y="260"/>
                  <a:pt x="12" y="262"/>
                  <a:pt x="12" y="265"/>
                </a:cubicBezTo>
                <a:cubicBezTo>
                  <a:pt x="14" y="268"/>
                  <a:pt x="15" y="272"/>
                  <a:pt x="15" y="275"/>
                </a:cubicBezTo>
                <a:cubicBezTo>
                  <a:pt x="27" y="273"/>
                  <a:pt x="39" y="270"/>
                  <a:pt x="50" y="267"/>
                </a:cubicBezTo>
                <a:cubicBezTo>
                  <a:pt x="51" y="268"/>
                  <a:pt x="51" y="269"/>
                  <a:pt x="52" y="270"/>
                </a:cubicBezTo>
                <a:cubicBezTo>
                  <a:pt x="53" y="273"/>
                  <a:pt x="54" y="275"/>
                  <a:pt x="55" y="277"/>
                </a:cubicBezTo>
                <a:cubicBezTo>
                  <a:pt x="57" y="281"/>
                  <a:pt x="59" y="285"/>
                  <a:pt x="62" y="288"/>
                </a:cubicBezTo>
                <a:cubicBezTo>
                  <a:pt x="62" y="289"/>
                  <a:pt x="63" y="290"/>
                  <a:pt x="63" y="291"/>
                </a:cubicBezTo>
                <a:cubicBezTo>
                  <a:pt x="62" y="292"/>
                  <a:pt x="62" y="292"/>
                  <a:pt x="62" y="292"/>
                </a:cubicBezTo>
                <a:cubicBezTo>
                  <a:pt x="58" y="296"/>
                  <a:pt x="54" y="300"/>
                  <a:pt x="50" y="305"/>
                </a:cubicBezTo>
                <a:cubicBezTo>
                  <a:pt x="48" y="306"/>
                  <a:pt x="47" y="308"/>
                  <a:pt x="45" y="309"/>
                </a:cubicBezTo>
                <a:cubicBezTo>
                  <a:pt x="44" y="310"/>
                  <a:pt x="44" y="310"/>
                  <a:pt x="44" y="310"/>
                </a:cubicBezTo>
                <a:cubicBezTo>
                  <a:pt x="43" y="311"/>
                  <a:pt x="42" y="312"/>
                  <a:pt x="41" y="314"/>
                </a:cubicBezTo>
                <a:cubicBezTo>
                  <a:pt x="40" y="314"/>
                  <a:pt x="39" y="315"/>
                  <a:pt x="39" y="316"/>
                </a:cubicBezTo>
                <a:cubicBezTo>
                  <a:pt x="39" y="316"/>
                  <a:pt x="40" y="317"/>
                  <a:pt x="40" y="317"/>
                </a:cubicBezTo>
                <a:cubicBezTo>
                  <a:pt x="41" y="318"/>
                  <a:pt x="42" y="319"/>
                  <a:pt x="42" y="319"/>
                </a:cubicBezTo>
                <a:cubicBezTo>
                  <a:pt x="44" y="321"/>
                  <a:pt x="45" y="322"/>
                  <a:pt x="46" y="324"/>
                </a:cubicBezTo>
                <a:cubicBezTo>
                  <a:pt x="48" y="327"/>
                  <a:pt x="51" y="330"/>
                  <a:pt x="53" y="333"/>
                </a:cubicBezTo>
                <a:cubicBezTo>
                  <a:pt x="62" y="328"/>
                  <a:pt x="71" y="322"/>
                  <a:pt x="80" y="316"/>
                </a:cubicBezTo>
                <a:cubicBezTo>
                  <a:pt x="81" y="315"/>
                  <a:pt x="82" y="315"/>
                  <a:pt x="83" y="314"/>
                </a:cubicBezTo>
                <a:cubicBezTo>
                  <a:pt x="84" y="315"/>
                  <a:pt x="85" y="316"/>
                  <a:pt x="86" y="317"/>
                </a:cubicBezTo>
                <a:cubicBezTo>
                  <a:pt x="86" y="318"/>
                  <a:pt x="87" y="318"/>
                  <a:pt x="87" y="319"/>
                </a:cubicBezTo>
                <a:cubicBezTo>
                  <a:pt x="89" y="320"/>
                  <a:pt x="90" y="321"/>
                  <a:pt x="91" y="322"/>
                </a:cubicBezTo>
                <a:cubicBezTo>
                  <a:pt x="95" y="325"/>
                  <a:pt x="98" y="328"/>
                  <a:pt x="102" y="331"/>
                </a:cubicBezTo>
                <a:cubicBezTo>
                  <a:pt x="102" y="331"/>
                  <a:pt x="103" y="331"/>
                  <a:pt x="103" y="332"/>
                </a:cubicBezTo>
                <a:cubicBezTo>
                  <a:pt x="103" y="332"/>
                  <a:pt x="103" y="333"/>
                  <a:pt x="102" y="334"/>
                </a:cubicBezTo>
                <a:cubicBezTo>
                  <a:pt x="98" y="342"/>
                  <a:pt x="94" y="351"/>
                  <a:pt x="90" y="360"/>
                </a:cubicBezTo>
                <a:cubicBezTo>
                  <a:pt x="90" y="361"/>
                  <a:pt x="89" y="362"/>
                  <a:pt x="89" y="363"/>
                </a:cubicBezTo>
                <a:cubicBezTo>
                  <a:pt x="89" y="363"/>
                  <a:pt x="89" y="363"/>
                  <a:pt x="89" y="363"/>
                </a:cubicBezTo>
                <a:cubicBezTo>
                  <a:pt x="89" y="364"/>
                  <a:pt x="90" y="364"/>
                  <a:pt x="90" y="364"/>
                </a:cubicBezTo>
                <a:cubicBezTo>
                  <a:pt x="97" y="367"/>
                  <a:pt x="103" y="371"/>
                  <a:pt x="108" y="375"/>
                </a:cubicBezTo>
                <a:cubicBezTo>
                  <a:pt x="110" y="373"/>
                  <a:pt x="112" y="370"/>
                  <a:pt x="114" y="368"/>
                </a:cubicBezTo>
                <a:cubicBezTo>
                  <a:pt x="118" y="362"/>
                  <a:pt x="122" y="357"/>
                  <a:pt x="126" y="352"/>
                </a:cubicBezTo>
                <a:cubicBezTo>
                  <a:pt x="127" y="350"/>
                  <a:pt x="128" y="349"/>
                  <a:pt x="130" y="347"/>
                </a:cubicBezTo>
                <a:cubicBezTo>
                  <a:pt x="130" y="347"/>
                  <a:pt x="131" y="348"/>
                  <a:pt x="131" y="348"/>
                </a:cubicBezTo>
                <a:cubicBezTo>
                  <a:pt x="139" y="351"/>
                  <a:pt x="147" y="354"/>
                  <a:pt x="155" y="356"/>
                </a:cubicBezTo>
                <a:cubicBezTo>
                  <a:pt x="155" y="356"/>
                  <a:pt x="155" y="356"/>
                  <a:pt x="155" y="356"/>
                </a:cubicBezTo>
                <a:cubicBezTo>
                  <a:pt x="155" y="357"/>
                  <a:pt x="155" y="358"/>
                  <a:pt x="155" y="359"/>
                </a:cubicBezTo>
                <a:cubicBezTo>
                  <a:pt x="154" y="365"/>
                  <a:pt x="154" y="370"/>
                  <a:pt x="153" y="375"/>
                </a:cubicBezTo>
                <a:cubicBezTo>
                  <a:pt x="153" y="379"/>
                  <a:pt x="153" y="383"/>
                  <a:pt x="152" y="387"/>
                </a:cubicBezTo>
                <a:cubicBezTo>
                  <a:pt x="152" y="388"/>
                  <a:pt x="152" y="390"/>
                  <a:pt x="152" y="391"/>
                </a:cubicBezTo>
                <a:cubicBezTo>
                  <a:pt x="153" y="391"/>
                  <a:pt x="153" y="391"/>
                  <a:pt x="153" y="391"/>
                </a:cubicBezTo>
                <a:cubicBezTo>
                  <a:pt x="156" y="392"/>
                  <a:pt x="160" y="392"/>
                  <a:pt x="163" y="393"/>
                </a:cubicBezTo>
                <a:cubicBezTo>
                  <a:pt x="164" y="393"/>
                  <a:pt x="166" y="393"/>
                  <a:pt x="167" y="394"/>
                </a:cubicBezTo>
                <a:cubicBezTo>
                  <a:pt x="170" y="394"/>
                  <a:pt x="172" y="395"/>
                  <a:pt x="174" y="396"/>
                </a:cubicBezTo>
                <a:cubicBezTo>
                  <a:pt x="176" y="390"/>
                  <a:pt x="178" y="385"/>
                  <a:pt x="179" y="380"/>
                </a:cubicBezTo>
                <a:cubicBezTo>
                  <a:pt x="181" y="374"/>
                  <a:pt x="183" y="368"/>
                  <a:pt x="185" y="362"/>
                </a:cubicBezTo>
                <a:cubicBezTo>
                  <a:pt x="190" y="362"/>
                  <a:pt x="194" y="363"/>
                  <a:pt x="199" y="363"/>
                </a:cubicBezTo>
                <a:cubicBezTo>
                  <a:pt x="203" y="363"/>
                  <a:pt x="208" y="362"/>
                  <a:pt x="212" y="362"/>
                </a:cubicBezTo>
                <a:cubicBezTo>
                  <a:pt x="212" y="363"/>
                  <a:pt x="213" y="365"/>
                  <a:pt x="213" y="366"/>
                </a:cubicBezTo>
                <a:cubicBezTo>
                  <a:pt x="214" y="369"/>
                  <a:pt x="215" y="373"/>
                  <a:pt x="216" y="376"/>
                </a:cubicBezTo>
                <a:cubicBezTo>
                  <a:pt x="217" y="380"/>
                  <a:pt x="218" y="384"/>
                  <a:pt x="219" y="388"/>
                </a:cubicBezTo>
                <a:cubicBezTo>
                  <a:pt x="220" y="390"/>
                  <a:pt x="220" y="393"/>
                  <a:pt x="221" y="396"/>
                </a:cubicBezTo>
                <a:cubicBezTo>
                  <a:pt x="227" y="394"/>
                  <a:pt x="234" y="393"/>
                  <a:pt x="241" y="392"/>
                </a:cubicBezTo>
                <a:cubicBezTo>
                  <a:pt x="242" y="392"/>
                  <a:pt x="243" y="392"/>
                  <a:pt x="244" y="392"/>
                </a:cubicBezTo>
                <a:cubicBezTo>
                  <a:pt x="243" y="391"/>
                  <a:pt x="243" y="389"/>
                  <a:pt x="243" y="388"/>
                </a:cubicBezTo>
                <a:cubicBezTo>
                  <a:pt x="243" y="378"/>
                  <a:pt x="242" y="367"/>
                  <a:pt x="242" y="357"/>
                </a:cubicBezTo>
                <a:cubicBezTo>
                  <a:pt x="242" y="357"/>
                  <a:pt x="242" y="357"/>
                  <a:pt x="242" y="357"/>
                </a:cubicBezTo>
                <a:cubicBezTo>
                  <a:pt x="246" y="356"/>
                  <a:pt x="249" y="355"/>
                  <a:pt x="252" y="354"/>
                </a:cubicBezTo>
                <a:cubicBezTo>
                  <a:pt x="254" y="353"/>
                  <a:pt x="257" y="352"/>
                  <a:pt x="259" y="351"/>
                </a:cubicBezTo>
                <a:cubicBezTo>
                  <a:pt x="260" y="351"/>
                  <a:pt x="260" y="350"/>
                  <a:pt x="261" y="350"/>
                </a:cubicBezTo>
                <a:cubicBezTo>
                  <a:pt x="263" y="349"/>
                  <a:pt x="264" y="349"/>
                  <a:pt x="266" y="348"/>
                </a:cubicBezTo>
                <a:cubicBezTo>
                  <a:pt x="266" y="348"/>
                  <a:pt x="267" y="348"/>
                  <a:pt x="267" y="348"/>
                </a:cubicBezTo>
                <a:cubicBezTo>
                  <a:pt x="268" y="349"/>
                  <a:pt x="270" y="351"/>
                  <a:pt x="271" y="353"/>
                </a:cubicBezTo>
                <a:cubicBezTo>
                  <a:pt x="276" y="361"/>
                  <a:pt x="282" y="368"/>
                  <a:pt x="287" y="376"/>
                </a:cubicBezTo>
                <a:cubicBezTo>
                  <a:pt x="292" y="373"/>
                  <a:pt x="297" y="370"/>
                  <a:pt x="303" y="367"/>
                </a:cubicBezTo>
                <a:cubicBezTo>
                  <a:pt x="304" y="367"/>
                  <a:pt x="305" y="366"/>
                  <a:pt x="307" y="365"/>
                </a:cubicBezTo>
                <a:cubicBezTo>
                  <a:pt x="307" y="365"/>
                  <a:pt x="307" y="365"/>
                  <a:pt x="307" y="365"/>
                </a:cubicBezTo>
                <a:cubicBezTo>
                  <a:pt x="307" y="364"/>
                  <a:pt x="306" y="363"/>
                  <a:pt x="306" y="362"/>
                </a:cubicBezTo>
                <a:cubicBezTo>
                  <a:pt x="306" y="361"/>
                  <a:pt x="305" y="360"/>
                  <a:pt x="305" y="360"/>
                </a:cubicBezTo>
                <a:cubicBezTo>
                  <a:pt x="305" y="359"/>
                  <a:pt x="305" y="359"/>
                  <a:pt x="304" y="358"/>
                </a:cubicBezTo>
                <a:cubicBezTo>
                  <a:pt x="301" y="350"/>
                  <a:pt x="298" y="343"/>
                  <a:pt x="295" y="335"/>
                </a:cubicBezTo>
                <a:cubicBezTo>
                  <a:pt x="294" y="334"/>
                  <a:pt x="294" y="333"/>
                  <a:pt x="294" y="332"/>
                </a:cubicBezTo>
                <a:cubicBezTo>
                  <a:pt x="294" y="332"/>
                  <a:pt x="295" y="331"/>
                  <a:pt x="295" y="331"/>
                </a:cubicBezTo>
                <a:cubicBezTo>
                  <a:pt x="301" y="327"/>
                  <a:pt x="307" y="322"/>
                  <a:pt x="313" y="316"/>
                </a:cubicBezTo>
                <a:cubicBezTo>
                  <a:pt x="313" y="316"/>
                  <a:pt x="313" y="316"/>
                  <a:pt x="313" y="316"/>
                </a:cubicBezTo>
                <a:cubicBezTo>
                  <a:pt x="313" y="316"/>
                  <a:pt x="314" y="315"/>
                  <a:pt x="314" y="315"/>
                </a:cubicBezTo>
                <a:cubicBezTo>
                  <a:pt x="315" y="316"/>
                  <a:pt x="316" y="316"/>
                  <a:pt x="317" y="317"/>
                </a:cubicBezTo>
                <a:cubicBezTo>
                  <a:pt x="317" y="317"/>
                  <a:pt x="317" y="317"/>
                  <a:pt x="317" y="317"/>
                </a:cubicBezTo>
                <a:cubicBezTo>
                  <a:pt x="326" y="323"/>
                  <a:pt x="334" y="329"/>
                  <a:pt x="343" y="335"/>
                </a:cubicBezTo>
                <a:cubicBezTo>
                  <a:pt x="346" y="331"/>
                  <a:pt x="349" y="328"/>
                  <a:pt x="352" y="324"/>
                </a:cubicBezTo>
                <a:cubicBezTo>
                  <a:pt x="354" y="322"/>
                  <a:pt x="355" y="321"/>
                  <a:pt x="357" y="319"/>
                </a:cubicBezTo>
                <a:cubicBezTo>
                  <a:pt x="357" y="319"/>
                  <a:pt x="357" y="319"/>
                  <a:pt x="357" y="319"/>
                </a:cubicBezTo>
                <a:cubicBezTo>
                  <a:pt x="357" y="319"/>
                  <a:pt x="358" y="318"/>
                  <a:pt x="358" y="318"/>
                </a:cubicBezTo>
                <a:cubicBezTo>
                  <a:pt x="357" y="317"/>
                  <a:pt x="357" y="317"/>
                  <a:pt x="357" y="317"/>
                </a:cubicBezTo>
                <a:cubicBezTo>
                  <a:pt x="357" y="317"/>
                  <a:pt x="357" y="316"/>
                  <a:pt x="356" y="316"/>
                </a:cubicBezTo>
                <a:cubicBezTo>
                  <a:pt x="349" y="308"/>
                  <a:pt x="342" y="301"/>
                  <a:pt x="335" y="293"/>
                </a:cubicBezTo>
                <a:cubicBezTo>
                  <a:pt x="335" y="293"/>
                  <a:pt x="334" y="292"/>
                  <a:pt x="334" y="291"/>
                </a:cubicBezTo>
                <a:cubicBezTo>
                  <a:pt x="334" y="291"/>
                  <a:pt x="335" y="290"/>
                  <a:pt x="335" y="289"/>
                </a:cubicBezTo>
                <a:cubicBezTo>
                  <a:pt x="338" y="285"/>
                  <a:pt x="340" y="281"/>
                  <a:pt x="342" y="277"/>
                </a:cubicBezTo>
                <a:cubicBezTo>
                  <a:pt x="344" y="274"/>
                  <a:pt x="345" y="271"/>
                  <a:pt x="347" y="268"/>
                </a:cubicBezTo>
                <a:cubicBezTo>
                  <a:pt x="353" y="270"/>
                  <a:pt x="359" y="272"/>
                  <a:pt x="366" y="274"/>
                </a:cubicBezTo>
                <a:cubicBezTo>
                  <a:pt x="367" y="274"/>
                  <a:pt x="369" y="274"/>
                  <a:pt x="370" y="275"/>
                </a:cubicBezTo>
                <a:cubicBezTo>
                  <a:pt x="374" y="276"/>
                  <a:pt x="378" y="277"/>
                  <a:pt x="381" y="278"/>
                </a:cubicBezTo>
                <a:cubicBezTo>
                  <a:pt x="383" y="271"/>
                  <a:pt x="386" y="265"/>
                  <a:pt x="389" y="259"/>
                </a:cubicBezTo>
                <a:cubicBezTo>
                  <a:pt x="389" y="258"/>
                  <a:pt x="389" y="257"/>
                  <a:pt x="390" y="256"/>
                </a:cubicBezTo>
                <a:cubicBezTo>
                  <a:pt x="389" y="256"/>
                  <a:pt x="389" y="256"/>
                  <a:pt x="388" y="256"/>
                </a:cubicBezTo>
                <a:cubicBezTo>
                  <a:pt x="384" y="253"/>
                  <a:pt x="380" y="251"/>
                  <a:pt x="375" y="249"/>
                </a:cubicBezTo>
                <a:cubicBezTo>
                  <a:pt x="374" y="248"/>
                  <a:pt x="372" y="247"/>
                  <a:pt x="371" y="247"/>
                </a:cubicBezTo>
                <a:cubicBezTo>
                  <a:pt x="367" y="245"/>
                  <a:pt x="362" y="242"/>
                  <a:pt x="358" y="240"/>
                </a:cubicBezTo>
                <a:cubicBezTo>
                  <a:pt x="357" y="240"/>
                  <a:pt x="357" y="240"/>
                  <a:pt x="357" y="240"/>
                </a:cubicBezTo>
                <a:cubicBezTo>
                  <a:pt x="357" y="238"/>
                  <a:pt x="358" y="237"/>
                  <a:pt x="358" y="236"/>
                </a:cubicBezTo>
                <a:cubicBezTo>
                  <a:pt x="358" y="235"/>
                  <a:pt x="358" y="235"/>
                  <a:pt x="358" y="235"/>
                </a:cubicBezTo>
                <a:cubicBezTo>
                  <a:pt x="360" y="228"/>
                  <a:pt x="361" y="221"/>
                  <a:pt x="361" y="214"/>
                </a:cubicBezTo>
                <a:cubicBezTo>
                  <a:pt x="367" y="213"/>
                  <a:pt x="372" y="213"/>
                  <a:pt x="378" y="212"/>
                </a:cubicBezTo>
                <a:cubicBezTo>
                  <a:pt x="379" y="212"/>
                  <a:pt x="381" y="212"/>
                  <a:pt x="382" y="212"/>
                </a:cubicBezTo>
                <a:cubicBezTo>
                  <a:pt x="387" y="211"/>
                  <a:pt x="392" y="211"/>
                  <a:pt x="398" y="210"/>
                </a:cubicBezTo>
                <a:cubicBezTo>
                  <a:pt x="398" y="209"/>
                  <a:pt x="398" y="208"/>
                  <a:pt x="398" y="206"/>
                </a:cubicBezTo>
                <a:cubicBezTo>
                  <a:pt x="397" y="204"/>
                  <a:pt x="397" y="201"/>
                  <a:pt x="397" y="198"/>
                </a:cubicBezTo>
                <a:cubicBezTo>
                  <a:pt x="397" y="196"/>
                  <a:pt x="398" y="193"/>
                  <a:pt x="398" y="191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398" y="190"/>
                  <a:pt x="398" y="189"/>
                  <a:pt x="398" y="188"/>
                </a:cubicBezTo>
                <a:cubicBezTo>
                  <a:pt x="398" y="188"/>
                  <a:pt x="398" y="188"/>
                  <a:pt x="398" y="188"/>
                </a:cubicBezTo>
                <a:cubicBezTo>
                  <a:pt x="394" y="187"/>
                  <a:pt x="391" y="187"/>
                  <a:pt x="387" y="186"/>
                </a:cubicBezTo>
                <a:cubicBezTo>
                  <a:pt x="386" y="186"/>
                  <a:pt x="384" y="186"/>
                  <a:pt x="383" y="186"/>
                </a:cubicBezTo>
                <a:cubicBezTo>
                  <a:pt x="376" y="185"/>
                  <a:pt x="369" y="184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2"/>
                  <a:pt x="361" y="180"/>
                  <a:pt x="361" y="179"/>
                </a:cubicBezTo>
                <a:cubicBezTo>
                  <a:pt x="360" y="173"/>
                  <a:pt x="359" y="167"/>
                  <a:pt x="357" y="160"/>
                </a:cubicBezTo>
                <a:cubicBezTo>
                  <a:pt x="357" y="160"/>
                  <a:pt x="357" y="158"/>
                  <a:pt x="357" y="158"/>
                </a:cubicBezTo>
                <a:cubicBezTo>
                  <a:pt x="357" y="157"/>
                  <a:pt x="358" y="157"/>
                  <a:pt x="358" y="157"/>
                </a:cubicBezTo>
                <a:cubicBezTo>
                  <a:pt x="364" y="154"/>
                  <a:pt x="369" y="151"/>
                  <a:pt x="375" y="149"/>
                </a:cubicBezTo>
                <a:cubicBezTo>
                  <a:pt x="380" y="147"/>
                  <a:pt x="385" y="144"/>
                  <a:pt x="389" y="142"/>
                </a:cubicBezTo>
                <a:cubicBezTo>
                  <a:pt x="390" y="142"/>
                  <a:pt x="390" y="142"/>
                  <a:pt x="390" y="142"/>
                </a:cubicBezTo>
                <a:cubicBezTo>
                  <a:pt x="390" y="141"/>
                  <a:pt x="389" y="140"/>
                  <a:pt x="389" y="138"/>
                </a:cubicBezTo>
                <a:cubicBezTo>
                  <a:pt x="386" y="133"/>
                  <a:pt x="384" y="126"/>
                  <a:pt x="383" y="120"/>
                </a:cubicBezTo>
                <a:cubicBezTo>
                  <a:pt x="373" y="122"/>
                  <a:pt x="364" y="124"/>
                  <a:pt x="354" y="127"/>
                </a:cubicBezTo>
                <a:cubicBezTo>
                  <a:pt x="352" y="127"/>
                  <a:pt x="351" y="127"/>
                  <a:pt x="349" y="128"/>
                </a:cubicBezTo>
                <a:cubicBezTo>
                  <a:pt x="348" y="128"/>
                  <a:pt x="347" y="128"/>
                  <a:pt x="346" y="128"/>
                </a:cubicBezTo>
                <a:cubicBezTo>
                  <a:pt x="343" y="121"/>
                  <a:pt x="339" y="115"/>
                  <a:pt x="335" y="108"/>
                </a:cubicBezTo>
                <a:cubicBezTo>
                  <a:pt x="334" y="108"/>
                  <a:pt x="334" y="107"/>
                  <a:pt x="333" y="106"/>
                </a:cubicBezTo>
                <a:cubicBezTo>
                  <a:pt x="334" y="106"/>
                  <a:pt x="334" y="105"/>
                  <a:pt x="335" y="105"/>
                </a:cubicBezTo>
                <a:cubicBezTo>
                  <a:pt x="337" y="102"/>
                  <a:pt x="340" y="100"/>
                  <a:pt x="342" y="97"/>
                </a:cubicBezTo>
                <a:cubicBezTo>
                  <a:pt x="347" y="92"/>
                  <a:pt x="353" y="87"/>
                  <a:pt x="358" y="81"/>
                </a:cubicBezTo>
                <a:cubicBezTo>
                  <a:pt x="358" y="81"/>
                  <a:pt x="358" y="81"/>
                  <a:pt x="358" y="81"/>
                </a:cubicBezTo>
                <a:cubicBezTo>
                  <a:pt x="359" y="81"/>
                  <a:pt x="359" y="80"/>
                  <a:pt x="360" y="80"/>
                </a:cubicBezTo>
                <a:cubicBezTo>
                  <a:pt x="359" y="79"/>
                  <a:pt x="359" y="79"/>
                  <a:pt x="359" y="79"/>
                </a:cubicBezTo>
                <a:cubicBezTo>
                  <a:pt x="358" y="78"/>
                  <a:pt x="358" y="78"/>
                  <a:pt x="358" y="78"/>
                </a:cubicBezTo>
                <a:cubicBezTo>
                  <a:pt x="353" y="73"/>
                  <a:pt x="349" y="68"/>
                  <a:pt x="345" y="62"/>
                </a:cubicBezTo>
                <a:cubicBezTo>
                  <a:pt x="336" y="68"/>
                  <a:pt x="327" y="74"/>
                  <a:pt x="318" y="79"/>
                </a:cubicBezTo>
                <a:cubicBezTo>
                  <a:pt x="316" y="80"/>
                  <a:pt x="315" y="81"/>
                  <a:pt x="313" y="82"/>
                </a:cubicBezTo>
                <a:cubicBezTo>
                  <a:pt x="313" y="82"/>
                  <a:pt x="313" y="82"/>
                  <a:pt x="313" y="82"/>
                </a:cubicBezTo>
                <a:cubicBezTo>
                  <a:pt x="307" y="77"/>
                  <a:pt x="301" y="72"/>
                  <a:pt x="295" y="67"/>
                </a:cubicBezTo>
                <a:cubicBezTo>
                  <a:pt x="295" y="67"/>
                  <a:pt x="294" y="67"/>
                  <a:pt x="294" y="66"/>
                </a:cubicBezTo>
                <a:cubicBezTo>
                  <a:pt x="294" y="65"/>
                  <a:pt x="295" y="64"/>
                  <a:pt x="295" y="63"/>
                </a:cubicBezTo>
                <a:cubicBezTo>
                  <a:pt x="298" y="57"/>
                  <a:pt x="301" y="51"/>
                  <a:pt x="304" y="45"/>
                </a:cubicBezTo>
                <a:cubicBezTo>
                  <a:pt x="305" y="41"/>
                  <a:pt x="307" y="38"/>
                  <a:pt x="308" y="34"/>
                </a:cubicBezTo>
                <a:cubicBezTo>
                  <a:pt x="309" y="34"/>
                  <a:pt x="309" y="33"/>
                  <a:pt x="309" y="32"/>
                </a:cubicBezTo>
                <a:cubicBezTo>
                  <a:pt x="309" y="32"/>
                  <a:pt x="309" y="32"/>
                  <a:pt x="308" y="31"/>
                </a:cubicBezTo>
                <a:cubicBezTo>
                  <a:pt x="302" y="28"/>
                  <a:pt x="296" y="25"/>
                  <a:pt x="290" y="20"/>
                </a:cubicBezTo>
                <a:cubicBezTo>
                  <a:pt x="288" y="23"/>
                  <a:pt x="285" y="26"/>
                  <a:pt x="283" y="30"/>
                </a:cubicBezTo>
                <a:cubicBezTo>
                  <a:pt x="281" y="32"/>
                  <a:pt x="279" y="35"/>
                  <a:pt x="277" y="37"/>
                </a:cubicBezTo>
                <a:cubicBezTo>
                  <a:pt x="276" y="38"/>
                  <a:pt x="276" y="39"/>
                  <a:pt x="275" y="39"/>
                </a:cubicBezTo>
                <a:cubicBezTo>
                  <a:pt x="272" y="43"/>
                  <a:pt x="270" y="47"/>
                  <a:pt x="267" y="51"/>
                </a:cubicBezTo>
                <a:cubicBezTo>
                  <a:pt x="259" y="47"/>
                  <a:pt x="252" y="44"/>
                  <a:pt x="244" y="42"/>
                </a:cubicBezTo>
                <a:cubicBezTo>
                  <a:pt x="243" y="42"/>
                  <a:pt x="243" y="42"/>
                  <a:pt x="243" y="42"/>
                </a:cubicBezTo>
                <a:cubicBezTo>
                  <a:pt x="243" y="40"/>
                  <a:pt x="243" y="39"/>
                  <a:pt x="243" y="38"/>
                </a:cubicBezTo>
                <a:cubicBezTo>
                  <a:pt x="244" y="36"/>
                  <a:pt x="244" y="35"/>
                  <a:pt x="244" y="33"/>
                </a:cubicBezTo>
                <a:cubicBezTo>
                  <a:pt x="244" y="25"/>
                  <a:pt x="245" y="16"/>
                  <a:pt x="246" y="7"/>
                </a:cubicBezTo>
                <a:cubicBezTo>
                  <a:pt x="246" y="6"/>
                  <a:pt x="246" y="5"/>
                  <a:pt x="246" y="4"/>
                </a:cubicBezTo>
                <a:cubicBezTo>
                  <a:pt x="246" y="4"/>
                  <a:pt x="246" y="4"/>
                  <a:pt x="246" y="4"/>
                </a:cubicBezTo>
                <a:cubicBezTo>
                  <a:pt x="245" y="4"/>
                  <a:pt x="244" y="4"/>
                  <a:pt x="243" y="4"/>
                </a:cubicBezTo>
                <a:cubicBezTo>
                  <a:pt x="241" y="4"/>
                  <a:pt x="240" y="4"/>
                  <a:pt x="238" y="3"/>
                </a:cubicBezTo>
                <a:cubicBezTo>
                  <a:pt x="234" y="2"/>
                  <a:pt x="229" y="1"/>
                  <a:pt x="224" y="0"/>
                </a:cubicBezTo>
                <a:cubicBezTo>
                  <a:pt x="221" y="9"/>
                  <a:pt x="218" y="18"/>
                  <a:pt x="215" y="28"/>
                </a:cubicBezTo>
                <a:cubicBezTo>
                  <a:pt x="214" y="31"/>
                  <a:pt x="213" y="33"/>
                  <a:pt x="212" y="36"/>
                </a:cubicBezTo>
                <a:cubicBezTo>
                  <a:pt x="208" y="36"/>
                  <a:pt x="203" y="36"/>
                  <a:pt x="198" y="36"/>
                </a:cubicBezTo>
                <a:cubicBezTo>
                  <a:pt x="196" y="36"/>
                  <a:pt x="194" y="36"/>
                  <a:pt x="192" y="36"/>
                </a:cubicBezTo>
                <a:cubicBezTo>
                  <a:pt x="190" y="36"/>
                  <a:pt x="189" y="36"/>
                  <a:pt x="187" y="36"/>
                </a:cubicBezTo>
                <a:cubicBezTo>
                  <a:pt x="187" y="36"/>
                  <a:pt x="187" y="36"/>
                  <a:pt x="187" y="36"/>
                </a:cubicBezTo>
                <a:cubicBezTo>
                  <a:pt x="186" y="31"/>
                  <a:pt x="184" y="26"/>
                  <a:pt x="183" y="21"/>
                </a:cubicBezTo>
                <a:cubicBezTo>
                  <a:pt x="181" y="14"/>
                  <a:pt x="179" y="7"/>
                  <a:pt x="17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8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4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6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50"/>
                            </p:stCondLst>
                            <p:childTnLst>
                              <p:par>
                                <p:cTn id="3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5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3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5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"/>
                            </p:stCondLst>
                            <p:childTnLst>
                              <p:par>
                                <p:cTn id="5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1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6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150"/>
                            </p:stCondLst>
                            <p:childTnLst>
                              <p:par>
                                <p:cTn id="7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59" grpId="0"/>
      <p:bldP spid="6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 rot="5400000">
            <a:off x="1072364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3286942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5501488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KSO_Shape"/>
          <p:cNvSpPr>
            <a:spLocks/>
          </p:cNvSpPr>
          <p:nvPr/>
        </p:nvSpPr>
        <p:spPr bwMode="auto">
          <a:xfrm>
            <a:off x="409387" y="1352101"/>
            <a:ext cx="1455783" cy="1475456"/>
          </a:xfrm>
          <a:custGeom>
            <a:avLst/>
            <a:gdLst>
              <a:gd name="T0" fmla="*/ 2147483646 w 284"/>
              <a:gd name="T1" fmla="*/ 2147483646 h 288"/>
              <a:gd name="T2" fmla="*/ 2147483646 w 284"/>
              <a:gd name="T3" fmla="*/ 2147483646 h 288"/>
              <a:gd name="T4" fmla="*/ 2147483646 w 284"/>
              <a:gd name="T5" fmla="*/ 2147483646 h 288"/>
              <a:gd name="T6" fmla="*/ 2147483646 w 284"/>
              <a:gd name="T7" fmla="*/ 2147483646 h 288"/>
              <a:gd name="T8" fmla="*/ 2147483646 w 284"/>
              <a:gd name="T9" fmla="*/ 2147483646 h 288"/>
              <a:gd name="T10" fmla="*/ 2147483646 w 284"/>
              <a:gd name="T11" fmla="*/ 2147483646 h 288"/>
              <a:gd name="T12" fmla="*/ 2147483646 w 284"/>
              <a:gd name="T13" fmla="*/ 2147483646 h 288"/>
              <a:gd name="T14" fmla="*/ 2147483646 w 284"/>
              <a:gd name="T15" fmla="*/ 2147483646 h 288"/>
              <a:gd name="T16" fmla="*/ 2147483646 w 284"/>
              <a:gd name="T17" fmla="*/ 2147483646 h 288"/>
              <a:gd name="T18" fmla="*/ 2147483646 w 284"/>
              <a:gd name="T19" fmla="*/ 2147483646 h 288"/>
              <a:gd name="T20" fmla="*/ 2147483646 w 284"/>
              <a:gd name="T21" fmla="*/ 2147483646 h 288"/>
              <a:gd name="T22" fmla="*/ 2147483646 w 284"/>
              <a:gd name="T23" fmla="*/ 2147483646 h 288"/>
              <a:gd name="T24" fmla="*/ 2147483646 w 284"/>
              <a:gd name="T25" fmla="*/ 2147483646 h 288"/>
              <a:gd name="T26" fmla="*/ 2147483646 w 284"/>
              <a:gd name="T27" fmla="*/ 2147483646 h 288"/>
              <a:gd name="T28" fmla="*/ 2147483646 w 284"/>
              <a:gd name="T29" fmla="*/ 2147483646 h 288"/>
              <a:gd name="T30" fmla="*/ 2147483646 w 284"/>
              <a:gd name="T31" fmla="*/ 2147483646 h 288"/>
              <a:gd name="T32" fmla="*/ 2147483646 w 284"/>
              <a:gd name="T33" fmla="*/ 2147483646 h 288"/>
              <a:gd name="T34" fmla="*/ 2147483646 w 284"/>
              <a:gd name="T35" fmla="*/ 2147483646 h 288"/>
              <a:gd name="T36" fmla="*/ 2147483646 w 284"/>
              <a:gd name="T37" fmla="*/ 2147483646 h 288"/>
              <a:gd name="T38" fmla="*/ 2147483646 w 284"/>
              <a:gd name="T39" fmla="*/ 2147483646 h 288"/>
              <a:gd name="T40" fmla="*/ 2147483646 w 284"/>
              <a:gd name="T41" fmla="*/ 2147483646 h 288"/>
              <a:gd name="T42" fmla="*/ 2147483646 w 284"/>
              <a:gd name="T43" fmla="*/ 2147483646 h 288"/>
              <a:gd name="T44" fmla="*/ 2147483646 w 284"/>
              <a:gd name="T45" fmla="*/ 2147483646 h 288"/>
              <a:gd name="T46" fmla="*/ 2147483646 w 284"/>
              <a:gd name="T47" fmla="*/ 2147483646 h 288"/>
              <a:gd name="T48" fmla="*/ 2147483646 w 284"/>
              <a:gd name="T49" fmla="*/ 2147483646 h 288"/>
              <a:gd name="T50" fmla="*/ 2147483646 w 284"/>
              <a:gd name="T51" fmla="*/ 2147483646 h 288"/>
              <a:gd name="T52" fmla="*/ 2147483646 w 284"/>
              <a:gd name="T53" fmla="*/ 2147483646 h 288"/>
              <a:gd name="T54" fmla="*/ 2147483646 w 284"/>
              <a:gd name="T55" fmla="*/ 2147483646 h 288"/>
              <a:gd name="T56" fmla="*/ 2147483646 w 284"/>
              <a:gd name="T57" fmla="*/ 2147483646 h 288"/>
              <a:gd name="T58" fmla="*/ 2147483646 w 284"/>
              <a:gd name="T59" fmla="*/ 2147483646 h 288"/>
              <a:gd name="T60" fmla="*/ 2147483646 w 284"/>
              <a:gd name="T61" fmla="*/ 2147483646 h 288"/>
              <a:gd name="T62" fmla="*/ 2147483646 w 284"/>
              <a:gd name="T63" fmla="*/ 2147483646 h 288"/>
              <a:gd name="T64" fmla="*/ 2147483646 w 284"/>
              <a:gd name="T65" fmla="*/ 2147483646 h 288"/>
              <a:gd name="T66" fmla="*/ 2147483646 w 284"/>
              <a:gd name="T67" fmla="*/ 2147483646 h 288"/>
              <a:gd name="T68" fmla="*/ 2147483646 w 284"/>
              <a:gd name="T69" fmla="*/ 2147483646 h 288"/>
              <a:gd name="T70" fmla="*/ 2147483646 w 284"/>
              <a:gd name="T71" fmla="*/ 2147483646 h 288"/>
              <a:gd name="T72" fmla="*/ 2147483646 w 284"/>
              <a:gd name="T73" fmla="*/ 2147483646 h 288"/>
              <a:gd name="T74" fmla="*/ 2147483646 w 284"/>
              <a:gd name="T75" fmla="*/ 2147483646 h 288"/>
              <a:gd name="T76" fmla="*/ 2147483646 w 284"/>
              <a:gd name="T77" fmla="*/ 2147483646 h 288"/>
              <a:gd name="T78" fmla="*/ 2147483646 w 284"/>
              <a:gd name="T79" fmla="*/ 2147483646 h 288"/>
              <a:gd name="T80" fmla="*/ 2147483646 w 284"/>
              <a:gd name="T81" fmla="*/ 2147483646 h 288"/>
              <a:gd name="T82" fmla="*/ 2147483646 w 284"/>
              <a:gd name="T83" fmla="*/ 2147483646 h 288"/>
              <a:gd name="T84" fmla="*/ 2147483646 w 284"/>
              <a:gd name="T85" fmla="*/ 2147483646 h 288"/>
              <a:gd name="T86" fmla="*/ 2147483646 w 284"/>
              <a:gd name="T87" fmla="*/ 2147483646 h 288"/>
              <a:gd name="T88" fmla="*/ 2147483646 w 284"/>
              <a:gd name="T89" fmla="*/ 2147483646 h 288"/>
              <a:gd name="T90" fmla="*/ 2147483646 w 284"/>
              <a:gd name="T91" fmla="*/ 2147483646 h 288"/>
              <a:gd name="T92" fmla="*/ 2147483646 w 284"/>
              <a:gd name="T93" fmla="*/ 2147483646 h 288"/>
              <a:gd name="T94" fmla="*/ 2147483646 w 284"/>
              <a:gd name="T95" fmla="*/ 2147483646 h 288"/>
              <a:gd name="T96" fmla="*/ 2147483646 w 284"/>
              <a:gd name="T97" fmla="*/ 2147483646 h 288"/>
              <a:gd name="T98" fmla="*/ 2147483646 w 284"/>
              <a:gd name="T99" fmla="*/ 2147483646 h 288"/>
              <a:gd name="T100" fmla="*/ 2147483646 w 284"/>
              <a:gd name="T101" fmla="*/ 2147483646 h 288"/>
              <a:gd name="T102" fmla="*/ 2147483646 w 284"/>
              <a:gd name="T103" fmla="*/ 2147483646 h 2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68" y="260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4" y="210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4" name="KSO_Shape"/>
          <p:cNvSpPr>
            <a:spLocks/>
          </p:cNvSpPr>
          <p:nvPr/>
        </p:nvSpPr>
        <p:spPr bwMode="auto">
          <a:xfrm>
            <a:off x="2683760" y="1603865"/>
            <a:ext cx="1585778" cy="1223692"/>
          </a:xfrm>
          <a:custGeom>
            <a:avLst/>
            <a:gdLst>
              <a:gd name="T0" fmla="*/ 2147483646 w 378"/>
              <a:gd name="T1" fmla="*/ 2147483646 h 292"/>
              <a:gd name="T2" fmla="*/ 2147483646 w 378"/>
              <a:gd name="T3" fmla="*/ 2147483646 h 292"/>
              <a:gd name="T4" fmla="*/ 2147483646 w 378"/>
              <a:gd name="T5" fmla="*/ 2147483646 h 292"/>
              <a:gd name="T6" fmla="*/ 2147483646 w 378"/>
              <a:gd name="T7" fmla="*/ 2147483646 h 292"/>
              <a:gd name="T8" fmla="*/ 2147483646 w 378"/>
              <a:gd name="T9" fmla="*/ 2147483646 h 292"/>
              <a:gd name="T10" fmla="*/ 2147483646 w 378"/>
              <a:gd name="T11" fmla="*/ 0 h 292"/>
              <a:gd name="T12" fmla="*/ 2147483646 w 378"/>
              <a:gd name="T13" fmla="*/ 2147483646 h 292"/>
              <a:gd name="T14" fmla="*/ 2147483646 w 378"/>
              <a:gd name="T15" fmla="*/ 2147483646 h 292"/>
              <a:gd name="T16" fmla="*/ 2147483646 w 378"/>
              <a:gd name="T17" fmla="*/ 2147483646 h 292"/>
              <a:gd name="T18" fmla="*/ 2147483646 w 378"/>
              <a:gd name="T19" fmla="*/ 2147483646 h 292"/>
              <a:gd name="T20" fmla="*/ 2147483646 w 378"/>
              <a:gd name="T21" fmla="*/ 2147483646 h 292"/>
              <a:gd name="T22" fmla="*/ 2147483646 w 378"/>
              <a:gd name="T23" fmla="*/ 2147483646 h 292"/>
              <a:gd name="T24" fmla="*/ 2147483646 w 378"/>
              <a:gd name="T25" fmla="*/ 2147483646 h 292"/>
              <a:gd name="T26" fmla="*/ 2147483646 w 378"/>
              <a:gd name="T27" fmla="*/ 2147483646 h 292"/>
              <a:gd name="T28" fmla="*/ 2147483646 w 378"/>
              <a:gd name="T29" fmla="*/ 2147483646 h 292"/>
              <a:gd name="T30" fmla="*/ 2147483646 w 378"/>
              <a:gd name="T31" fmla="*/ 2147483646 h 292"/>
              <a:gd name="T32" fmla="*/ 2147483646 w 378"/>
              <a:gd name="T33" fmla="*/ 2147483646 h 292"/>
              <a:gd name="T34" fmla="*/ 2147483646 w 378"/>
              <a:gd name="T35" fmla="*/ 2147483646 h 292"/>
              <a:gd name="T36" fmla="*/ 2147483646 w 378"/>
              <a:gd name="T37" fmla="*/ 2147483646 h 292"/>
              <a:gd name="T38" fmla="*/ 2147483646 w 378"/>
              <a:gd name="T39" fmla="*/ 2147483646 h 292"/>
              <a:gd name="T40" fmla="*/ 2147483646 w 378"/>
              <a:gd name="T41" fmla="*/ 2147483646 h 292"/>
              <a:gd name="T42" fmla="*/ 2147483646 w 378"/>
              <a:gd name="T43" fmla="*/ 2147483646 h 292"/>
              <a:gd name="T44" fmla="*/ 2147483646 w 378"/>
              <a:gd name="T45" fmla="*/ 2147483646 h 292"/>
              <a:gd name="T46" fmla="*/ 2147483646 w 378"/>
              <a:gd name="T47" fmla="*/ 2147483646 h 292"/>
              <a:gd name="T48" fmla="*/ 2147483646 w 378"/>
              <a:gd name="T49" fmla="*/ 2147483646 h 292"/>
              <a:gd name="T50" fmla="*/ 2147483646 w 378"/>
              <a:gd name="T51" fmla="*/ 2147483646 h 292"/>
              <a:gd name="T52" fmla="*/ 2147483646 w 378"/>
              <a:gd name="T53" fmla="*/ 2147483646 h 292"/>
              <a:gd name="T54" fmla="*/ 2147483646 w 378"/>
              <a:gd name="T55" fmla="*/ 2147483646 h 292"/>
              <a:gd name="T56" fmla="*/ 2147483646 w 378"/>
              <a:gd name="T57" fmla="*/ 2147483646 h 292"/>
              <a:gd name="T58" fmla="*/ 2147483646 w 378"/>
              <a:gd name="T59" fmla="*/ 2147483646 h 292"/>
              <a:gd name="T60" fmla="*/ 2147483646 w 378"/>
              <a:gd name="T61" fmla="*/ 2147483646 h 292"/>
              <a:gd name="T62" fmla="*/ 2147483646 w 378"/>
              <a:gd name="T63" fmla="*/ 2147483646 h 292"/>
              <a:gd name="T64" fmla="*/ 2147483646 w 378"/>
              <a:gd name="T65" fmla="*/ 2147483646 h 292"/>
              <a:gd name="T66" fmla="*/ 2147483646 w 378"/>
              <a:gd name="T67" fmla="*/ 2147483646 h 292"/>
              <a:gd name="T68" fmla="*/ 2147483646 w 378"/>
              <a:gd name="T69" fmla="*/ 2147483646 h 292"/>
              <a:gd name="T70" fmla="*/ 2147483646 w 378"/>
              <a:gd name="T71" fmla="*/ 2147483646 h 292"/>
              <a:gd name="T72" fmla="*/ 2147483646 w 378"/>
              <a:gd name="T73" fmla="*/ 2147483646 h 292"/>
              <a:gd name="T74" fmla="*/ 2147483646 w 378"/>
              <a:gd name="T75" fmla="*/ 2147483646 h 292"/>
              <a:gd name="T76" fmla="*/ 2147483646 w 378"/>
              <a:gd name="T77" fmla="*/ 2147483646 h 292"/>
              <a:gd name="T78" fmla="*/ 2147483646 w 378"/>
              <a:gd name="T79" fmla="*/ 2147483646 h 292"/>
              <a:gd name="T80" fmla="*/ 2147483646 w 378"/>
              <a:gd name="T81" fmla="*/ 2147483646 h 292"/>
              <a:gd name="T82" fmla="*/ 2147483646 w 378"/>
              <a:gd name="T83" fmla="*/ 2147483646 h 292"/>
              <a:gd name="T84" fmla="*/ 2147483646 w 378"/>
              <a:gd name="T85" fmla="*/ 2147483646 h 292"/>
              <a:gd name="T86" fmla="*/ 2147483646 w 378"/>
              <a:gd name="T87" fmla="*/ 2147483646 h 292"/>
              <a:gd name="T88" fmla="*/ 2147483646 w 378"/>
              <a:gd name="T89" fmla="*/ 2147483646 h 292"/>
              <a:gd name="T90" fmla="*/ 2147483646 w 378"/>
              <a:gd name="T91" fmla="*/ 2147483646 h 292"/>
              <a:gd name="T92" fmla="*/ 2147483646 w 378"/>
              <a:gd name="T93" fmla="*/ 2147483646 h 292"/>
              <a:gd name="T94" fmla="*/ 2147483646 w 378"/>
              <a:gd name="T95" fmla="*/ 2147483646 h 292"/>
              <a:gd name="T96" fmla="*/ 2147483646 w 378"/>
              <a:gd name="T97" fmla="*/ 2147483646 h 292"/>
              <a:gd name="T98" fmla="*/ 2147483646 w 378"/>
              <a:gd name="T99" fmla="*/ 2147483646 h 292"/>
              <a:gd name="T100" fmla="*/ 2147483646 w 378"/>
              <a:gd name="T101" fmla="*/ 2147483646 h 29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5" name="KSO_Shape"/>
          <p:cNvSpPr>
            <a:spLocks/>
          </p:cNvSpPr>
          <p:nvPr/>
        </p:nvSpPr>
        <p:spPr bwMode="auto">
          <a:xfrm>
            <a:off x="4952401" y="1660485"/>
            <a:ext cx="1668090" cy="1045336"/>
          </a:xfrm>
          <a:custGeom>
            <a:avLst/>
            <a:gdLst>
              <a:gd name="T0" fmla="*/ 2147483646 w 434"/>
              <a:gd name="T1" fmla="*/ 2147483646 h 272"/>
              <a:gd name="T2" fmla="*/ 2147483646 w 434"/>
              <a:gd name="T3" fmla="*/ 2147483646 h 272"/>
              <a:gd name="T4" fmla="*/ 2147483646 w 434"/>
              <a:gd name="T5" fmla="*/ 0 h 272"/>
              <a:gd name="T6" fmla="*/ 2147483646 w 434"/>
              <a:gd name="T7" fmla="*/ 2147483646 h 272"/>
              <a:gd name="T8" fmla="*/ 2147483646 w 434"/>
              <a:gd name="T9" fmla="*/ 2147483646 h 272"/>
              <a:gd name="T10" fmla="*/ 2147483646 w 434"/>
              <a:gd name="T11" fmla="*/ 2147483646 h 272"/>
              <a:gd name="T12" fmla="*/ 2147483646 w 434"/>
              <a:gd name="T13" fmla="*/ 2147483646 h 272"/>
              <a:gd name="T14" fmla="*/ 2147483646 w 434"/>
              <a:gd name="T15" fmla="*/ 2147483646 h 272"/>
              <a:gd name="T16" fmla="*/ 2147483646 w 434"/>
              <a:gd name="T17" fmla="*/ 0 h 272"/>
              <a:gd name="T18" fmla="*/ 2147483646 w 434"/>
              <a:gd name="T19" fmla="*/ 2147483646 h 272"/>
              <a:gd name="T20" fmla="*/ 2147483646 w 434"/>
              <a:gd name="T21" fmla="*/ 2147483646 h 272"/>
              <a:gd name="T22" fmla="*/ 2147483646 w 434"/>
              <a:gd name="T23" fmla="*/ 2147483646 h 272"/>
              <a:gd name="T24" fmla="*/ 2147483646 w 434"/>
              <a:gd name="T25" fmla="*/ 2147483646 h 272"/>
              <a:gd name="T26" fmla="*/ 2147483646 w 434"/>
              <a:gd name="T27" fmla="*/ 2147483646 h 272"/>
              <a:gd name="T28" fmla="*/ 2147483646 w 434"/>
              <a:gd name="T29" fmla="*/ 2147483646 h 272"/>
              <a:gd name="T30" fmla="*/ 2147483646 w 434"/>
              <a:gd name="T31" fmla="*/ 2147483646 h 272"/>
              <a:gd name="T32" fmla="*/ 0 w 434"/>
              <a:gd name="T33" fmla="*/ 2147483646 h 272"/>
              <a:gd name="T34" fmla="*/ 2147483646 w 434"/>
              <a:gd name="T35" fmla="*/ 2147483646 h 272"/>
              <a:gd name="T36" fmla="*/ 2147483646 w 434"/>
              <a:gd name="T37" fmla="*/ 2147483646 h 272"/>
              <a:gd name="T38" fmla="*/ 2147483646 w 434"/>
              <a:gd name="T39" fmla="*/ 2147483646 h 272"/>
              <a:gd name="T40" fmla="*/ 2147483646 w 434"/>
              <a:gd name="T41" fmla="*/ 2147483646 h 272"/>
              <a:gd name="T42" fmla="*/ 2147483646 w 434"/>
              <a:gd name="T43" fmla="*/ 2147483646 h 272"/>
              <a:gd name="T44" fmla="*/ 2147483646 w 434"/>
              <a:gd name="T45" fmla="*/ 2147483646 h 272"/>
              <a:gd name="T46" fmla="*/ 2147483646 w 434"/>
              <a:gd name="T47" fmla="*/ 2147483646 h 272"/>
              <a:gd name="T48" fmla="*/ 2147483646 w 434"/>
              <a:gd name="T49" fmla="*/ 2147483646 h 272"/>
              <a:gd name="T50" fmla="*/ 2147483646 w 434"/>
              <a:gd name="T51" fmla="*/ 2147483646 h 272"/>
              <a:gd name="T52" fmla="*/ 2147483646 w 434"/>
              <a:gd name="T53" fmla="*/ 2147483646 h 272"/>
              <a:gd name="T54" fmla="*/ 2147483646 w 434"/>
              <a:gd name="T55" fmla="*/ 2147483646 h 272"/>
              <a:gd name="T56" fmla="*/ 2147483646 w 434"/>
              <a:gd name="T57" fmla="*/ 2147483646 h 272"/>
              <a:gd name="T58" fmla="*/ 2147483646 w 434"/>
              <a:gd name="T59" fmla="*/ 2147483646 h 272"/>
              <a:gd name="T60" fmla="*/ 2147483646 w 434"/>
              <a:gd name="T61" fmla="*/ 2147483646 h 272"/>
              <a:gd name="T62" fmla="*/ 2147483646 w 434"/>
              <a:gd name="T63" fmla="*/ 2147483646 h 272"/>
              <a:gd name="T64" fmla="*/ 2147483646 w 434"/>
              <a:gd name="T65" fmla="*/ 2147483646 h 272"/>
              <a:gd name="T66" fmla="*/ 2147483646 w 434"/>
              <a:gd name="T67" fmla="*/ 2147483646 h 272"/>
              <a:gd name="T68" fmla="*/ 2147483646 w 434"/>
              <a:gd name="T69" fmla="*/ 2147483646 h 272"/>
              <a:gd name="T70" fmla="*/ 2147483646 w 434"/>
              <a:gd name="T71" fmla="*/ 2147483646 h 272"/>
              <a:gd name="T72" fmla="*/ 2147483646 w 434"/>
              <a:gd name="T73" fmla="*/ 2147483646 h 272"/>
              <a:gd name="T74" fmla="*/ 2147483646 w 434"/>
              <a:gd name="T75" fmla="*/ 2147483646 h 272"/>
              <a:gd name="T76" fmla="*/ 2147483646 w 434"/>
              <a:gd name="T77" fmla="*/ 2147483646 h 272"/>
              <a:gd name="T78" fmla="*/ 2147483646 w 434"/>
              <a:gd name="T79" fmla="*/ 2147483646 h 272"/>
              <a:gd name="T80" fmla="*/ 2147483646 w 434"/>
              <a:gd name="T81" fmla="*/ 2147483646 h 272"/>
              <a:gd name="T82" fmla="*/ 2147483646 w 434"/>
              <a:gd name="T83" fmla="*/ 2147483646 h 272"/>
              <a:gd name="T84" fmla="*/ 2147483646 w 434"/>
              <a:gd name="T85" fmla="*/ 2147483646 h 272"/>
              <a:gd name="T86" fmla="*/ 2147483646 w 434"/>
              <a:gd name="T87" fmla="*/ 2147483646 h 272"/>
              <a:gd name="T88" fmla="*/ 2147483646 w 434"/>
              <a:gd name="T89" fmla="*/ 2147483646 h 272"/>
              <a:gd name="T90" fmla="*/ 2147483646 w 434"/>
              <a:gd name="T91" fmla="*/ 2147483646 h 272"/>
              <a:gd name="T92" fmla="*/ 2147483646 w 434"/>
              <a:gd name="T93" fmla="*/ 2147483646 h 272"/>
              <a:gd name="T94" fmla="*/ 2147483646 w 434"/>
              <a:gd name="T95" fmla="*/ 2147483646 h 272"/>
              <a:gd name="T96" fmla="*/ 2147483646 w 434"/>
              <a:gd name="T97" fmla="*/ 2147483646 h 272"/>
              <a:gd name="T98" fmla="*/ 2147483646 w 434"/>
              <a:gd name="T99" fmla="*/ 2147483646 h 272"/>
              <a:gd name="T100" fmla="*/ 2147483646 w 434"/>
              <a:gd name="T101" fmla="*/ 2147483646 h 27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7" name="KSO_Shape"/>
          <p:cNvSpPr>
            <a:spLocks/>
          </p:cNvSpPr>
          <p:nvPr/>
        </p:nvSpPr>
        <p:spPr bwMode="auto">
          <a:xfrm>
            <a:off x="7287142" y="1429867"/>
            <a:ext cx="1209002" cy="1397690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68" name="组合 167"/>
          <p:cNvGrpSpPr/>
          <p:nvPr/>
        </p:nvGrpSpPr>
        <p:grpSpPr>
          <a:xfrm>
            <a:off x="180101" y="3047840"/>
            <a:ext cx="1447393" cy="269551"/>
            <a:chOff x="928662" y="3910468"/>
            <a:chExt cx="2028878" cy="377842"/>
          </a:xfrm>
          <a:solidFill>
            <a:schemeClr val="accent1"/>
          </a:solidFill>
        </p:grpSpPr>
        <p:grpSp>
          <p:nvGrpSpPr>
            <p:cNvPr id="169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9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70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9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71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9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72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9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73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8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74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8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75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8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76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8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77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8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78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7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199" name="Rectangle 146"/>
          <p:cNvSpPr/>
          <p:nvPr/>
        </p:nvSpPr>
        <p:spPr>
          <a:xfrm>
            <a:off x="1740385" y="3033986"/>
            <a:ext cx="5229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rPr>
              <a:t>90%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200" name="组合 199"/>
          <p:cNvGrpSpPr/>
          <p:nvPr/>
        </p:nvGrpSpPr>
        <p:grpSpPr>
          <a:xfrm>
            <a:off x="2532597" y="3057582"/>
            <a:ext cx="1447393" cy="269551"/>
            <a:chOff x="928662" y="3910468"/>
            <a:chExt cx="2028878" cy="377842"/>
          </a:xfrm>
          <a:solidFill>
            <a:schemeClr val="bg2"/>
          </a:solidFill>
        </p:grpSpPr>
        <p:grpSp>
          <p:nvGrpSpPr>
            <p:cNvPr id="201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2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02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2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0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2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0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2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0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2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06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1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07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1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08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1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09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1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10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1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31" name="Rectangle 146"/>
          <p:cNvSpPr/>
          <p:nvPr/>
        </p:nvSpPr>
        <p:spPr>
          <a:xfrm>
            <a:off x="4016282" y="3043728"/>
            <a:ext cx="6206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rPr>
              <a:t>100%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747143" y="3061694"/>
            <a:ext cx="1447393" cy="269551"/>
            <a:chOff x="4747143" y="3061694"/>
            <a:chExt cx="1447393" cy="269551"/>
          </a:xfrm>
        </p:grpSpPr>
        <p:grpSp>
          <p:nvGrpSpPr>
            <p:cNvPr id="233" name="Group 299"/>
            <p:cNvGrpSpPr/>
            <p:nvPr/>
          </p:nvGrpSpPr>
          <p:grpSpPr>
            <a:xfrm>
              <a:off x="4747143" y="3061694"/>
              <a:ext cx="105976" cy="269551"/>
              <a:chOff x="6141009" y="3540977"/>
              <a:chExt cx="85046" cy="216315"/>
            </a:xfrm>
            <a:solidFill>
              <a:schemeClr val="accent1"/>
            </a:solidFill>
          </p:grpSpPr>
          <p:sp>
            <p:nvSpPr>
              <p:cNvPr id="26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34" name="Group 299"/>
            <p:cNvGrpSpPr/>
            <p:nvPr/>
          </p:nvGrpSpPr>
          <p:grpSpPr>
            <a:xfrm>
              <a:off x="4896189" y="3061694"/>
              <a:ext cx="105976" cy="269551"/>
              <a:chOff x="6141009" y="3540977"/>
              <a:chExt cx="85046" cy="216315"/>
            </a:xfrm>
            <a:solidFill>
              <a:schemeClr val="accent1"/>
            </a:solidFill>
          </p:grpSpPr>
          <p:sp>
            <p:nvSpPr>
              <p:cNvPr id="25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35" name="Group 299"/>
            <p:cNvGrpSpPr/>
            <p:nvPr/>
          </p:nvGrpSpPr>
          <p:grpSpPr>
            <a:xfrm>
              <a:off x="5045235" y="3061694"/>
              <a:ext cx="105976" cy="269551"/>
              <a:chOff x="6141009" y="3540977"/>
              <a:chExt cx="85046" cy="216315"/>
            </a:xfrm>
            <a:solidFill>
              <a:schemeClr val="accent1"/>
            </a:solidFill>
          </p:grpSpPr>
          <p:sp>
            <p:nvSpPr>
              <p:cNvPr id="25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36" name="Group 299"/>
            <p:cNvGrpSpPr/>
            <p:nvPr/>
          </p:nvGrpSpPr>
          <p:grpSpPr>
            <a:xfrm>
              <a:off x="5194282" y="3061694"/>
              <a:ext cx="105976" cy="269551"/>
              <a:chOff x="6141009" y="3540977"/>
              <a:chExt cx="85046" cy="216315"/>
            </a:xfrm>
            <a:solidFill>
              <a:schemeClr val="accent1"/>
            </a:solidFill>
          </p:grpSpPr>
          <p:sp>
            <p:nvSpPr>
              <p:cNvPr id="25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37" name="Group 299"/>
            <p:cNvGrpSpPr/>
            <p:nvPr/>
          </p:nvGrpSpPr>
          <p:grpSpPr>
            <a:xfrm>
              <a:off x="5343328" y="3061694"/>
              <a:ext cx="105976" cy="269551"/>
              <a:chOff x="6141009" y="3540977"/>
              <a:chExt cx="85046" cy="216315"/>
            </a:xfrm>
            <a:solidFill>
              <a:schemeClr val="accent1"/>
            </a:solidFill>
          </p:grpSpPr>
          <p:sp>
            <p:nvSpPr>
              <p:cNvPr id="25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38" name="Group 299"/>
            <p:cNvGrpSpPr/>
            <p:nvPr/>
          </p:nvGrpSpPr>
          <p:grpSpPr>
            <a:xfrm>
              <a:off x="5492374" y="3061694"/>
              <a:ext cx="105976" cy="269551"/>
              <a:chOff x="6141009" y="3540977"/>
              <a:chExt cx="85046" cy="216315"/>
            </a:xfrm>
            <a:solidFill>
              <a:schemeClr val="accent1"/>
            </a:solidFill>
          </p:grpSpPr>
          <p:sp>
            <p:nvSpPr>
              <p:cNvPr id="25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39" name="Group 299"/>
            <p:cNvGrpSpPr/>
            <p:nvPr/>
          </p:nvGrpSpPr>
          <p:grpSpPr>
            <a:xfrm>
              <a:off x="5641420" y="3061694"/>
              <a:ext cx="105976" cy="269551"/>
              <a:chOff x="6141009" y="3540977"/>
              <a:chExt cx="85046" cy="216315"/>
            </a:xfrm>
            <a:solidFill>
              <a:schemeClr val="accent1"/>
            </a:solidFill>
          </p:grpSpPr>
          <p:sp>
            <p:nvSpPr>
              <p:cNvPr id="24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40" name="Group 299"/>
            <p:cNvGrpSpPr/>
            <p:nvPr/>
          </p:nvGrpSpPr>
          <p:grpSpPr>
            <a:xfrm>
              <a:off x="5790466" y="3061694"/>
              <a:ext cx="105976" cy="269551"/>
              <a:chOff x="6141009" y="3540977"/>
              <a:chExt cx="85046" cy="216315"/>
            </a:xfrm>
            <a:solidFill>
              <a:schemeClr val="accent3"/>
            </a:solidFill>
          </p:grpSpPr>
          <p:sp>
            <p:nvSpPr>
              <p:cNvPr id="24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41" name="Group 299"/>
            <p:cNvGrpSpPr/>
            <p:nvPr/>
          </p:nvGrpSpPr>
          <p:grpSpPr>
            <a:xfrm>
              <a:off x="5939513" y="3061694"/>
              <a:ext cx="105976" cy="269551"/>
              <a:chOff x="6141009" y="3540977"/>
              <a:chExt cx="85046" cy="216315"/>
            </a:xfrm>
            <a:solidFill>
              <a:schemeClr val="accent3"/>
            </a:solidFill>
          </p:grpSpPr>
          <p:sp>
            <p:nvSpPr>
              <p:cNvPr id="24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42" name="Group 299"/>
            <p:cNvGrpSpPr/>
            <p:nvPr/>
          </p:nvGrpSpPr>
          <p:grpSpPr>
            <a:xfrm>
              <a:off x="6088560" y="3061694"/>
              <a:ext cx="105976" cy="269551"/>
              <a:chOff x="6141009" y="3540977"/>
              <a:chExt cx="85046" cy="216315"/>
            </a:xfrm>
            <a:solidFill>
              <a:schemeClr val="bg1">
                <a:lumMod val="85000"/>
              </a:schemeClr>
            </a:solidFill>
          </p:grpSpPr>
          <p:sp>
            <p:nvSpPr>
              <p:cNvPr id="24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63" name="Rectangle 146"/>
          <p:cNvSpPr/>
          <p:nvPr/>
        </p:nvSpPr>
        <p:spPr>
          <a:xfrm>
            <a:off x="6279719" y="3047840"/>
            <a:ext cx="5229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rPr>
              <a:t>70%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15090" y="3075548"/>
            <a:ext cx="1447393" cy="269551"/>
            <a:chOff x="7015090" y="3075548"/>
            <a:chExt cx="1447393" cy="269551"/>
          </a:xfrm>
          <a:solidFill>
            <a:schemeClr val="bg2"/>
          </a:solidFill>
        </p:grpSpPr>
        <p:grpSp>
          <p:nvGrpSpPr>
            <p:cNvPr id="265" name="Group 299"/>
            <p:cNvGrpSpPr/>
            <p:nvPr/>
          </p:nvGrpSpPr>
          <p:grpSpPr>
            <a:xfrm>
              <a:off x="701509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9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66" name="Group 299"/>
            <p:cNvGrpSpPr/>
            <p:nvPr/>
          </p:nvGrpSpPr>
          <p:grpSpPr>
            <a:xfrm>
              <a:off x="7164136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9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67" name="Group 299"/>
            <p:cNvGrpSpPr/>
            <p:nvPr/>
          </p:nvGrpSpPr>
          <p:grpSpPr>
            <a:xfrm>
              <a:off x="7313182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8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68" name="Group 299"/>
            <p:cNvGrpSpPr/>
            <p:nvPr/>
          </p:nvGrpSpPr>
          <p:grpSpPr>
            <a:xfrm>
              <a:off x="7462229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8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69" name="Group 299"/>
            <p:cNvGrpSpPr/>
            <p:nvPr/>
          </p:nvGrpSpPr>
          <p:grpSpPr>
            <a:xfrm>
              <a:off x="7611275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8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70" name="Group 299"/>
            <p:cNvGrpSpPr/>
            <p:nvPr/>
          </p:nvGrpSpPr>
          <p:grpSpPr>
            <a:xfrm>
              <a:off x="7760321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8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71" name="Group 299"/>
            <p:cNvGrpSpPr/>
            <p:nvPr/>
          </p:nvGrpSpPr>
          <p:grpSpPr>
            <a:xfrm>
              <a:off x="790936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8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72" name="Group 299"/>
            <p:cNvGrpSpPr/>
            <p:nvPr/>
          </p:nvGrpSpPr>
          <p:grpSpPr>
            <a:xfrm>
              <a:off x="8058413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7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73" name="Group 299"/>
            <p:cNvGrpSpPr/>
            <p:nvPr/>
          </p:nvGrpSpPr>
          <p:grpSpPr>
            <a:xfrm>
              <a:off x="820746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7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74" name="Group 299"/>
            <p:cNvGrpSpPr/>
            <p:nvPr/>
          </p:nvGrpSpPr>
          <p:grpSpPr>
            <a:xfrm>
              <a:off x="835650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7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95" name="Rectangle 146"/>
          <p:cNvSpPr/>
          <p:nvPr/>
        </p:nvSpPr>
        <p:spPr>
          <a:xfrm>
            <a:off x="8547666" y="3061694"/>
            <a:ext cx="5229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rPr>
              <a:t>90%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96" name="Rectangle 364"/>
          <p:cNvSpPr/>
          <p:nvPr/>
        </p:nvSpPr>
        <p:spPr>
          <a:xfrm>
            <a:off x="289700" y="3611459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rPr>
              <a:t>Chong Qing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97" name="Rectangle 373"/>
          <p:cNvSpPr/>
          <p:nvPr/>
        </p:nvSpPr>
        <p:spPr>
          <a:xfrm>
            <a:off x="212355" y="3912125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您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的内容打在这里，或者通过复制您的文本后，在此框中选择粘贴并选择只保留</a:t>
            </a: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文字，您的内容</a:t>
            </a:r>
            <a:endParaRPr lang="id-ID" altLang="zh-CN" sz="90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298" name="Rectangle 364"/>
          <p:cNvSpPr/>
          <p:nvPr/>
        </p:nvSpPr>
        <p:spPr>
          <a:xfrm>
            <a:off x="2609942" y="3567676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rPr>
              <a:t>J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rPr>
              <a:t>iang Su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99" name="Rectangle 373"/>
          <p:cNvSpPr/>
          <p:nvPr/>
        </p:nvSpPr>
        <p:spPr>
          <a:xfrm>
            <a:off x="2532597" y="3868342"/>
            <a:ext cx="2114419" cy="690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300" name="Rectangle 364"/>
          <p:cNvSpPr/>
          <p:nvPr/>
        </p:nvSpPr>
        <p:spPr>
          <a:xfrm>
            <a:off x="4735854" y="355791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rPr>
              <a:t>Shang Dong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01" name="Rectangle 373"/>
          <p:cNvSpPr/>
          <p:nvPr/>
        </p:nvSpPr>
        <p:spPr>
          <a:xfrm>
            <a:off x="4658509" y="3858577"/>
            <a:ext cx="2114419" cy="690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302" name="Rectangle 364"/>
          <p:cNvSpPr/>
          <p:nvPr/>
        </p:nvSpPr>
        <p:spPr>
          <a:xfrm>
            <a:off x="6927618" y="355505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rPr>
              <a:t>Z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rPr>
              <a:t>he Jiang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03" name="Rectangle 373"/>
          <p:cNvSpPr/>
          <p:nvPr/>
        </p:nvSpPr>
        <p:spPr>
          <a:xfrm>
            <a:off x="6850273" y="3855717"/>
            <a:ext cx="2114419" cy="690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7" name="组合 146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148" name="文本框 147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52" name="文本框 151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53" name="Freeform 10"/>
          <p:cNvSpPr>
            <a:spLocks noChangeAspect="1" noEditPoints="1"/>
          </p:cNvSpPr>
          <p:nvPr/>
        </p:nvSpPr>
        <p:spPr bwMode="auto">
          <a:xfrm>
            <a:off x="102817" y="42759"/>
            <a:ext cx="432000" cy="429670"/>
          </a:xfrm>
          <a:custGeom>
            <a:avLst/>
            <a:gdLst>
              <a:gd name="T0" fmla="*/ 213 w 398"/>
              <a:gd name="T1" fmla="*/ 287 h 396"/>
              <a:gd name="T2" fmla="*/ 222 w 398"/>
              <a:gd name="T3" fmla="*/ 302 h 396"/>
              <a:gd name="T4" fmla="*/ 223 w 398"/>
              <a:gd name="T5" fmla="*/ 311 h 396"/>
              <a:gd name="T6" fmla="*/ 225 w 398"/>
              <a:gd name="T7" fmla="*/ 320 h 396"/>
              <a:gd name="T8" fmla="*/ 138 w 398"/>
              <a:gd name="T9" fmla="*/ 314 h 396"/>
              <a:gd name="T10" fmla="*/ 130 w 398"/>
              <a:gd name="T11" fmla="*/ 298 h 396"/>
              <a:gd name="T12" fmla="*/ 139 w 398"/>
              <a:gd name="T13" fmla="*/ 294 h 396"/>
              <a:gd name="T14" fmla="*/ 148 w 398"/>
              <a:gd name="T15" fmla="*/ 284 h 396"/>
              <a:gd name="T16" fmla="*/ 296 w 398"/>
              <a:gd name="T17" fmla="*/ 229 h 396"/>
              <a:gd name="T18" fmla="*/ 324 w 398"/>
              <a:gd name="T19" fmla="*/ 235 h 396"/>
              <a:gd name="T20" fmla="*/ 261 w 398"/>
              <a:gd name="T21" fmla="*/ 314 h 396"/>
              <a:gd name="T22" fmla="*/ 253 w 398"/>
              <a:gd name="T23" fmla="*/ 307 h 396"/>
              <a:gd name="T24" fmla="*/ 249 w 398"/>
              <a:gd name="T25" fmla="*/ 293 h 396"/>
              <a:gd name="T26" fmla="*/ 245 w 398"/>
              <a:gd name="T27" fmla="*/ 281 h 396"/>
              <a:gd name="T28" fmla="*/ 95 w 398"/>
              <a:gd name="T29" fmla="*/ 278 h 396"/>
              <a:gd name="T30" fmla="*/ 69 w 398"/>
              <a:gd name="T31" fmla="*/ 192 h 396"/>
              <a:gd name="T32" fmla="*/ 100 w 398"/>
              <a:gd name="T33" fmla="*/ 198 h 396"/>
              <a:gd name="T34" fmla="*/ 117 w 398"/>
              <a:gd name="T35" fmla="*/ 233 h 396"/>
              <a:gd name="T36" fmla="*/ 123 w 398"/>
              <a:gd name="T37" fmla="*/ 264 h 396"/>
              <a:gd name="T38" fmla="*/ 116 w 398"/>
              <a:gd name="T39" fmla="*/ 277 h 396"/>
              <a:gd name="T40" fmla="*/ 107 w 398"/>
              <a:gd name="T41" fmla="*/ 283 h 396"/>
              <a:gd name="T42" fmla="*/ 168 w 398"/>
              <a:gd name="T43" fmla="*/ 205 h 396"/>
              <a:gd name="T44" fmla="*/ 199 w 398"/>
              <a:gd name="T45" fmla="*/ 231 h 396"/>
              <a:gd name="T46" fmla="*/ 328 w 398"/>
              <a:gd name="T47" fmla="*/ 183 h 396"/>
              <a:gd name="T48" fmla="*/ 310 w 398"/>
              <a:gd name="T49" fmla="*/ 203 h 396"/>
              <a:gd name="T50" fmla="*/ 285 w 398"/>
              <a:gd name="T51" fmla="*/ 176 h 396"/>
              <a:gd name="T52" fmla="*/ 274 w 398"/>
              <a:gd name="T53" fmla="*/ 134 h 396"/>
              <a:gd name="T54" fmla="*/ 279 w 398"/>
              <a:gd name="T55" fmla="*/ 123 h 396"/>
              <a:gd name="T56" fmla="*/ 73 w 398"/>
              <a:gd name="T57" fmla="*/ 164 h 396"/>
              <a:gd name="T58" fmla="*/ 140 w 398"/>
              <a:gd name="T59" fmla="*/ 86 h 396"/>
              <a:gd name="T60" fmla="*/ 150 w 398"/>
              <a:gd name="T61" fmla="*/ 99 h 396"/>
              <a:gd name="T62" fmla="*/ 150 w 398"/>
              <a:gd name="T63" fmla="*/ 109 h 396"/>
              <a:gd name="T64" fmla="*/ 155 w 398"/>
              <a:gd name="T65" fmla="*/ 122 h 396"/>
              <a:gd name="T66" fmla="*/ 97 w 398"/>
              <a:gd name="T67" fmla="*/ 169 h 396"/>
              <a:gd name="T68" fmla="*/ 75 w 398"/>
              <a:gd name="T69" fmla="*/ 161 h 396"/>
              <a:gd name="T70" fmla="*/ 225 w 398"/>
              <a:gd name="T71" fmla="*/ 71 h 396"/>
              <a:gd name="T72" fmla="*/ 265 w 398"/>
              <a:gd name="T73" fmla="*/ 95 h 396"/>
              <a:gd name="T74" fmla="*/ 263 w 398"/>
              <a:gd name="T75" fmla="*/ 105 h 396"/>
              <a:gd name="T76" fmla="*/ 248 w 398"/>
              <a:gd name="T77" fmla="*/ 115 h 396"/>
              <a:gd name="T78" fmla="*/ 183 w 398"/>
              <a:gd name="T79" fmla="*/ 111 h 396"/>
              <a:gd name="T80" fmla="*/ 179 w 398"/>
              <a:gd name="T81" fmla="*/ 99 h 396"/>
              <a:gd name="T82" fmla="*/ 172 w 398"/>
              <a:gd name="T83" fmla="*/ 92 h 396"/>
              <a:gd name="T84" fmla="*/ 171 w 398"/>
              <a:gd name="T85" fmla="*/ 78 h 396"/>
              <a:gd name="T86" fmla="*/ 140 w 398"/>
              <a:gd name="T87" fmla="*/ 47 h 396"/>
              <a:gd name="T88" fmla="*/ 105 w 398"/>
              <a:gd name="T89" fmla="*/ 66 h 396"/>
              <a:gd name="T90" fmla="*/ 64 w 398"/>
              <a:gd name="T91" fmla="*/ 103 h 396"/>
              <a:gd name="T92" fmla="*/ 41 w 398"/>
              <a:gd name="T93" fmla="*/ 156 h 396"/>
              <a:gd name="T94" fmla="*/ 19 w 398"/>
              <a:gd name="T95" fmla="*/ 210 h 396"/>
              <a:gd name="T96" fmla="*/ 8 w 398"/>
              <a:gd name="T97" fmla="*/ 254 h 396"/>
              <a:gd name="T98" fmla="*/ 45 w 398"/>
              <a:gd name="T99" fmla="*/ 309 h 396"/>
              <a:gd name="T100" fmla="*/ 102 w 398"/>
              <a:gd name="T101" fmla="*/ 331 h 396"/>
              <a:gd name="T102" fmla="*/ 155 w 398"/>
              <a:gd name="T103" fmla="*/ 356 h 396"/>
              <a:gd name="T104" fmla="*/ 213 w 398"/>
              <a:gd name="T105" fmla="*/ 366 h 396"/>
              <a:gd name="T106" fmla="*/ 267 w 398"/>
              <a:gd name="T107" fmla="*/ 348 h 396"/>
              <a:gd name="T108" fmla="*/ 313 w 398"/>
              <a:gd name="T109" fmla="*/ 316 h 396"/>
              <a:gd name="T110" fmla="*/ 335 w 398"/>
              <a:gd name="T111" fmla="*/ 289 h 396"/>
              <a:gd name="T112" fmla="*/ 358 w 398"/>
              <a:gd name="T113" fmla="*/ 236 h 396"/>
              <a:gd name="T114" fmla="*/ 383 w 398"/>
              <a:gd name="T115" fmla="*/ 186 h 396"/>
              <a:gd name="T116" fmla="*/ 349 w 398"/>
              <a:gd name="T117" fmla="*/ 128 h 396"/>
              <a:gd name="T118" fmla="*/ 313 w 398"/>
              <a:gd name="T119" fmla="*/ 82 h 396"/>
              <a:gd name="T120" fmla="*/ 267 w 398"/>
              <a:gd name="T121" fmla="*/ 51 h 396"/>
              <a:gd name="T122" fmla="*/ 198 w 398"/>
              <a:gd name="T123" fmla="*/ 3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8" h="396">
                <a:moveTo>
                  <a:pt x="224" y="311"/>
                </a:moveTo>
                <a:cubicBezTo>
                  <a:pt x="224" y="311"/>
                  <a:pt x="224" y="311"/>
                  <a:pt x="224" y="311"/>
                </a:cubicBezTo>
                <a:moveTo>
                  <a:pt x="151" y="281"/>
                </a:moveTo>
                <a:cubicBezTo>
                  <a:pt x="153" y="278"/>
                  <a:pt x="153" y="278"/>
                  <a:pt x="153" y="278"/>
                </a:cubicBezTo>
                <a:cubicBezTo>
                  <a:pt x="153" y="278"/>
                  <a:pt x="153" y="278"/>
                  <a:pt x="153" y="278"/>
                </a:cubicBezTo>
                <a:cubicBezTo>
                  <a:pt x="154" y="277"/>
                  <a:pt x="154" y="277"/>
                  <a:pt x="154" y="277"/>
                </a:cubicBezTo>
                <a:cubicBezTo>
                  <a:pt x="152" y="275"/>
                  <a:pt x="152" y="275"/>
                  <a:pt x="152" y="275"/>
                </a:cubicBezTo>
                <a:cubicBezTo>
                  <a:pt x="151" y="274"/>
                  <a:pt x="151" y="274"/>
                  <a:pt x="151" y="274"/>
                </a:cubicBezTo>
                <a:cubicBezTo>
                  <a:pt x="151" y="274"/>
                  <a:pt x="152" y="274"/>
                  <a:pt x="152" y="275"/>
                </a:cubicBezTo>
                <a:cubicBezTo>
                  <a:pt x="162" y="281"/>
                  <a:pt x="172" y="285"/>
                  <a:pt x="183" y="287"/>
                </a:cubicBezTo>
                <a:cubicBezTo>
                  <a:pt x="185" y="287"/>
                  <a:pt x="186" y="287"/>
                  <a:pt x="188" y="287"/>
                </a:cubicBezTo>
                <a:cubicBezTo>
                  <a:pt x="191" y="288"/>
                  <a:pt x="195" y="288"/>
                  <a:pt x="199" y="288"/>
                </a:cubicBezTo>
                <a:cubicBezTo>
                  <a:pt x="203" y="288"/>
                  <a:pt x="208" y="288"/>
                  <a:pt x="213" y="287"/>
                </a:cubicBezTo>
                <a:cubicBezTo>
                  <a:pt x="215" y="292"/>
                  <a:pt x="215" y="292"/>
                  <a:pt x="215" y="292"/>
                </a:cubicBezTo>
                <a:cubicBezTo>
                  <a:pt x="216" y="291"/>
                  <a:pt x="216" y="291"/>
                  <a:pt x="216" y="291"/>
                </a:cubicBezTo>
                <a:cubicBezTo>
                  <a:pt x="218" y="290"/>
                  <a:pt x="218" y="290"/>
                  <a:pt x="218" y="290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6" y="295"/>
                  <a:pt x="216" y="295"/>
                  <a:pt x="216" y="295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8" y="300"/>
                  <a:pt x="218" y="300"/>
                  <a:pt x="218" y="30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1" y="299"/>
                  <a:pt x="221" y="299"/>
                  <a:pt x="221" y="299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0" y="303"/>
                  <a:pt x="220" y="303"/>
                  <a:pt x="220" y="303"/>
                </a:cubicBezTo>
                <a:cubicBezTo>
                  <a:pt x="219" y="303"/>
                  <a:pt x="219" y="303"/>
                  <a:pt x="219" y="303"/>
                </a:cubicBezTo>
                <a:cubicBezTo>
                  <a:pt x="220" y="306"/>
                  <a:pt x="220" y="306"/>
                  <a:pt x="220" y="306"/>
                </a:cubicBezTo>
                <a:cubicBezTo>
                  <a:pt x="221" y="308"/>
                  <a:pt x="221" y="308"/>
                  <a:pt x="221" y="308"/>
                </a:cubicBezTo>
                <a:cubicBezTo>
                  <a:pt x="222" y="308"/>
                  <a:pt x="222" y="308"/>
                  <a:pt x="222" y="308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8"/>
                  <a:pt x="224" y="308"/>
                  <a:pt x="224" y="308"/>
                </a:cubicBezTo>
                <a:cubicBezTo>
                  <a:pt x="225" y="310"/>
                  <a:pt x="225" y="310"/>
                  <a:pt x="225" y="310"/>
                </a:cubicBezTo>
                <a:cubicBezTo>
                  <a:pt x="225" y="311"/>
                  <a:pt x="225" y="311"/>
                  <a:pt x="225" y="311"/>
                </a:cubicBezTo>
                <a:cubicBezTo>
                  <a:pt x="224" y="311"/>
                  <a:pt x="224" y="311"/>
                  <a:pt x="224" y="311"/>
                </a:cubicBezTo>
                <a:cubicBezTo>
                  <a:pt x="223" y="311"/>
                  <a:pt x="223" y="311"/>
                  <a:pt x="223" y="311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7"/>
                  <a:pt x="223" y="317"/>
                  <a:pt x="223" y="317"/>
                </a:cubicBezTo>
                <a:cubicBezTo>
                  <a:pt x="224" y="317"/>
                  <a:pt x="224" y="317"/>
                  <a:pt x="224" y="317"/>
                </a:cubicBezTo>
                <a:cubicBezTo>
                  <a:pt x="225" y="316"/>
                  <a:pt x="225" y="316"/>
                  <a:pt x="225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8" y="319"/>
                  <a:pt x="228" y="319"/>
                  <a:pt x="228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6" y="319"/>
                  <a:pt x="226" y="319"/>
                  <a:pt x="226" y="319"/>
                </a:cubicBezTo>
                <a:cubicBezTo>
                  <a:pt x="225" y="320"/>
                  <a:pt x="225" y="320"/>
                  <a:pt x="225" y="320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5"/>
                  <a:pt x="226" y="325"/>
                  <a:pt x="226" y="325"/>
                </a:cubicBezTo>
                <a:cubicBezTo>
                  <a:pt x="230" y="324"/>
                  <a:pt x="230" y="324"/>
                  <a:pt x="230" y="324"/>
                </a:cubicBezTo>
                <a:cubicBezTo>
                  <a:pt x="230" y="326"/>
                  <a:pt x="230" y="326"/>
                  <a:pt x="230" y="326"/>
                </a:cubicBezTo>
                <a:cubicBezTo>
                  <a:pt x="229" y="326"/>
                  <a:pt x="228" y="326"/>
                  <a:pt x="226" y="327"/>
                </a:cubicBezTo>
                <a:cubicBezTo>
                  <a:pt x="226" y="327"/>
                  <a:pt x="225" y="327"/>
                  <a:pt x="225" y="327"/>
                </a:cubicBezTo>
                <a:cubicBezTo>
                  <a:pt x="224" y="327"/>
                  <a:pt x="222" y="327"/>
                  <a:pt x="220" y="328"/>
                </a:cubicBezTo>
                <a:cubicBezTo>
                  <a:pt x="213" y="329"/>
                  <a:pt x="206" y="330"/>
                  <a:pt x="199" y="330"/>
                </a:cubicBezTo>
                <a:cubicBezTo>
                  <a:pt x="192" y="330"/>
                  <a:pt x="186" y="329"/>
                  <a:pt x="180" y="328"/>
                </a:cubicBezTo>
                <a:cubicBezTo>
                  <a:pt x="178" y="328"/>
                  <a:pt x="177" y="328"/>
                  <a:pt x="176" y="327"/>
                </a:cubicBezTo>
                <a:cubicBezTo>
                  <a:pt x="162" y="325"/>
                  <a:pt x="149" y="321"/>
                  <a:pt x="138" y="314"/>
                </a:cubicBezTo>
                <a:cubicBezTo>
                  <a:pt x="136" y="314"/>
                  <a:pt x="135" y="313"/>
                  <a:pt x="134" y="312"/>
                </a:cubicBezTo>
                <a:cubicBezTo>
                  <a:pt x="132" y="311"/>
                  <a:pt x="131" y="310"/>
                  <a:pt x="129" y="309"/>
                </a:cubicBezTo>
                <a:cubicBezTo>
                  <a:pt x="129" y="309"/>
                  <a:pt x="128" y="309"/>
                  <a:pt x="128" y="308"/>
                </a:cubicBezTo>
                <a:cubicBezTo>
                  <a:pt x="127" y="308"/>
                  <a:pt x="126" y="308"/>
                  <a:pt x="126" y="307"/>
                </a:cubicBezTo>
                <a:cubicBezTo>
                  <a:pt x="125" y="307"/>
                  <a:pt x="124" y="306"/>
                  <a:pt x="123" y="305"/>
                </a:cubicBezTo>
                <a:cubicBezTo>
                  <a:pt x="124" y="305"/>
                  <a:pt x="124" y="305"/>
                  <a:pt x="124" y="305"/>
                </a:cubicBezTo>
                <a:cubicBezTo>
                  <a:pt x="128" y="308"/>
                  <a:pt x="128" y="308"/>
                  <a:pt x="128" y="308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29" y="302"/>
                  <a:pt x="129" y="302"/>
                  <a:pt x="129" y="302"/>
                </a:cubicBezTo>
                <a:cubicBezTo>
                  <a:pt x="127" y="300"/>
                  <a:pt x="127" y="300"/>
                  <a:pt x="127" y="300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3" y="301"/>
                  <a:pt x="133" y="301"/>
                  <a:pt x="133" y="301"/>
                </a:cubicBezTo>
                <a:cubicBezTo>
                  <a:pt x="135" y="299"/>
                  <a:pt x="135" y="299"/>
                  <a:pt x="135" y="299"/>
                </a:cubicBezTo>
                <a:cubicBezTo>
                  <a:pt x="136" y="297"/>
                  <a:pt x="136" y="297"/>
                  <a:pt x="136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3" y="294"/>
                  <a:pt x="133" y="294"/>
                  <a:pt x="133" y="294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9" y="294"/>
                  <a:pt x="139" y="294"/>
                  <a:pt x="139" y="294"/>
                </a:cubicBezTo>
                <a:cubicBezTo>
                  <a:pt x="141" y="292"/>
                  <a:pt x="141" y="292"/>
                  <a:pt x="141" y="292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3" y="290"/>
                  <a:pt x="143" y="290"/>
                  <a:pt x="143" y="290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39" y="287"/>
                  <a:pt x="139" y="287"/>
                  <a:pt x="139" y="287"/>
                </a:cubicBezTo>
                <a:cubicBezTo>
                  <a:pt x="141" y="285"/>
                  <a:pt x="141" y="285"/>
                  <a:pt x="141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3" y="286"/>
                  <a:pt x="143" y="286"/>
                  <a:pt x="143" y="286"/>
                </a:cubicBezTo>
                <a:cubicBezTo>
                  <a:pt x="145" y="287"/>
                  <a:pt x="145" y="287"/>
                  <a:pt x="145" y="287"/>
                </a:cubicBezTo>
                <a:cubicBezTo>
                  <a:pt x="147" y="285"/>
                  <a:pt x="147" y="285"/>
                  <a:pt x="147" y="285"/>
                </a:cubicBezTo>
                <a:cubicBezTo>
                  <a:pt x="148" y="284"/>
                  <a:pt x="148" y="284"/>
                  <a:pt x="148" y="284"/>
                </a:cubicBezTo>
                <a:cubicBezTo>
                  <a:pt x="148" y="283"/>
                  <a:pt x="148" y="283"/>
                  <a:pt x="148" y="283"/>
                </a:cubicBezTo>
                <a:cubicBezTo>
                  <a:pt x="147" y="282"/>
                  <a:pt x="147" y="282"/>
                  <a:pt x="147" y="282"/>
                </a:cubicBezTo>
                <a:cubicBezTo>
                  <a:pt x="146" y="282"/>
                  <a:pt x="146" y="282"/>
                  <a:pt x="146" y="282"/>
                </a:cubicBezTo>
                <a:cubicBezTo>
                  <a:pt x="145" y="280"/>
                  <a:pt x="145" y="280"/>
                  <a:pt x="145" y="280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51" y="281"/>
                  <a:pt x="151" y="281"/>
                  <a:pt x="151" y="281"/>
                </a:cubicBezTo>
                <a:moveTo>
                  <a:pt x="286" y="231"/>
                </a:moveTo>
                <a:cubicBezTo>
                  <a:pt x="287" y="227"/>
                  <a:pt x="287" y="227"/>
                  <a:pt x="287" y="227"/>
                </a:cubicBezTo>
                <a:cubicBezTo>
                  <a:pt x="290" y="228"/>
                  <a:pt x="290" y="228"/>
                  <a:pt x="290" y="228"/>
                </a:cubicBezTo>
                <a:cubicBezTo>
                  <a:pt x="290" y="232"/>
                  <a:pt x="290" y="232"/>
                  <a:pt x="290" y="232"/>
                </a:cubicBezTo>
                <a:cubicBezTo>
                  <a:pt x="295" y="233"/>
                  <a:pt x="295" y="233"/>
                  <a:pt x="295" y="233"/>
                </a:cubicBezTo>
                <a:cubicBezTo>
                  <a:pt x="296" y="229"/>
                  <a:pt x="296" y="229"/>
                  <a:pt x="296" y="229"/>
                </a:cubicBezTo>
                <a:cubicBezTo>
                  <a:pt x="299" y="230"/>
                  <a:pt x="299" y="230"/>
                  <a:pt x="299" y="230"/>
                </a:cubicBezTo>
                <a:cubicBezTo>
                  <a:pt x="298" y="233"/>
                  <a:pt x="298" y="233"/>
                  <a:pt x="298" y="233"/>
                </a:cubicBezTo>
                <a:cubicBezTo>
                  <a:pt x="304" y="234"/>
                  <a:pt x="304" y="234"/>
                  <a:pt x="304" y="234"/>
                </a:cubicBezTo>
                <a:cubicBezTo>
                  <a:pt x="304" y="231"/>
                  <a:pt x="304" y="231"/>
                  <a:pt x="304" y="231"/>
                </a:cubicBezTo>
                <a:cubicBezTo>
                  <a:pt x="308" y="231"/>
                  <a:pt x="308" y="231"/>
                  <a:pt x="308" y="231"/>
                </a:cubicBezTo>
                <a:cubicBezTo>
                  <a:pt x="307" y="235"/>
                  <a:pt x="307" y="235"/>
                  <a:pt x="307" y="235"/>
                </a:cubicBezTo>
                <a:cubicBezTo>
                  <a:pt x="312" y="236"/>
                  <a:pt x="312" y="236"/>
                  <a:pt x="312" y="236"/>
                </a:cubicBezTo>
                <a:cubicBezTo>
                  <a:pt x="313" y="232"/>
                  <a:pt x="313" y="232"/>
                  <a:pt x="313" y="232"/>
                </a:cubicBezTo>
                <a:cubicBezTo>
                  <a:pt x="317" y="233"/>
                  <a:pt x="317" y="233"/>
                  <a:pt x="317" y="233"/>
                </a:cubicBezTo>
                <a:cubicBezTo>
                  <a:pt x="316" y="237"/>
                  <a:pt x="316" y="237"/>
                  <a:pt x="316" y="237"/>
                </a:cubicBezTo>
                <a:cubicBezTo>
                  <a:pt x="321" y="238"/>
                  <a:pt x="321" y="238"/>
                  <a:pt x="321" y="238"/>
                </a:cubicBezTo>
                <a:cubicBezTo>
                  <a:pt x="322" y="234"/>
                  <a:pt x="322" y="234"/>
                  <a:pt x="322" y="234"/>
                </a:cubicBezTo>
                <a:cubicBezTo>
                  <a:pt x="324" y="235"/>
                  <a:pt x="324" y="235"/>
                  <a:pt x="324" y="235"/>
                </a:cubicBezTo>
                <a:cubicBezTo>
                  <a:pt x="324" y="236"/>
                  <a:pt x="324" y="237"/>
                  <a:pt x="323" y="238"/>
                </a:cubicBezTo>
                <a:cubicBezTo>
                  <a:pt x="323" y="238"/>
                  <a:pt x="323" y="239"/>
                  <a:pt x="323" y="239"/>
                </a:cubicBezTo>
                <a:cubicBezTo>
                  <a:pt x="323" y="241"/>
                  <a:pt x="322" y="242"/>
                  <a:pt x="322" y="243"/>
                </a:cubicBezTo>
                <a:cubicBezTo>
                  <a:pt x="321" y="244"/>
                  <a:pt x="321" y="245"/>
                  <a:pt x="320" y="247"/>
                </a:cubicBezTo>
                <a:cubicBezTo>
                  <a:pt x="320" y="248"/>
                  <a:pt x="319" y="249"/>
                  <a:pt x="319" y="250"/>
                </a:cubicBezTo>
                <a:cubicBezTo>
                  <a:pt x="317" y="255"/>
                  <a:pt x="314" y="260"/>
                  <a:pt x="311" y="265"/>
                </a:cubicBezTo>
                <a:cubicBezTo>
                  <a:pt x="311" y="265"/>
                  <a:pt x="311" y="266"/>
                  <a:pt x="310" y="267"/>
                </a:cubicBezTo>
                <a:cubicBezTo>
                  <a:pt x="310" y="268"/>
                  <a:pt x="309" y="269"/>
                  <a:pt x="308" y="270"/>
                </a:cubicBezTo>
                <a:cubicBezTo>
                  <a:pt x="299" y="284"/>
                  <a:pt x="288" y="296"/>
                  <a:pt x="274" y="306"/>
                </a:cubicBezTo>
                <a:cubicBezTo>
                  <a:pt x="273" y="306"/>
                  <a:pt x="272" y="307"/>
                  <a:pt x="270" y="308"/>
                </a:cubicBezTo>
                <a:cubicBezTo>
                  <a:pt x="270" y="308"/>
                  <a:pt x="270" y="309"/>
                  <a:pt x="269" y="309"/>
                </a:cubicBezTo>
                <a:cubicBezTo>
                  <a:pt x="268" y="310"/>
                  <a:pt x="266" y="311"/>
                  <a:pt x="265" y="311"/>
                </a:cubicBezTo>
                <a:cubicBezTo>
                  <a:pt x="264" y="312"/>
                  <a:pt x="262" y="313"/>
                  <a:pt x="261" y="314"/>
                </a:cubicBezTo>
                <a:cubicBezTo>
                  <a:pt x="260" y="314"/>
                  <a:pt x="259" y="315"/>
                  <a:pt x="258" y="315"/>
                </a:cubicBezTo>
                <a:cubicBezTo>
                  <a:pt x="257" y="316"/>
                  <a:pt x="257" y="316"/>
                  <a:pt x="256" y="316"/>
                </a:cubicBezTo>
                <a:cubicBezTo>
                  <a:pt x="255" y="317"/>
                  <a:pt x="254" y="317"/>
                  <a:pt x="253" y="318"/>
                </a:cubicBezTo>
                <a:cubicBezTo>
                  <a:pt x="252" y="316"/>
                  <a:pt x="252" y="316"/>
                  <a:pt x="252" y="316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57" y="315"/>
                  <a:pt x="257" y="315"/>
                  <a:pt x="257" y="315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5" y="311"/>
                  <a:pt x="255" y="311"/>
                  <a:pt x="255" y="311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49" y="308"/>
                  <a:pt x="249" y="308"/>
                  <a:pt x="249" y="308"/>
                </a:cubicBezTo>
                <a:cubicBezTo>
                  <a:pt x="253" y="307"/>
                  <a:pt x="253" y="307"/>
                  <a:pt x="253" y="307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3" y="305"/>
                  <a:pt x="253" y="305"/>
                  <a:pt x="253" y="305"/>
                </a:cubicBezTo>
                <a:cubicBezTo>
                  <a:pt x="252" y="303"/>
                  <a:pt x="252" y="303"/>
                  <a:pt x="252" y="303"/>
                </a:cubicBezTo>
                <a:cubicBezTo>
                  <a:pt x="252" y="301"/>
                  <a:pt x="252" y="301"/>
                  <a:pt x="252" y="301"/>
                </a:cubicBezTo>
                <a:cubicBezTo>
                  <a:pt x="247" y="303"/>
                  <a:pt x="247" y="303"/>
                  <a:pt x="247" y="303"/>
                </a:cubicBezTo>
                <a:cubicBezTo>
                  <a:pt x="247" y="302"/>
                  <a:pt x="247" y="302"/>
                  <a:pt x="247" y="302"/>
                </a:cubicBezTo>
                <a:cubicBezTo>
                  <a:pt x="246" y="299"/>
                  <a:pt x="246" y="299"/>
                  <a:pt x="246" y="299"/>
                </a:cubicBezTo>
                <a:cubicBezTo>
                  <a:pt x="250" y="298"/>
                  <a:pt x="250" y="298"/>
                  <a:pt x="250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0" y="294"/>
                  <a:pt x="250" y="294"/>
                  <a:pt x="250" y="294"/>
                </a:cubicBezTo>
                <a:cubicBezTo>
                  <a:pt x="249" y="293"/>
                  <a:pt x="249" y="293"/>
                  <a:pt x="249" y="293"/>
                </a:cubicBezTo>
                <a:cubicBezTo>
                  <a:pt x="245" y="294"/>
                  <a:pt x="245" y="294"/>
                  <a:pt x="245" y="294"/>
                </a:cubicBezTo>
                <a:cubicBezTo>
                  <a:pt x="244" y="294"/>
                  <a:pt x="244" y="294"/>
                  <a:pt x="244" y="294"/>
                </a:cubicBezTo>
                <a:cubicBezTo>
                  <a:pt x="243" y="291"/>
                  <a:pt x="243" y="291"/>
                  <a:pt x="243" y="291"/>
                </a:cubicBezTo>
                <a:cubicBezTo>
                  <a:pt x="247" y="290"/>
                  <a:pt x="247" y="290"/>
                  <a:pt x="247" y="290"/>
                </a:cubicBezTo>
                <a:cubicBezTo>
                  <a:pt x="248" y="290"/>
                  <a:pt x="248" y="290"/>
                  <a:pt x="248" y="290"/>
                </a:cubicBezTo>
                <a:cubicBezTo>
                  <a:pt x="248" y="289"/>
                  <a:pt x="248" y="289"/>
                  <a:pt x="248" y="289"/>
                </a:cubicBezTo>
                <a:cubicBezTo>
                  <a:pt x="247" y="286"/>
                  <a:pt x="247" y="286"/>
                  <a:pt x="247" y="286"/>
                </a:cubicBezTo>
                <a:cubicBezTo>
                  <a:pt x="246" y="285"/>
                  <a:pt x="246" y="285"/>
                  <a:pt x="246" y="285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1" y="283"/>
                  <a:pt x="241" y="283"/>
                  <a:pt x="241" y="283"/>
                </a:cubicBezTo>
                <a:cubicBezTo>
                  <a:pt x="244" y="281"/>
                  <a:pt x="244" y="281"/>
                  <a:pt x="244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4" y="279"/>
                  <a:pt x="244" y="279"/>
                  <a:pt x="244" y="279"/>
                </a:cubicBezTo>
                <a:cubicBezTo>
                  <a:pt x="244" y="278"/>
                  <a:pt x="244" y="278"/>
                  <a:pt x="244" y="278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4" y="276"/>
                  <a:pt x="244" y="275"/>
                </a:cubicBezTo>
                <a:cubicBezTo>
                  <a:pt x="251" y="271"/>
                  <a:pt x="257" y="267"/>
                  <a:pt x="262" y="262"/>
                </a:cubicBezTo>
                <a:cubicBezTo>
                  <a:pt x="271" y="253"/>
                  <a:pt x="278" y="242"/>
                  <a:pt x="282" y="230"/>
                </a:cubicBezTo>
                <a:cubicBezTo>
                  <a:pt x="286" y="231"/>
                  <a:pt x="286" y="231"/>
                  <a:pt x="286" y="231"/>
                </a:cubicBezTo>
                <a:moveTo>
                  <a:pt x="105" y="290"/>
                </a:moveTo>
                <a:cubicBezTo>
                  <a:pt x="104" y="289"/>
                  <a:pt x="104" y="289"/>
                  <a:pt x="104" y="289"/>
                </a:cubicBezTo>
                <a:cubicBezTo>
                  <a:pt x="102" y="287"/>
                  <a:pt x="101" y="285"/>
                  <a:pt x="99" y="283"/>
                </a:cubicBezTo>
                <a:cubicBezTo>
                  <a:pt x="98" y="281"/>
                  <a:pt x="96" y="280"/>
                  <a:pt x="95" y="278"/>
                </a:cubicBezTo>
                <a:cubicBezTo>
                  <a:pt x="94" y="277"/>
                  <a:pt x="93" y="275"/>
                  <a:pt x="91" y="273"/>
                </a:cubicBezTo>
                <a:cubicBezTo>
                  <a:pt x="85" y="264"/>
                  <a:pt x="79" y="253"/>
                  <a:pt x="75" y="242"/>
                </a:cubicBezTo>
                <a:cubicBezTo>
                  <a:pt x="73" y="236"/>
                  <a:pt x="72" y="230"/>
                  <a:pt x="71" y="224"/>
                </a:cubicBezTo>
                <a:cubicBezTo>
                  <a:pt x="70" y="222"/>
                  <a:pt x="70" y="220"/>
                  <a:pt x="70" y="218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9" y="216"/>
                  <a:pt x="69" y="214"/>
                  <a:pt x="69" y="212"/>
                </a:cubicBezTo>
                <a:cubicBezTo>
                  <a:pt x="69" y="212"/>
                  <a:pt x="69" y="212"/>
                  <a:pt x="69" y="212"/>
                </a:cubicBezTo>
                <a:cubicBezTo>
                  <a:pt x="69" y="212"/>
                  <a:pt x="69" y="211"/>
                  <a:pt x="69" y="210"/>
                </a:cubicBezTo>
                <a:cubicBezTo>
                  <a:pt x="69" y="209"/>
                  <a:pt x="69" y="208"/>
                  <a:pt x="69" y="207"/>
                </a:cubicBezTo>
                <a:cubicBezTo>
                  <a:pt x="68" y="201"/>
                  <a:pt x="68" y="195"/>
                  <a:pt x="69" y="189"/>
                </a:cubicBezTo>
                <a:cubicBezTo>
                  <a:pt x="69" y="188"/>
                  <a:pt x="69" y="188"/>
                  <a:pt x="69" y="187"/>
                </a:cubicBezTo>
                <a:cubicBezTo>
                  <a:pt x="70" y="188"/>
                  <a:pt x="70" y="188"/>
                  <a:pt x="70" y="188"/>
                </a:cubicBezTo>
                <a:cubicBezTo>
                  <a:pt x="69" y="192"/>
                  <a:pt x="69" y="192"/>
                  <a:pt x="69" y="192"/>
                </a:cubicBezTo>
                <a:cubicBezTo>
                  <a:pt x="74" y="193"/>
                  <a:pt x="74" y="193"/>
                  <a:pt x="74" y="193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79" y="189"/>
                  <a:pt x="79" y="189"/>
                  <a:pt x="79" y="189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83" y="195"/>
                  <a:pt x="83" y="195"/>
                  <a:pt x="83" y="195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7" y="191"/>
                  <a:pt x="87" y="191"/>
                  <a:pt x="87" y="191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3" y="192"/>
                  <a:pt x="93" y="192"/>
                  <a:pt x="93" y="192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5" y="197"/>
                  <a:pt x="95" y="197"/>
                  <a:pt x="95" y="197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101" y="194"/>
                  <a:pt x="101" y="194"/>
                  <a:pt x="101" y="194"/>
                </a:cubicBezTo>
                <a:cubicBezTo>
                  <a:pt x="105" y="194"/>
                  <a:pt x="105" y="194"/>
                  <a:pt x="105" y="194"/>
                </a:cubicBezTo>
                <a:cubicBezTo>
                  <a:pt x="104" y="199"/>
                  <a:pt x="104" y="199"/>
                  <a:pt x="104" y="199"/>
                </a:cubicBezTo>
                <a:cubicBezTo>
                  <a:pt x="109" y="200"/>
                  <a:pt x="109" y="200"/>
                  <a:pt x="109" y="200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7"/>
                  <a:pt x="110" y="199"/>
                  <a:pt x="110" y="200"/>
                </a:cubicBezTo>
                <a:cubicBezTo>
                  <a:pt x="110" y="201"/>
                  <a:pt x="110" y="201"/>
                  <a:pt x="110" y="202"/>
                </a:cubicBezTo>
                <a:cubicBezTo>
                  <a:pt x="110" y="205"/>
                  <a:pt x="110" y="209"/>
                  <a:pt x="111" y="212"/>
                </a:cubicBezTo>
                <a:cubicBezTo>
                  <a:pt x="111" y="213"/>
                  <a:pt x="111" y="213"/>
                  <a:pt x="111" y="213"/>
                </a:cubicBezTo>
                <a:cubicBezTo>
                  <a:pt x="111" y="214"/>
                  <a:pt x="111" y="215"/>
                  <a:pt x="112" y="217"/>
                </a:cubicBezTo>
                <a:cubicBezTo>
                  <a:pt x="112" y="220"/>
                  <a:pt x="113" y="224"/>
                  <a:pt x="115" y="228"/>
                </a:cubicBezTo>
                <a:cubicBezTo>
                  <a:pt x="115" y="230"/>
                  <a:pt x="116" y="232"/>
                  <a:pt x="117" y="233"/>
                </a:cubicBezTo>
                <a:cubicBezTo>
                  <a:pt x="120" y="241"/>
                  <a:pt x="124" y="247"/>
                  <a:pt x="129" y="253"/>
                </a:cubicBezTo>
                <a:cubicBezTo>
                  <a:pt x="130" y="255"/>
                  <a:pt x="131" y="256"/>
                  <a:pt x="132" y="257"/>
                </a:cubicBezTo>
                <a:cubicBezTo>
                  <a:pt x="130" y="256"/>
                  <a:pt x="130" y="256"/>
                  <a:pt x="130" y="256"/>
                </a:cubicBezTo>
                <a:cubicBezTo>
                  <a:pt x="129" y="257"/>
                  <a:pt x="129" y="257"/>
                  <a:pt x="129" y="257"/>
                </a:cubicBezTo>
                <a:cubicBezTo>
                  <a:pt x="128" y="257"/>
                  <a:pt x="128" y="257"/>
                  <a:pt x="128" y="257"/>
                </a:cubicBezTo>
                <a:cubicBezTo>
                  <a:pt x="126" y="260"/>
                  <a:pt x="126" y="260"/>
                  <a:pt x="126" y="260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7" y="265"/>
                  <a:pt x="127" y="265"/>
                  <a:pt x="127" y="265"/>
                </a:cubicBezTo>
                <a:cubicBezTo>
                  <a:pt x="124" y="262"/>
                  <a:pt x="124" y="262"/>
                  <a:pt x="124" y="262"/>
                </a:cubicBezTo>
                <a:cubicBezTo>
                  <a:pt x="123" y="264"/>
                  <a:pt x="123" y="264"/>
                  <a:pt x="123" y="264"/>
                </a:cubicBezTo>
                <a:cubicBezTo>
                  <a:pt x="121" y="267"/>
                  <a:pt x="121" y="267"/>
                  <a:pt x="121" y="267"/>
                </a:cubicBezTo>
                <a:cubicBezTo>
                  <a:pt x="122" y="267"/>
                  <a:pt x="122" y="267"/>
                  <a:pt x="122" y="267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4" y="269"/>
                  <a:pt x="124" y="269"/>
                  <a:pt x="124" y="269"/>
                </a:cubicBezTo>
                <a:cubicBezTo>
                  <a:pt x="122" y="271"/>
                  <a:pt x="122" y="271"/>
                  <a:pt x="122" y="271"/>
                </a:cubicBezTo>
                <a:cubicBezTo>
                  <a:pt x="121" y="272"/>
                  <a:pt x="121" y="272"/>
                  <a:pt x="121" y="272"/>
                </a:cubicBezTo>
                <a:cubicBezTo>
                  <a:pt x="118" y="269"/>
                  <a:pt x="118" y="269"/>
                  <a:pt x="118" y="269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5" y="273"/>
                  <a:pt x="115" y="273"/>
                  <a:pt x="115" y="273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17" y="275"/>
                  <a:pt x="117" y="275"/>
                  <a:pt x="117" y="275"/>
                </a:cubicBezTo>
                <a:cubicBezTo>
                  <a:pt x="118" y="276"/>
                  <a:pt x="118" y="276"/>
                  <a:pt x="118" y="276"/>
                </a:cubicBezTo>
                <a:cubicBezTo>
                  <a:pt x="116" y="277"/>
                  <a:pt x="116" y="277"/>
                  <a:pt x="116" y="277"/>
                </a:cubicBezTo>
                <a:cubicBezTo>
                  <a:pt x="116" y="278"/>
                  <a:pt x="116" y="278"/>
                  <a:pt x="116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3" y="276"/>
                  <a:pt x="113" y="276"/>
                  <a:pt x="113" y="276"/>
                </a:cubicBezTo>
                <a:cubicBezTo>
                  <a:pt x="112" y="277"/>
                  <a:pt x="112" y="277"/>
                  <a:pt x="112" y="277"/>
                </a:cubicBezTo>
                <a:cubicBezTo>
                  <a:pt x="111" y="278"/>
                  <a:pt x="111" y="278"/>
                  <a:pt x="111" y="278"/>
                </a:cubicBezTo>
                <a:cubicBezTo>
                  <a:pt x="109" y="280"/>
                  <a:pt x="109" y="280"/>
                  <a:pt x="109" y="280"/>
                </a:cubicBezTo>
                <a:cubicBezTo>
                  <a:pt x="110" y="281"/>
                  <a:pt x="110" y="281"/>
                  <a:pt x="110" y="281"/>
                </a:cubicBezTo>
                <a:cubicBezTo>
                  <a:pt x="111" y="282"/>
                  <a:pt x="111" y="282"/>
                  <a:pt x="111" y="282"/>
                </a:cubicBezTo>
                <a:cubicBezTo>
                  <a:pt x="112" y="282"/>
                  <a:pt x="112" y="282"/>
                  <a:pt x="112" y="282"/>
                </a:cubicBezTo>
                <a:cubicBezTo>
                  <a:pt x="111" y="284"/>
                  <a:pt x="111" y="284"/>
                  <a:pt x="111" y="284"/>
                </a:cubicBezTo>
                <a:cubicBezTo>
                  <a:pt x="110" y="285"/>
                  <a:pt x="110" y="285"/>
                  <a:pt x="110" y="285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105" y="284"/>
                  <a:pt x="105" y="284"/>
                  <a:pt x="105" y="284"/>
                </a:cubicBezTo>
                <a:cubicBezTo>
                  <a:pt x="105" y="285"/>
                  <a:pt x="105" y="285"/>
                  <a:pt x="105" y="285"/>
                </a:cubicBezTo>
                <a:cubicBezTo>
                  <a:pt x="103" y="287"/>
                  <a:pt x="103" y="287"/>
                  <a:pt x="103" y="287"/>
                </a:cubicBezTo>
                <a:cubicBezTo>
                  <a:pt x="105" y="288"/>
                  <a:pt x="105" y="288"/>
                  <a:pt x="105" y="288"/>
                </a:cubicBezTo>
                <a:cubicBezTo>
                  <a:pt x="106" y="289"/>
                  <a:pt x="106" y="289"/>
                  <a:pt x="106" y="289"/>
                </a:cubicBezTo>
                <a:cubicBezTo>
                  <a:pt x="105" y="290"/>
                  <a:pt x="105" y="290"/>
                  <a:pt x="105" y="290"/>
                </a:cubicBezTo>
                <a:moveTo>
                  <a:pt x="199" y="231"/>
                </a:moveTo>
                <a:cubicBezTo>
                  <a:pt x="199" y="231"/>
                  <a:pt x="199" y="231"/>
                  <a:pt x="199" y="231"/>
                </a:cubicBezTo>
                <a:cubicBezTo>
                  <a:pt x="197" y="231"/>
                  <a:pt x="196" y="231"/>
                  <a:pt x="194" y="231"/>
                </a:cubicBezTo>
                <a:cubicBezTo>
                  <a:pt x="183" y="229"/>
                  <a:pt x="173" y="221"/>
                  <a:pt x="169" y="209"/>
                </a:cubicBezTo>
                <a:cubicBezTo>
                  <a:pt x="168" y="208"/>
                  <a:pt x="168" y="208"/>
                  <a:pt x="168" y="207"/>
                </a:cubicBezTo>
                <a:cubicBezTo>
                  <a:pt x="168" y="206"/>
                  <a:pt x="168" y="206"/>
                  <a:pt x="168" y="205"/>
                </a:cubicBezTo>
                <a:cubicBezTo>
                  <a:pt x="168" y="205"/>
                  <a:pt x="168" y="205"/>
                  <a:pt x="168" y="205"/>
                </a:cubicBezTo>
                <a:cubicBezTo>
                  <a:pt x="167" y="203"/>
                  <a:pt x="167" y="200"/>
                  <a:pt x="167" y="198"/>
                </a:cubicBezTo>
                <a:cubicBezTo>
                  <a:pt x="167" y="197"/>
                  <a:pt x="167" y="196"/>
                  <a:pt x="167" y="195"/>
                </a:cubicBezTo>
                <a:cubicBezTo>
                  <a:pt x="169" y="183"/>
                  <a:pt x="177" y="173"/>
                  <a:pt x="188" y="169"/>
                </a:cubicBezTo>
                <a:cubicBezTo>
                  <a:pt x="192" y="168"/>
                  <a:pt x="195" y="167"/>
                  <a:pt x="199" y="167"/>
                </a:cubicBezTo>
                <a:cubicBezTo>
                  <a:pt x="201" y="167"/>
                  <a:pt x="204" y="168"/>
                  <a:pt x="206" y="168"/>
                </a:cubicBezTo>
                <a:cubicBezTo>
                  <a:pt x="208" y="169"/>
                  <a:pt x="209" y="169"/>
                  <a:pt x="211" y="170"/>
                </a:cubicBezTo>
                <a:cubicBezTo>
                  <a:pt x="219" y="173"/>
                  <a:pt x="226" y="180"/>
                  <a:pt x="229" y="189"/>
                </a:cubicBezTo>
                <a:cubicBezTo>
                  <a:pt x="230" y="191"/>
                  <a:pt x="230" y="194"/>
                  <a:pt x="230" y="196"/>
                </a:cubicBezTo>
                <a:cubicBezTo>
                  <a:pt x="230" y="197"/>
                  <a:pt x="230" y="197"/>
                  <a:pt x="230" y="197"/>
                </a:cubicBezTo>
                <a:cubicBezTo>
                  <a:pt x="231" y="197"/>
                  <a:pt x="231" y="198"/>
                  <a:pt x="231" y="199"/>
                </a:cubicBezTo>
                <a:cubicBezTo>
                  <a:pt x="231" y="203"/>
                  <a:pt x="230" y="207"/>
                  <a:pt x="229" y="210"/>
                </a:cubicBezTo>
                <a:cubicBezTo>
                  <a:pt x="225" y="219"/>
                  <a:pt x="219" y="226"/>
                  <a:pt x="209" y="229"/>
                </a:cubicBezTo>
                <a:cubicBezTo>
                  <a:pt x="206" y="230"/>
                  <a:pt x="202" y="231"/>
                  <a:pt x="199" y="231"/>
                </a:cubicBezTo>
                <a:moveTo>
                  <a:pt x="289" y="116"/>
                </a:moveTo>
                <a:cubicBezTo>
                  <a:pt x="291" y="113"/>
                  <a:pt x="291" y="113"/>
                  <a:pt x="291" y="113"/>
                </a:cubicBezTo>
                <a:cubicBezTo>
                  <a:pt x="293" y="112"/>
                  <a:pt x="293" y="112"/>
                  <a:pt x="293" y="112"/>
                </a:cubicBezTo>
                <a:cubicBezTo>
                  <a:pt x="292" y="111"/>
                  <a:pt x="292" y="111"/>
                  <a:pt x="292" y="111"/>
                </a:cubicBezTo>
                <a:cubicBezTo>
                  <a:pt x="291" y="110"/>
                  <a:pt x="291" y="110"/>
                  <a:pt x="291" y="110"/>
                </a:cubicBezTo>
                <a:cubicBezTo>
                  <a:pt x="290" y="110"/>
                  <a:pt x="290" y="110"/>
                  <a:pt x="290" y="110"/>
                </a:cubicBezTo>
                <a:cubicBezTo>
                  <a:pt x="292" y="108"/>
                  <a:pt x="292" y="108"/>
                  <a:pt x="292" y="108"/>
                </a:cubicBezTo>
                <a:cubicBezTo>
                  <a:pt x="293" y="108"/>
                  <a:pt x="293" y="108"/>
                  <a:pt x="293" y="108"/>
                </a:cubicBezTo>
                <a:cubicBezTo>
                  <a:pt x="297" y="113"/>
                  <a:pt x="301" y="118"/>
                  <a:pt x="305" y="123"/>
                </a:cubicBezTo>
                <a:cubicBezTo>
                  <a:pt x="306" y="125"/>
                  <a:pt x="307" y="127"/>
                  <a:pt x="309" y="129"/>
                </a:cubicBezTo>
                <a:cubicBezTo>
                  <a:pt x="310" y="131"/>
                  <a:pt x="312" y="134"/>
                  <a:pt x="313" y="137"/>
                </a:cubicBezTo>
                <a:cubicBezTo>
                  <a:pt x="317" y="143"/>
                  <a:pt x="320" y="150"/>
                  <a:pt x="322" y="157"/>
                </a:cubicBezTo>
                <a:cubicBezTo>
                  <a:pt x="325" y="165"/>
                  <a:pt x="327" y="174"/>
                  <a:pt x="328" y="183"/>
                </a:cubicBezTo>
                <a:cubicBezTo>
                  <a:pt x="328" y="184"/>
                  <a:pt x="328" y="184"/>
                  <a:pt x="328" y="185"/>
                </a:cubicBezTo>
                <a:cubicBezTo>
                  <a:pt x="329" y="192"/>
                  <a:pt x="329" y="199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6" y="211"/>
                  <a:pt x="326" y="211"/>
                  <a:pt x="326" y="211"/>
                </a:cubicBezTo>
                <a:cubicBezTo>
                  <a:pt x="327" y="206"/>
                  <a:pt x="327" y="206"/>
                  <a:pt x="327" y="206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18" y="209"/>
                  <a:pt x="318" y="209"/>
                  <a:pt x="318" y="209"/>
                </a:cubicBezTo>
                <a:cubicBezTo>
                  <a:pt x="319" y="205"/>
                  <a:pt x="319" y="205"/>
                  <a:pt x="319" y="205"/>
                </a:cubicBezTo>
                <a:cubicBezTo>
                  <a:pt x="313" y="204"/>
                  <a:pt x="313" y="204"/>
                  <a:pt x="313" y="204"/>
                </a:cubicBezTo>
                <a:cubicBezTo>
                  <a:pt x="312" y="208"/>
                  <a:pt x="312" y="208"/>
                  <a:pt x="312" y="208"/>
                </a:cubicBezTo>
                <a:cubicBezTo>
                  <a:pt x="309" y="208"/>
                  <a:pt x="309" y="208"/>
                  <a:pt x="309" y="208"/>
                </a:cubicBezTo>
                <a:cubicBezTo>
                  <a:pt x="310" y="203"/>
                  <a:pt x="310" y="203"/>
                  <a:pt x="310" y="203"/>
                </a:cubicBezTo>
                <a:cubicBezTo>
                  <a:pt x="305" y="202"/>
                  <a:pt x="305" y="202"/>
                  <a:pt x="305" y="202"/>
                </a:cubicBezTo>
                <a:cubicBezTo>
                  <a:pt x="304" y="207"/>
                  <a:pt x="304" y="207"/>
                  <a:pt x="304" y="207"/>
                </a:cubicBezTo>
                <a:cubicBezTo>
                  <a:pt x="300" y="206"/>
                  <a:pt x="300" y="206"/>
                  <a:pt x="300" y="206"/>
                </a:cubicBezTo>
                <a:cubicBezTo>
                  <a:pt x="301" y="204"/>
                  <a:pt x="301" y="204"/>
                  <a:pt x="301" y="204"/>
                </a:cubicBezTo>
                <a:cubicBezTo>
                  <a:pt x="301" y="202"/>
                  <a:pt x="301" y="202"/>
                  <a:pt x="301" y="202"/>
                </a:cubicBezTo>
                <a:cubicBezTo>
                  <a:pt x="301" y="201"/>
                  <a:pt x="301" y="201"/>
                  <a:pt x="301" y="201"/>
                </a:cubicBezTo>
                <a:cubicBezTo>
                  <a:pt x="296" y="200"/>
                  <a:pt x="296" y="200"/>
                  <a:pt x="296" y="200"/>
                </a:cubicBezTo>
                <a:cubicBezTo>
                  <a:pt x="295" y="205"/>
                  <a:pt x="295" y="205"/>
                  <a:pt x="295" y="205"/>
                </a:cubicBezTo>
                <a:cubicBezTo>
                  <a:pt x="292" y="204"/>
                  <a:pt x="292" y="204"/>
                  <a:pt x="292" y="204"/>
                </a:cubicBezTo>
                <a:cubicBezTo>
                  <a:pt x="292" y="200"/>
                  <a:pt x="292" y="200"/>
                  <a:pt x="292" y="200"/>
                </a:cubicBezTo>
                <a:cubicBezTo>
                  <a:pt x="288" y="199"/>
                  <a:pt x="288" y="199"/>
                  <a:pt x="288" y="199"/>
                </a:cubicBezTo>
                <a:cubicBezTo>
                  <a:pt x="288" y="196"/>
                  <a:pt x="287" y="192"/>
                  <a:pt x="287" y="189"/>
                </a:cubicBezTo>
                <a:cubicBezTo>
                  <a:pt x="287" y="185"/>
                  <a:pt x="286" y="180"/>
                  <a:pt x="285" y="176"/>
                </a:cubicBezTo>
                <a:cubicBezTo>
                  <a:pt x="284" y="174"/>
                  <a:pt x="283" y="172"/>
                  <a:pt x="283" y="170"/>
                </a:cubicBezTo>
                <a:cubicBezTo>
                  <a:pt x="279" y="160"/>
                  <a:pt x="275" y="152"/>
                  <a:pt x="268" y="144"/>
                </a:cubicBezTo>
                <a:cubicBezTo>
                  <a:pt x="268" y="143"/>
                  <a:pt x="268" y="143"/>
                  <a:pt x="267" y="142"/>
                </a:cubicBezTo>
                <a:cubicBezTo>
                  <a:pt x="268" y="140"/>
                  <a:pt x="268" y="140"/>
                  <a:pt x="268" y="140"/>
                </a:cubicBezTo>
                <a:cubicBezTo>
                  <a:pt x="269" y="140"/>
                  <a:pt x="269" y="140"/>
                  <a:pt x="269" y="140"/>
                </a:cubicBezTo>
                <a:cubicBezTo>
                  <a:pt x="270" y="139"/>
                  <a:pt x="270" y="139"/>
                  <a:pt x="270" y="139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8" y="137"/>
                  <a:pt x="268" y="137"/>
                  <a:pt x="268" y="137"/>
                </a:cubicBezTo>
                <a:cubicBezTo>
                  <a:pt x="267" y="136"/>
                  <a:pt x="267" y="136"/>
                  <a:pt x="267" y="136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72" y="136"/>
                  <a:pt x="272" y="136"/>
                  <a:pt x="272" y="136"/>
                </a:cubicBezTo>
                <a:cubicBezTo>
                  <a:pt x="274" y="134"/>
                  <a:pt x="274" y="134"/>
                  <a:pt x="274" y="134"/>
                </a:cubicBezTo>
                <a:cubicBezTo>
                  <a:pt x="276" y="132"/>
                  <a:pt x="276" y="132"/>
                  <a:pt x="276" y="132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3" y="130"/>
                  <a:pt x="273" y="130"/>
                  <a:pt x="273" y="130"/>
                </a:cubicBezTo>
                <a:cubicBezTo>
                  <a:pt x="273" y="129"/>
                  <a:pt x="273" y="129"/>
                  <a:pt x="273" y="129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8" y="129"/>
                  <a:pt x="278" y="129"/>
                  <a:pt x="278" y="129"/>
                </a:cubicBezTo>
                <a:cubicBezTo>
                  <a:pt x="280" y="127"/>
                  <a:pt x="280" y="127"/>
                  <a:pt x="280" y="127"/>
                </a:cubicBezTo>
                <a:cubicBezTo>
                  <a:pt x="281" y="125"/>
                  <a:pt x="281" y="125"/>
                  <a:pt x="281" y="125"/>
                </a:cubicBezTo>
                <a:cubicBezTo>
                  <a:pt x="280" y="125"/>
                  <a:pt x="280" y="125"/>
                  <a:pt x="280" y="125"/>
                </a:cubicBezTo>
                <a:cubicBezTo>
                  <a:pt x="279" y="124"/>
                  <a:pt x="279" y="124"/>
                  <a:pt x="279" y="124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21"/>
                  <a:pt x="281" y="121"/>
                  <a:pt x="281" y="121"/>
                </a:cubicBezTo>
                <a:cubicBezTo>
                  <a:pt x="281" y="120"/>
                  <a:pt x="281" y="120"/>
                  <a:pt x="281" y="120"/>
                </a:cubicBezTo>
                <a:cubicBezTo>
                  <a:pt x="284" y="123"/>
                  <a:pt x="284" y="123"/>
                  <a:pt x="284" y="123"/>
                </a:cubicBezTo>
                <a:cubicBezTo>
                  <a:pt x="286" y="120"/>
                  <a:pt x="286" y="120"/>
                  <a:pt x="286" y="120"/>
                </a:cubicBezTo>
                <a:cubicBezTo>
                  <a:pt x="287" y="119"/>
                  <a:pt x="287" y="119"/>
                  <a:pt x="287" y="119"/>
                </a:cubicBezTo>
                <a:cubicBezTo>
                  <a:pt x="286" y="118"/>
                  <a:pt x="286" y="118"/>
                  <a:pt x="286" y="118"/>
                </a:cubicBezTo>
                <a:cubicBezTo>
                  <a:pt x="285" y="117"/>
                  <a:pt x="285" y="117"/>
                  <a:pt x="285" y="117"/>
                </a:cubicBezTo>
                <a:cubicBezTo>
                  <a:pt x="284" y="116"/>
                  <a:pt x="284" y="116"/>
                  <a:pt x="284" y="116"/>
                </a:cubicBezTo>
                <a:cubicBezTo>
                  <a:pt x="286" y="114"/>
                  <a:pt x="286" y="114"/>
                  <a:pt x="286" y="114"/>
                </a:cubicBezTo>
                <a:cubicBezTo>
                  <a:pt x="287" y="114"/>
                  <a:pt x="287" y="114"/>
                  <a:pt x="287" y="114"/>
                </a:cubicBezTo>
                <a:cubicBezTo>
                  <a:pt x="289" y="116"/>
                  <a:pt x="289" y="116"/>
                  <a:pt x="289" y="116"/>
                </a:cubicBezTo>
                <a:moveTo>
                  <a:pt x="74" y="164"/>
                </a:moveTo>
                <a:cubicBezTo>
                  <a:pt x="73" y="164"/>
                  <a:pt x="73" y="164"/>
                  <a:pt x="73" y="164"/>
                </a:cubicBezTo>
                <a:cubicBezTo>
                  <a:pt x="73" y="163"/>
                  <a:pt x="74" y="162"/>
                  <a:pt x="74" y="160"/>
                </a:cubicBezTo>
                <a:cubicBezTo>
                  <a:pt x="75" y="159"/>
                  <a:pt x="75" y="158"/>
                  <a:pt x="75" y="157"/>
                </a:cubicBezTo>
                <a:cubicBezTo>
                  <a:pt x="77" y="152"/>
                  <a:pt x="79" y="148"/>
                  <a:pt x="81" y="143"/>
                </a:cubicBezTo>
                <a:cubicBezTo>
                  <a:pt x="82" y="141"/>
                  <a:pt x="83" y="139"/>
                  <a:pt x="84" y="137"/>
                </a:cubicBezTo>
                <a:cubicBezTo>
                  <a:pt x="92" y="122"/>
                  <a:pt x="103" y="109"/>
                  <a:pt x="116" y="98"/>
                </a:cubicBezTo>
                <a:cubicBezTo>
                  <a:pt x="121" y="94"/>
                  <a:pt x="127" y="90"/>
                  <a:pt x="132" y="87"/>
                </a:cubicBezTo>
                <a:cubicBezTo>
                  <a:pt x="134" y="86"/>
                  <a:pt x="136" y="85"/>
                  <a:pt x="137" y="84"/>
                </a:cubicBezTo>
                <a:cubicBezTo>
                  <a:pt x="138" y="83"/>
                  <a:pt x="140" y="83"/>
                  <a:pt x="141" y="82"/>
                </a:cubicBezTo>
                <a:cubicBezTo>
                  <a:pt x="142" y="82"/>
                  <a:pt x="143" y="81"/>
                  <a:pt x="144" y="81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46" y="91"/>
                  <a:pt x="146" y="91"/>
                  <a:pt x="146" y="91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9" y="96"/>
                  <a:pt x="149" y="96"/>
                  <a:pt x="149" y="96"/>
                </a:cubicBezTo>
                <a:cubicBezTo>
                  <a:pt x="150" y="99"/>
                  <a:pt x="150" y="99"/>
                  <a:pt x="15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6" y="104"/>
                  <a:pt x="146" y="104"/>
                  <a:pt x="146" y="104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9" y="105"/>
                  <a:pt x="149" y="105"/>
                  <a:pt x="149" y="105"/>
                </a:cubicBezTo>
                <a:cubicBezTo>
                  <a:pt x="150" y="105"/>
                  <a:pt x="150" y="105"/>
                  <a:pt x="150" y="105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52" y="108"/>
                  <a:pt x="152" y="108"/>
                  <a:pt x="152" y="108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150" y="114"/>
                  <a:pt x="150" y="114"/>
                  <a:pt x="150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4" y="113"/>
                  <a:pt x="154" y="113"/>
                  <a:pt x="154" y="113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55" y="116"/>
                  <a:pt x="155" y="116"/>
                  <a:pt x="155" y="116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55" y="122"/>
                  <a:pt x="155" y="122"/>
                  <a:pt x="155" y="122"/>
                </a:cubicBezTo>
                <a:cubicBezTo>
                  <a:pt x="154" y="122"/>
                  <a:pt x="153" y="123"/>
                  <a:pt x="153" y="123"/>
                </a:cubicBezTo>
                <a:cubicBezTo>
                  <a:pt x="143" y="129"/>
                  <a:pt x="135" y="137"/>
                  <a:pt x="128" y="146"/>
                </a:cubicBezTo>
                <a:cubicBezTo>
                  <a:pt x="127" y="147"/>
                  <a:pt x="126" y="149"/>
                  <a:pt x="124" y="151"/>
                </a:cubicBezTo>
                <a:cubicBezTo>
                  <a:pt x="122" y="155"/>
                  <a:pt x="119" y="159"/>
                  <a:pt x="118" y="163"/>
                </a:cubicBezTo>
                <a:cubicBezTo>
                  <a:pt x="117" y="166"/>
                  <a:pt x="116" y="168"/>
                  <a:pt x="115" y="170"/>
                </a:cubicBezTo>
                <a:cubicBezTo>
                  <a:pt x="115" y="168"/>
                  <a:pt x="115" y="168"/>
                  <a:pt x="115" y="168"/>
                </a:cubicBezTo>
                <a:cubicBezTo>
                  <a:pt x="110" y="167"/>
                  <a:pt x="110" y="167"/>
                  <a:pt x="110" y="167"/>
                </a:cubicBezTo>
                <a:cubicBezTo>
                  <a:pt x="109" y="171"/>
                  <a:pt x="109" y="171"/>
                  <a:pt x="109" y="171"/>
                </a:cubicBezTo>
                <a:cubicBezTo>
                  <a:pt x="106" y="171"/>
                  <a:pt x="106" y="171"/>
                  <a:pt x="106" y="17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0" y="170"/>
                  <a:pt x="100" y="170"/>
                  <a:pt x="100" y="170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8" y="165"/>
                  <a:pt x="98" y="165"/>
                  <a:pt x="98" y="165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9" y="164"/>
                  <a:pt x="89" y="164"/>
                  <a:pt x="89" y="164"/>
                </a:cubicBezTo>
                <a:cubicBezTo>
                  <a:pt x="84" y="163"/>
                  <a:pt x="84" y="163"/>
                  <a:pt x="84" y="163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4" y="164"/>
                  <a:pt x="74" y="164"/>
                  <a:pt x="74" y="164"/>
                </a:cubicBezTo>
                <a:moveTo>
                  <a:pt x="166" y="75"/>
                </a:moveTo>
                <a:cubicBezTo>
                  <a:pt x="166" y="73"/>
                  <a:pt x="166" y="73"/>
                  <a:pt x="166" y="73"/>
                </a:cubicBezTo>
                <a:cubicBezTo>
                  <a:pt x="167" y="72"/>
                  <a:pt x="169" y="72"/>
                  <a:pt x="171" y="72"/>
                </a:cubicBezTo>
                <a:cubicBezTo>
                  <a:pt x="174" y="71"/>
                  <a:pt x="177" y="70"/>
                  <a:pt x="181" y="70"/>
                </a:cubicBezTo>
                <a:cubicBezTo>
                  <a:pt x="182" y="70"/>
                  <a:pt x="184" y="69"/>
                  <a:pt x="185" y="69"/>
                </a:cubicBezTo>
                <a:cubicBezTo>
                  <a:pt x="188" y="69"/>
                  <a:pt x="192" y="69"/>
                  <a:pt x="195" y="69"/>
                </a:cubicBezTo>
                <a:cubicBezTo>
                  <a:pt x="196" y="69"/>
                  <a:pt x="197" y="69"/>
                  <a:pt x="199" y="69"/>
                </a:cubicBezTo>
                <a:cubicBezTo>
                  <a:pt x="208" y="69"/>
                  <a:pt x="217" y="70"/>
                  <a:pt x="225" y="71"/>
                </a:cubicBezTo>
                <a:cubicBezTo>
                  <a:pt x="227" y="72"/>
                  <a:pt x="228" y="72"/>
                  <a:pt x="230" y="72"/>
                </a:cubicBezTo>
                <a:cubicBezTo>
                  <a:pt x="237" y="74"/>
                  <a:pt x="244" y="77"/>
                  <a:pt x="251" y="80"/>
                </a:cubicBezTo>
                <a:cubicBezTo>
                  <a:pt x="257" y="82"/>
                  <a:pt x="262" y="85"/>
                  <a:pt x="267" y="88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9"/>
                  <a:pt x="270" y="90"/>
                  <a:pt x="271" y="90"/>
                </a:cubicBezTo>
                <a:cubicBezTo>
                  <a:pt x="272" y="91"/>
                  <a:pt x="273" y="92"/>
                  <a:pt x="274" y="92"/>
                </a:cubicBezTo>
                <a:cubicBezTo>
                  <a:pt x="272" y="94"/>
                  <a:pt x="272" y="94"/>
                  <a:pt x="272" y="94"/>
                </a:cubicBezTo>
                <a:cubicBezTo>
                  <a:pt x="271" y="93"/>
                  <a:pt x="271" y="93"/>
                  <a:pt x="271" y="93"/>
                </a:cubicBezTo>
                <a:cubicBezTo>
                  <a:pt x="269" y="91"/>
                  <a:pt x="269" y="91"/>
                  <a:pt x="269" y="91"/>
                </a:cubicBezTo>
                <a:cubicBezTo>
                  <a:pt x="268" y="92"/>
                  <a:pt x="268" y="92"/>
                  <a:pt x="268" y="92"/>
                </a:cubicBezTo>
                <a:cubicBezTo>
                  <a:pt x="267" y="93"/>
                  <a:pt x="267" y="93"/>
                  <a:pt x="267" y="93"/>
                </a:cubicBezTo>
                <a:cubicBezTo>
                  <a:pt x="266" y="94"/>
                  <a:pt x="266" y="94"/>
                  <a:pt x="266" y="94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9" y="98"/>
                  <a:pt x="269" y="98"/>
                  <a:pt x="269" y="98"/>
                </a:cubicBezTo>
                <a:cubicBezTo>
                  <a:pt x="267" y="100"/>
                  <a:pt x="267" y="100"/>
                  <a:pt x="267" y="100"/>
                </a:cubicBezTo>
                <a:cubicBezTo>
                  <a:pt x="267" y="101"/>
                  <a:pt x="267" y="101"/>
                  <a:pt x="267" y="101"/>
                </a:cubicBezTo>
                <a:cubicBezTo>
                  <a:pt x="265" y="99"/>
                  <a:pt x="265" y="99"/>
                  <a:pt x="265" y="99"/>
                </a:cubicBezTo>
                <a:cubicBezTo>
                  <a:pt x="263" y="98"/>
                  <a:pt x="263" y="98"/>
                  <a:pt x="263" y="98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59" y="102"/>
                  <a:pt x="259" y="102"/>
                  <a:pt x="259" y="102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3" y="105"/>
                  <a:pt x="263" y="105"/>
                  <a:pt x="263" y="105"/>
                </a:cubicBezTo>
                <a:cubicBezTo>
                  <a:pt x="262" y="106"/>
                  <a:pt x="262" y="106"/>
                  <a:pt x="262" y="106"/>
                </a:cubicBezTo>
                <a:cubicBezTo>
                  <a:pt x="261" y="108"/>
                  <a:pt x="261" y="108"/>
                  <a:pt x="261" y="108"/>
                </a:cubicBezTo>
                <a:cubicBezTo>
                  <a:pt x="257" y="104"/>
                  <a:pt x="257" y="104"/>
                  <a:pt x="257" y="104"/>
                </a:cubicBezTo>
                <a:cubicBezTo>
                  <a:pt x="256" y="106"/>
                  <a:pt x="256" y="106"/>
                  <a:pt x="256" y="106"/>
                </a:cubicBezTo>
                <a:cubicBezTo>
                  <a:pt x="254" y="109"/>
                  <a:pt x="254" y="109"/>
                  <a:pt x="254" y="109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7" y="112"/>
                  <a:pt x="257" y="112"/>
                  <a:pt x="257" y="112"/>
                </a:cubicBezTo>
                <a:cubicBezTo>
                  <a:pt x="256" y="113"/>
                  <a:pt x="256" y="113"/>
                  <a:pt x="256" y="113"/>
                </a:cubicBezTo>
                <a:cubicBezTo>
                  <a:pt x="255" y="114"/>
                  <a:pt x="255" y="114"/>
                  <a:pt x="255" y="114"/>
                </a:cubicBezTo>
                <a:cubicBezTo>
                  <a:pt x="251" y="111"/>
                  <a:pt x="251" y="111"/>
                  <a:pt x="251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1" y="118"/>
                  <a:pt x="251" y="118"/>
                  <a:pt x="251" y="118"/>
                </a:cubicBezTo>
                <a:cubicBezTo>
                  <a:pt x="250" y="120"/>
                  <a:pt x="250" y="120"/>
                  <a:pt x="250" y="120"/>
                </a:cubicBezTo>
                <a:cubicBezTo>
                  <a:pt x="249" y="121"/>
                  <a:pt x="249" y="121"/>
                  <a:pt x="249" y="121"/>
                </a:cubicBezTo>
                <a:cubicBezTo>
                  <a:pt x="246" y="118"/>
                  <a:pt x="246" y="118"/>
                  <a:pt x="246" y="118"/>
                </a:cubicBezTo>
                <a:cubicBezTo>
                  <a:pt x="242" y="122"/>
                  <a:pt x="242" y="122"/>
                  <a:pt x="242" y="122"/>
                </a:cubicBezTo>
                <a:cubicBezTo>
                  <a:pt x="236" y="118"/>
                  <a:pt x="229" y="115"/>
                  <a:pt x="222" y="113"/>
                </a:cubicBezTo>
                <a:cubicBezTo>
                  <a:pt x="220" y="113"/>
                  <a:pt x="219" y="113"/>
                  <a:pt x="217" y="112"/>
                </a:cubicBezTo>
                <a:cubicBezTo>
                  <a:pt x="211" y="111"/>
                  <a:pt x="205" y="110"/>
                  <a:pt x="199" y="110"/>
                </a:cubicBezTo>
                <a:cubicBezTo>
                  <a:pt x="194" y="110"/>
                  <a:pt x="189" y="111"/>
                  <a:pt x="184" y="112"/>
                </a:cubicBezTo>
                <a:cubicBezTo>
                  <a:pt x="183" y="112"/>
                  <a:pt x="183" y="112"/>
                  <a:pt x="183" y="112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7" y="105"/>
                  <a:pt x="177" y="105"/>
                  <a:pt x="177" y="105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9" y="104"/>
                  <a:pt x="179" y="104"/>
                  <a:pt x="179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99"/>
                  <a:pt x="175" y="99"/>
                  <a:pt x="175" y="99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6" y="96"/>
                  <a:pt x="176" y="96"/>
                  <a:pt x="176" y="96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2" y="92"/>
                  <a:pt x="172" y="92"/>
                  <a:pt x="172" y="92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71" y="88"/>
                  <a:pt x="171" y="88"/>
                  <a:pt x="171" y="88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3" y="84"/>
                  <a:pt x="173" y="84"/>
                  <a:pt x="173" y="84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2" y="79"/>
                  <a:pt x="172" y="79"/>
                  <a:pt x="172" y="79"/>
                </a:cubicBezTo>
                <a:cubicBezTo>
                  <a:pt x="171" y="78"/>
                  <a:pt x="171" y="78"/>
                  <a:pt x="171" y="78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4"/>
                  <a:pt x="170" y="74"/>
                  <a:pt x="170" y="74"/>
                </a:cubicBezTo>
                <a:cubicBezTo>
                  <a:pt x="166" y="75"/>
                  <a:pt x="166" y="75"/>
                  <a:pt x="166" y="75"/>
                </a:cubicBezTo>
                <a:moveTo>
                  <a:pt x="177" y="0"/>
                </a:moveTo>
                <a:cubicBezTo>
                  <a:pt x="170" y="2"/>
                  <a:pt x="163" y="3"/>
                  <a:pt x="155" y="3"/>
                </a:cubicBezTo>
                <a:cubicBezTo>
                  <a:pt x="155" y="3"/>
                  <a:pt x="155" y="3"/>
                  <a:pt x="155" y="3"/>
                </a:cubicBezTo>
                <a:cubicBezTo>
                  <a:pt x="155" y="8"/>
                  <a:pt x="155" y="12"/>
                  <a:pt x="155" y="16"/>
                </a:cubicBezTo>
                <a:cubicBezTo>
                  <a:pt x="156" y="23"/>
                  <a:pt x="156" y="30"/>
                  <a:pt x="156" y="37"/>
                </a:cubicBezTo>
                <a:cubicBezTo>
                  <a:pt x="156" y="39"/>
                  <a:pt x="156" y="40"/>
                  <a:pt x="156" y="41"/>
                </a:cubicBezTo>
                <a:cubicBezTo>
                  <a:pt x="153" y="42"/>
                  <a:pt x="149" y="43"/>
                  <a:pt x="146" y="45"/>
                </a:cubicBezTo>
                <a:cubicBezTo>
                  <a:pt x="145" y="45"/>
                  <a:pt x="145" y="45"/>
                  <a:pt x="145" y="45"/>
                </a:cubicBezTo>
                <a:cubicBezTo>
                  <a:pt x="143" y="45"/>
                  <a:pt x="142" y="46"/>
                  <a:pt x="140" y="47"/>
                </a:cubicBezTo>
                <a:cubicBezTo>
                  <a:pt x="138" y="48"/>
                  <a:pt x="135" y="49"/>
                  <a:pt x="132" y="50"/>
                </a:cubicBezTo>
                <a:cubicBezTo>
                  <a:pt x="125" y="40"/>
                  <a:pt x="118" y="30"/>
                  <a:pt x="111" y="19"/>
                </a:cubicBezTo>
                <a:cubicBezTo>
                  <a:pt x="109" y="21"/>
                  <a:pt x="106" y="22"/>
                  <a:pt x="104" y="23"/>
                </a:cubicBezTo>
                <a:cubicBezTo>
                  <a:pt x="103" y="24"/>
                  <a:pt x="101" y="25"/>
                  <a:pt x="99" y="26"/>
                </a:cubicBezTo>
                <a:cubicBezTo>
                  <a:pt x="97" y="27"/>
                  <a:pt x="95" y="29"/>
                  <a:pt x="92" y="29"/>
                </a:cubicBezTo>
                <a:cubicBezTo>
                  <a:pt x="92" y="30"/>
                  <a:pt x="91" y="30"/>
                  <a:pt x="91" y="30"/>
                </a:cubicBezTo>
                <a:cubicBezTo>
                  <a:pt x="91" y="31"/>
                  <a:pt x="92" y="32"/>
                  <a:pt x="92" y="33"/>
                </a:cubicBezTo>
                <a:cubicBezTo>
                  <a:pt x="93" y="36"/>
                  <a:pt x="95" y="39"/>
                  <a:pt x="96" y="43"/>
                </a:cubicBezTo>
                <a:cubicBezTo>
                  <a:pt x="97" y="45"/>
                  <a:pt x="98" y="47"/>
                  <a:pt x="99" y="50"/>
                </a:cubicBezTo>
                <a:cubicBezTo>
                  <a:pt x="99" y="50"/>
                  <a:pt x="99" y="50"/>
                  <a:pt x="99" y="50"/>
                </a:cubicBezTo>
                <a:cubicBezTo>
                  <a:pt x="101" y="54"/>
                  <a:pt x="102" y="58"/>
                  <a:pt x="104" y="62"/>
                </a:cubicBezTo>
                <a:cubicBezTo>
                  <a:pt x="105" y="63"/>
                  <a:pt x="105" y="64"/>
                  <a:pt x="105" y="65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1" y="68"/>
                  <a:pt x="98" y="71"/>
                  <a:pt x="95" y="73"/>
                </a:cubicBezTo>
                <a:cubicBezTo>
                  <a:pt x="93" y="75"/>
                  <a:pt x="91" y="76"/>
                  <a:pt x="89" y="78"/>
                </a:cubicBezTo>
                <a:cubicBezTo>
                  <a:pt x="88" y="79"/>
                  <a:pt x="87" y="80"/>
                  <a:pt x="86" y="81"/>
                </a:cubicBezTo>
                <a:cubicBezTo>
                  <a:pt x="76" y="74"/>
                  <a:pt x="66" y="68"/>
                  <a:pt x="55" y="60"/>
                </a:cubicBezTo>
                <a:cubicBezTo>
                  <a:pt x="54" y="62"/>
                  <a:pt x="52" y="64"/>
                  <a:pt x="51" y="65"/>
                </a:cubicBezTo>
                <a:cubicBezTo>
                  <a:pt x="49" y="68"/>
                  <a:pt x="47" y="70"/>
                  <a:pt x="45" y="72"/>
                </a:cubicBezTo>
                <a:cubicBezTo>
                  <a:pt x="44" y="73"/>
                  <a:pt x="43" y="74"/>
                  <a:pt x="42" y="75"/>
                </a:cubicBezTo>
                <a:cubicBezTo>
                  <a:pt x="41" y="76"/>
                  <a:pt x="41" y="77"/>
                  <a:pt x="40" y="77"/>
                </a:cubicBezTo>
                <a:cubicBezTo>
                  <a:pt x="41" y="78"/>
                  <a:pt x="41" y="79"/>
                  <a:pt x="42" y="79"/>
                </a:cubicBezTo>
                <a:cubicBezTo>
                  <a:pt x="42" y="80"/>
                  <a:pt x="43" y="80"/>
                  <a:pt x="44" y="81"/>
                </a:cubicBezTo>
                <a:cubicBezTo>
                  <a:pt x="45" y="82"/>
                  <a:pt x="46" y="84"/>
                  <a:pt x="47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53" y="91"/>
                  <a:pt x="58" y="97"/>
                  <a:pt x="64" y="103"/>
                </a:cubicBezTo>
                <a:cubicBezTo>
                  <a:pt x="64" y="104"/>
                  <a:pt x="65" y="104"/>
                  <a:pt x="65" y="105"/>
                </a:cubicBezTo>
                <a:cubicBezTo>
                  <a:pt x="65" y="105"/>
                  <a:pt x="65" y="106"/>
                  <a:pt x="64" y="106"/>
                </a:cubicBezTo>
                <a:cubicBezTo>
                  <a:pt x="60" y="113"/>
                  <a:pt x="56" y="120"/>
                  <a:pt x="52" y="127"/>
                </a:cubicBezTo>
                <a:cubicBezTo>
                  <a:pt x="48" y="126"/>
                  <a:pt x="44" y="125"/>
                  <a:pt x="40" y="124"/>
                </a:cubicBezTo>
                <a:cubicBezTo>
                  <a:pt x="38" y="123"/>
                  <a:pt x="37" y="123"/>
                  <a:pt x="36" y="123"/>
                </a:cubicBezTo>
                <a:cubicBezTo>
                  <a:pt x="29" y="121"/>
                  <a:pt x="23" y="119"/>
                  <a:pt x="17" y="118"/>
                </a:cubicBezTo>
                <a:cubicBezTo>
                  <a:pt x="16" y="120"/>
                  <a:pt x="16" y="122"/>
                  <a:pt x="15" y="124"/>
                </a:cubicBezTo>
                <a:cubicBezTo>
                  <a:pt x="14" y="128"/>
                  <a:pt x="12" y="132"/>
                  <a:pt x="10" y="136"/>
                </a:cubicBezTo>
                <a:cubicBezTo>
                  <a:pt x="10" y="137"/>
                  <a:pt x="9" y="138"/>
                  <a:pt x="9" y="139"/>
                </a:cubicBezTo>
                <a:cubicBezTo>
                  <a:pt x="9" y="139"/>
                  <a:pt x="10" y="140"/>
                  <a:pt x="10" y="140"/>
                </a:cubicBezTo>
                <a:cubicBezTo>
                  <a:pt x="17" y="143"/>
                  <a:pt x="23" y="147"/>
                  <a:pt x="30" y="150"/>
                </a:cubicBezTo>
                <a:cubicBezTo>
                  <a:pt x="32" y="151"/>
                  <a:pt x="33" y="152"/>
                  <a:pt x="34" y="152"/>
                </a:cubicBezTo>
                <a:cubicBezTo>
                  <a:pt x="36" y="153"/>
                  <a:pt x="38" y="154"/>
                  <a:pt x="41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41" y="157"/>
                  <a:pt x="41" y="158"/>
                  <a:pt x="41" y="158"/>
                </a:cubicBezTo>
                <a:cubicBezTo>
                  <a:pt x="39" y="163"/>
                  <a:pt x="38" y="168"/>
                  <a:pt x="37" y="173"/>
                </a:cubicBezTo>
                <a:cubicBezTo>
                  <a:pt x="37" y="176"/>
                  <a:pt x="37" y="179"/>
                  <a:pt x="36" y="182"/>
                </a:cubicBezTo>
                <a:cubicBezTo>
                  <a:pt x="34" y="182"/>
                  <a:pt x="31" y="182"/>
                  <a:pt x="28" y="182"/>
                </a:cubicBezTo>
                <a:cubicBezTo>
                  <a:pt x="27" y="182"/>
                  <a:pt x="25" y="183"/>
                  <a:pt x="24" y="183"/>
                </a:cubicBezTo>
                <a:cubicBezTo>
                  <a:pt x="16" y="183"/>
                  <a:pt x="9" y="184"/>
                  <a:pt x="1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190"/>
                  <a:pt x="1" y="195"/>
                  <a:pt x="1" y="200"/>
                </a:cubicBezTo>
                <a:cubicBezTo>
                  <a:pt x="1" y="201"/>
                  <a:pt x="1" y="202"/>
                  <a:pt x="0" y="204"/>
                </a:cubicBezTo>
                <a:cubicBezTo>
                  <a:pt x="0" y="205"/>
                  <a:pt x="0" y="206"/>
                  <a:pt x="0" y="208"/>
                </a:cubicBezTo>
                <a:cubicBezTo>
                  <a:pt x="1" y="208"/>
                  <a:pt x="1" y="208"/>
                  <a:pt x="1" y="208"/>
                </a:cubicBezTo>
                <a:cubicBezTo>
                  <a:pt x="7" y="209"/>
                  <a:pt x="13" y="209"/>
                  <a:pt x="19" y="210"/>
                </a:cubicBezTo>
                <a:cubicBezTo>
                  <a:pt x="20" y="210"/>
                  <a:pt x="21" y="210"/>
                  <a:pt x="23" y="211"/>
                </a:cubicBezTo>
                <a:cubicBezTo>
                  <a:pt x="27" y="211"/>
                  <a:pt x="32" y="212"/>
                  <a:pt x="36" y="212"/>
                </a:cubicBezTo>
                <a:cubicBezTo>
                  <a:pt x="36" y="213"/>
                  <a:pt x="36" y="214"/>
                  <a:pt x="36" y="215"/>
                </a:cubicBezTo>
                <a:cubicBezTo>
                  <a:pt x="36" y="216"/>
                  <a:pt x="36" y="217"/>
                  <a:pt x="36" y="218"/>
                </a:cubicBezTo>
                <a:cubicBezTo>
                  <a:pt x="37" y="219"/>
                  <a:pt x="37" y="220"/>
                  <a:pt x="37" y="221"/>
                </a:cubicBezTo>
                <a:cubicBezTo>
                  <a:pt x="37" y="221"/>
                  <a:pt x="37" y="222"/>
                  <a:pt x="37" y="222"/>
                </a:cubicBezTo>
                <a:cubicBezTo>
                  <a:pt x="38" y="226"/>
                  <a:pt x="38" y="231"/>
                  <a:pt x="39" y="235"/>
                </a:cubicBezTo>
                <a:cubicBezTo>
                  <a:pt x="40" y="236"/>
                  <a:pt x="40" y="237"/>
                  <a:pt x="40" y="238"/>
                </a:cubicBezTo>
                <a:cubicBezTo>
                  <a:pt x="40" y="239"/>
                  <a:pt x="40" y="239"/>
                  <a:pt x="40" y="239"/>
                </a:cubicBezTo>
                <a:cubicBezTo>
                  <a:pt x="32" y="242"/>
                  <a:pt x="24" y="246"/>
                  <a:pt x="15" y="250"/>
                </a:cubicBezTo>
                <a:cubicBezTo>
                  <a:pt x="14" y="251"/>
                  <a:pt x="12" y="252"/>
                  <a:pt x="10" y="253"/>
                </a:cubicBezTo>
                <a:cubicBezTo>
                  <a:pt x="10" y="253"/>
                  <a:pt x="10" y="253"/>
                  <a:pt x="10" y="253"/>
                </a:cubicBezTo>
                <a:cubicBezTo>
                  <a:pt x="9" y="253"/>
                  <a:pt x="9" y="253"/>
                  <a:pt x="8" y="254"/>
                </a:cubicBezTo>
                <a:cubicBezTo>
                  <a:pt x="8" y="255"/>
                  <a:pt x="9" y="255"/>
                  <a:pt x="9" y="256"/>
                </a:cubicBezTo>
                <a:cubicBezTo>
                  <a:pt x="9" y="257"/>
                  <a:pt x="9" y="257"/>
                  <a:pt x="9" y="257"/>
                </a:cubicBezTo>
                <a:cubicBezTo>
                  <a:pt x="10" y="257"/>
                  <a:pt x="10" y="257"/>
                  <a:pt x="10" y="257"/>
                </a:cubicBezTo>
                <a:cubicBezTo>
                  <a:pt x="11" y="260"/>
                  <a:pt x="12" y="262"/>
                  <a:pt x="12" y="265"/>
                </a:cubicBezTo>
                <a:cubicBezTo>
                  <a:pt x="14" y="268"/>
                  <a:pt x="15" y="272"/>
                  <a:pt x="15" y="275"/>
                </a:cubicBezTo>
                <a:cubicBezTo>
                  <a:pt x="27" y="273"/>
                  <a:pt x="39" y="270"/>
                  <a:pt x="50" y="267"/>
                </a:cubicBezTo>
                <a:cubicBezTo>
                  <a:pt x="51" y="268"/>
                  <a:pt x="51" y="269"/>
                  <a:pt x="52" y="270"/>
                </a:cubicBezTo>
                <a:cubicBezTo>
                  <a:pt x="53" y="273"/>
                  <a:pt x="54" y="275"/>
                  <a:pt x="55" y="277"/>
                </a:cubicBezTo>
                <a:cubicBezTo>
                  <a:pt x="57" y="281"/>
                  <a:pt x="59" y="285"/>
                  <a:pt x="62" y="288"/>
                </a:cubicBezTo>
                <a:cubicBezTo>
                  <a:pt x="62" y="289"/>
                  <a:pt x="63" y="290"/>
                  <a:pt x="63" y="291"/>
                </a:cubicBezTo>
                <a:cubicBezTo>
                  <a:pt x="62" y="292"/>
                  <a:pt x="62" y="292"/>
                  <a:pt x="62" y="292"/>
                </a:cubicBezTo>
                <a:cubicBezTo>
                  <a:pt x="58" y="296"/>
                  <a:pt x="54" y="300"/>
                  <a:pt x="50" y="305"/>
                </a:cubicBezTo>
                <a:cubicBezTo>
                  <a:pt x="48" y="306"/>
                  <a:pt x="47" y="308"/>
                  <a:pt x="45" y="309"/>
                </a:cubicBezTo>
                <a:cubicBezTo>
                  <a:pt x="44" y="310"/>
                  <a:pt x="44" y="310"/>
                  <a:pt x="44" y="310"/>
                </a:cubicBezTo>
                <a:cubicBezTo>
                  <a:pt x="43" y="311"/>
                  <a:pt x="42" y="312"/>
                  <a:pt x="41" y="314"/>
                </a:cubicBezTo>
                <a:cubicBezTo>
                  <a:pt x="40" y="314"/>
                  <a:pt x="39" y="315"/>
                  <a:pt x="39" y="316"/>
                </a:cubicBezTo>
                <a:cubicBezTo>
                  <a:pt x="39" y="316"/>
                  <a:pt x="40" y="317"/>
                  <a:pt x="40" y="317"/>
                </a:cubicBezTo>
                <a:cubicBezTo>
                  <a:pt x="41" y="318"/>
                  <a:pt x="42" y="319"/>
                  <a:pt x="42" y="319"/>
                </a:cubicBezTo>
                <a:cubicBezTo>
                  <a:pt x="44" y="321"/>
                  <a:pt x="45" y="322"/>
                  <a:pt x="46" y="324"/>
                </a:cubicBezTo>
                <a:cubicBezTo>
                  <a:pt x="48" y="327"/>
                  <a:pt x="51" y="330"/>
                  <a:pt x="53" y="333"/>
                </a:cubicBezTo>
                <a:cubicBezTo>
                  <a:pt x="62" y="328"/>
                  <a:pt x="71" y="322"/>
                  <a:pt x="80" y="316"/>
                </a:cubicBezTo>
                <a:cubicBezTo>
                  <a:pt x="81" y="315"/>
                  <a:pt x="82" y="315"/>
                  <a:pt x="83" y="314"/>
                </a:cubicBezTo>
                <a:cubicBezTo>
                  <a:pt x="84" y="315"/>
                  <a:pt x="85" y="316"/>
                  <a:pt x="86" y="317"/>
                </a:cubicBezTo>
                <a:cubicBezTo>
                  <a:pt x="86" y="318"/>
                  <a:pt x="87" y="318"/>
                  <a:pt x="87" y="319"/>
                </a:cubicBezTo>
                <a:cubicBezTo>
                  <a:pt x="89" y="320"/>
                  <a:pt x="90" y="321"/>
                  <a:pt x="91" y="322"/>
                </a:cubicBezTo>
                <a:cubicBezTo>
                  <a:pt x="95" y="325"/>
                  <a:pt x="98" y="328"/>
                  <a:pt x="102" y="331"/>
                </a:cubicBezTo>
                <a:cubicBezTo>
                  <a:pt x="102" y="331"/>
                  <a:pt x="103" y="331"/>
                  <a:pt x="103" y="332"/>
                </a:cubicBezTo>
                <a:cubicBezTo>
                  <a:pt x="103" y="332"/>
                  <a:pt x="103" y="333"/>
                  <a:pt x="102" y="334"/>
                </a:cubicBezTo>
                <a:cubicBezTo>
                  <a:pt x="98" y="342"/>
                  <a:pt x="94" y="351"/>
                  <a:pt x="90" y="360"/>
                </a:cubicBezTo>
                <a:cubicBezTo>
                  <a:pt x="90" y="361"/>
                  <a:pt x="89" y="362"/>
                  <a:pt x="89" y="363"/>
                </a:cubicBezTo>
                <a:cubicBezTo>
                  <a:pt x="89" y="363"/>
                  <a:pt x="89" y="363"/>
                  <a:pt x="89" y="363"/>
                </a:cubicBezTo>
                <a:cubicBezTo>
                  <a:pt x="89" y="364"/>
                  <a:pt x="90" y="364"/>
                  <a:pt x="90" y="364"/>
                </a:cubicBezTo>
                <a:cubicBezTo>
                  <a:pt x="97" y="367"/>
                  <a:pt x="103" y="371"/>
                  <a:pt x="108" y="375"/>
                </a:cubicBezTo>
                <a:cubicBezTo>
                  <a:pt x="110" y="373"/>
                  <a:pt x="112" y="370"/>
                  <a:pt x="114" y="368"/>
                </a:cubicBezTo>
                <a:cubicBezTo>
                  <a:pt x="118" y="362"/>
                  <a:pt x="122" y="357"/>
                  <a:pt x="126" y="352"/>
                </a:cubicBezTo>
                <a:cubicBezTo>
                  <a:pt x="127" y="350"/>
                  <a:pt x="128" y="349"/>
                  <a:pt x="130" y="347"/>
                </a:cubicBezTo>
                <a:cubicBezTo>
                  <a:pt x="130" y="347"/>
                  <a:pt x="131" y="348"/>
                  <a:pt x="131" y="348"/>
                </a:cubicBezTo>
                <a:cubicBezTo>
                  <a:pt x="139" y="351"/>
                  <a:pt x="147" y="354"/>
                  <a:pt x="155" y="356"/>
                </a:cubicBezTo>
                <a:cubicBezTo>
                  <a:pt x="155" y="356"/>
                  <a:pt x="155" y="356"/>
                  <a:pt x="155" y="356"/>
                </a:cubicBezTo>
                <a:cubicBezTo>
                  <a:pt x="155" y="357"/>
                  <a:pt x="155" y="358"/>
                  <a:pt x="155" y="359"/>
                </a:cubicBezTo>
                <a:cubicBezTo>
                  <a:pt x="154" y="365"/>
                  <a:pt x="154" y="370"/>
                  <a:pt x="153" y="375"/>
                </a:cubicBezTo>
                <a:cubicBezTo>
                  <a:pt x="153" y="379"/>
                  <a:pt x="153" y="383"/>
                  <a:pt x="152" y="387"/>
                </a:cubicBezTo>
                <a:cubicBezTo>
                  <a:pt x="152" y="388"/>
                  <a:pt x="152" y="390"/>
                  <a:pt x="152" y="391"/>
                </a:cubicBezTo>
                <a:cubicBezTo>
                  <a:pt x="153" y="391"/>
                  <a:pt x="153" y="391"/>
                  <a:pt x="153" y="391"/>
                </a:cubicBezTo>
                <a:cubicBezTo>
                  <a:pt x="156" y="392"/>
                  <a:pt x="160" y="392"/>
                  <a:pt x="163" y="393"/>
                </a:cubicBezTo>
                <a:cubicBezTo>
                  <a:pt x="164" y="393"/>
                  <a:pt x="166" y="393"/>
                  <a:pt x="167" y="394"/>
                </a:cubicBezTo>
                <a:cubicBezTo>
                  <a:pt x="170" y="394"/>
                  <a:pt x="172" y="395"/>
                  <a:pt x="174" y="396"/>
                </a:cubicBezTo>
                <a:cubicBezTo>
                  <a:pt x="176" y="390"/>
                  <a:pt x="178" y="385"/>
                  <a:pt x="179" y="380"/>
                </a:cubicBezTo>
                <a:cubicBezTo>
                  <a:pt x="181" y="374"/>
                  <a:pt x="183" y="368"/>
                  <a:pt x="185" y="362"/>
                </a:cubicBezTo>
                <a:cubicBezTo>
                  <a:pt x="190" y="362"/>
                  <a:pt x="194" y="363"/>
                  <a:pt x="199" y="363"/>
                </a:cubicBezTo>
                <a:cubicBezTo>
                  <a:pt x="203" y="363"/>
                  <a:pt x="208" y="362"/>
                  <a:pt x="212" y="362"/>
                </a:cubicBezTo>
                <a:cubicBezTo>
                  <a:pt x="212" y="363"/>
                  <a:pt x="213" y="365"/>
                  <a:pt x="213" y="366"/>
                </a:cubicBezTo>
                <a:cubicBezTo>
                  <a:pt x="214" y="369"/>
                  <a:pt x="215" y="373"/>
                  <a:pt x="216" y="376"/>
                </a:cubicBezTo>
                <a:cubicBezTo>
                  <a:pt x="217" y="380"/>
                  <a:pt x="218" y="384"/>
                  <a:pt x="219" y="388"/>
                </a:cubicBezTo>
                <a:cubicBezTo>
                  <a:pt x="220" y="390"/>
                  <a:pt x="220" y="393"/>
                  <a:pt x="221" y="396"/>
                </a:cubicBezTo>
                <a:cubicBezTo>
                  <a:pt x="227" y="394"/>
                  <a:pt x="234" y="393"/>
                  <a:pt x="241" y="392"/>
                </a:cubicBezTo>
                <a:cubicBezTo>
                  <a:pt x="242" y="392"/>
                  <a:pt x="243" y="392"/>
                  <a:pt x="244" y="392"/>
                </a:cubicBezTo>
                <a:cubicBezTo>
                  <a:pt x="243" y="391"/>
                  <a:pt x="243" y="389"/>
                  <a:pt x="243" y="388"/>
                </a:cubicBezTo>
                <a:cubicBezTo>
                  <a:pt x="243" y="378"/>
                  <a:pt x="242" y="367"/>
                  <a:pt x="242" y="357"/>
                </a:cubicBezTo>
                <a:cubicBezTo>
                  <a:pt x="242" y="357"/>
                  <a:pt x="242" y="357"/>
                  <a:pt x="242" y="357"/>
                </a:cubicBezTo>
                <a:cubicBezTo>
                  <a:pt x="246" y="356"/>
                  <a:pt x="249" y="355"/>
                  <a:pt x="252" y="354"/>
                </a:cubicBezTo>
                <a:cubicBezTo>
                  <a:pt x="254" y="353"/>
                  <a:pt x="257" y="352"/>
                  <a:pt x="259" y="351"/>
                </a:cubicBezTo>
                <a:cubicBezTo>
                  <a:pt x="260" y="351"/>
                  <a:pt x="260" y="350"/>
                  <a:pt x="261" y="350"/>
                </a:cubicBezTo>
                <a:cubicBezTo>
                  <a:pt x="263" y="349"/>
                  <a:pt x="264" y="349"/>
                  <a:pt x="266" y="348"/>
                </a:cubicBezTo>
                <a:cubicBezTo>
                  <a:pt x="266" y="348"/>
                  <a:pt x="267" y="348"/>
                  <a:pt x="267" y="348"/>
                </a:cubicBezTo>
                <a:cubicBezTo>
                  <a:pt x="268" y="349"/>
                  <a:pt x="270" y="351"/>
                  <a:pt x="271" y="353"/>
                </a:cubicBezTo>
                <a:cubicBezTo>
                  <a:pt x="276" y="361"/>
                  <a:pt x="282" y="368"/>
                  <a:pt x="287" y="376"/>
                </a:cubicBezTo>
                <a:cubicBezTo>
                  <a:pt x="292" y="373"/>
                  <a:pt x="297" y="370"/>
                  <a:pt x="303" y="367"/>
                </a:cubicBezTo>
                <a:cubicBezTo>
                  <a:pt x="304" y="367"/>
                  <a:pt x="305" y="366"/>
                  <a:pt x="307" y="365"/>
                </a:cubicBezTo>
                <a:cubicBezTo>
                  <a:pt x="307" y="365"/>
                  <a:pt x="307" y="365"/>
                  <a:pt x="307" y="365"/>
                </a:cubicBezTo>
                <a:cubicBezTo>
                  <a:pt x="307" y="364"/>
                  <a:pt x="306" y="363"/>
                  <a:pt x="306" y="362"/>
                </a:cubicBezTo>
                <a:cubicBezTo>
                  <a:pt x="306" y="361"/>
                  <a:pt x="305" y="360"/>
                  <a:pt x="305" y="360"/>
                </a:cubicBezTo>
                <a:cubicBezTo>
                  <a:pt x="305" y="359"/>
                  <a:pt x="305" y="359"/>
                  <a:pt x="304" y="358"/>
                </a:cubicBezTo>
                <a:cubicBezTo>
                  <a:pt x="301" y="350"/>
                  <a:pt x="298" y="343"/>
                  <a:pt x="295" y="335"/>
                </a:cubicBezTo>
                <a:cubicBezTo>
                  <a:pt x="294" y="334"/>
                  <a:pt x="294" y="333"/>
                  <a:pt x="294" y="332"/>
                </a:cubicBezTo>
                <a:cubicBezTo>
                  <a:pt x="294" y="332"/>
                  <a:pt x="295" y="331"/>
                  <a:pt x="295" y="331"/>
                </a:cubicBezTo>
                <a:cubicBezTo>
                  <a:pt x="301" y="327"/>
                  <a:pt x="307" y="322"/>
                  <a:pt x="313" y="316"/>
                </a:cubicBezTo>
                <a:cubicBezTo>
                  <a:pt x="313" y="316"/>
                  <a:pt x="313" y="316"/>
                  <a:pt x="313" y="316"/>
                </a:cubicBezTo>
                <a:cubicBezTo>
                  <a:pt x="313" y="316"/>
                  <a:pt x="314" y="315"/>
                  <a:pt x="314" y="315"/>
                </a:cubicBezTo>
                <a:cubicBezTo>
                  <a:pt x="315" y="316"/>
                  <a:pt x="316" y="316"/>
                  <a:pt x="317" y="317"/>
                </a:cubicBezTo>
                <a:cubicBezTo>
                  <a:pt x="317" y="317"/>
                  <a:pt x="317" y="317"/>
                  <a:pt x="317" y="317"/>
                </a:cubicBezTo>
                <a:cubicBezTo>
                  <a:pt x="326" y="323"/>
                  <a:pt x="334" y="329"/>
                  <a:pt x="343" y="335"/>
                </a:cubicBezTo>
                <a:cubicBezTo>
                  <a:pt x="346" y="331"/>
                  <a:pt x="349" y="328"/>
                  <a:pt x="352" y="324"/>
                </a:cubicBezTo>
                <a:cubicBezTo>
                  <a:pt x="354" y="322"/>
                  <a:pt x="355" y="321"/>
                  <a:pt x="357" y="319"/>
                </a:cubicBezTo>
                <a:cubicBezTo>
                  <a:pt x="357" y="319"/>
                  <a:pt x="357" y="319"/>
                  <a:pt x="357" y="319"/>
                </a:cubicBezTo>
                <a:cubicBezTo>
                  <a:pt x="357" y="319"/>
                  <a:pt x="358" y="318"/>
                  <a:pt x="358" y="318"/>
                </a:cubicBezTo>
                <a:cubicBezTo>
                  <a:pt x="357" y="317"/>
                  <a:pt x="357" y="317"/>
                  <a:pt x="357" y="317"/>
                </a:cubicBezTo>
                <a:cubicBezTo>
                  <a:pt x="357" y="317"/>
                  <a:pt x="357" y="316"/>
                  <a:pt x="356" y="316"/>
                </a:cubicBezTo>
                <a:cubicBezTo>
                  <a:pt x="349" y="308"/>
                  <a:pt x="342" y="301"/>
                  <a:pt x="335" y="293"/>
                </a:cubicBezTo>
                <a:cubicBezTo>
                  <a:pt x="335" y="293"/>
                  <a:pt x="334" y="292"/>
                  <a:pt x="334" y="291"/>
                </a:cubicBezTo>
                <a:cubicBezTo>
                  <a:pt x="334" y="291"/>
                  <a:pt x="335" y="290"/>
                  <a:pt x="335" y="289"/>
                </a:cubicBezTo>
                <a:cubicBezTo>
                  <a:pt x="338" y="285"/>
                  <a:pt x="340" y="281"/>
                  <a:pt x="342" y="277"/>
                </a:cubicBezTo>
                <a:cubicBezTo>
                  <a:pt x="344" y="274"/>
                  <a:pt x="345" y="271"/>
                  <a:pt x="347" y="268"/>
                </a:cubicBezTo>
                <a:cubicBezTo>
                  <a:pt x="353" y="270"/>
                  <a:pt x="359" y="272"/>
                  <a:pt x="366" y="274"/>
                </a:cubicBezTo>
                <a:cubicBezTo>
                  <a:pt x="367" y="274"/>
                  <a:pt x="369" y="274"/>
                  <a:pt x="370" y="275"/>
                </a:cubicBezTo>
                <a:cubicBezTo>
                  <a:pt x="374" y="276"/>
                  <a:pt x="378" y="277"/>
                  <a:pt x="381" y="278"/>
                </a:cubicBezTo>
                <a:cubicBezTo>
                  <a:pt x="383" y="271"/>
                  <a:pt x="386" y="265"/>
                  <a:pt x="389" y="259"/>
                </a:cubicBezTo>
                <a:cubicBezTo>
                  <a:pt x="389" y="258"/>
                  <a:pt x="389" y="257"/>
                  <a:pt x="390" y="256"/>
                </a:cubicBezTo>
                <a:cubicBezTo>
                  <a:pt x="389" y="256"/>
                  <a:pt x="389" y="256"/>
                  <a:pt x="388" y="256"/>
                </a:cubicBezTo>
                <a:cubicBezTo>
                  <a:pt x="384" y="253"/>
                  <a:pt x="380" y="251"/>
                  <a:pt x="375" y="249"/>
                </a:cubicBezTo>
                <a:cubicBezTo>
                  <a:pt x="374" y="248"/>
                  <a:pt x="372" y="247"/>
                  <a:pt x="371" y="247"/>
                </a:cubicBezTo>
                <a:cubicBezTo>
                  <a:pt x="367" y="245"/>
                  <a:pt x="362" y="242"/>
                  <a:pt x="358" y="240"/>
                </a:cubicBezTo>
                <a:cubicBezTo>
                  <a:pt x="357" y="240"/>
                  <a:pt x="357" y="240"/>
                  <a:pt x="357" y="240"/>
                </a:cubicBezTo>
                <a:cubicBezTo>
                  <a:pt x="357" y="238"/>
                  <a:pt x="358" y="237"/>
                  <a:pt x="358" y="236"/>
                </a:cubicBezTo>
                <a:cubicBezTo>
                  <a:pt x="358" y="235"/>
                  <a:pt x="358" y="235"/>
                  <a:pt x="358" y="235"/>
                </a:cubicBezTo>
                <a:cubicBezTo>
                  <a:pt x="360" y="228"/>
                  <a:pt x="361" y="221"/>
                  <a:pt x="361" y="214"/>
                </a:cubicBezTo>
                <a:cubicBezTo>
                  <a:pt x="367" y="213"/>
                  <a:pt x="372" y="213"/>
                  <a:pt x="378" y="212"/>
                </a:cubicBezTo>
                <a:cubicBezTo>
                  <a:pt x="379" y="212"/>
                  <a:pt x="381" y="212"/>
                  <a:pt x="382" y="212"/>
                </a:cubicBezTo>
                <a:cubicBezTo>
                  <a:pt x="387" y="211"/>
                  <a:pt x="392" y="211"/>
                  <a:pt x="398" y="210"/>
                </a:cubicBezTo>
                <a:cubicBezTo>
                  <a:pt x="398" y="209"/>
                  <a:pt x="398" y="208"/>
                  <a:pt x="398" y="206"/>
                </a:cubicBezTo>
                <a:cubicBezTo>
                  <a:pt x="397" y="204"/>
                  <a:pt x="397" y="201"/>
                  <a:pt x="397" y="198"/>
                </a:cubicBezTo>
                <a:cubicBezTo>
                  <a:pt x="397" y="196"/>
                  <a:pt x="398" y="193"/>
                  <a:pt x="398" y="191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398" y="190"/>
                  <a:pt x="398" y="189"/>
                  <a:pt x="398" y="188"/>
                </a:cubicBezTo>
                <a:cubicBezTo>
                  <a:pt x="398" y="188"/>
                  <a:pt x="398" y="188"/>
                  <a:pt x="398" y="188"/>
                </a:cubicBezTo>
                <a:cubicBezTo>
                  <a:pt x="394" y="187"/>
                  <a:pt x="391" y="187"/>
                  <a:pt x="387" y="186"/>
                </a:cubicBezTo>
                <a:cubicBezTo>
                  <a:pt x="386" y="186"/>
                  <a:pt x="384" y="186"/>
                  <a:pt x="383" y="186"/>
                </a:cubicBezTo>
                <a:cubicBezTo>
                  <a:pt x="376" y="185"/>
                  <a:pt x="369" y="184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2"/>
                  <a:pt x="361" y="180"/>
                  <a:pt x="361" y="179"/>
                </a:cubicBezTo>
                <a:cubicBezTo>
                  <a:pt x="360" y="173"/>
                  <a:pt x="359" y="167"/>
                  <a:pt x="357" y="160"/>
                </a:cubicBezTo>
                <a:cubicBezTo>
                  <a:pt x="357" y="160"/>
                  <a:pt x="357" y="158"/>
                  <a:pt x="357" y="158"/>
                </a:cubicBezTo>
                <a:cubicBezTo>
                  <a:pt x="357" y="157"/>
                  <a:pt x="358" y="157"/>
                  <a:pt x="358" y="157"/>
                </a:cubicBezTo>
                <a:cubicBezTo>
                  <a:pt x="364" y="154"/>
                  <a:pt x="369" y="151"/>
                  <a:pt x="375" y="149"/>
                </a:cubicBezTo>
                <a:cubicBezTo>
                  <a:pt x="380" y="147"/>
                  <a:pt x="385" y="144"/>
                  <a:pt x="389" y="142"/>
                </a:cubicBezTo>
                <a:cubicBezTo>
                  <a:pt x="390" y="142"/>
                  <a:pt x="390" y="142"/>
                  <a:pt x="390" y="142"/>
                </a:cubicBezTo>
                <a:cubicBezTo>
                  <a:pt x="390" y="141"/>
                  <a:pt x="389" y="140"/>
                  <a:pt x="389" y="138"/>
                </a:cubicBezTo>
                <a:cubicBezTo>
                  <a:pt x="386" y="133"/>
                  <a:pt x="384" y="126"/>
                  <a:pt x="383" y="120"/>
                </a:cubicBezTo>
                <a:cubicBezTo>
                  <a:pt x="373" y="122"/>
                  <a:pt x="364" y="124"/>
                  <a:pt x="354" y="127"/>
                </a:cubicBezTo>
                <a:cubicBezTo>
                  <a:pt x="352" y="127"/>
                  <a:pt x="351" y="127"/>
                  <a:pt x="349" y="128"/>
                </a:cubicBezTo>
                <a:cubicBezTo>
                  <a:pt x="348" y="128"/>
                  <a:pt x="347" y="128"/>
                  <a:pt x="346" y="128"/>
                </a:cubicBezTo>
                <a:cubicBezTo>
                  <a:pt x="343" y="121"/>
                  <a:pt x="339" y="115"/>
                  <a:pt x="335" y="108"/>
                </a:cubicBezTo>
                <a:cubicBezTo>
                  <a:pt x="334" y="108"/>
                  <a:pt x="334" y="107"/>
                  <a:pt x="333" y="106"/>
                </a:cubicBezTo>
                <a:cubicBezTo>
                  <a:pt x="334" y="106"/>
                  <a:pt x="334" y="105"/>
                  <a:pt x="335" y="105"/>
                </a:cubicBezTo>
                <a:cubicBezTo>
                  <a:pt x="337" y="102"/>
                  <a:pt x="340" y="100"/>
                  <a:pt x="342" y="97"/>
                </a:cubicBezTo>
                <a:cubicBezTo>
                  <a:pt x="347" y="92"/>
                  <a:pt x="353" y="87"/>
                  <a:pt x="358" y="81"/>
                </a:cubicBezTo>
                <a:cubicBezTo>
                  <a:pt x="358" y="81"/>
                  <a:pt x="358" y="81"/>
                  <a:pt x="358" y="81"/>
                </a:cubicBezTo>
                <a:cubicBezTo>
                  <a:pt x="359" y="81"/>
                  <a:pt x="359" y="80"/>
                  <a:pt x="360" y="80"/>
                </a:cubicBezTo>
                <a:cubicBezTo>
                  <a:pt x="359" y="79"/>
                  <a:pt x="359" y="79"/>
                  <a:pt x="359" y="79"/>
                </a:cubicBezTo>
                <a:cubicBezTo>
                  <a:pt x="358" y="78"/>
                  <a:pt x="358" y="78"/>
                  <a:pt x="358" y="78"/>
                </a:cubicBezTo>
                <a:cubicBezTo>
                  <a:pt x="353" y="73"/>
                  <a:pt x="349" y="68"/>
                  <a:pt x="345" y="62"/>
                </a:cubicBezTo>
                <a:cubicBezTo>
                  <a:pt x="336" y="68"/>
                  <a:pt x="327" y="74"/>
                  <a:pt x="318" y="79"/>
                </a:cubicBezTo>
                <a:cubicBezTo>
                  <a:pt x="316" y="80"/>
                  <a:pt x="315" y="81"/>
                  <a:pt x="313" y="82"/>
                </a:cubicBezTo>
                <a:cubicBezTo>
                  <a:pt x="313" y="82"/>
                  <a:pt x="313" y="82"/>
                  <a:pt x="313" y="82"/>
                </a:cubicBezTo>
                <a:cubicBezTo>
                  <a:pt x="307" y="77"/>
                  <a:pt x="301" y="72"/>
                  <a:pt x="295" y="67"/>
                </a:cubicBezTo>
                <a:cubicBezTo>
                  <a:pt x="295" y="67"/>
                  <a:pt x="294" y="67"/>
                  <a:pt x="294" y="66"/>
                </a:cubicBezTo>
                <a:cubicBezTo>
                  <a:pt x="294" y="65"/>
                  <a:pt x="295" y="64"/>
                  <a:pt x="295" y="63"/>
                </a:cubicBezTo>
                <a:cubicBezTo>
                  <a:pt x="298" y="57"/>
                  <a:pt x="301" y="51"/>
                  <a:pt x="304" y="45"/>
                </a:cubicBezTo>
                <a:cubicBezTo>
                  <a:pt x="305" y="41"/>
                  <a:pt x="307" y="38"/>
                  <a:pt x="308" y="34"/>
                </a:cubicBezTo>
                <a:cubicBezTo>
                  <a:pt x="309" y="34"/>
                  <a:pt x="309" y="33"/>
                  <a:pt x="309" y="32"/>
                </a:cubicBezTo>
                <a:cubicBezTo>
                  <a:pt x="309" y="32"/>
                  <a:pt x="309" y="32"/>
                  <a:pt x="308" y="31"/>
                </a:cubicBezTo>
                <a:cubicBezTo>
                  <a:pt x="302" y="28"/>
                  <a:pt x="296" y="25"/>
                  <a:pt x="290" y="20"/>
                </a:cubicBezTo>
                <a:cubicBezTo>
                  <a:pt x="288" y="23"/>
                  <a:pt x="285" y="26"/>
                  <a:pt x="283" y="30"/>
                </a:cubicBezTo>
                <a:cubicBezTo>
                  <a:pt x="281" y="32"/>
                  <a:pt x="279" y="35"/>
                  <a:pt x="277" y="37"/>
                </a:cubicBezTo>
                <a:cubicBezTo>
                  <a:pt x="276" y="38"/>
                  <a:pt x="276" y="39"/>
                  <a:pt x="275" y="39"/>
                </a:cubicBezTo>
                <a:cubicBezTo>
                  <a:pt x="272" y="43"/>
                  <a:pt x="270" y="47"/>
                  <a:pt x="267" y="51"/>
                </a:cubicBezTo>
                <a:cubicBezTo>
                  <a:pt x="259" y="47"/>
                  <a:pt x="252" y="44"/>
                  <a:pt x="244" y="42"/>
                </a:cubicBezTo>
                <a:cubicBezTo>
                  <a:pt x="243" y="42"/>
                  <a:pt x="243" y="42"/>
                  <a:pt x="243" y="42"/>
                </a:cubicBezTo>
                <a:cubicBezTo>
                  <a:pt x="243" y="40"/>
                  <a:pt x="243" y="39"/>
                  <a:pt x="243" y="38"/>
                </a:cubicBezTo>
                <a:cubicBezTo>
                  <a:pt x="244" y="36"/>
                  <a:pt x="244" y="35"/>
                  <a:pt x="244" y="33"/>
                </a:cubicBezTo>
                <a:cubicBezTo>
                  <a:pt x="244" y="25"/>
                  <a:pt x="245" y="16"/>
                  <a:pt x="246" y="7"/>
                </a:cubicBezTo>
                <a:cubicBezTo>
                  <a:pt x="246" y="6"/>
                  <a:pt x="246" y="5"/>
                  <a:pt x="246" y="4"/>
                </a:cubicBezTo>
                <a:cubicBezTo>
                  <a:pt x="246" y="4"/>
                  <a:pt x="246" y="4"/>
                  <a:pt x="246" y="4"/>
                </a:cubicBezTo>
                <a:cubicBezTo>
                  <a:pt x="245" y="4"/>
                  <a:pt x="244" y="4"/>
                  <a:pt x="243" y="4"/>
                </a:cubicBezTo>
                <a:cubicBezTo>
                  <a:pt x="241" y="4"/>
                  <a:pt x="240" y="4"/>
                  <a:pt x="238" y="3"/>
                </a:cubicBezTo>
                <a:cubicBezTo>
                  <a:pt x="234" y="2"/>
                  <a:pt x="229" y="1"/>
                  <a:pt x="224" y="0"/>
                </a:cubicBezTo>
                <a:cubicBezTo>
                  <a:pt x="221" y="9"/>
                  <a:pt x="218" y="18"/>
                  <a:pt x="215" y="28"/>
                </a:cubicBezTo>
                <a:cubicBezTo>
                  <a:pt x="214" y="31"/>
                  <a:pt x="213" y="33"/>
                  <a:pt x="212" y="36"/>
                </a:cubicBezTo>
                <a:cubicBezTo>
                  <a:pt x="208" y="36"/>
                  <a:pt x="203" y="36"/>
                  <a:pt x="198" y="36"/>
                </a:cubicBezTo>
                <a:cubicBezTo>
                  <a:pt x="196" y="36"/>
                  <a:pt x="194" y="36"/>
                  <a:pt x="192" y="36"/>
                </a:cubicBezTo>
                <a:cubicBezTo>
                  <a:pt x="190" y="36"/>
                  <a:pt x="189" y="36"/>
                  <a:pt x="187" y="36"/>
                </a:cubicBezTo>
                <a:cubicBezTo>
                  <a:pt x="187" y="36"/>
                  <a:pt x="187" y="36"/>
                  <a:pt x="187" y="36"/>
                </a:cubicBezTo>
                <a:cubicBezTo>
                  <a:pt x="186" y="31"/>
                  <a:pt x="184" y="26"/>
                  <a:pt x="183" y="21"/>
                </a:cubicBezTo>
                <a:cubicBezTo>
                  <a:pt x="181" y="14"/>
                  <a:pt x="179" y="7"/>
                  <a:pt x="17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207321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  <p:bldP spid="167" grpId="0" animBg="1"/>
      <p:bldP spid="199" grpId="0"/>
      <p:bldP spid="231" grpId="0"/>
      <p:bldP spid="263" grpId="0"/>
      <p:bldP spid="295" grpId="0"/>
      <p:bldP spid="296" grpId="0"/>
      <p:bldP spid="297" grpId="0"/>
      <p:bldP spid="298" grpId="0"/>
      <p:bldP spid="299" grpId="0"/>
      <p:bldP spid="300" grpId="0"/>
      <p:bldP spid="301" grpId="0"/>
      <p:bldP spid="302" grpId="0"/>
      <p:bldP spid="303" grpId="0"/>
      <p:bldP spid="152" grpId="0"/>
      <p:bldP spid="15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ontent Placeholder 2"/>
          <p:cNvSpPr txBox="1">
            <a:spLocks/>
          </p:cNvSpPr>
          <p:nvPr/>
        </p:nvSpPr>
        <p:spPr>
          <a:xfrm>
            <a:off x="5736610" y="2067410"/>
            <a:ext cx="3067954" cy="2172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；您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的内容打在这里，或者通过复制您的文本后，在此框中选择粘贴，并选择只保留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文字；</a:t>
            </a: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1000" dirty="0">
              <a:solidFill>
                <a:schemeClr val="tx1">
                  <a:lumMod val="95000"/>
                  <a:lumOff val="5000"/>
                </a:schemeClr>
              </a:solidFill>
              <a:ea typeface="Open Sans Light" pitchFamily="34" charset="0"/>
              <a:cs typeface="Open Sans Light" pitchFamily="34" charset="0"/>
            </a:endParaRPr>
          </a:p>
          <a:p>
            <a:pPr>
              <a:lnSpc>
                <a:spcPct val="120000"/>
              </a:lnSpc>
            </a:pPr>
            <a:endParaRPr lang="id-ID" altLang="zh-CN" sz="1000" dirty="0">
              <a:solidFill>
                <a:schemeClr val="tx1">
                  <a:lumMod val="95000"/>
                  <a:lumOff val="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727065" y="1711036"/>
            <a:ext cx="1872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添加您的标题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aphicFrame>
        <p:nvGraphicFramePr>
          <p:cNvPr id="5" name="Chart 1"/>
          <p:cNvGraphicFramePr/>
          <p:nvPr>
            <p:extLst/>
          </p:nvPr>
        </p:nvGraphicFramePr>
        <p:xfrm>
          <a:off x="578203" y="1267400"/>
          <a:ext cx="4609271" cy="3027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矩形 5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9" name="文本框 8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3" name="Freeform 10"/>
          <p:cNvSpPr>
            <a:spLocks noChangeAspect="1" noEditPoints="1"/>
          </p:cNvSpPr>
          <p:nvPr/>
        </p:nvSpPr>
        <p:spPr bwMode="auto">
          <a:xfrm>
            <a:off x="102817" y="42759"/>
            <a:ext cx="432000" cy="429670"/>
          </a:xfrm>
          <a:custGeom>
            <a:avLst/>
            <a:gdLst>
              <a:gd name="T0" fmla="*/ 213 w 398"/>
              <a:gd name="T1" fmla="*/ 287 h 396"/>
              <a:gd name="T2" fmla="*/ 222 w 398"/>
              <a:gd name="T3" fmla="*/ 302 h 396"/>
              <a:gd name="T4" fmla="*/ 223 w 398"/>
              <a:gd name="T5" fmla="*/ 311 h 396"/>
              <a:gd name="T6" fmla="*/ 225 w 398"/>
              <a:gd name="T7" fmla="*/ 320 h 396"/>
              <a:gd name="T8" fmla="*/ 138 w 398"/>
              <a:gd name="T9" fmla="*/ 314 h 396"/>
              <a:gd name="T10" fmla="*/ 130 w 398"/>
              <a:gd name="T11" fmla="*/ 298 h 396"/>
              <a:gd name="T12" fmla="*/ 139 w 398"/>
              <a:gd name="T13" fmla="*/ 294 h 396"/>
              <a:gd name="T14" fmla="*/ 148 w 398"/>
              <a:gd name="T15" fmla="*/ 284 h 396"/>
              <a:gd name="T16" fmla="*/ 296 w 398"/>
              <a:gd name="T17" fmla="*/ 229 h 396"/>
              <a:gd name="T18" fmla="*/ 324 w 398"/>
              <a:gd name="T19" fmla="*/ 235 h 396"/>
              <a:gd name="T20" fmla="*/ 261 w 398"/>
              <a:gd name="T21" fmla="*/ 314 h 396"/>
              <a:gd name="T22" fmla="*/ 253 w 398"/>
              <a:gd name="T23" fmla="*/ 307 h 396"/>
              <a:gd name="T24" fmla="*/ 249 w 398"/>
              <a:gd name="T25" fmla="*/ 293 h 396"/>
              <a:gd name="T26" fmla="*/ 245 w 398"/>
              <a:gd name="T27" fmla="*/ 281 h 396"/>
              <a:gd name="T28" fmla="*/ 95 w 398"/>
              <a:gd name="T29" fmla="*/ 278 h 396"/>
              <a:gd name="T30" fmla="*/ 69 w 398"/>
              <a:gd name="T31" fmla="*/ 192 h 396"/>
              <a:gd name="T32" fmla="*/ 100 w 398"/>
              <a:gd name="T33" fmla="*/ 198 h 396"/>
              <a:gd name="T34" fmla="*/ 117 w 398"/>
              <a:gd name="T35" fmla="*/ 233 h 396"/>
              <a:gd name="T36" fmla="*/ 123 w 398"/>
              <a:gd name="T37" fmla="*/ 264 h 396"/>
              <a:gd name="T38" fmla="*/ 116 w 398"/>
              <a:gd name="T39" fmla="*/ 277 h 396"/>
              <a:gd name="T40" fmla="*/ 107 w 398"/>
              <a:gd name="T41" fmla="*/ 283 h 396"/>
              <a:gd name="T42" fmla="*/ 168 w 398"/>
              <a:gd name="T43" fmla="*/ 205 h 396"/>
              <a:gd name="T44" fmla="*/ 199 w 398"/>
              <a:gd name="T45" fmla="*/ 231 h 396"/>
              <a:gd name="T46" fmla="*/ 328 w 398"/>
              <a:gd name="T47" fmla="*/ 183 h 396"/>
              <a:gd name="T48" fmla="*/ 310 w 398"/>
              <a:gd name="T49" fmla="*/ 203 h 396"/>
              <a:gd name="T50" fmla="*/ 285 w 398"/>
              <a:gd name="T51" fmla="*/ 176 h 396"/>
              <a:gd name="T52" fmla="*/ 274 w 398"/>
              <a:gd name="T53" fmla="*/ 134 h 396"/>
              <a:gd name="T54" fmla="*/ 279 w 398"/>
              <a:gd name="T55" fmla="*/ 123 h 396"/>
              <a:gd name="T56" fmla="*/ 73 w 398"/>
              <a:gd name="T57" fmla="*/ 164 h 396"/>
              <a:gd name="T58" fmla="*/ 140 w 398"/>
              <a:gd name="T59" fmla="*/ 86 h 396"/>
              <a:gd name="T60" fmla="*/ 150 w 398"/>
              <a:gd name="T61" fmla="*/ 99 h 396"/>
              <a:gd name="T62" fmla="*/ 150 w 398"/>
              <a:gd name="T63" fmla="*/ 109 h 396"/>
              <a:gd name="T64" fmla="*/ 155 w 398"/>
              <a:gd name="T65" fmla="*/ 122 h 396"/>
              <a:gd name="T66" fmla="*/ 97 w 398"/>
              <a:gd name="T67" fmla="*/ 169 h 396"/>
              <a:gd name="T68" fmla="*/ 75 w 398"/>
              <a:gd name="T69" fmla="*/ 161 h 396"/>
              <a:gd name="T70" fmla="*/ 225 w 398"/>
              <a:gd name="T71" fmla="*/ 71 h 396"/>
              <a:gd name="T72" fmla="*/ 265 w 398"/>
              <a:gd name="T73" fmla="*/ 95 h 396"/>
              <a:gd name="T74" fmla="*/ 263 w 398"/>
              <a:gd name="T75" fmla="*/ 105 h 396"/>
              <a:gd name="T76" fmla="*/ 248 w 398"/>
              <a:gd name="T77" fmla="*/ 115 h 396"/>
              <a:gd name="T78" fmla="*/ 183 w 398"/>
              <a:gd name="T79" fmla="*/ 111 h 396"/>
              <a:gd name="T80" fmla="*/ 179 w 398"/>
              <a:gd name="T81" fmla="*/ 99 h 396"/>
              <a:gd name="T82" fmla="*/ 172 w 398"/>
              <a:gd name="T83" fmla="*/ 92 h 396"/>
              <a:gd name="T84" fmla="*/ 171 w 398"/>
              <a:gd name="T85" fmla="*/ 78 h 396"/>
              <a:gd name="T86" fmla="*/ 140 w 398"/>
              <a:gd name="T87" fmla="*/ 47 h 396"/>
              <a:gd name="T88" fmla="*/ 105 w 398"/>
              <a:gd name="T89" fmla="*/ 66 h 396"/>
              <a:gd name="T90" fmla="*/ 64 w 398"/>
              <a:gd name="T91" fmla="*/ 103 h 396"/>
              <a:gd name="T92" fmla="*/ 41 w 398"/>
              <a:gd name="T93" fmla="*/ 156 h 396"/>
              <a:gd name="T94" fmla="*/ 19 w 398"/>
              <a:gd name="T95" fmla="*/ 210 h 396"/>
              <a:gd name="T96" fmla="*/ 8 w 398"/>
              <a:gd name="T97" fmla="*/ 254 h 396"/>
              <a:gd name="T98" fmla="*/ 45 w 398"/>
              <a:gd name="T99" fmla="*/ 309 h 396"/>
              <a:gd name="T100" fmla="*/ 102 w 398"/>
              <a:gd name="T101" fmla="*/ 331 h 396"/>
              <a:gd name="T102" fmla="*/ 155 w 398"/>
              <a:gd name="T103" fmla="*/ 356 h 396"/>
              <a:gd name="T104" fmla="*/ 213 w 398"/>
              <a:gd name="T105" fmla="*/ 366 h 396"/>
              <a:gd name="T106" fmla="*/ 267 w 398"/>
              <a:gd name="T107" fmla="*/ 348 h 396"/>
              <a:gd name="T108" fmla="*/ 313 w 398"/>
              <a:gd name="T109" fmla="*/ 316 h 396"/>
              <a:gd name="T110" fmla="*/ 335 w 398"/>
              <a:gd name="T111" fmla="*/ 289 h 396"/>
              <a:gd name="T112" fmla="*/ 358 w 398"/>
              <a:gd name="T113" fmla="*/ 236 h 396"/>
              <a:gd name="T114" fmla="*/ 383 w 398"/>
              <a:gd name="T115" fmla="*/ 186 h 396"/>
              <a:gd name="T116" fmla="*/ 349 w 398"/>
              <a:gd name="T117" fmla="*/ 128 h 396"/>
              <a:gd name="T118" fmla="*/ 313 w 398"/>
              <a:gd name="T119" fmla="*/ 82 h 396"/>
              <a:gd name="T120" fmla="*/ 267 w 398"/>
              <a:gd name="T121" fmla="*/ 51 h 396"/>
              <a:gd name="T122" fmla="*/ 198 w 398"/>
              <a:gd name="T123" fmla="*/ 3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8" h="396">
                <a:moveTo>
                  <a:pt x="224" y="311"/>
                </a:moveTo>
                <a:cubicBezTo>
                  <a:pt x="224" y="311"/>
                  <a:pt x="224" y="311"/>
                  <a:pt x="224" y="311"/>
                </a:cubicBezTo>
                <a:moveTo>
                  <a:pt x="151" y="281"/>
                </a:moveTo>
                <a:cubicBezTo>
                  <a:pt x="153" y="278"/>
                  <a:pt x="153" y="278"/>
                  <a:pt x="153" y="278"/>
                </a:cubicBezTo>
                <a:cubicBezTo>
                  <a:pt x="153" y="278"/>
                  <a:pt x="153" y="278"/>
                  <a:pt x="153" y="278"/>
                </a:cubicBezTo>
                <a:cubicBezTo>
                  <a:pt x="154" y="277"/>
                  <a:pt x="154" y="277"/>
                  <a:pt x="154" y="277"/>
                </a:cubicBezTo>
                <a:cubicBezTo>
                  <a:pt x="152" y="275"/>
                  <a:pt x="152" y="275"/>
                  <a:pt x="152" y="275"/>
                </a:cubicBezTo>
                <a:cubicBezTo>
                  <a:pt x="151" y="274"/>
                  <a:pt x="151" y="274"/>
                  <a:pt x="151" y="274"/>
                </a:cubicBezTo>
                <a:cubicBezTo>
                  <a:pt x="151" y="274"/>
                  <a:pt x="152" y="274"/>
                  <a:pt x="152" y="275"/>
                </a:cubicBezTo>
                <a:cubicBezTo>
                  <a:pt x="162" y="281"/>
                  <a:pt x="172" y="285"/>
                  <a:pt x="183" y="287"/>
                </a:cubicBezTo>
                <a:cubicBezTo>
                  <a:pt x="185" y="287"/>
                  <a:pt x="186" y="287"/>
                  <a:pt x="188" y="287"/>
                </a:cubicBezTo>
                <a:cubicBezTo>
                  <a:pt x="191" y="288"/>
                  <a:pt x="195" y="288"/>
                  <a:pt x="199" y="288"/>
                </a:cubicBezTo>
                <a:cubicBezTo>
                  <a:pt x="203" y="288"/>
                  <a:pt x="208" y="288"/>
                  <a:pt x="213" y="287"/>
                </a:cubicBezTo>
                <a:cubicBezTo>
                  <a:pt x="215" y="292"/>
                  <a:pt x="215" y="292"/>
                  <a:pt x="215" y="292"/>
                </a:cubicBezTo>
                <a:cubicBezTo>
                  <a:pt x="216" y="291"/>
                  <a:pt x="216" y="291"/>
                  <a:pt x="216" y="291"/>
                </a:cubicBezTo>
                <a:cubicBezTo>
                  <a:pt x="218" y="290"/>
                  <a:pt x="218" y="290"/>
                  <a:pt x="218" y="290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6" y="295"/>
                  <a:pt x="216" y="295"/>
                  <a:pt x="216" y="295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8" y="300"/>
                  <a:pt x="218" y="300"/>
                  <a:pt x="218" y="30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1" y="299"/>
                  <a:pt x="221" y="299"/>
                  <a:pt x="221" y="299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0" y="303"/>
                  <a:pt x="220" y="303"/>
                  <a:pt x="220" y="303"/>
                </a:cubicBezTo>
                <a:cubicBezTo>
                  <a:pt x="219" y="303"/>
                  <a:pt x="219" y="303"/>
                  <a:pt x="219" y="303"/>
                </a:cubicBezTo>
                <a:cubicBezTo>
                  <a:pt x="220" y="306"/>
                  <a:pt x="220" y="306"/>
                  <a:pt x="220" y="306"/>
                </a:cubicBezTo>
                <a:cubicBezTo>
                  <a:pt x="221" y="308"/>
                  <a:pt x="221" y="308"/>
                  <a:pt x="221" y="308"/>
                </a:cubicBezTo>
                <a:cubicBezTo>
                  <a:pt x="222" y="308"/>
                  <a:pt x="222" y="308"/>
                  <a:pt x="222" y="308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8"/>
                  <a:pt x="224" y="308"/>
                  <a:pt x="224" y="308"/>
                </a:cubicBezTo>
                <a:cubicBezTo>
                  <a:pt x="225" y="310"/>
                  <a:pt x="225" y="310"/>
                  <a:pt x="225" y="310"/>
                </a:cubicBezTo>
                <a:cubicBezTo>
                  <a:pt x="225" y="311"/>
                  <a:pt x="225" y="311"/>
                  <a:pt x="225" y="311"/>
                </a:cubicBezTo>
                <a:cubicBezTo>
                  <a:pt x="224" y="311"/>
                  <a:pt x="224" y="311"/>
                  <a:pt x="224" y="311"/>
                </a:cubicBezTo>
                <a:cubicBezTo>
                  <a:pt x="223" y="311"/>
                  <a:pt x="223" y="311"/>
                  <a:pt x="223" y="311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7"/>
                  <a:pt x="223" y="317"/>
                  <a:pt x="223" y="317"/>
                </a:cubicBezTo>
                <a:cubicBezTo>
                  <a:pt x="224" y="317"/>
                  <a:pt x="224" y="317"/>
                  <a:pt x="224" y="317"/>
                </a:cubicBezTo>
                <a:cubicBezTo>
                  <a:pt x="225" y="316"/>
                  <a:pt x="225" y="316"/>
                  <a:pt x="225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8" y="319"/>
                  <a:pt x="228" y="319"/>
                  <a:pt x="228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6" y="319"/>
                  <a:pt x="226" y="319"/>
                  <a:pt x="226" y="319"/>
                </a:cubicBezTo>
                <a:cubicBezTo>
                  <a:pt x="225" y="320"/>
                  <a:pt x="225" y="320"/>
                  <a:pt x="225" y="320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5"/>
                  <a:pt x="226" y="325"/>
                  <a:pt x="226" y="325"/>
                </a:cubicBezTo>
                <a:cubicBezTo>
                  <a:pt x="230" y="324"/>
                  <a:pt x="230" y="324"/>
                  <a:pt x="230" y="324"/>
                </a:cubicBezTo>
                <a:cubicBezTo>
                  <a:pt x="230" y="326"/>
                  <a:pt x="230" y="326"/>
                  <a:pt x="230" y="326"/>
                </a:cubicBezTo>
                <a:cubicBezTo>
                  <a:pt x="229" y="326"/>
                  <a:pt x="228" y="326"/>
                  <a:pt x="226" y="327"/>
                </a:cubicBezTo>
                <a:cubicBezTo>
                  <a:pt x="226" y="327"/>
                  <a:pt x="225" y="327"/>
                  <a:pt x="225" y="327"/>
                </a:cubicBezTo>
                <a:cubicBezTo>
                  <a:pt x="224" y="327"/>
                  <a:pt x="222" y="327"/>
                  <a:pt x="220" y="328"/>
                </a:cubicBezTo>
                <a:cubicBezTo>
                  <a:pt x="213" y="329"/>
                  <a:pt x="206" y="330"/>
                  <a:pt x="199" y="330"/>
                </a:cubicBezTo>
                <a:cubicBezTo>
                  <a:pt x="192" y="330"/>
                  <a:pt x="186" y="329"/>
                  <a:pt x="180" y="328"/>
                </a:cubicBezTo>
                <a:cubicBezTo>
                  <a:pt x="178" y="328"/>
                  <a:pt x="177" y="328"/>
                  <a:pt x="176" y="327"/>
                </a:cubicBezTo>
                <a:cubicBezTo>
                  <a:pt x="162" y="325"/>
                  <a:pt x="149" y="321"/>
                  <a:pt x="138" y="314"/>
                </a:cubicBezTo>
                <a:cubicBezTo>
                  <a:pt x="136" y="314"/>
                  <a:pt x="135" y="313"/>
                  <a:pt x="134" y="312"/>
                </a:cubicBezTo>
                <a:cubicBezTo>
                  <a:pt x="132" y="311"/>
                  <a:pt x="131" y="310"/>
                  <a:pt x="129" y="309"/>
                </a:cubicBezTo>
                <a:cubicBezTo>
                  <a:pt x="129" y="309"/>
                  <a:pt x="128" y="309"/>
                  <a:pt x="128" y="308"/>
                </a:cubicBezTo>
                <a:cubicBezTo>
                  <a:pt x="127" y="308"/>
                  <a:pt x="126" y="308"/>
                  <a:pt x="126" y="307"/>
                </a:cubicBezTo>
                <a:cubicBezTo>
                  <a:pt x="125" y="307"/>
                  <a:pt x="124" y="306"/>
                  <a:pt x="123" y="305"/>
                </a:cubicBezTo>
                <a:cubicBezTo>
                  <a:pt x="124" y="305"/>
                  <a:pt x="124" y="305"/>
                  <a:pt x="124" y="305"/>
                </a:cubicBezTo>
                <a:cubicBezTo>
                  <a:pt x="128" y="308"/>
                  <a:pt x="128" y="308"/>
                  <a:pt x="128" y="308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29" y="302"/>
                  <a:pt x="129" y="302"/>
                  <a:pt x="129" y="302"/>
                </a:cubicBezTo>
                <a:cubicBezTo>
                  <a:pt x="127" y="300"/>
                  <a:pt x="127" y="300"/>
                  <a:pt x="127" y="300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3" y="301"/>
                  <a:pt x="133" y="301"/>
                  <a:pt x="133" y="301"/>
                </a:cubicBezTo>
                <a:cubicBezTo>
                  <a:pt x="135" y="299"/>
                  <a:pt x="135" y="299"/>
                  <a:pt x="135" y="299"/>
                </a:cubicBezTo>
                <a:cubicBezTo>
                  <a:pt x="136" y="297"/>
                  <a:pt x="136" y="297"/>
                  <a:pt x="136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3" y="294"/>
                  <a:pt x="133" y="294"/>
                  <a:pt x="133" y="294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9" y="294"/>
                  <a:pt x="139" y="294"/>
                  <a:pt x="139" y="294"/>
                </a:cubicBezTo>
                <a:cubicBezTo>
                  <a:pt x="141" y="292"/>
                  <a:pt x="141" y="292"/>
                  <a:pt x="141" y="292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3" y="290"/>
                  <a:pt x="143" y="290"/>
                  <a:pt x="143" y="290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39" y="287"/>
                  <a:pt x="139" y="287"/>
                  <a:pt x="139" y="287"/>
                </a:cubicBezTo>
                <a:cubicBezTo>
                  <a:pt x="141" y="285"/>
                  <a:pt x="141" y="285"/>
                  <a:pt x="141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3" y="286"/>
                  <a:pt x="143" y="286"/>
                  <a:pt x="143" y="286"/>
                </a:cubicBezTo>
                <a:cubicBezTo>
                  <a:pt x="145" y="287"/>
                  <a:pt x="145" y="287"/>
                  <a:pt x="145" y="287"/>
                </a:cubicBezTo>
                <a:cubicBezTo>
                  <a:pt x="147" y="285"/>
                  <a:pt x="147" y="285"/>
                  <a:pt x="147" y="285"/>
                </a:cubicBezTo>
                <a:cubicBezTo>
                  <a:pt x="148" y="284"/>
                  <a:pt x="148" y="284"/>
                  <a:pt x="148" y="284"/>
                </a:cubicBezTo>
                <a:cubicBezTo>
                  <a:pt x="148" y="283"/>
                  <a:pt x="148" y="283"/>
                  <a:pt x="148" y="283"/>
                </a:cubicBezTo>
                <a:cubicBezTo>
                  <a:pt x="147" y="282"/>
                  <a:pt x="147" y="282"/>
                  <a:pt x="147" y="282"/>
                </a:cubicBezTo>
                <a:cubicBezTo>
                  <a:pt x="146" y="282"/>
                  <a:pt x="146" y="282"/>
                  <a:pt x="146" y="282"/>
                </a:cubicBezTo>
                <a:cubicBezTo>
                  <a:pt x="145" y="280"/>
                  <a:pt x="145" y="280"/>
                  <a:pt x="145" y="280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51" y="281"/>
                  <a:pt x="151" y="281"/>
                  <a:pt x="151" y="281"/>
                </a:cubicBezTo>
                <a:moveTo>
                  <a:pt x="286" y="231"/>
                </a:moveTo>
                <a:cubicBezTo>
                  <a:pt x="287" y="227"/>
                  <a:pt x="287" y="227"/>
                  <a:pt x="287" y="227"/>
                </a:cubicBezTo>
                <a:cubicBezTo>
                  <a:pt x="290" y="228"/>
                  <a:pt x="290" y="228"/>
                  <a:pt x="290" y="228"/>
                </a:cubicBezTo>
                <a:cubicBezTo>
                  <a:pt x="290" y="232"/>
                  <a:pt x="290" y="232"/>
                  <a:pt x="290" y="232"/>
                </a:cubicBezTo>
                <a:cubicBezTo>
                  <a:pt x="295" y="233"/>
                  <a:pt x="295" y="233"/>
                  <a:pt x="295" y="233"/>
                </a:cubicBezTo>
                <a:cubicBezTo>
                  <a:pt x="296" y="229"/>
                  <a:pt x="296" y="229"/>
                  <a:pt x="296" y="229"/>
                </a:cubicBezTo>
                <a:cubicBezTo>
                  <a:pt x="299" y="230"/>
                  <a:pt x="299" y="230"/>
                  <a:pt x="299" y="230"/>
                </a:cubicBezTo>
                <a:cubicBezTo>
                  <a:pt x="298" y="233"/>
                  <a:pt x="298" y="233"/>
                  <a:pt x="298" y="233"/>
                </a:cubicBezTo>
                <a:cubicBezTo>
                  <a:pt x="304" y="234"/>
                  <a:pt x="304" y="234"/>
                  <a:pt x="304" y="234"/>
                </a:cubicBezTo>
                <a:cubicBezTo>
                  <a:pt x="304" y="231"/>
                  <a:pt x="304" y="231"/>
                  <a:pt x="304" y="231"/>
                </a:cubicBezTo>
                <a:cubicBezTo>
                  <a:pt x="308" y="231"/>
                  <a:pt x="308" y="231"/>
                  <a:pt x="308" y="231"/>
                </a:cubicBezTo>
                <a:cubicBezTo>
                  <a:pt x="307" y="235"/>
                  <a:pt x="307" y="235"/>
                  <a:pt x="307" y="235"/>
                </a:cubicBezTo>
                <a:cubicBezTo>
                  <a:pt x="312" y="236"/>
                  <a:pt x="312" y="236"/>
                  <a:pt x="312" y="236"/>
                </a:cubicBezTo>
                <a:cubicBezTo>
                  <a:pt x="313" y="232"/>
                  <a:pt x="313" y="232"/>
                  <a:pt x="313" y="232"/>
                </a:cubicBezTo>
                <a:cubicBezTo>
                  <a:pt x="317" y="233"/>
                  <a:pt x="317" y="233"/>
                  <a:pt x="317" y="233"/>
                </a:cubicBezTo>
                <a:cubicBezTo>
                  <a:pt x="316" y="237"/>
                  <a:pt x="316" y="237"/>
                  <a:pt x="316" y="237"/>
                </a:cubicBezTo>
                <a:cubicBezTo>
                  <a:pt x="321" y="238"/>
                  <a:pt x="321" y="238"/>
                  <a:pt x="321" y="238"/>
                </a:cubicBezTo>
                <a:cubicBezTo>
                  <a:pt x="322" y="234"/>
                  <a:pt x="322" y="234"/>
                  <a:pt x="322" y="234"/>
                </a:cubicBezTo>
                <a:cubicBezTo>
                  <a:pt x="324" y="235"/>
                  <a:pt x="324" y="235"/>
                  <a:pt x="324" y="235"/>
                </a:cubicBezTo>
                <a:cubicBezTo>
                  <a:pt x="324" y="236"/>
                  <a:pt x="324" y="237"/>
                  <a:pt x="323" y="238"/>
                </a:cubicBezTo>
                <a:cubicBezTo>
                  <a:pt x="323" y="238"/>
                  <a:pt x="323" y="239"/>
                  <a:pt x="323" y="239"/>
                </a:cubicBezTo>
                <a:cubicBezTo>
                  <a:pt x="323" y="241"/>
                  <a:pt x="322" y="242"/>
                  <a:pt x="322" y="243"/>
                </a:cubicBezTo>
                <a:cubicBezTo>
                  <a:pt x="321" y="244"/>
                  <a:pt x="321" y="245"/>
                  <a:pt x="320" y="247"/>
                </a:cubicBezTo>
                <a:cubicBezTo>
                  <a:pt x="320" y="248"/>
                  <a:pt x="319" y="249"/>
                  <a:pt x="319" y="250"/>
                </a:cubicBezTo>
                <a:cubicBezTo>
                  <a:pt x="317" y="255"/>
                  <a:pt x="314" y="260"/>
                  <a:pt x="311" y="265"/>
                </a:cubicBezTo>
                <a:cubicBezTo>
                  <a:pt x="311" y="265"/>
                  <a:pt x="311" y="266"/>
                  <a:pt x="310" y="267"/>
                </a:cubicBezTo>
                <a:cubicBezTo>
                  <a:pt x="310" y="268"/>
                  <a:pt x="309" y="269"/>
                  <a:pt x="308" y="270"/>
                </a:cubicBezTo>
                <a:cubicBezTo>
                  <a:pt x="299" y="284"/>
                  <a:pt x="288" y="296"/>
                  <a:pt x="274" y="306"/>
                </a:cubicBezTo>
                <a:cubicBezTo>
                  <a:pt x="273" y="306"/>
                  <a:pt x="272" y="307"/>
                  <a:pt x="270" y="308"/>
                </a:cubicBezTo>
                <a:cubicBezTo>
                  <a:pt x="270" y="308"/>
                  <a:pt x="270" y="309"/>
                  <a:pt x="269" y="309"/>
                </a:cubicBezTo>
                <a:cubicBezTo>
                  <a:pt x="268" y="310"/>
                  <a:pt x="266" y="311"/>
                  <a:pt x="265" y="311"/>
                </a:cubicBezTo>
                <a:cubicBezTo>
                  <a:pt x="264" y="312"/>
                  <a:pt x="262" y="313"/>
                  <a:pt x="261" y="314"/>
                </a:cubicBezTo>
                <a:cubicBezTo>
                  <a:pt x="260" y="314"/>
                  <a:pt x="259" y="315"/>
                  <a:pt x="258" y="315"/>
                </a:cubicBezTo>
                <a:cubicBezTo>
                  <a:pt x="257" y="316"/>
                  <a:pt x="257" y="316"/>
                  <a:pt x="256" y="316"/>
                </a:cubicBezTo>
                <a:cubicBezTo>
                  <a:pt x="255" y="317"/>
                  <a:pt x="254" y="317"/>
                  <a:pt x="253" y="318"/>
                </a:cubicBezTo>
                <a:cubicBezTo>
                  <a:pt x="252" y="316"/>
                  <a:pt x="252" y="316"/>
                  <a:pt x="252" y="316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57" y="315"/>
                  <a:pt x="257" y="315"/>
                  <a:pt x="257" y="315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5" y="311"/>
                  <a:pt x="255" y="311"/>
                  <a:pt x="255" y="311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49" y="308"/>
                  <a:pt x="249" y="308"/>
                  <a:pt x="249" y="308"/>
                </a:cubicBezTo>
                <a:cubicBezTo>
                  <a:pt x="253" y="307"/>
                  <a:pt x="253" y="307"/>
                  <a:pt x="253" y="307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3" y="305"/>
                  <a:pt x="253" y="305"/>
                  <a:pt x="253" y="305"/>
                </a:cubicBezTo>
                <a:cubicBezTo>
                  <a:pt x="252" y="303"/>
                  <a:pt x="252" y="303"/>
                  <a:pt x="252" y="303"/>
                </a:cubicBezTo>
                <a:cubicBezTo>
                  <a:pt x="252" y="301"/>
                  <a:pt x="252" y="301"/>
                  <a:pt x="252" y="301"/>
                </a:cubicBezTo>
                <a:cubicBezTo>
                  <a:pt x="247" y="303"/>
                  <a:pt x="247" y="303"/>
                  <a:pt x="247" y="303"/>
                </a:cubicBezTo>
                <a:cubicBezTo>
                  <a:pt x="247" y="302"/>
                  <a:pt x="247" y="302"/>
                  <a:pt x="247" y="302"/>
                </a:cubicBezTo>
                <a:cubicBezTo>
                  <a:pt x="246" y="299"/>
                  <a:pt x="246" y="299"/>
                  <a:pt x="246" y="299"/>
                </a:cubicBezTo>
                <a:cubicBezTo>
                  <a:pt x="250" y="298"/>
                  <a:pt x="250" y="298"/>
                  <a:pt x="250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0" y="294"/>
                  <a:pt x="250" y="294"/>
                  <a:pt x="250" y="294"/>
                </a:cubicBezTo>
                <a:cubicBezTo>
                  <a:pt x="249" y="293"/>
                  <a:pt x="249" y="293"/>
                  <a:pt x="249" y="293"/>
                </a:cubicBezTo>
                <a:cubicBezTo>
                  <a:pt x="245" y="294"/>
                  <a:pt x="245" y="294"/>
                  <a:pt x="245" y="294"/>
                </a:cubicBezTo>
                <a:cubicBezTo>
                  <a:pt x="244" y="294"/>
                  <a:pt x="244" y="294"/>
                  <a:pt x="244" y="294"/>
                </a:cubicBezTo>
                <a:cubicBezTo>
                  <a:pt x="243" y="291"/>
                  <a:pt x="243" y="291"/>
                  <a:pt x="243" y="291"/>
                </a:cubicBezTo>
                <a:cubicBezTo>
                  <a:pt x="247" y="290"/>
                  <a:pt x="247" y="290"/>
                  <a:pt x="247" y="290"/>
                </a:cubicBezTo>
                <a:cubicBezTo>
                  <a:pt x="248" y="290"/>
                  <a:pt x="248" y="290"/>
                  <a:pt x="248" y="290"/>
                </a:cubicBezTo>
                <a:cubicBezTo>
                  <a:pt x="248" y="289"/>
                  <a:pt x="248" y="289"/>
                  <a:pt x="248" y="289"/>
                </a:cubicBezTo>
                <a:cubicBezTo>
                  <a:pt x="247" y="286"/>
                  <a:pt x="247" y="286"/>
                  <a:pt x="247" y="286"/>
                </a:cubicBezTo>
                <a:cubicBezTo>
                  <a:pt x="246" y="285"/>
                  <a:pt x="246" y="285"/>
                  <a:pt x="246" y="285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1" y="283"/>
                  <a:pt x="241" y="283"/>
                  <a:pt x="241" y="283"/>
                </a:cubicBezTo>
                <a:cubicBezTo>
                  <a:pt x="244" y="281"/>
                  <a:pt x="244" y="281"/>
                  <a:pt x="244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4" y="279"/>
                  <a:pt x="244" y="279"/>
                  <a:pt x="244" y="279"/>
                </a:cubicBezTo>
                <a:cubicBezTo>
                  <a:pt x="244" y="278"/>
                  <a:pt x="244" y="278"/>
                  <a:pt x="244" y="278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4" y="276"/>
                  <a:pt x="244" y="275"/>
                </a:cubicBezTo>
                <a:cubicBezTo>
                  <a:pt x="251" y="271"/>
                  <a:pt x="257" y="267"/>
                  <a:pt x="262" y="262"/>
                </a:cubicBezTo>
                <a:cubicBezTo>
                  <a:pt x="271" y="253"/>
                  <a:pt x="278" y="242"/>
                  <a:pt x="282" y="230"/>
                </a:cubicBezTo>
                <a:cubicBezTo>
                  <a:pt x="286" y="231"/>
                  <a:pt x="286" y="231"/>
                  <a:pt x="286" y="231"/>
                </a:cubicBezTo>
                <a:moveTo>
                  <a:pt x="105" y="290"/>
                </a:moveTo>
                <a:cubicBezTo>
                  <a:pt x="104" y="289"/>
                  <a:pt x="104" y="289"/>
                  <a:pt x="104" y="289"/>
                </a:cubicBezTo>
                <a:cubicBezTo>
                  <a:pt x="102" y="287"/>
                  <a:pt x="101" y="285"/>
                  <a:pt x="99" y="283"/>
                </a:cubicBezTo>
                <a:cubicBezTo>
                  <a:pt x="98" y="281"/>
                  <a:pt x="96" y="280"/>
                  <a:pt x="95" y="278"/>
                </a:cubicBezTo>
                <a:cubicBezTo>
                  <a:pt x="94" y="277"/>
                  <a:pt x="93" y="275"/>
                  <a:pt x="91" y="273"/>
                </a:cubicBezTo>
                <a:cubicBezTo>
                  <a:pt x="85" y="264"/>
                  <a:pt x="79" y="253"/>
                  <a:pt x="75" y="242"/>
                </a:cubicBezTo>
                <a:cubicBezTo>
                  <a:pt x="73" y="236"/>
                  <a:pt x="72" y="230"/>
                  <a:pt x="71" y="224"/>
                </a:cubicBezTo>
                <a:cubicBezTo>
                  <a:pt x="70" y="222"/>
                  <a:pt x="70" y="220"/>
                  <a:pt x="70" y="218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9" y="216"/>
                  <a:pt x="69" y="214"/>
                  <a:pt x="69" y="212"/>
                </a:cubicBezTo>
                <a:cubicBezTo>
                  <a:pt x="69" y="212"/>
                  <a:pt x="69" y="212"/>
                  <a:pt x="69" y="212"/>
                </a:cubicBezTo>
                <a:cubicBezTo>
                  <a:pt x="69" y="212"/>
                  <a:pt x="69" y="211"/>
                  <a:pt x="69" y="210"/>
                </a:cubicBezTo>
                <a:cubicBezTo>
                  <a:pt x="69" y="209"/>
                  <a:pt x="69" y="208"/>
                  <a:pt x="69" y="207"/>
                </a:cubicBezTo>
                <a:cubicBezTo>
                  <a:pt x="68" y="201"/>
                  <a:pt x="68" y="195"/>
                  <a:pt x="69" y="189"/>
                </a:cubicBezTo>
                <a:cubicBezTo>
                  <a:pt x="69" y="188"/>
                  <a:pt x="69" y="188"/>
                  <a:pt x="69" y="187"/>
                </a:cubicBezTo>
                <a:cubicBezTo>
                  <a:pt x="70" y="188"/>
                  <a:pt x="70" y="188"/>
                  <a:pt x="70" y="188"/>
                </a:cubicBezTo>
                <a:cubicBezTo>
                  <a:pt x="69" y="192"/>
                  <a:pt x="69" y="192"/>
                  <a:pt x="69" y="192"/>
                </a:cubicBezTo>
                <a:cubicBezTo>
                  <a:pt x="74" y="193"/>
                  <a:pt x="74" y="193"/>
                  <a:pt x="74" y="193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79" y="189"/>
                  <a:pt x="79" y="189"/>
                  <a:pt x="79" y="189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83" y="195"/>
                  <a:pt x="83" y="195"/>
                  <a:pt x="83" y="195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7" y="191"/>
                  <a:pt x="87" y="191"/>
                  <a:pt x="87" y="191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3" y="192"/>
                  <a:pt x="93" y="192"/>
                  <a:pt x="93" y="192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5" y="197"/>
                  <a:pt x="95" y="197"/>
                  <a:pt x="95" y="197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101" y="194"/>
                  <a:pt x="101" y="194"/>
                  <a:pt x="101" y="194"/>
                </a:cubicBezTo>
                <a:cubicBezTo>
                  <a:pt x="105" y="194"/>
                  <a:pt x="105" y="194"/>
                  <a:pt x="105" y="194"/>
                </a:cubicBezTo>
                <a:cubicBezTo>
                  <a:pt x="104" y="199"/>
                  <a:pt x="104" y="199"/>
                  <a:pt x="104" y="199"/>
                </a:cubicBezTo>
                <a:cubicBezTo>
                  <a:pt x="109" y="200"/>
                  <a:pt x="109" y="200"/>
                  <a:pt x="109" y="200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7"/>
                  <a:pt x="110" y="199"/>
                  <a:pt x="110" y="200"/>
                </a:cubicBezTo>
                <a:cubicBezTo>
                  <a:pt x="110" y="201"/>
                  <a:pt x="110" y="201"/>
                  <a:pt x="110" y="202"/>
                </a:cubicBezTo>
                <a:cubicBezTo>
                  <a:pt x="110" y="205"/>
                  <a:pt x="110" y="209"/>
                  <a:pt x="111" y="212"/>
                </a:cubicBezTo>
                <a:cubicBezTo>
                  <a:pt x="111" y="213"/>
                  <a:pt x="111" y="213"/>
                  <a:pt x="111" y="213"/>
                </a:cubicBezTo>
                <a:cubicBezTo>
                  <a:pt x="111" y="214"/>
                  <a:pt x="111" y="215"/>
                  <a:pt x="112" y="217"/>
                </a:cubicBezTo>
                <a:cubicBezTo>
                  <a:pt x="112" y="220"/>
                  <a:pt x="113" y="224"/>
                  <a:pt x="115" y="228"/>
                </a:cubicBezTo>
                <a:cubicBezTo>
                  <a:pt x="115" y="230"/>
                  <a:pt x="116" y="232"/>
                  <a:pt x="117" y="233"/>
                </a:cubicBezTo>
                <a:cubicBezTo>
                  <a:pt x="120" y="241"/>
                  <a:pt x="124" y="247"/>
                  <a:pt x="129" y="253"/>
                </a:cubicBezTo>
                <a:cubicBezTo>
                  <a:pt x="130" y="255"/>
                  <a:pt x="131" y="256"/>
                  <a:pt x="132" y="257"/>
                </a:cubicBezTo>
                <a:cubicBezTo>
                  <a:pt x="130" y="256"/>
                  <a:pt x="130" y="256"/>
                  <a:pt x="130" y="256"/>
                </a:cubicBezTo>
                <a:cubicBezTo>
                  <a:pt x="129" y="257"/>
                  <a:pt x="129" y="257"/>
                  <a:pt x="129" y="257"/>
                </a:cubicBezTo>
                <a:cubicBezTo>
                  <a:pt x="128" y="257"/>
                  <a:pt x="128" y="257"/>
                  <a:pt x="128" y="257"/>
                </a:cubicBezTo>
                <a:cubicBezTo>
                  <a:pt x="126" y="260"/>
                  <a:pt x="126" y="260"/>
                  <a:pt x="126" y="260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7" y="265"/>
                  <a:pt x="127" y="265"/>
                  <a:pt x="127" y="265"/>
                </a:cubicBezTo>
                <a:cubicBezTo>
                  <a:pt x="124" y="262"/>
                  <a:pt x="124" y="262"/>
                  <a:pt x="124" y="262"/>
                </a:cubicBezTo>
                <a:cubicBezTo>
                  <a:pt x="123" y="264"/>
                  <a:pt x="123" y="264"/>
                  <a:pt x="123" y="264"/>
                </a:cubicBezTo>
                <a:cubicBezTo>
                  <a:pt x="121" y="267"/>
                  <a:pt x="121" y="267"/>
                  <a:pt x="121" y="267"/>
                </a:cubicBezTo>
                <a:cubicBezTo>
                  <a:pt x="122" y="267"/>
                  <a:pt x="122" y="267"/>
                  <a:pt x="122" y="267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4" y="269"/>
                  <a:pt x="124" y="269"/>
                  <a:pt x="124" y="269"/>
                </a:cubicBezTo>
                <a:cubicBezTo>
                  <a:pt x="122" y="271"/>
                  <a:pt x="122" y="271"/>
                  <a:pt x="122" y="271"/>
                </a:cubicBezTo>
                <a:cubicBezTo>
                  <a:pt x="121" y="272"/>
                  <a:pt x="121" y="272"/>
                  <a:pt x="121" y="272"/>
                </a:cubicBezTo>
                <a:cubicBezTo>
                  <a:pt x="118" y="269"/>
                  <a:pt x="118" y="269"/>
                  <a:pt x="118" y="269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5" y="273"/>
                  <a:pt x="115" y="273"/>
                  <a:pt x="115" y="273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17" y="275"/>
                  <a:pt x="117" y="275"/>
                  <a:pt x="117" y="275"/>
                </a:cubicBezTo>
                <a:cubicBezTo>
                  <a:pt x="118" y="276"/>
                  <a:pt x="118" y="276"/>
                  <a:pt x="118" y="276"/>
                </a:cubicBezTo>
                <a:cubicBezTo>
                  <a:pt x="116" y="277"/>
                  <a:pt x="116" y="277"/>
                  <a:pt x="116" y="277"/>
                </a:cubicBezTo>
                <a:cubicBezTo>
                  <a:pt x="116" y="278"/>
                  <a:pt x="116" y="278"/>
                  <a:pt x="116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3" y="276"/>
                  <a:pt x="113" y="276"/>
                  <a:pt x="113" y="276"/>
                </a:cubicBezTo>
                <a:cubicBezTo>
                  <a:pt x="112" y="277"/>
                  <a:pt x="112" y="277"/>
                  <a:pt x="112" y="277"/>
                </a:cubicBezTo>
                <a:cubicBezTo>
                  <a:pt x="111" y="278"/>
                  <a:pt x="111" y="278"/>
                  <a:pt x="111" y="278"/>
                </a:cubicBezTo>
                <a:cubicBezTo>
                  <a:pt x="109" y="280"/>
                  <a:pt x="109" y="280"/>
                  <a:pt x="109" y="280"/>
                </a:cubicBezTo>
                <a:cubicBezTo>
                  <a:pt x="110" y="281"/>
                  <a:pt x="110" y="281"/>
                  <a:pt x="110" y="281"/>
                </a:cubicBezTo>
                <a:cubicBezTo>
                  <a:pt x="111" y="282"/>
                  <a:pt x="111" y="282"/>
                  <a:pt x="111" y="282"/>
                </a:cubicBezTo>
                <a:cubicBezTo>
                  <a:pt x="112" y="282"/>
                  <a:pt x="112" y="282"/>
                  <a:pt x="112" y="282"/>
                </a:cubicBezTo>
                <a:cubicBezTo>
                  <a:pt x="111" y="284"/>
                  <a:pt x="111" y="284"/>
                  <a:pt x="111" y="284"/>
                </a:cubicBezTo>
                <a:cubicBezTo>
                  <a:pt x="110" y="285"/>
                  <a:pt x="110" y="285"/>
                  <a:pt x="110" y="285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105" y="284"/>
                  <a:pt x="105" y="284"/>
                  <a:pt x="105" y="284"/>
                </a:cubicBezTo>
                <a:cubicBezTo>
                  <a:pt x="105" y="285"/>
                  <a:pt x="105" y="285"/>
                  <a:pt x="105" y="285"/>
                </a:cubicBezTo>
                <a:cubicBezTo>
                  <a:pt x="103" y="287"/>
                  <a:pt x="103" y="287"/>
                  <a:pt x="103" y="287"/>
                </a:cubicBezTo>
                <a:cubicBezTo>
                  <a:pt x="105" y="288"/>
                  <a:pt x="105" y="288"/>
                  <a:pt x="105" y="288"/>
                </a:cubicBezTo>
                <a:cubicBezTo>
                  <a:pt x="106" y="289"/>
                  <a:pt x="106" y="289"/>
                  <a:pt x="106" y="289"/>
                </a:cubicBezTo>
                <a:cubicBezTo>
                  <a:pt x="105" y="290"/>
                  <a:pt x="105" y="290"/>
                  <a:pt x="105" y="290"/>
                </a:cubicBezTo>
                <a:moveTo>
                  <a:pt x="199" y="231"/>
                </a:moveTo>
                <a:cubicBezTo>
                  <a:pt x="199" y="231"/>
                  <a:pt x="199" y="231"/>
                  <a:pt x="199" y="231"/>
                </a:cubicBezTo>
                <a:cubicBezTo>
                  <a:pt x="197" y="231"/>
                  <a:pt x="196" y="231"/>
                  <a:pt x="194" y="231"/>
                </a:cubicBezTo>
                <a:cubicBezTo>
                  <a:pt x="183" y="229"/>
                  <a:pt x="173" y="221"/>
                  <a:pt x="169" y="209"/>
                </a:cubicBezTo>
                <a:cubicBezTo>
                  <a:pt x="168" y="208"/>
                  <a:pt x="168" y="208"/>
                  <a:pt x="168" y="207"/>
                </a:cubicBezTo>
                <a:cubicBezTo>
                  <a:pt x="168" y="206"/>
                  <a:pt x="168" y="206"/>
                  <a:pt x="168" y="205"/>
                </a:cubicBezTo>
                <a:cubicBezTo>
                  <a:pt x="168" y="205"/>
                  <a:pt x="168" y="205"/>
                  <a:pt x="168" y="205"/>
                </a:cubicBezTo>
                <a:cubicBezTo>
                  <a:pt x="167" y="203"/>
                  <a:pt x="167" y="200"/>
                  <a:pt x="167" y="198"/>
                </a:cubicBezTo>
                <a:cubicBezTo>
                  <a:pt x="167" y="197"/>
                  <a:pt x="167" y="196"/>
                  <a:pt x="167" y="195"/>
                </a:cubicBezTo>
                <a:cubicBezTo>
                  <a:pt x="169" y="183"/>
                  <a:pt x="177" y="173"/>
                  <a:pt x="188" y="169"/>
                </a:cubicBezTo>
                <a:cubicBezTo>
                  <a:pt x="192" y="168"/>
                  <a:pt x="195" y="167"/>
                  <a:pt x="199" y="167"/>
                </a:cubicBezTo>
                <a:cubicBezTo>
                  <a:pt x="201" y="167"/>
                  <a:pt x="204" y="168"/>
                  <a:pt x="206" y="168"/>
                </a:cubicBezTo>
                <a:cubicBezTo>
                  <a:pt x="208" y="169"/>
                  <a:pt x="209" y="169"/>
                  <a:pt x="211" y="170"/>
                </a:cubicBezTo>
                <a:cubicBezTo>
                  <a:pt x="219" y="173"/>
                  <a:pt x="226" y="180"/>
                  <a:pt x="229" y="189"/>
                </a:cubicBezTo>
                <a:cubicBezTo>
                  <a:pt x="230" y="191"/>
                  <a:pt x="230" y="194"/>
                  <a:pt x="230" y="196"/>
                </a:cubicBezTo>
                <a:cubicBezTo>
                  <a:pt x="230" y="197"/>
                  <a:pt x="230" y="197"/>
                  <a:pt x="230" y="197"/>
                </a:cubicBezTo>
                <a:cubicBezTo>
                  <a:pt x="231" y="197"/>
                  <a:pt x="231" y="198"/>
                  <a:pt x="231" y="199"/>
                </a:cubicBezTo>
                <a:cubicBezTo>
                  <a:pt x="231" y="203"/>
                  <a:pt x="230" y="207"/>
                  <a:pt x="229" y="210"/>
                </a:cubicBezTo>
                <a:cubicBezTo>
                  <a:pt x="225" y="219"/>
                  <a:pt x="219" y="226"/>
                  <a:pt x="209" y="229"/>
                </a:cubicBezTo>
                <a:cubicBezTo>
                  <a:pt x="206" y="230"/>
                  <a:pt x="202" y="231"/>
                  <a:pt x="199" y="231"/>
                </a:cubicBezTo>
                <a:moveTo>
                  <a:pt x="289" y="116"/>
                </a:moveTo>
                <a:cubicBezTo>
                  <a:pt x="291" y="113"/>
                  <a:pt x="291" y="113"/>
                  <a:pt x="291" y="113"/>
                </a:cubicBezTo>
                <a:cubicBezTo>
                  <a:pt x="293" y="112"/>
                  <a:pt x="293" y="112"/>
                  <a:pt x="293" y="112"/>
                </a:cubicBezTo>
                <a:cubicBezTo>
                  <a:pt x="292" y="111"/>
                  <a:pt x="292" y="111"/>
                  <a:pt x="292" y="111"/>
                </a:cubicBezTo>
                <a:cubicBezTo>
                  <a:pt x="291" y="110"/>
                  <a:pt x="291" y="110"/>
                  <a:pt x="291" y="110"/>
                </a:cubicBezTo>
                <a:cubicBezTo>
                  <a:pt x="290" y="110"/>
                  <a:pt x="290" y="110"/>
                  <a:pt x="290" y="110"/>
                </a:cubicBezTo>
                <a:cubicBezTo>
                  <a:pt x="292" y="108"/>
                  <a:pt x="292" y="108"/>
                  <a:pt x="292" y="108"/>
                </a:cubicBezTo>
                <a:cubicBezTo>
                  <a:pt x="293" y="108"/>
                  <a:pt x="293" y="108"/>
                  <a:pt x="293" y="108"/>
                </a:cubicBezTo>
                <a:cubicBezTo>
                  <a:pt x="297" y="113"/>
                  <a:pt x="301" y="118"/>
                  <a:pt x="305" y="123"/>
                </a:cubicBezTo>
                <a:cubicBezTo>
                  <a:pt x="306" y="125"/>
                  <a:pt x="307" y="127"/>
                  <a:pt x="309" y="129"/>
                </a:cubicBezTo>
                <a:cubicBezTo>
                  <a:pt x="310" y="131"/>
                  <a:pt x="312" y="134"/>
                  <a:pt x="313" y="137"/>
                </a:cubicBezTo>
                <a:cubicBezTo>
                  <a:pt x="317" y="143"/>
                  <a:pt x="320" y="150"/>
                  <a:pt x="322" y="157"/>
                </a:cubicBezTo>
                <a:cubicBezTo>
                  <a:pt x="325" y="165"/>
                  <a:pt x="327" y="174"/>
                  <a:pt x="328" y="183"/>
                </a:cubicBezTo>
                <a:cubicBezTo>
                  <a:pt x="328" y="184"/>
                  <a:pt x="328" y="184"/>
                  <a:pt x="328" y="185"/>
                </a:cubicBezTo>
                <a:cubicBezTo>
                  <a:pt x="329" y="192"/>
                  <a:pt x="329" y="199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6" y="211"/>
                  <a:pt x="326" y="211"/>
                  <a:pt x="326" y="211"/>
                </a:cubicBezTo>
                <a:cubicBezTo>
                  <a:pt x="327" y="206"/>
                  <a:pt x="327" y="206"/>
                  <a:pt x="327" y="206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18" y="209"/>
                  <a:pt x="318" y="209"/>
                  <a:pt x="318" y="209"/>
                </a:cubicBezTo>
                <a:cubicBezTo>
                  <a:pt x="319" y="205"/>
                  <a:pt x="319" y="205"/>
                  <a:pt x="319" y="205"/>
                </a:cubicBezTo>
                <a:cubicBezTo>
                  <a:pt x="313" y="204"/>
                  <a:pt x="313" y="204"/>
                  <a:pt x="313" y="204"/>
                </a:cubicBezTo>
                <a:cubicBezTo>
                  <a:pt x="312" y="208"/>
                  <a:pt x="312" y="208"/>
                  <a:pt x="312" y="208"/>
                </a:cubicBezTo>
                <a:cubicBezTo>
                  <a:pt x="309" y="208"/>
                  <a:pt x="309" y="208"/>
                  <a:pt x="309" y="208"/>
                </a:cubicBezTo>
                <a:cubicBezTo>
                  <a:pt x="310" y="203"/>
                  <a:pt x="310" y="203"/>
                  <a:pt x="310" y="203"/>
                </a:cubicBezTo>
                <a:cubicBezTo>
                  <a:pt x="305" y="202"/>
                  <a:pt x="305" y="202"/>
                  <a:pt x="305" y="202"/>
                </a:cubicBezTo>
                <a:cubicBezTo>
                  <a:pt x="304" y="207"/>
                  <a:pt x="304" y="207"/>
                  <a:pt x="304" y="207"/>
                </a:cubicBezTo>
                <a:cubicBezTo>
                  <a:pt x="300" y="206"/>
                  <a:pt x="300" y="206"/>
                  <a:pt x="300" y="206"/>
                </a:cubicBezTo>
                <a:cubicBezTo>
                  <a:pt x="301" y="204"/>
                  <a:pt x="301" y="204"/>
                  <a:pt x="301" y="204"/>
                </a:cubicBezTo>
                <a:cubicBezTo>
                  <a:pt x="301" y="202"/>
                  <a:pt x="301" y="202"/>
                  <a:pt x="301" y="202"/>
                </a:cubicBezTo>
                <a:cubicBezTo>
                  <a:pt x="301" y="201"/>
                  <a:pt x="301" y="201"/>
                  <a:pt x="301" y="201"/>
                </a:cubicBezTo>
                <a:cubicBezTo>
                  <a:pt x="296" y="200"/>
                  <a:pt x="296" y="200"/>
                  <a:pt x="296" y="200"/>
                </a:cubicBezTo>
                <a:cubicBezTo>
                  <a:pt x="295" y="205"/>
                  <a:pt x="295" y="205"/>
                  <a:pt x="295" y="205"/>
                </a:cubicBezTo>
                <a:cubicBezTo>
                  <a:pt x="292" y="204"/>
                  <a:pt x="292" y="204"/>
                  <a:pt x="292" y="204"/>
                </a:cubicBezTo>
                <a:cubicBezTo>
                  <a:pt x="292" y="200"/>
                  <a:pt x="292" y="200"/>
                  <a:pt x="292" y="200"/>
                </a:cubicBezTo>
                <a:cubicBezTo>
                  <a:pt x="288" y="199"/>
                  <a:pt x="288" y="199"/>
                  <a:pt x="288" y="199"/>
                </a:cubicBezTo>
                <a:cubicBezTo>
                  <a:pt x="288" y="196"/>
                  <a:pt x="287" y="192"/>
                  <a:pt x="287" y="189"/>
                </a:cubicBezTo>
                <a:cubicBezTo>
                  <a:pt x="287" y="185"/>
                  <a:pt x="286" y="180"/>
                  <a:pt x="285" y="176"/>
                </a:cubicBezTo>
                <a:cubicBezTo>
                  <a:pt x="284" y="174"/>
                  <a:pt x="283" y="172"/>
                  <a:pt x="283" y="170"/>
                </a:cubicBezTo>
                <a:cubicBezTo>
                  <a:pt x="279" y="160"/>
                  <a:pt x="275" y="152"/>
                  <a:pt x="268" y="144"/>
                </a:cubicBezTo>
                <a:cubicBezTo>
                  <a:pt x="268" y="143"/>
                  <a:pt x="268" y="143"/>
                  <a:pt x="267" y="142"/>
                </a:cubicBezTo>
                <a:cubicBezTo>
                  <a:pt x="268" y="140"/>
                  <a:pt x="268" y="140"/>
                  <a:pt x="268" y="140"/>
                </a:cubicBezTo>
                <a:cubicBezTo>
                  <a:pt x="269" y="140"/>
                  <a:pt x="269" y="140"/>
                  <a:pt x="269" y="140"/>
                </a:cubicBezTo>
                <a:cubicBezTo>
                  <a:pt x="270" y="139"/>
                  <a:pt x="270" y="139"/>
                  <a:pt x="270" y="139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8" y="137"/>
                  <a:pt x="268" y="137"/>
                  <a:pt x="268" y="137"/>
                </a:cubicBezTo>
                <a:cubicBezTo>
                  <a:pt x="267" y="136"/>
                  <a:pt x="267" y="136"/>
                  <a:pt x="267" y="136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72" y="136"/>
                  <a:pt x="272" y="136"/>
                  <a:pt x="272" y="136"/>
                </a:cubicBezTo>
                <a:cubicBezTo>
                  <a:pt x="274" y="134"/>
                  <a:pt x="274" y="134"/>
                  <a:pt x="274" y="134"/>
                </a:cubicBezTo>
                <a:cubicBezTo>
                  <a:pt x="276" y="132"/>
                  <a:pt x="276" y="132"/>
                  <a:pt x="276" y="132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3" y="130"/>
                  <a:pt x="273" y="130"/>
                  <a:pt x="273" y="130"/>
                </a:cubicBezTo>
                <a:cubicBezTo>
                  <a:pt x="273" y="129"/>
                  <a:pt x="273" y="129"/>
                  <a:pt x="273" y="129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8" y="129"/>
                  <a:pt x="278" y="129"/>
                  <a:pt x="278" y="129"/>
                </a:cubicBezTo>
                <a:cubicBezTo>
                  <a:pt x="280" y="127"/>
                  <a:pt x="280" y="127"/>
                  <a:pt x="280" y="127"/>
                </a:cubicBezTo>
                <a:cubicBezTo>
                  <a:pt x="281" y="125"/>
                  <a:pt x="281" y="125"/>
                  <a:pt x="281" y="125"/>
                </a:cubicBezTo>
                <a:cubicBezTo>
                  <a:pt x="280" y="125"/>
                  <a:pt x="280" y="125"/>
                  <a:pt x="280" y="125"/>
                </a:cubicBezTo>
                <a:cubicBezTo>
                  <a:pt x="279" y="124"/>
                  <a:pt x="279" y="124"/>
                  <a:pt x="279" y="124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21"/>
                  <a:pt x="281" y="121"/>
                  <a:pt x="281" y="121"/>
                </a:cubicBezTo>
                <a:cubicBezTo>
                  <a:pt x="281" y="120"/>
                  <a:pt x="281" y="120"/>
                  <a:pt x="281" y="120"/>
                </a:cubicBezTo>
                <a:cubicBezTo>
                  <a:pt x="284" y="123"/>
                  <a:pt x="284" y="123"/>
                  <a:pt x="284" y="123"/>
                </a:cubicBezTo>
                <a:cubicBezTo>
                  <a:pt x="286" y="120"/>
                  <a:pt x="286" y="120"/>
                  <a:pt x="286" y="120"/>
                </a:cubicBezTo>
                <a:cubicBezTo>
                  <a:pt x="287" y="119"/>
                  <a:pt x="287" y="119"/>
                  <a:pt x="287" y="119"/>
                </a:cubicBezTo>
                <a:cubicBezTo>
                  <a:pt x="286" y="118"/>
                  <a:pt x="286" y="118"/>
                  <a:pt x="286" y="118"/>
                </a:cubicBezTo>
                <a:cubicBezTo>
                  <a:pt x="285" y="117"/>
                  <a:pt x="285" y="117"/>
                  <a:pt x="285" y="117"/>
                </a:cubicBezTo>
                <a:cubicBezTo>
                  <a:pt x="284" y="116"/>
                  <a:pt x="284" y="116"/>
                  <a:pt x="284" y="116"/>
                </a:cubicBezTo>
                <a:cubicBezTo>
                  <a:pt x="286" y="114"/>
                  <a:pt x="286" y="114"/>
                  <a:pt x="286" y="114"/>
                </a:cubicBezTo>
                <a:cubicBezTo>
                  <a:pt x="287" y="114"/>
                  <a:pt x="287" y="114"/>
                  <a:pt x="287" y="114"/>
                </a:cubicBezTo>
                <a:cubicBezTo>
                  <a:pt x="289" y="116"/>
                  <a:pt x="289" y="116"/>
                  <a:pt x="289" y="116"/>
                </a:cubicBezTo>
                <a:moveTo>
                  <a:pt x="74" y="164"/>
                </a:moveTo>
                <a:cubicBezTo>
                  <a:pt x="73" y="164"/>
                  <a:pt x="73" y="164"/>
                  <a:pt x="73" y="164"/>
                </a:cubicBezTo>
                <a:cubicBezTo>
                  <a:pt x="73" y="163"/>
                  <a:pt x="74" y="162"/>
                  <a:pt x="74" y="160"/>
                </a:cubicBezTo>
                <a:cubicBezTo>
                  <a:pt x="75" y="159"/>
                  <a:pt x="75" y="158"/>
                  <a:pt x="75" y="157"/>
                </a:cubicBezTo>
                <a:cubicBezTo>
                  <a:pt x="77" y="152"/>
                  <a:pt x="79" y="148"/>
                  <a:pt x="81" y="143"/>
                </a:cubicBezTo>
                <a:cubicBezTo>
                  <a:pt x="82" y="141"/>
                  <a:pt x="83" y="139"/>
                  <a:pt x="84" y="137"/>
                </a:cubicBezTo>
                <a:cubicBezTo>
                  <a:pt x="92" y="122"/>
                  <a:pt x="103" y="109"/>
                  <a:pt x="116" y="98"/>
                </a:cubicBezTo>
                <a:cubicBezTo>
                  <a:pt x="121" y="94"/>
                  <a:pt x="127" y="90"/>
                  <a:pt x="132" y="87"/>
                </a:cubicBezTo>
                <a:cubicBezTo>
                  <a:pt x="134" y="86"/>
                  <a:pt x="136" y="85"/>
                  <a:pt x="137" y="84"/>
                </a:cubicBezTo>
                <a:cubicBezTo>
                  <a:pt x="138" y="83"/>
                  <a:pt x="140" y="83"/>
                  <a:pt x="141" y="82"/>
                </a:cubicBezTo>
                <a:cubicBezTo>
                  <a:pt x="142" y="82"/>
                  <a:pt x="143" y="81"/>
                  <a:pt x="144" y="81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46" y="91"/>
                  <a:pt x="146" y="91"/>
                  <a:pt x="146" y="91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9" y="96"/>
                  <a:pt x="149" y="96"/>
                  <a:pt x="149" y="96"/>
                </a:cubicBezTo>
                <a:cubicBezTo>
                  <a:pt x="150" y="99"/>
                  <a:pt x="150" y="99"/>
                  <a:pt x="15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6" y="104"/>
                  <a:pt x="146" y="104"/>
                  <a:pt x="146" y="104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9" y="105"/>
                  <a:pt x="149" y="105"/>
                  <a:pt x="149" y="105"/>
                </a:cubicBezTo>
                <a:cubicBezTo>
                  <a:pt x="150" y="105"/>
                  <a:pt x="150" y="105"/>
                  <a:pt x="150" y="105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52" y="108"/>
                  <a:pt x="152" y="108"/>
                  <a:pt x="152" y="108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150" y="114"/>
                  <a:pt x="150" y="114"/>
                  <a:pt x="150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4" y="113"/>
                  <a:pt x="154" y="113"/>
                  <a:pt x="154" y="113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55" y="116"/>
                  <a:pt x="155" y="116"/>
                  <a:pt x="155" y="116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55" y="122"/>
                  <a:pt x="155" y="122"/>
                  <a:pt x="155" y="122"/>
                </a:cubicBezTo>
                <a:cubicBezTo>
                  <a:pt x="154" y="122"/>
                  <a:pt x="153" y="123"/>
                  <a:pt x="153" y="123"/>
                </a:cubicBezTo>
                <a:cubicBezTo>
                  <a:pt x="143" y="129"/>
                  <a:pt x="135" y="137"/>
                  <a:pt x="128" y="146"/>
                </a:cubicBezTo>
                <a:cubicBezTo>
                  <a:pt x="127" y="147"/>
                  <a:pt x="126" y="149"/>
                  <a:pt x="124" y="151"/>
                </a:cubicBezTo>
                <a:cubicBezTo>
                  <a:pt x="122" y="155"/>
                  <a:pt x="119" y="159"/>
                  <a:pt x="118" y="163"/>
                </a:cubicBezTo>
                <a:cubicBezTo>
                  <a:pt x="117" y="166"/>
                  <a:pt x="116" y="168"/>
                  <a:pt x="115" y="170"/>
                </a:cubicBezTo>
                <a:cubicBezTo>
                  <a:pt x="115" y="168"/>
                  <a:pt x="115" y="168"/>
                  <a:pt x="115" y="168"/>
                </a:cubicBezTo>
                <a:cubicBezTo>
                  <a:pt x="110" y="167"/>
                  <a:pt x="110" y="167"/>
                  <a:pt x="110" y="167"/>
                </a:cubicBezTo>
                <a:cubicBezTo>
                  <a:pt x="109" y="171"/>
                  <a:pt x="109" y="171"/>
                  <a:pt x="109" y="171"/>
                </a:cubicBezTo>
                <a:cubicBezTo>
                  <a:pt x="106" y="171"/>
                  <a:pt x="106" y="171"/>
                  <a:pt x="106" y="17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0" y="170"/>
                  <a:pt x="100" y="170"/>
                  <a:pt x="100" y="170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8" y="165"/>
                  <a:pt x="98" y="165"/>
                  <a:pt x="98" y="165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9" y="164"/>
                  <a:pt x="89" y="164"/>
                  <a:pt x="89" y="164"/>
                </a:cubicBezTo>
                <a:cubicBezTo>
                  <a:pt x="84" y="163"/>
                  <a:pt x="84" y="163"/>
                  <a:pt x="84" y="163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4" y="164"/>
                  <a:pt x="74" y="164"/>
                  <a:pt x="74" y="164"/>
                </a:cubicBezTo>
                <a:moveTo>
                  <a:pt x="166" y="75"/>
                </a:moveTo>
                <a:cubicBezTo>
                  <a:pt x="166" y="73"/>
                  <a:pt x="166" y="73"/>
                  <a:pt x="166" y="73"/>
                </a:cubicBezTo>
                <a:cubicBezTo>
                  <a:pt x="167" y="72"/>
                  <a:pt x="169" y="72"/>
                  <a:pt x="171" y="72"/>
                </a:cubicBezTo>
                <a:cubicBezTo>
                  <a:pt x="174" y="71"/>
                  <a:pt x="177" y="70"/>
                  <a:pt x="181" y="70"/>
                </a:cubicBezTo>
                <a:cubicBezTo>
                  <a:pt x="182" y="70"/>
                  <a:pt x="184" y="69"/>
                  <a:pt x="185" y="69"/>
                </a:cubicBezTo>
                <a:cubicBezTo>
                  <a:pt x="188" y="69"/>
                  <a:pt x="192" y="69"/>
                  <a:pt x="195" y="69"/>
                </a:cubicBezTo>
                <a:cubicBezTo>
                  <a:pt x="196" y="69"/>
                  <a:pt x="197" y="69"/>
                  <a:pt x="199" y="69"/>
                </a:cubicBezTo>
                <a:cubicBezTo>
                  <a:pt x="208" y="69"/>
                  <a:pt x="217" y="70"/>
                  <a:pt x="225" y="71"/>
                </a:cubicBezTo>
                <a:cubicBezTo>
                  <a:pt x="227" y="72"/>
                  <a:pt x="228" y="72"/>
                  <a:pt x="230" y="72"/>
                </a:cubicBezTo>
                <a:cubicBezTo>
                  <a:pt x="237" y="74"/>
                  <a:pt x="244" y="77"/>
                  <a:pt x="251" y="80"/>
                </a:cubicBezTo>
                <a:cubicBezTo>
                  <a:pt x="257" y="82"/>
                  <a:pt x="262" y="85"/>
                  <a:pt x="267" y="88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9"/>
                  <a:pt x="270" y="90"/>
                  <a:pt x="271" y="90"/>
                </a:cubicBezTo>
                <a:cubicBezTo>
                  <a:pt x="272" y="91"/>
                  <a:pt x="273" y="92"/>
                  <a:pt x="274" y="92"/>
                </a:cubicBezTo>
                <a:cubicBezTo>
                  <a:pt x="272" y="94"/>
                  <a:pt x="272" y="94"/>
                  <a:pt x="272" y="94"/>
                </a:cubicBezTo>
                <a:cubicBezTo>
                  <a:pt x="271" y="93"/>
                  <a:pt x="271" y="93"/>
                  <a:pt x="271" y="93"/>
                </a:cubicBezTo>
                <a:cubicBezTo>
                  <a:pt x="269" y="91"/>
                  <a:pt x="269" y="91"/>
                  <a:pt x="269" y="91"/>
                </a:cubicBezTo>
                <a:cubicBezTo>
                  <a:pt x="268" y="92"/>
                  <a:pt x="268" y="92"/>
                  <a:pt x="268" y="92"/>
                </a:cubicBezTo>
                <a:cubicBezTo>
                  <a:pt x="267" y="93"/>
                  <a:pt x="267" y="93"/>
                  <a:pt x="267" y="93"/>
                </a:cubicBezTo>
                <a:cubicBezTo>
                  <a:pt x="266" y="94"/>
                  <a:pt x="266" y="94"/>
                  <a:pt x="266" y="94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9" y="98"/>
                  <a:pt x="269" y="98"/>
                  <a:pt x="269" y="98"/>
                </a:cubicBezTo>
                <a:cubicBezTo>
                  <a:pt x="267" y="100"/>
                  <a:pt x="267" y="100"/>
                  <a:pt x="267" y="100"/>
                </a:cubicBezTo>
                <a:cubicBezTo>
                  <a:pt x="267" y="101"/>
                  <a:pt x="267" y="101"/>
                  <a:pt x="267" y="101"/>
                </a:cubicBezTo>
                <a:cubicBezTo>
                  <a:pt x="265" y="99"/>
                  <a:pt x="265" y="99"/>
                  <a:pt x="265" y="99"/>
                </a:cubicBezTo>
                <a:cubicBezTo>
                  <a:pt x="263" y="98"/>
                  <a:pt x="263" y="98"/>
                  <a:pt x="263" y="98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59" y="102"/>
                  <a:pt x="259" y="102"/>
                  <a:pt x="259" y="102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3" y="105"/>
                  <a:pt x="263" y="105"/>
                  <a:pt x="263" y="105"/>
                </a:cubicBezTo>
                <a:cubicBezTo>
                  <a:pt x="262" y="106"/>
                  <a:pt x="262" y="106"/>
                  <a:pt x="262" y="106"/>
                </a:cubicBezTo>
                <a:cubicBezTo>
                  <a:pt x="261" y="108"/>
                  <a:pt x="261" y="108"/>
                  <a:pt x="261" y="108"/>
                </a:cubicBezTo>
                <a:cubicBezTo>
                  <a:pt x="257" y="104"/>
                  <a:pt x="257" y="104"/>
                  <a:pt x="257" y="104"/>
                </a:cubicBezTo>
                <a:cubicBezTo>
                  <a:pt x="256" y="106"/>
                  <a:pt x="256" y="106"/>
                  <a:pt x="256" y="106"/>
                </a:cubicBezTo>
                <a:cubicBezTo>
                  <a:pt x="254" y="109"/>
                  <a:pt x="254" y="109"/>
                  <a:pt x="254" y="109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7" y="112"/>
                  <a:pt x="257" y="112"/>
                  <a:pt x="257" y="112"/>
                </a:cubicBezTo>
                <a:cubicBezTo>
                  <a:pt x="256" y="113"/>
                  <a:pt x="256" y="113"/>
                  <a:pt x="256" y="113"/>
                </a:cubicBezTo>
                <a:cubicBezTo>
                  <a:pt x="255" y="114"/>
                  <a:pt x="255" y="114"/>
                  <a:pt x="255" y="114"/>
                </a:cubicBezTo>
                <a:cubicBezTo>
                  <a:pt x="251" y="111"/>
                  <a:pt x="251" y="111"/>
                  <a:pt x="251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1" y="118"/>
                  <a:pt x="251" y="118"/>
                  <a:pt x="251" y="118"/>
                </a:cubicBezTo>
                <a:cubicBezTo>
                  <a:pt x="250" y="120"/>
                  <a:pt x="250" y="120"/>
                  <a:pt x="250" y="120"/>
                </a:cubicBezTo>
                <a:cubicBezTo>
                  <a:pt x="249" y="121"/>
                  <a:pt x="249" y="121"/>
                  <a:pt x="249" y="121"/>
                </a:cubicBezTo>
                <a:cubicBezTo>
                  <a:pt x="246" y="118"/>
                  <a:pt x="246" y="118"/>
                  <a:pt x="246" y="118"/>
                </a:cubicBezTo>
                <a:cubicBezTo>
                  <a:pt x="242" y="122"/>
                  <a:pt x="242" y="122"/>
                  <a:pt x="242" y="122"/>
                </a:cubicBezTo>
                <a:cubicBezTo>
                  <a:pt x="236" y="118"/>
                  <a:pt x="229" y="115"/>
                  <a:pt x="222" y="113"/>
                </a:cubicBezTo>
                <a:cubicBezTo>
                  <a:pt x="220" y="113"/>
                  <a:pt x="219" y="113"/>
                  <a:pt x="217" y="112"/>
                </a:cubicBezTo>
                <a:cubicBezTo>
                  <a:pt x="211" y="111"/>
                  <a:pt x="205" y="110"/>
                  <a:pt x="199" y="110"/>
                </a:cubicBezTo>
                <a:cubicBezTo>
                  <a:pt x="194" y="110"/>
                  <a:pt x="189" y="111"/>
                  <a:pt x="184" y="112"/>
                </a:cubicBezTo>
                <a:cubicBezTo>
                  <a:pt x="183" y="112"/>
                  <a:pt x="183" y="112"/>
                  <a:pt x="183" y="112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7" y="105"/>
                  <a:pt x="177" y="105"/>
                  <a:pt x="177" y="105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9" y="104"/>
                  <a:pt x="179" y="104"/>
                  <a:pt x="179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99"/>
                  <a:pt x="175" y="99"/>
                  <a:pt x="175" y="99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6" y="96"/>
                  <a:pt x="176" y="96"/>
                  <a:pt x="176" y="96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2" y="92"/>
                  <a:pt x="172" y="92"/>
                  <a:pt x="172" y="92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71" y="88"/>
                  <a:pt x="171" y="88"/>
                  <a:pt x="171" y="88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3" y="84"/>
                  <a:pt x="173" y="84"/>
                  <a:pt x="173" y="84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2" y="79"/>
                  <a:pt x="172" y="79"/>
                  <a:pt x="172" y="79"/>
                </a:cubicBezTo>
                <a:cubicBezTo>
                  <a:pt x="171" y="78"/>
                  <a:pt x="171" y="78"/>
                  <a:pt x="171" y="78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4"/>
                  <a:pt x="170" y="74"/>
                  <a:pt x="170" y="74"/>
                </a:cubicBezTo>
                <a:cubicBezTo>
                  <a:pt x="166" y="75"/>
                  <a:pt x="166" y="75"/>
                  <a:pt x="166" y="75"/>
                </a:cubicBezTo>
                <a:moveTo>
                  <a:pt x="177" y="0"/>
                </a:moveTo>
                <a:cubicBezTo>
                  <a:pt x="170" y="2"/>
                  <a:pt x="163" y="3"/>
                  <a:pt x="155" y="3"/>
                </a:cubicBezTo>
                <a:cubicBezTo>
                  <a:pt x="155" y="3"/>
                  <a:pt x="155" y="3"/>
                  <a:pt x="155" y="3"/>
                </a:cubicBezTo>
                <a:cubicBezTo>
                  <a:pt x="155" y="8"/>
                  <a:pt x="155" y="12"/>
                  <a:pt x="155" y="16"/>
                </a:cubicBezTo>
                <a:cubicBezTo>
                  <a:pt x="156" y="23"/>
                  <a:pt x="156" y="30"/>
                  <a:pt x="156" y="37"/>
                </a:cubicBezTo>
                <a:cubicBezTo>
                  <a:pt x="156" y="39"/>
                  <a:pt x="156" y="40"/>
                  <a:pt x="156" y="41"/>
                </a:cubicBezTo>
                <a:cubicBezTo>
                  <a:pt x="153" y="42"/>
                  <a:pt x="149" y="43"/>
                  <a:pt x="146" y="45"/>
                </a:cubicBezTo>
                <a:cubicBezTo>
                  <a:pt x="145" y="45"/>
                  <a:pt x="145" y="45"/>
                  <a:pt x="145" y="45"/>
                </a:cubicBezTo>
                <a:cubicBezTo>
                  <a:pt x="143" y="45"/>
                  <a:pt x="142" y="46"/>
                  <a:pt x="140" y="47"/>
                </a:cubicBezTo>
                <a:cubicBezTo>
                  <a:pt x="138" y="48"/>
                  <a:pt x="135" y="49"/>
                  <a:pt x="132" y="50"/>
                </a:cubicBezTo>
                <a:cubicBezTo>
                  <a:pt x="125" y="40"/>
                  <a:pt x="118" y="30"/>
                  <a:pt x="111" y="19"/>
                </a:cubicBezTo>
                <a:cubicBezTo>
                  <a:pt x="109" y="21"/>
                  <a:pt x="106" y="22"/>
                  <a:pt x="104" y="23"/>
                </a:cubicBezTo>
                <a:cubicBezTo>
                  <a:pt x="103" y="24"/>
                  <a:pt x="101" y="25"/>
                  <a:pt x="99" y="26"/>
                </a:cubicBezTo>
                <a:cubicBezTo>
                  <a:pt x="97" y="27"/>
                  <a:pt x="95" y="29"/>
                  <a:pt x="92" y="29"/>
                </a:cubicBezTo>
                <a:cubicBezTo>
                  <a:pt x="92" y="30"/>
                  <a:pt x="91" y="30"/>
                  <a:pt x="91" y="30"/>
                </a:cubicBezTo>
                <a:cubicBezTo>
                  <a:pt x="91" y="31"/>
                  <a:pt x="92" y="32"/>
                  <a:pt x="92" y="33"/>
                </a:cubicBezTo>
                <a:cubicBezTo>
                  <a:pt x="93" y="36"/>
                  <a:pt x="95" y="39"/>
                  <a:pt x="96" y="43"/>
                </a:cubicBezTo>
                <a:cubicBezTo>
                  <a:pt x="97" y="45"/>
                  <a:pt x="98" y="47"/>
                  <a:pt x="99" y="50"/>
                </a:cubicBezTo>
                <a:cubicBezTo>
                  <a:pt x="99" y="50"/>
                  <a:pt x="99" y="50"/>
                  <a:pt x="99" y="50"/>
                </a:cubicBezTo>
                <a:cubicBezTo>
                  <a:pt x="101" y="54"/>
                  <a:pt x="102" y="58"/>
                  <a:pt x="104" y="62"/>
                </a:cubicBezTo>
                <a:cubicBezTo>
                  <a:pt x="105" y="63"/>
                  <a:pt x="105" y="64"/>
                  <a:pt x="105" y="65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1" y="68"/>
                  <a:pt x="98" y="71"/>
                  <a:pt x="95" y="73"/>
                </a:cubicBezTo>
                <a:cubicBezTo>
                  <a:pt x="93" y="75"/>
                  <a:pt x="91" y="76"/>
                  <a:pt x="89" y="78"/>
                </a:cubicBezTo>
                <a:cubicBezTo>
                  <a:pt x="88" y="79"/>
                  <a:pt x="87" y="80"/>
                  <a:pt x="86" y="81"/>
                </a:cubicBezTo>
                <a:cubicBezTo>
                  <a:pt x="76" y="74"/>
                  <a:pt x="66" y="68"/>
                  <a:pt x="55" y="60"/>
                </a:cubicBezTo>
                <a:cubicBezTo>
                  <a:pt x="54" y="62"/>
                  <a:pt x="52" y="64"/>
                  <a:pt x="51" y="65"/>
                </a:cubicBezTo>
                <a:cubicBezTo>
                  <a:pt x="49" y="68"/>
                  <a:pt x="47" y="70"/>
                  <a:pt x="45" y="72"/>
                </a:cubicBezTo>
                <a:cubicBezTo>
                  <a:pt x="44" y="73"/>
                  <a:pt x="43" y="74"/>
                  <a:pt x="42" y="75"/>
                </a:cubicBezTo>
                <a:cubicBezTo>
                  <a:pt x="41" y="76"/>
                  <a:pt x="41" y="77"/>
                  <a:pt x="40" y="77"/>
                </a:cubicBezTo>
                <a:cubicBezTo>
                  <a:pt x="41" y="78"/>
                  <a:pt x="41" y="79"/>
                  <a:pt x="42" y="79"/>
                </a:cubicBezTo>
                <a:cubicBezTo>
                  <a:pt x="42" y="80"/>
                  <a:pt x="43" y="80"/>
                  <a:pt x="44" y="81"/>
                </a:cubicBezTo>
                <a:cubicBezTo>
                  <a:pt x="45" y="82"/>
                  <a:pt x="46" y="84"/>
                  <a:pt x="47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53" y="91"/>
                  <a:pt x="58" y="97"/>
                  <a:pt x="64" y="103"/>
                </a:cubicBezTo>
                <a:cubicBezTo>
                  <a:pt x="64" y="104"/>
                  <a:pt x="65" y="104"/>
                  <a:pt x="65" y="105"/>
                </a:cubicBezTo>
                <a:cubicBezTo>
                  <a:pt x="65" y="105"/>
                  <a:pt x="65" y="106"/>
                  <a:pt x="64" y="106"/>
                </a:cubicBezTo>
                <a:cubicBezTo>
                  <a:pt x="60" y="113"/>
                  <a:pt x="56" y="120"/>
                  <a:pt x="52" y="127"/>
                </a:cubicBezTo>
                <a:cubicBezTo>
                  <a:pt x="48" y="126"/>
                  <a:pt x="44" y="125"/>
                  <a:pt x="40" y="124"/>
                </a:cubicBezTo>
                <a:cubicBezTo>
                  <a:pt x="38" y="123"/>
                  <a:pt x="37" y="123"/>
                  <a:pt x="36" y="123"/>
                </a:cubicBezTo>
                <a:cubicBezTo>
                  <a:pt x="29" y="121"/>
                  <a:pt x="23" y="119"/>
                  <a:pt x="17" y="118"/>
                </a:cubicBezTo>
                <a:cubicBezTo>
                  <a:pt x="16" y="120"/>
                  <a:pt x="16" y="122"/>
                  <a:pt x="15" y="124"/>
                </a:cubicBezTo>
                <a:cubicBezTo>
                  <a:pt x="14" y="128"/>
                  <a:pt x="12" y="132"/>
                  <a:pt x="10" y="136"/>
                </a:cubicBezTo>
                <a:cubicBezTo>
                  <a:pt x="10" y="137"/>
                  <a:pt x="9" y="138"/>
                  <a:pt x="9" y="139"/>
                </a:cubicBezTo>
                <a:cubicBezTo>
                  <a:pt x="9" y="139"/>
                  <a:pt x="10" y="140"/>
                  <a:pt x="10" y="140"/>
                </a:cubicBezTo>
                <a:cubicBezTo>
                  <a:pt x="17" y="143"/>
                  <a:pt x="23" y="147"/>
                  <a:pt x="30" y="150"/>
                </a:cubicBezTo>
                <a:cubicBezTo>
                  <a:pt x="32" y="151"/>
                  <a:pt x="33" y="152"/>
                  <a:pt x="34" y="152"/>
                </a:cubicBezTo>
                <a:cubicBezTo>
                  <a:pt x="36" y="153"/>
                  <a:pt x="38" y="154"/>
                  <a:pt x="41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41" y="157"/>
                  <a:pt x="41" y="158"/>
                  <a:pt x="41" y="158"/>
                </a:cubicBezTo>
                <a:cubicBezTo>
                  <a:pt x="39" y="163"/>
                  <a:pt x="38" y="168"/>
                  <a:pt x="37" y="173"/>
                </a:cubicBezTo>
                <a:cubicBezTo>
                  <a:pt x="37" y="176"/>
                  <a:pt x="37" y="179"/>
                  <a:pt x="36" y="182"/>
                </a:cubicBezTo>
                <a:cubicBezTo>
                  <a:pt x="34" y="182"/>
                  <a:pt x="31" y="182"/>
                  <a:pt x="28" y="182"/>
                </a:cubicBezTo>
                <a:cubicBezTo>
                  <a:pt x="27" y="182"/>
                  <a:pt x="25" y="183"/>
                  <a:pt x="24" y="183"/>
                </a:cubicBezTo>
                <a:cubicBezTo>
                  <a:pt x="16" y="183"/>
                  <a:pt x="9" y="184"/>
                  <a:pt x="1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190"/>
                  <a:pt x="1" y="195"/>
                  <a:pt x="1" y="200"/>
                </a:cubicBezTo>
                <a:cubicBezTo>
                  <a:pt x="1" y="201"/>
                  <a:pt x="1" y="202"/>
                  <a:pt x="0" y="204"/>
                </a:cubicBezTo>
                <a:cubicBezTo>
                  <a:pt x="0" y="205"/>
                  <a:pt x="0" y="206"/>
                  <a:pt x="0" y="208"/>
                </a:cubicBezTo>
                <a:cubicBezTo>
                  <a:pt x="1" y="208"/>
                  <a:pt x="1" y="208"/>
                  <a:pt x="1" y="208"/>
                </a:cubicBezTo>
                <a:cubicBezTo>
                  <a:pt x="7" y="209"/>
                  <a:pt x="13" y="209"/>
                  <a:pt x="19" y="210"/>
                </a:cubicBezTo>
                <a:cubicBezTo>
                  <a:pt x="20" y="210"/>
                  <a:pt x="21" y="210"/>
                  <a:pt x="23" y="211"/>
                </a:cubicBezTo>
                <a:cubicBezTo>
                  <a:pt x="27" y="211"/>
                  <a:pt x="32" y="212"/>
                  <a:pt x="36" y="212"/>
                </a:cubicBezTo>
                <a:cubicBezTo>
                  <a:pt x="36" y="213"/>
                  <a:pt x="36" y="214"/>
                  <a:pt x="36" y="215"/>
                </a:cubicBezTo>
                <a:cubicBezTo>
                  <a:pt x="36" y="216"/>
                  <a:pt x="36" y="217"/>
                  <a:pt x="36" y="218"/>
                </a:cubicBezTo>
                <a:cubicBezTo>
                  <a:pt x="37" y="219"/>
                  <a:pt x="37" y="220"/>
                  <a:pt x="37" y="221"/>
                </a:cubicBezTo>
                <a:cubicBezTo>
                  <a:pt x="37" y="221"/>
                  <a:pt x="37" y="222"/>
                  <a:pt x="37" y="222"/>
                </a:cubicBezTo>
                <a:cubicBezTo>
                  <a:pt x="38" y="226"/>
                  <a:pt x="38" y="231"/>
                  <a:pt x="39" y="235"/>
                </a:cubicBezTo>
                <a:cubicBezTo>
                  <a:pt x="40" y="236"/>
                  <a:pt x="40" y="237"/>
                  <a:pt x="40" y="238"/>
                </a:cubicBezTo>
                <a:cubicBezTo>
                  <a:pt x="40" y="239"/>
                  <a:pt x="40" y="239"/>
                  <a:pt x="40" y="239"/>
                </a:cubicBezTo>
                <a:cubicBezTo>
                  <a:pt x="32" y="242"/>
                  <a:pt x="24" y="246"/>
                  <a:pt x="15" y="250"/>
                </a:cubicBezTo>
                <a:cubicBezTo>
                  <a:pt x="14" y="251"/>
                  <a:pt x="12" y="252"/>
                  <a:pt x="10" y="253"/>
                </a:cubicBezTo>
                <a:cubicBezTo>
                  <a:pt x="10" y="253"/>
                  <a:pt x="10" y="253"/>
                  <a:pt x="10" y="253"/>
                </a:cubicBezTo>
                <a:cubicBezTo>
                  <a:pt x="9" y="253"/>
                  <a:pt x="9" y="253"/>
                  <a:pt x="8" y="254"/>
                </a:cubicBezTo>
                <a:cubicBezTo>
                  <a:pt x="8" y="255"/>
                  <a:pt x="9" y="255"/>
                  <a:pt x="9" y="256"/>
                </a:cubicBezTo>
                <a:cubicBezTo>
                  <a:pt x="9" y="257"/>
                  <a:pt x="9" y="257"/>
                  <a:pt x="9" y="257"/>
                </a:cubicBezTo>
                <a:cubicBezTo>
                  <a:pt x="10" y="257"/>
                  <a:pt x="10" y="257"/>
                  <a:pt x="10" y="257"/>
                </a:cubicBezTo>
                <a:cubicBezTo>
                  <a:pt x="11" y="260"/>
                  <a:pt x="12" y="262"/>
                  <a:pt x="12" y="265"/>
                </a:cubicBezTo>
                <a:cubicBezTo>
                  <a:pt x="14" y="268"/>
                  <a:pt x="15" y="272"/>
                  <a:pt x="15" y="275"/>
                </a:cubicBezTo>
                <a:cubicBezTo>
                  <a:pt x="27" y="273"/>
                  <a:pt x="39" y="270"/>
                  <a:pt x="50" y="267"/>
                </a:cubicBezTo>
                <a:cubicBezTo>
                  <a:pt x="51" y="268"/>
                  <a:pt x="51" y="269"/>
                  <a:pt x="52" y="270"/>
                </a:cubicBezTo>
                <a:cubicBezTo>
                  <a:pt x="53" y="273"/>
                  <a:pt x="54" y="275"/>
                  <a:pt x="55" y="277"/>
                </a:cubicBezTo>
                <a:cubicBezTo>
                  <a:pt x="57" y="281"/>
                  <a:pt x="59" y="285"/>
                  <a:pt x="62" y="288"/>
                </a:cubicBezTo>
                <a:cubicBezTo>
                  <a:pt x="62" y="289"/>
                  <a:pt x="63" y="290"/>
                  <a:pt x="63" y="291"/>
                </a:cubicBezTo>
                <a:cubicBezTo>
                  <a:pt x="62" y="292"/>
                  <a:pt x="62" y="292"/>
                  <a:pt x="62" y="292"/>
                </a:cubicBezTo>
                <a:cubicBezTo>
                  <a:pt x="58" y="296"/>
                  <a:pt x="54" y="300"/>
                  <a:pt x="50" y="305"/>
                </a:cubicBezTo>
                <a:cubicBezTo>
                  <a:pt x="48" y="306"/>
                  <a:pt x="47" y="308"/>
                  <a:pt x="45" y="309"/>
                </a:cubicBezTo>
                <a:cubicBezTo>
                  <a:pt x="44" y="310"/>
                  <a:pt x="44" y="310"/>
                  <a:pt x="44" y="310"/>
                </a:cubicBezTo>
                <a:cubicBezTo>
                  <a:pt x="43" y="311"/>
                  <a:pt x="42" y="312"/>
                  <a:pt x="41" y="314"/>
                </a:cubicBezTo>
                <a:cubicBezTo>
                  <a:pt x="40" y="314"/>
                  <a:pt x="39" y="315"/>
                  <a:pt x="39" y="316"/>
                </a:cubicBezTo>
                <a:cubicBezTo>
                  <a:pt x="39" y="316"/>
                  <a:pt x="40" y="317"/>
                  <a:pt x="40" y="317"/>
                </a:cubicBezTo>
                <a:cubicBezTo>
                  <a:pt x="41" y="318"/>
                  <a:pt x="42" y="319"/>
                  <a:pt x="42" y="319"/>
                </a:cubicBezTo>
                <a:cubicBezTo>
                  <a:pt x="44" y="321"/>
                  <a:pt x="45" y="322"/>
                  <a:pt x="46" y="324"/>
                </a:cubicBezTo>
                <a:cubicBezTo>
                  <a:pt x="48" y="327"/>
                  <a:pt x="51" y="330"/>
                  <a:pt x="53" y="333"/>
                </a:cubicBezTo>
                <a:cubicBezTo>
                  <a:pt x="62" y="328"/>
                  <a:pt x="71" y="322"/>
                  <a:pt x="80" y="316"/>
                </a:cubicBezTo>
                <a:cubicBezTo>
                  <a:pt x="81" y="315"/>
                  <a:pt x="82" y="315"/>
                  <a:pt x="83" y="314"/>
                </a:cubicBezTo>
                <a:cubicBezTo>
                  <a:pt x="84" y="315"/>
                  <a:pt x="85" y="316"/>
                  <a:pt x="86" y="317"/>
                </a:cubicBezTo>
                <a:cubicBezTo>
                  <a:pt x="86" y="318"/>
                  <a:pt x="87" y="318"/>
                  <a:pt x="87" y="319"/>
                </a:cubicBezTo>
                <a:cubicBezTo>
                  <a:pt x="89" y="320"/>
                  <a:pt x="90" y="321"/>
                  <a:pt x="91" y="322"/>
                </a:cubicBezTo>
                <a:cubicBezTo>
                  <a:pt x="95" y="325"/>
                  <a:pt x="98" y="328"/>
                  <a:pt x="102" y="331"/>
                </a:cubicBezTo>
                <a:cubicBezTo>
                  <a:pt x="102" y="331"/>
                  <a:pt x="103" y="331"/>
                  <a:pt x="103" y="332"/>
                </a:cubicBezTo>
                <a:cubicBezTo>
                  <a:pt x="103" y="332"/>
                  <a:pt x="103" y="333"/>
                  <a:pt x="102" y="334"/>
                </a:cubicBezTo>
                <a:cubicBezTo>
                  <a:pt x="98" y="342"/>
                  <a:pt x="94" y="351"/>
                  <a:pt x="90" y="360"/>
                </a:cubicBezTo>
                <a:cubicBezTo>
                  <a:pt x="90" y="361"/>
                  <a:pt x="89" y="362"/>
                  <a:pt x="89" y="363"/>
                </a:cubicBezTo>
                <a:cubicBezTo>
                  <a:pt x="89" y="363"/>
                  <a:pt x="89" y="363"/>
                  <a:pt x="89" y="363"/>
                </a:cubicBezTo>
                <a:cubicBezTo>
                  <a:pt x="89" y="364"/>
                  <a:pt x="90" y="364"/>
                  <a:pt x="90" y="364"/>
                </a:cubicBezTo>
                <a:cubicBezTo>
                  <a:pt x="97" y="367"/>
                  <a:pt x="103" y="371"/>
                  <a:pt x="108" y="375"/>
                </a:cubicBezTo>
                <a:cubicBezTo>
                  <a:pt x="110" y="373"/>
                  <a:pt x="112" y="370"/>
                  <a:pt x="114" y="368"/>
                </a:cubicBezTo>
                <a:cubicBezTo>
                  <a:pt x="118" y="362"/>
                  <a:pt x="122" y="357"/>
                  <a:pt x="126" y="352"/>
                </a:cubicBezTo>
                <a:cubicBezTo>
                  <a:pt x="127" y="350"/>
                  <a:pt x="128" y="349"/>
                  <a:pt x="130" y="347"/>
                </a:cubicBezTo>
                <a:cubicBezTo>
                  <a:pt x="130" y="347"/>
                  <a:pt x="131" y="348"/>
                  <a:pt x="131" y="348"/>
                </a:cubicBezTo>
                <a:cubicBezTo>
                  <a:pt x="139" y="351"/>
                  <a:pt x="147" y="354"/>
                  <a:pt x="155" y="356"/>
                </a:cubicBezTo>
                <a:cubicBezTo>
                  <a:pt x="155" y="356"/>
                  <a:pt x="155" y="356"/>
                  <a:pt x="155" y="356"/>
                </a:cubicBezTo>
                <a:cubicBezTo>
                  <a:pt x="155" y="357"/>
                  <a:pt x="155" y="358"/>
                  <a:pt x="155" y="359"/>
                </a:cubicBezTo>
                <a:cubicBezTo>
                  <a:pt x="154" y="365"/>
                  <a:pt x="154" y="370"/>
                  <a:pt x="153" y="375"/>
                </a:cubicBezTo>
                <a:cubicBezTo>
                  <a:pt x="153" y="379"/>
                  <a:pt x="153" y="383"/>
                  <a:pt x="152" y="387"/>
                </a:cubicBezTo>
                <a:cubicBezTo>
                  <a:pt x="152" y="388"/>
                  <a:pt x="152" y="390"/>
                  <a:pt x="152" y="391"/>
                </a:cubicBezTo>
                <a:cubicBezTo>
                  <a:pt x="153" y="391"/>
                  <a:pt x="153" y="391"/>
                  <a:pt x="153" y="391"/>
                </a:cubicBezTo>
                <a:cubicBezTo>
                  <a:pt x="156" y="392"/>
                  <a:pt x="160" y="392"/>
                  <a:pt x="163" y="393"/>
                </a:cubicBezTo>
                <a:cubicBezTo>
                  <a:pt x="164" y="393"/>
                  <a:pt x="166" y="393"/>
                  <a:pt x="167" y="394"/>
                </a:cubicBezTo>
                <a:cubicBezTo>
                  <a:pt x="170" y="394"/>
                  <a:pt x="172" y="395"/>
                  <a:pt x="174" y="396"/>
                </a:cubicBezTo>
                <a:cubicBezTo>
                  <a:pt x="176" y="390"/>
                  <a:pt x="178" y="385"/>
                  <a:pt x="179" y="380"/>
                </a:cubicBezTo>
                <a:cubicBezTo>
                  <a:pt x="181" y="374"/>
                  <a:pt x="183" y="368"/>
                  <a:pt x="185" y="362"/>
                </a:cubicBezTo>
                <a:cubicBezTo>
                  <a:pt x="190" y="362"/>
                  <a:pt x="194" y="363"/>
                  <a:pt x="199" y="363"/>
                </a:cubicBezTo>
                <a:cubicBezTo>
                  <a:pt x="203" y="363"/>
                  <a:pt x="208" y="362"/>
                  <a:pt x="212" y="362"/>
                </a:cubicBezTo>
                <a:cubicBezTo>
                  <a:pt x="212" y="363"/>
                  <a:pt x="213" y="365"/>
                  <a:pt x="213" y="366"/>
                </a:cubicBezTo>
                <a:cubicBezTo>
                  <a:pt x="214" y="369"/>
                  <a:pt x="215" y="373"/>
                  <a:pt x="216" y="376"/>
                </a:cubicBezTo>
                <a:cubicBezTo>
                  <a:pt x="217" y="380"/>
                  <a:pt x="218" y="384"/>
                  <a:pt x="219" y="388"/>
                </a:cubicBezTo>
                <a:cubicBezTo>
                  <a:pt x="220" y="390"/>
                  <a:pt x="220" y="393"/>
                  <a:pt x="221" y="396"/>
                </a:cubicBezTo>
                <a:cubicBezTo>
                  <a:pt x="227" y="394"/>
                  <a:pt x="234" y="393"/>
                  <a:pt x="241" y="392"/>
                </a:cubicBezTo>
                <a:cubicBezTo>
                  <a:pt x="242" y="392"/>
                  <a:pt x="243" y="392"/>
                  <a:pt x="244" y="392"/>
                </a:cubicBezTo>
                <a:cubicBezTo>
                  <a:pt x="243" y="391"/>
                  <a:pt x="243" y="389"/>
                  <a:pt x="243" y="388"/>
                </a:cubicBezTo>
                <a:cubicBezTo>
                  <a:pt x="243" y="378"/>
                  <a:pt x="242" y="367"/>
                  <a:pt x="242" y="357"/>
                </a:cubicBezTo>
                <a:cubicBezTo>
                  <a:pt x="242" y="357"/>
                  <a:pt x="242" y="357"/>
                  <a:pt x="242" y="357"/>
                </a:cubicBezTo>
                <a:cubicBezTo>
                  <a:pt x="246" y="356"/>
                  <a:pt x="249" y="355"/>
                  <a:pt x="252" y="354"/>
                </a:cubicBezTo>
                <a:cubicBezTo>
                  <a:pt x="254" y="353"/>
                  <a:pt x="257" y="352"/>
                  <a:pt x="259" y="351"/>
                </a:cubicBezTo>
                <a:cubicBezTo>
                  <a:pt x="260" y="351"/>
                  <a:pt x="260" y="350"/>
                  <a:pt x="261" y="350"/>
                </a:cubicBezTo>
                <a:cubicBezTo>
                  <a:pt x="263" y="349"/>
                  <a:pt x="264" y="349"/>
                  <a:pt x="266" y="348"/>
                </a:cubicBezTo>
                <a:cubicBezTo>
                  <a:pt x="266" y="348"/>
                  <a:pt x="267" y="348"/>
                  <a:pt x="267" y="348"/>
                </a:cubicBezTo>
                <a:cubicBezTo>
                  <a:pt x="268" y="349"/>
                  <a:pt x="270" y="351"/>
                  <a:pt x="271" y="353"/>
                </a:cubicBezTo>
                <a:cubicBezTo>
                  <a:pt x="276" y="361"/>
                  <a:pt x="282" y="368"/>
                  <a:pt x="287" y="376"/>
                </a:cubicBezTo>
                <a:cubicBezTo>
                  <a:pt x="292" y="373"/>
                  <a:pt x="297" y="370"/>
                  <a:pt x="303" y="367"/>
                </a:cubicBezTo>
                <a:cubicBezTo>
                  <a:pt x="304" y="367"/>
                  <a:pt x="305" y="366"/>
                  <a:pt x="307" y="365"/>
                </a:cubicBezTo>
                <a:cubicBezTo>
                  <a:pt x="307" y="365"/>
                  <a:pt x="307" y="365"/>
                  <a:pt x="307" y="365"/>
                </a:cubicBezTo>
                <a:cubicBezTo>
                  <a:pt x="307" y="364"/>
                  <a:pt x="306" y="363"/>
                  <a:pt x="306" y="362"/>
                </a:cubicBezTo>
                <a:cubicBezTo>
                  <a:pt x="306" y="361"/>
                  <a:pt x="305" y="360"/>
                  <a:pt x="305" y="360"/>
                </a:cubicBezTo>
                <a:cubicBezTo>
                  <a:pt x="305" y="359"/>
                  <a:pt x="305" y="359"/>
                  <a:pt x="304" y="358"/>
                </a:cubicBezTo>
                <a:cubicBezTo>
                  <a:pt x="301" y="350"/>
                  <a:pt x="298" y="343"/>
                  <a:pt x="295" y="335"/>
                </a:cubicBezTo>
                <a:cubicBezTo>
                  <a:pt x="294" y="334"/>
                  <a:pt x="294" y="333"/>
                  <a:pt x="294" y="332"/>
                </a:cubicBezTo>
                <a:cubicBezTo>
                  <a:pt x="294" y="332"/>
                  <a:pt x="295" y="331"/>
                  <a:pt x="295" y="331"/>
                </a:cubicBezTo>
                <a:cubicBezTo>
                  <a:pt x="301" y="327"/>
                  <a:pt x="307" y="322"/>
                  <a:pt x="313" y="316"/>
                </a:cubicBezTo>
                <a:cubicBezTo>
                  <a:pt x="313" y="316"/>
                  <a:pt x="313" y="316"/>
                  <a:pt x="313" y="316"/>
                </a:cubicBezTo>
                <a:cubicBezTo>
                  <a:pt x="313" y="316"/>
                  <a:pt x="314" y="315"/>
                  <a:pt x="314" y="315"/>
                </a:cubicBezTo>
                <a:cubicBezTo>
                  <a:pt x="315" y="316"/>
                  <a:pt x="316" y="316"/>
                  <a:pt x="317" y="317"/>
                </a:cubicBezTo>
                <a:cubicBezTo>
                  <a:pt x="317" y="317"/>
                  <a:pt x="317" y="317"/>
                  <a:pt x="317" y="317"/>
                </a:cubicBezTo>
                <a:cubicBezTo>
                  <a:pt x="326" y="323"/>
                  <a:pt x="334" y="329"/>
                  <a:pt x="343" y="335"/>
                </a:cubicBezTo>
                <a:cubicBezTo>
                  <a:pt x="346" y="331"/>
                  <a:pt x="349" y="328"/>
                  <a:pt x="352" y="324"/>
                </a:cubicBezTo>
                <a:cubicBezTo>
                  <a:pt x="354" y="322"/>
                  <a:pt x="355" y="321"/>
                  <a:pt x="357" y="319"/>
                </a:cubicBezTo>
                <a:cubicBezTo>
                  <a:pt x="357" y="319"/>
                  <a:pt x="357" y="319"/>
                  <a:pt x="357" y="319"/>
                </a:cubicBezTo>
                <a:cubicBezTo>
                  <a:pt x="357" y="319"/>
                  <a:pt x="358" y="318"/>
                  <a:pt x="358" y="318"/>
                </a:cubicBezTo>
                <a:cubicBezTo>
                  <a:pt x="357" y="317"/>
                  <a:pt x="357" y="317"/>
                  <a:pt x="357" y="317"/>
                </a:cubicBezTo>
                <a:cubicBezTo>
                  <a:pt x="357" y="317"/>
                  <a:pt x="357" y="316"/>
                  <a:pt x="356" y="316"/>
                </a:cubicBezTo>
                <a:cubicBezTo>
                  <a:pt x="349" y="308"/>
                  <a:pt x="342" y="301"/>
                  <a:pt x="335" y="293"/>
                </a:cubicBezTo>
                <a:cubicBezTo>
                  <a:pt x="335" y="293"/>
                  <a:pt x="334" y="292"/>
                  <a:pt x="334" y="291"/>
                </a:cubicBezTo>
                <a:cubicBezTo>
                  <a:pt x="334" y="291"/>
                  <a:pt x="335" y="290"/>
                  <a:pt x="335" y="289"/>
                </a:cubicBezTo>
                <a:cubicBezTo>
                  <a:pt x="338" y="285"/>
                  <a:pt x="340" y="281"/>
                  <a:pt x="342" y="277"/>
                </a:cubicBezTo>
                <a:cubicBezTo>
                  <a:pt x="344" y="274"/>
                  <a:pt x="345" y="271"/>
                  <a:pt x="347" y="268"/>
                </a:cubicBezTo>
                <a:cubicBezTo>
                  <a:pt x="353" y="270"/>
                  <a:pt x="359" y="272"/>
                  <a:pt x="366" y="274"/>
                </a:cubicBezTo>
                <a:cubicBezTo>
                  <a:pt x="367" y="274"/>
                  <a:pt x="369" y="274"/>
                  <a:pt x="370" y="275"/>
                </a:cubicBezTo>
                <a:cubicBezTo>
                  <a:pt x="374" y="276"/>
                  <a:pt x="378" y="277"/>
                  <a:pt x="381" y="278"/>
                </a:cubicBezTo>
                <a:cubicBezTo>
                  <a:pt x="383" y="271"/>
                  <a:pt x="386" y="265"/>
                  <a:pt x="389" y="259"/>
                </a:cubicBezTo>
                <a:cubicBezTo>
                  <a:pt x="389" y="258"/>
                  <a:pt x="389" y="257"/>
                  <a:pt x="390" y="256"/>
                </a:cubicBezTo>
                <a:cubicBezTo>
                  <a:pt x="389" y="256"/>
                  <a:pt x="389" y="256"/>
                  <a:pt x="388" y="256"/>
                </a:cubicBezTo>
                <a:cubicBezTo>
                  <a:pt x="384" y="253"/>
                  <a:pt x="380" y="251"/>
                  <a:pt x="375" y="249"/>
                </a:cubicBezTo>
                <a:cubicBezTo>
                  <a:pt x="374" y="248"/>
                  <a:pt x="372" y="247"/>
                  <a:pt x="371" y="247"/>
                </a:cubicBezTo>
                <a:cubicBezTo>
                  <a:pt x="367" y="245"/>
                  <a:pt x="362" y="242"/>
                  <a:pt x="358" y="240"/>
                </a:cubicBezTo>
                <a:cubicBezTo>
                  <a:pt x="357" y="240"/>
                  <a:pt x="357" y="240"/>
                  <a:pt x="357" y="240"/>
                </a:cubicBezTo>
                <a:cubicBezTo>
                  <a:pt x="357" y="238"/>
                  <a:pt x="358" y="237"/>
                  <a:pt x="358" y="236"/>
                </a:cubicBezTo>
                <a:cubicBezTo>
                  <a:pt x="358" y="235"/>
                  <a:pt x="358" y="235"/>
                  <a:pt x="358" y="235"/>
                </a:cubicBezTo>
                <a:cubicBezTo>
                  <a:pt x="360" y="228"/>
                  <a:pt x="361" y="221"/>
                  <a:pt x="361" y="214"/>
                </a:cubicBezTo>
                <a:cubicBezTo>
                  <a:pt x="367" y="213"/>
                  <a:pt x="372" y="213"/>
                  <a:pt x="378" y="212"/>
                </a:cubicBezTo>
                <a:cubicBezTo>
                  <a:pt x="379" y="212"/>
                  <a:pt x="381" y="212"/>
                  <a:pt x="382" y="212"/>
                </a:cubicBezTo>
                <a:cubicBezTo>
                  <a:pt x="387" y="211"/>
                  <a:pt x="392" y="211"/>
                  <a:pt x="398" y="210"/>
                </a:cubicBezTo>
                <a:cubicBezTo>
                  <a:pt x="398" y="209"/>
                  <a:pt x="398" y="208"/>
                  <a:pt x="398" y="206"/>
                </a:cubicBezTo>
                <a:cubicBezTo>
                  <a:pt x="397" y="204"/>
                  <a:pt x="397" y="201"/>
                  <a:pt x="397" y="198"/>
                </a:cubicBezTo>
                <a:cubicBezTo>
                  <a:pt x="397" y="196"/>
                  <a:pt x="398" y="193"/>
                  <a:pt x="398" y="191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398" y="190"/>
                  <a:pt x="398" y="189"/>
                  <a:pt x="398" y="188"/>
                </a:cubicBezTo>
                <a:cubicBezTo>
                  <a:pt x="398" y="188"/>
                  <a:pt x="398" y="188"/>
                  <a:pt x="398" y="188"/>
                </a:cubicBezTo>
                <a:cubicBezTo>
                  <a:pt x="394" y="187"/>
                  <a:pt x="391" y="187"/>
                  <a:pt x="387" y="186"/>
                </a:cubicBezTo>
                <a:cubicBezTo>
                  <a:pt x="386" y="186"/>
                  <a:pt x="384" y="186"/>
                  <a:pt x="383" y="186"/>
                </a:cubicBezTo>
                <a:cubicBezTo>
                  <a:pt x="376" y="185"/>
                  <a:pt x="369" y="184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2"/>
                  <a:pt x="361" y="180"/>
                  <a:pt x="361" y="179"/>
                </a:cubicBezTo>
                <a:cubicBezTo>
                  <a:pt x="360" y="173"/>
                  <a:pt x="359" y="167"/>
                  <a:pt x="357" y="160"/>
                </a:cubicBezTo>
                <a:cubicBezTo>
                  <a:pt x="357" y="160"/>
                  <a:pt x="357" y="158"/>
                  <a:pt x="357" y="158"/>
                </a:cubicBezTo>
                <a:cubicBezTo>
                  <a:pt x="357" y="157"/>
                  <a:pt x="358" y="157"/>
                  <a:pt x="358" y="157"/>
                </a:cubicBezTo>
                <a:cubicBezTo>
                  <a:pt x="364" y="154"/>
                  <a:pt x="369" y="151"/>
                  <a:pt x="375" y="149"/>
                </a:cubicBezTo>
                <a:cubicBezTo>
                  <a:pt x="380" y="147"/>
                  <a:pt x="385" y="144"/>
                  <a:pt x="389" y="142"/>
                </a:cubicBezTo>
                <a:cubicBezTo>
                  <a:pt x="390" y="142"/>
                  <a:pt x="390" y="142"/>
                  <a:pt x="390" y="142"/>
                </a:cubicBezTo>
                <a:cubicBezTo>
                  <a:pt x="390" y="141"/>
                  <a:pt x="389" y="140"/>
                  <a:pt x="389" y="138"/>
                </a:cubicBezTo>
                <a:cubicBezTo>
                  <a:pt x="386" y="133"/>
                  <a:pt x="384" y="126"/>
                  <a:pt x="383" y="120"/>
                </a:cubicBezTo>
                <a:cubicBezTo>
                  <a:pt x="373" y="122"/>
                  <a:pt x="364" y="124"/>
                  <a:pt x="354" y="127"/>
                </a:cubicBezTo>
                <a:cubicBezTo>
                  <a:pt x="352" y="127"/>
                  <a:pt x="351" y="127"/>
                  <a:pt x="349" y="128"/>
                </a:cubicBezTo>
                <a:cubicBezTo>
                  <a:pt x="348" y="128"/>
                  <a:pt x="347" y="128"/>
                  <a:pt x="346" y="128"/>
                </a:cubicBezTo>
                <a:cubicBezTo>
                  <a:pt x="343" y="121"/>
                  <a:pt x="339" y="115"/>
                  <a:pt x="335" y="108"/>
                </a:cubicBezTo>
                <a:cubicBezTo>
                  <a:pt x="334" y="108"/>
                  <a:pt x="334" y="107"/>
                  <a:pt x="333" y="106"/>
                </a:cubicBezTo>
                <a:cubicBezTo>
                  <a:pt x="334" y="106"/>
                  <a:pt x="334" y="105"/>
                  <a:pt x="335" y="105"/>
                </a:cubicBezTo>
                <a:cubicBezTo>
                  <a:pt x="337" y="102"/>
                  <a:pt x="340" y="100"/>
                  <a:pt x="342" y="97"/>
                </a:cubicBezTo>
                <a:cubicBezTo>
                  <a:pt x="347" y="92"/>
                  <a:pt x="353" y="87"/>
                  <a:pt x="358" y="81"/>
                </a:cubicBezTo>
                <a:cubicBezTo>
                  <a:pt x="358" y="81"/>
                  <a:pt x="358" y="81"/>
                  <a:pt x="358" y="81"/>
                </a:cubicBezTo>
                <a:cubicBezTo>
                  <a:pt x="359" y="81"/>
                  <a:pt x="359" y="80"/>
                  <a:pt x="360" y="80"/>
                </a:cubicBezTo>
                <a:cubicBezTo>
                  <a:pt x="359" y="79"/>
                  <a:pt x="359" y="79"/>
                  <a:pt x="359" y="79"/>
                </a:cubicBezTo>
                <a:cubicBezTo>
                  <a:pt x="358" y="78"/>
                  <a:pt x="358" y="78"/>
                  <a:pt x="358" y="78"/>
                </a:cubicBezTo>
                <a:cubicBezTo>
                  <a:pt x="353" y="73"/>
                  <a:pt x="349" y="68"/>
                  <a:pt x="345" y="62"/>
                </a:cubicBezTo>
                <a:cubicBezTo>
                  <a:pt x="336" y="68"/>
                  <a:pt x="327" y="74"/>
                  <a:pt x="318" y="79"/>
                </a:cubicBezTo>
                <a:cubicBezTo>
                  <a:pt x="316" y="80"/>
                  <a:pt x="315" y="81"/>
                  <a:pt x="313" y="82"/>
                </a:cubicBezTo>
                <a:cubicBezTo>
                  <a:pt x="313" y="82"/>
                  <a:pt x="313" y="82"/>
                  <a:pt x="313" y="82"/>
                </a:cubicBezTo>
                <a:cubicBezTo>
                  <a:pt x="307" y="77"/>
                  <a:pt x="301" y="72"/>
                  <a:pt x="295" y="67"/>
                </a:cubicBezTo>
                <a:cubicBezTo>
                  <a:pt x="295" y="67"/>
                  <a:pt x="294" y="67"/>
                  <a:pt x="294" y="66"/>
                </a:cubicBezTo>
                <a:cubicBezTo>
                  <a:pt x="294" y="65"/>
                  <a:pt x="295" y="64"/>
                  <a:pt x="295" y="63"/>
                </a:cubicBezTo>
                <a:cubicBezTo>
                  <a:pt x="298" y="57"/>
                  <a:pt x="301" y="51"/>
                  <a:pt x="304" y="45"/>
                </a:cubicBezTo>
                <a:cubicBezTo>
                  <a:pt x="305" y="41"/>
                  <a:pt x="307" y="38"/>
                  <a:pt x="308" y="34"/>
                </a:cubicBezTo>
                <a:cubicBezTo>
                  <a:pt x="309" y="34"/>
                  <a:pt x="309" y="33"/>
                  <a:pt x="309" y="32"/>
                </a:cubicBezTo>
                <a:cubicBezTo>
                  <a:pt x="309" y="32"/>
                  <a:pt x="309" y="32"/>
                  <a:pt x="308" y="31"/>
                </a:cubicBezTo>
                <a:cubicBezTo>
                  <a:pt x="302" y="28"/>
                  <a:pt x="296" y="25"/>
                  <a:pt x="290" y="20"/>
                </a:cubicBezTo>
                <a:cubicBezTo>
                  <a:pt x="288" y="23"/>
                  <a:pt x="285" y="26"/>
                  <a:pt x="283" y="30"/>
                </a:cubicBezTo>
                <a:cubicBezTo>
                  <a:pt x="281" y="32"/>
                  <a:pt x="279" y="35"/>
                  <a:pt x="277" y="37"/>
                </a:cubicBezTo>
                <a:cubicBezTo>
                  <a:pt x="276" y="38"/>
                  <a:pt x="276" y="39"/>
                  <a:pt x="275" y="39"/>
                </a:cubicBezTo>
                <a:cubicBezTo>
                  <a:pt x="272" y="43"/>
                  <a:pt x="270" y="47"/>
                  <a:pt x="267" y="51"/>
                </a:cubicBezTo>
                <a:cubicBezTo>
                  <a:pt x="259" y="47"/>
                  <a:pt x="252" y="44"/>
                  <a:pt x="244" y="42"/>
                </a:cubicBezTo>
                <a:cubicBezTo>
                  <a:pt x="243" y="42"/>
                  <a:pt x="243" y="42"/>
                  <a:pt x="243" y="42"/>
                </a:cubicBezTo>
                <a:cubicBezTo>
                  <a:pt x="243" y="40"/>
                  <a:pt x="243" y="39"/>
                  <a:pt x="243" y="38"/>
                </a:cubicBezTo>
                <a:cubicBezTo>
                  <a:pt x="244" y="36"/>
                  <a:pt x="244" y="35"/>
                  <a:pt x="244" y="33"/>
                </a:cubicBezTo>
                <a:cubicBezTo>
                  <a:pt x="244" y="25"/>
                  <a:pt x="245" y="16"/>
                  <a:pt x="246" y="7"/>
                </a:cubicBezTo>
                <a:cubicBezTo>
                  <a:pt x="246" y="6"/>
                  <a:pt x="246" y="5"/>
                  <a:pt x="246" y="4"/>
                </a:cubicBezTo>
                <a:cubicBezTo>
                  <a:pt x="246" y="4"/>
                  <a:pt x="246" y="4"/>
                  <a:pt x="246" y="4"/>
                </a:cubicBezTo>
                <a:cubicBezTo>
                  <a:pt x="245" y="4"/>
                  <a:pt x="244" y="4"/>
                  <a:pt x="243" y="4"/>
                </a:cubicBezTo>
                <a:cubicBezTo>
                  <a:pt x="241" y="4"/>
                  <a:pt x="240" y="4"/>
                  <a:pt x="238" y="3"/>
                </a:cubicBezTo>
                <a:cubicBezTo>
                  <a:pt x="234" y="2"/>
                  <a:pt x="229" y="1"/>
                  <a:pt x="224" y="0"/>
                </a:cubicBezTo>
                <a:cubicBezTo>
                  <a:pt x="221" y="9"/>
                  <a:pt x="218" y="18"/>
                  <a:pt x="215" y="28"/>
                </a:cubicBezTo>
                <a:cubicBezTo>
                  <a:pt x="214" y="31"/>
                  <a:pt x="213" y="33"/>
                  <a:pt x="212" y="36"/>
                </a:cubicBezTo>
                <a:cubicBezTo>
                  <a:pt x="208" y="36"/>
                  <a:pt x="203" y="36"/>
                  <a:pt x="198" y="36"/>
                </a:cubicBezTo>
                <a:cubicBezTo>
                  <a:pt x="196" y="36"/>
                  <a:pt x="194" y="36"/>
                  <a:pt x="192" y="36"/>
                </a:cubicBezTo>
                <a:cubicBezTo>
                  <a:pt x="190" y="36"/>
                  <a:pt x="189" y="36"/>
                  <a:pt x="187" y="36"/>
                </a:cubicBezTo>
                <a:cubicBezTo>
                  <a:pt x="187" y="36"/>
                  <a:pt x="187" y="36"/>
                  <a:pt x="187" y="36"/>
                </a:cubicBezTo>
                <a:cubicBezTo>
                  <a:pt x="186" y="31"/>
                  <a:pt x="184" y="26"/>
                  <a:pt x="183" y="21"/>
                </a:cubicBezTo>
                <a:cubicBezTo>
                  <a:pt x="181" y="14"/>
                  <a:pt x="179" y="7"/>
                  <a:pt x="17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330504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Graphic spid="5" grpId="0">
        <p:bldAsOne/>
      </p:bldGraphic>
      <p:bldP spid="11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53" y="1436027"/>
            <a:ext cx="2803885" cy="27072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903822" y="1495003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01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488719" y="1575352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4497913" y="1525839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03822" y="2227849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02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488719" y="2308198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497913" y="2258685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03822" y="2970065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03 </a:t>
            </a:r>
            <a:endParaRPr lang="zh-CN" altLang="en-US" sz="24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488719" y="3050414"/>
            <a:ext cx="0" cy="3240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497913" y="3000901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03822" y="3712281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04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488719" y="3792630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497913" y="3743117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37336" y="253020"/>
            <a:ext cx="3229881" cy="584775"/>
            <a:chOff x="437336" y="253020"/>
            <a:chExt cx="3229881" cy="584775"/>
          </a:xfrm>
        </p:grpSpPr>
        <p:sp>
          <p:nvSpPr>
            <p:cNvPr id="41" name="文本框 38"/>
            <p:cNvSpPr txBox="1"/>
            <p:nvPr/>
          </p:nvSpPr>
          <p:spPr bwMode="auto">
            <a:xfrm>
              <a:off x="1442739" y="374404"/>
              <a:ext cx="2224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Mongolian Baiti" panose="03000500000000000000" pitchFamily="66" charset="0"/>
                </a:rPr>
                <a:t>CONTENTS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Mongolian Baiti" panose="03000500000000000000" pitchFamily="66" charset="0"/>
              </a:endParaRPr>
            </a:p>
          </p:txBody>
        </p:sp>
        <p:sp>
          <p:nvSpPr>
            <p:cNvPr id="42" name="文本框 11"/>
            <p:cNvSpPr txBox="1"/>
            <p:nvPr/>
          </p:nvSpPr>
          <p:spPr bwMode="auto">
            <a:xfrm>
              <a:off x="437336" y="253020"/>
              <a:ext cx="1005403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6693894" y="1722082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549980" y="926246"/>
            <a:ext cx="806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7713521" y="1532610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713521" y="2265456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P09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713521" y="3007672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P14 </a:t>
            </a:r>
            <a:endParaRPr lang="zh-CN" altLang="en-US" sz="1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713521" y="3749888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P19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6680035" y="2479498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6680035" y="3195663"/>
            <a:ext cx="1044000" cy="0"/>
          </a:xfrm>
          <a:prstGeom prst="line">
            <a:avLst/>
          </a:prstGeom>
          <a:ln w="127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6680035" y="3966830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5449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550"/>
                            </p:stCondLst>
                            <p:childTnLst>
                              <p:par>
                                <p:cTn id="10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5" grpId="0"/>
      <p:bldP spid="26" grpId="0"/>
      <p:bldP spid="26" grpId="1"/>
      <p:bldP spid="28" grpId="0"/>
      <p:bldP spid="28" grpId="1"/>
      <p:bldP spid="38" grpId="0"/>
      <p:bldP spid="40" grpId="0"/>
      <p:bldP spid="45" grpId="0"/>
      <p:bldP spid="46" grpId="0"/>
      <p:bldP spid="47" grpId="0"/>
      <p:bldP spid="47" grpId="1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524297" y="962799"/>
            <a:ext cx="2465181" cy="397465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TextBox 12"/>
          <p:cNvSpPr txBox="1"/>
          <p:nvPr/>
        </p:nvSpPr>
        <p:spPr>
          <a:xfrm>
            <a:off x="3352105" y="999262"/>
            <a:ext cx="4877495" cy="164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8232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成员名称</a:t>
            </a:r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: 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代用名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defTabSz="1088232"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rPr>
              <a:t>这里输入职位和头衔</a:t>
            </a:r>
            <a:endParaRPr lang="en-US" altLang="zh-CN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defTabSz="1088232"/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defTabSz="1088232"/>
            <a:r>
              <a:rPr lang="zh-CN" altLang="en-US" sz="1000" dirty="0">
                <a:latin typeface="+mn-ea"/>
              </a:rPr>
              <a:t>主要的职业经验在这里输入，将介绍成员的主要经历用简短的文字描述，包括成员曾经的任职主要机构有哪些，从业的年份、行业经验</a:t>
            </a:r>
            <a:r>
              <a:rPr lang="zh-CN" altLang="en-US" sz="1000" dirty="0" smtClean="0">
                <a:latin typeface="+mn-ea"/>
              </a:rPr>
              <a:t>等等。</a:t>
            </a:r>
            <a:endParaRPr lang="en-US" altLang="zh-CN" sz="1000" dirty="0" smtClean="0">
              <a:latin typeface="+mn-ea"/>
            </a:endParaRPr>
          </a:p>
          <a:p>
            <a:pPr defTabSz="1088232"/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itchFamily="34" charset="0"/>
            </a:endParaRPr>
          </a:p>
          <a:p>
            <a:pPr defTabSz="1088232"/>
            <a:r>
              <a:rPr lang="zh-CN" altLang="en-US" sz="1000" dirty="0">
                <a:latin typeface="+mn-ea"/>
              </a:rPr>
              <a:t>成员的主要职业经验在这里输入，将介绍成员的主要经历用简短的文字描述，包括成员曾经的任职主要机构有哪些，从业的年份、行业经验，以及服务过的项目等。</a:t>
            </a:r>
            <a:endParaRPr lang="en-US" altLang="zh-CN" sz="1000" dirty="0">
              <a:latin typeface="+mn-ea"/>
            </a:endParaRPr>
          </a:p>
          <a:p>
            <a:pPr defTabSz="1088232"/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433092" y="2719296"/>
            <a:ext cx="4154885" cy="1758718"/>
            <a:chOff x="3433092" y="2719296"/>
            <a:chExt cx="4154885" cy="1758718"/>
          </a:xfrm>
        </p:grpSpPr>
        <p:cxnSp>
          <p:nvCxnSpPr>
            <p:cNvPr id="5" name="Straight Connector 54"/>
            <p:cNvCxnSpPr/>
            <p:nvPr/>
          </p:nvCxnSpPr>
          <p:spPr>
            <a:xfrm>
              <a:off x="3504418" y="2969420"/>
              <a:ext cx="4061647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5"/>
            <p:cNvCxnSpPr/>
            <p:nvPr/>
          </p:nvCxnSpPr>
          <p:spPr>
            <a:xfrm>
              <a:off x="3504418" y="2969420"/>
              <a:ext cx="3492000" cy="0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56"/>
            <p:cNvSpPr txBox="1"/>
            <p:nvPr/>
          </p:nvSpPr>
          <p:spPr>
            <a:xfrm>
              <a:off x="3433092" y="2753932"/>
              <a:ext cx="120417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Adobe Photoshop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TextBox 57"/>
            <p:cNvSpPr txBox="1"/>
            <p:nvPr/>
          </p:nvSpPr>
          <p:spPr>
            <a:xfrm>
              <a:off x="6804615" y="2719296"/>
              <a:ext cx="4026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80%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9" name="Straight Connector 60"/>
            <p:cNvCxnSpPr/>
            <p:nvPr/>
          </p:nvCxnSpPr>
          <p:spPr>
            <a:xfrm>
              <a:off x="3504418" y="3445290"/>
              <a:ext cx="4061647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61"/>
            <p:cNvCxnSpPr/>
            <p:nvPr/>
          </p:nvCxnSpPr>
          <p:spPr>
            <a:xfrm>
              <a:off x="3504418" y="3445290"/>
              <a:ext cx="3060000" cy="0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62"/>
            <p:cNvSpPr txBox="1"/>
            <p:nvPr/>
          </p:nvSpPr>
          <p:spPr>
            <a:xfrm>
              <a:off x="3433092" y="3229802"/>
              <a:ext cx="109356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Adobe Illustrator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TextBox 63"/>
            <p:cNvSpPr txBox="1"/>
            <p:nvPr/>
          </p:nvSpPr>
          <p:spPr>
            <a:xfrm>
              <a:off x="6375204" y="3195167"/>
              <a:ext cx="4026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75%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13" name="Straight Connector 65"/>
            <p:cNvCxnSpPr/>
            <p:nvPr/>
          </p:nvCxnSpPr>
          <p:spPr>
            <a:xfrm>
              <a:off x="3504418" y="3953980"/>
              <a:ext cx="4061647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66"/>
            <p:cNvCxnSpPr/>
            <p:nvPr/>
          </p:nvCxnSpPr>
          <p:spPr>
            <a:xfrm>
              <a:off x="3504418" y="3953980"/>
              <a:ext cx="3852000" cy="0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67"/>
            <p:cNvSpPr txBox="1"/>
            <p:nvPr/>
          </p:nvSpPr>
          <p:spPr>
            <a:xfrm>
              <a:off x="3433092" y="3738492"/>
              <a:ext cx="8787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Adobe Flash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TextBox 68"/>
            <p:cNvSpPr txBox="1"/>
            <p:nvPr/>
          </p:nvSpPr>
          <p:spPr>
            <a:xfrm>
              <a:off x="7185303" y="3648438"/>
              <a:ext cx="4026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95%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17" name="Straight Connector 70"/>
            <p:cNvCxnSpPr/>
            <p:nvPr/>
          </p:nvCxnSpPr>
          <p:spPr>
            <a:xfrm>
              <a:off x="3504418" y="4462670"/>
              <a:ext cx="4061647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71"/>
            <p:cNvCxnSpPr/>
            <p:nvPr/>
          </p:nvCxnSpPr>
          <p:spPr>
            <a:xfrm>
              <a:off x="3504418" y="4462670"/>
              <a:ext cx="3708000" cy="0"/>
            </a:xfrm>
            <a:prstGeom prst="line">
              <a:avLst/>
            </a:prstGeom>
            <a:ln w="254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72"/>
            <p:cNvSpPr txBox="1"/>
            <p:nvPr/>
          </p:nvSpPr>
          <p:spPr>
            <a:xfrm>
              <a:off x="3433092" y="4247182"/>
              <a:ext cx="130516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Adobe After Effects </a:t>
              </a:r>
              <a:endParaRPr lang="zh-CN" altLang="en-US" sz="300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0" name="TextBox 73"/>
            <p:cNvSpPr txBox="1"/>
            <p:nvPr/>
          </p:nvSpPr>
          <p:spPr>
            <a:xfrm>
              <a:off x="7005506" y="4184836"/>
              <a:ext cx="4026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anose="020B0606030504020204" pitchFamily="34" charset="0"/>
                </a:rPr>
                <a:t>90%</a:t>
              </a:r>
              <a:endPara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24" name="文本框 23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9" name="Freeform 10"/>
          <p:cNvSpPr>
            <a:spLocks noChangeAspect="1" noEditPoints="1"/>
          </p:cNvSpPr>
          <p:nvPr/>
        </p:nvSpPr>
        <p:spPr bwMode="auto">
          <a:xfrm>
            <a:off x="102817" y="42759"/>
            <a:ext cx="432000" cy="429670"/>
          </a:xfrm>
          <a:custGeom>
            <a:avLst/>
            <a:gdLst>
              <a:gd name="T0" fmla="*/ 213 w 398"/>
              <a:gd name="T1" fmla="*/ 287 h 396"/>
              <a:gd name="T2" fmla="*/ 222 w 398"/>
              <a:gd name="T3" fmla="*/ 302 h 396"/>
              <a:gd name="T4" fmla="*/ 223 w 398"/>
              <a:gd name="T5" fmla="*/ 311 h 396"/>
              <a:gd name="T6" fmla="*/ 225 w 398"/>
              <a:gd name="T7" fmla="*/ 320 h 396"/>
              <a:gd name="T8" fmla="*/ 138 w 398"/>
              <a:gd name="T9" fmla="*/ 314 h 396"/>
              <a:gd name="T10" fmla="*/ 130 w 398"/>
              <a:gd name="T11" fmla="*/ 298 h 396"/>
              <a:gd name="T12" fmla="*/ 139 w 398"/>
              <a:gd name="T13" fmla="*/ 294 h 396"/>
              <a:gd name="T14" fmla="*/ 148 w 398"/>
              <a:gd name="T15" fmla="*/ 284 h 396"/>
              <a:gd name="T16" fmla="*/ 296 w 398"/>
              <a:gd name="T17" fmla="*/ 229 h 396"/>
              <a:gd name="T18" fmla="*/ 324 w 398"/>
              <a:gd name="T19" fmla="*/ 235 h 396"/>
              <a:gd name="T20" fmla="*/ 261 w 398"/>
              <a:gd name="T21" fmla="*/ 314 h 396"/>
              <a:gd name="T22" fmla="*/ 253 w 398"/>
              <a:gd name="T23" fmla="*/ 307 h 396"/>
              <a:gd name="T24" fmla="*/ 249 w 398"/>
              <a:gd name="T25" fmla="*/ 293 h 396"/>
              <a:gd name="T26" fmla="*/ 245 w 398"/>
              <a:gd name="T27" fmla="*/ 281 h 396"/>
              <a:gd name="T28" fmla="*/ 95 w 398"/>
              <a:gd name="T29" fmla="*/ 278 h 396"/>
              <a:gd name="T30" fmla="*/ 69 w 398"/>
              <a:gd name="T31" fmla="*/ 192 h 396"/>
              <a:gd name="T32" fmla="*/ 100 w 398"/>
              <a:gd name="T33" fmla="*/ 198 h 396"/>
              <a:gd name="T34" fmla="*/ 117 w 398"/>
              <a:gd name="T35" fmla="*/ 233 h 396"/>
              <a:gd name="T36" fmla="*/ 123 w 398"/>
              <a:gd name="T37" fmla="*/ 264 h 396"/>
              <a:gd name="T38" fmla="*/ 116 w 398"/>
              <a:gd name="T39" fmla="*/ 277 h 396"/>
              <a:gd name="T40" fmla="*/ 107 w 398"/>
              <a:gd name="T41" fmla="*/ 283 h 396"/>
              <a:gd name="T42" fmla="*/ 168 w 398"/>
              <a:gd name="T43" fmla="*/ 205 h 396"/>
              <a:gd name="T44" fmla="*/ 199 w 398"/>
              <a:gd name="T45" fmla="*/ 231 h 396"/>
              <a:gd name="T46" fmla="*/ 328 w 398"/>
              <a:gd name="T47" fmla="*/ 183 h 396"/>
              <a:gd name="T48" fmla="*/ 310 w 398"/>
              <a:gd name="T49" fmla="*/ 203 h 396"/>
              <a:gd name="T50" fmla="*/ 285 w 398"/>
              <a:gd name="T51" fmla="*/ 176 h 396"/>
              <a:gd name="T52" fmla="*/ 274 w 398"/>
              <a:gd name="T53" fmla="*/ 134 h 396"/>
              <a:gd name="T54" fmla="*/ 279 w 398"/>
              <a:gd name="T55" fmla="*/ 123 h 396"/>
              <a:gd name="T56" fmla="*/ 73 w 398"/>
              <a:gd name="T57" fmla="*/ 164 h 396"/>
              <a:gd name="T58" fmla="*/ 140 w 398"/>
              <a:gd name="T59" fmla="*/ 86 h 396"/>
              <a:gd name="T60" fmla="*/ 150 w 398"/>
              <a:gd name="T61" fmla="*/ 99 h 396"/>
              <a:gd name="T62" fmla="*/ 150 w 398"/>
              <a:gd name="T63" fmla="*/ 109 h 396"/>
              <a:gd name="T64" fmla="*/ 155 w 398"/>
              <a:gd name="T65" fmla="*/ 122 h 396"/>
              <a:gd name="T66" fmla="*/ 97 w 398"/>
              <a:gd name="T67" fmla="*/ 169 h 396"/>
              <a:gd name="T68" fmla="*/ 75 w 398"/>
              <a:gd name="T69" fmla="*/ 161 h 396"/>
              <a:gd name="T70" fmla="*/ 225 w 398"/>
              <a:gd name="T71" fmla="*/ 71 h 396"/>
              <a:gd name="T72" fmla="*/ 265 w 398"/>
              <a:gd name="T73" fmla="*/ 95 h 396"/>
              <a:gd name="T74" fmla="*/ 263 w 398"/>
              <a:gd name="T75" fmla="*/ 105 h 396"/>
              <a:gd name="T76" fmla="*/ 248 w 398"/>
              <a:gd name="T77" fmla="*/ 115 h 396"/>
              <a:gd name="T78" fmla="*/ 183 w 398"/>
              <a:gd name="T79" fmla="*/ 111 h 396"/>
              <a:gd name="T80" fmla="*/ 179 w 398"/>
              <a:gd name="T81" fmla="*/ 99 h 396"/>
              <a:gd name="T82" fmla="*/ 172 w 398"/>
              <a:gd name="T83" fmla="*/ 92 h 396"/>
              <a:gd name="T84" fmla="*/ 171 w 398"/>
              <a:gd name="T85" fmla="*/ 78 h 396"/>
              <a:gd name="T86" fmla="*/ 140 w 398"/>
              <a:gd name="T87" fmla="*/ 47 h 396"/>
              <a:gd name="T88" fmla="*/ 105 w 398"/>
              <a:gd name="T89" fmla="*/ 66 h 396"/>
              <a:gd name="T90" fmla="*/ 64 w 398"/>
              <a:gd name="T91" fmla="*/ 103 h 396"/>
              <a:gd name="T92" fmla="*/ 41 w 398"/>
              <a:gd name="T93" fmla="*/ 156 h 396"/>
              <a:gd name="T94" fmla="*/ 19 w 398"/>
              <a:gd name="T95" fmla="*/ 210 h 396"/>
              <a:gd name="T96" fmla="*/ 8 w 398"/>
              <a:gd name="T97" fmla="*/ 254 h 396"/>
              <a:gd name="T98" fmla="*/ 45 w 398"/>
              <a:gd name="T99" fmla="*/ 309 h 396"/>
              <a:gd name="T100" fmla="*/ 102 w 398"/>
              <a:gd name="T101" fmla="*/ 331 h 396"/>
              <a:gd name="T102" fmla="*/ 155 w 398"/>
              <a:gd name="T103" fmla="*/ 356 h 396"/>
              <a:gd name="T104" fmla="*/ 213 w 398"/>
              <a:gd name="T105" fmla="*/ 366 h 396"/>
              <a:gd name="T106" fmla="*/ 267 w 398"/>
              <a:gd name="T107" fmla="*/ 348 h 396"/>
              <a:gd name="T108" fmla="*/ 313 w 398"/>
              <a:gd name="T109" fmla="*/ 316 h 396"/>
              <a:gd name="T110" fmla="*/ 335 w 398"/>
              <a:gd name="T111" fmla="*/ 289 h 396"/>
              <a:gd name="T112" fmla="*/ 358 w 398"/>
              <a:gd name="T113" fmla="*/ 236 h 396"/>
              <a:gd name="T114" fmla="*/ 383 w 398"/>
              <a:gd name="T115" fmla="*/ 186 h 396"/>
              <a:gd name="T116" fmla="*/ 349 w 398"/>
              <a:gd name="T117" fmla="*/ 128 h 396"/>
              <a:gd name="T118" fmla="*/ 313 w 398"/>
              <a:gd name="T119" fmla="*/ 82 h 396"/>
              <a:gd name="T120" fmla="*/ 267 w 398"/>
              <a:gd name="T121" fmla="*/ 51 h 396"/>
              <a:gd name="T122" fmla="*/ 198 w 398"/>
              <a:gd name="T123" fmla="*/ 3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8" h="396">
                <a:moveTo>
                  <a:pt x="224" y="311"/>
                </a:moveTo>
                <a:cubicBezTo>
                  <a:pt x="224" y="311"/>
                  <a:pt x="224" y="311"/>
                  <a:pt x="224" y="311"/>
                </a:cubicBezTo>
                <a:moveTo>
                  <a:pt x="151" y="281"/>
                </a:moveTo>
                <a:cubicBezTo>
                  <a:pt x="153" y="278"/>
                  <a:pt x="153" y="278"/>
                  <a:pt x="153" y="278"/>
                </a:cubicBezTo>
                <a:cubicBezTo>
                  <a:pt x="153" y="278"/>
                  <a:pt x="153" y="278"/>
                  <a:pt x="153" y="278"/>
                </a:cubicBezTo>
                <a:cubicBezTo>
                  <a:pt x="154" y="277"/>
                  <a:pt x="154" y="277"/>
                  <a:pt x="154" y="277"/>
                </a:cubicBezTo>
                <a:cubicBezTo>
                  <a:pt x="152" y="275"/>
                  <a:pt x="152" y="275"/>
                  <a:pt x="152" y="275"/>
                </a:cubicBezTo>
                <a:cubicBezTo>
                  <a:pt x="151" y="274"/>
                  <a:pt x="151" y="274"/>
                  <a:pt x="151" y="274"/>
                </a:cubicBezTo>
                <a:cubicBezTo>
                  <a:pt x="151" y="274"/>
                  <a:pt x="152" y="274"/>
                  <a:pt x="152" y="275"/>
                </a:cubicBezTo>
                <a:cubicBezTo>
                  <a:pt x="162" y="281"/>
                  <a:pt x="172" y="285"/>
                  <a:pt x="183" y="287"/>
                </a:cubicBezTo>
                <a:cubicBezTo>
                  <a:pt x="185" y="287"/>
                  <a:pt x="186" y="287"/>
                  <a:pt x="188" y="287"/>
                </a:cubicBezTo>
                <a:cubicBezTo>
                  <a:pt x="191" y="288"/>
                  <a:pt x="195" y="288"/>
                  <a:pt x="199" y="288"/>
                </a:cubicBezTo>
                <a:cubicBezTo>
                  <a:pt x="203" y="288"/>
                  <a:pt x="208" y="288"/>
                  <a:pt x="213" y="287"/>
                </a:cubicBezTo>
                <a:cubicBezTo>
                  <a:pt x="215" y="292"/>
                  <a:pt x="215" y="292"/>
                  <a:pt x="215" y="292"/>
                </a:cubicBezTo>
                <a:cubicBezTo>
                  <a:pt x="216" y="291"/>
                  <a:pt x="216" y="291"/>
                  <a:pt x="216" y="291"/>
                </a:cubicBezTo>
                <a:cubicBezTo>
                  <a:pt x="218" y="290"/>
                  <a:pt x="218" y="290"/>
                  <a:pt x="218" y="290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6" y="295"/>
                  <a:pt x="216" y="295"/>
                  <a:pt x="216" y="295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8" y="300"/>
                  <a:pt x="218" y="300"/>
                  <a:pt x="218" y="30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1" y="299"/>
                  <a:pt x="221" y="299"/>
                  <a:pt x="221" y="299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0" y="303"/>
                  <a:pt x="220" y="303"/>
                  <a:pt x="220" y="303"/>
                </a:cubicBezTo>
                <a:cubicBezTo>
                  <a:pt x="219" y="303"/>
                  <a:pt x="219" y="303"/>
                  <a:pt x="219" y="303"/>
                </a:cubicBezTo>
                <a:cubicBezTo>
                  <a:pt x="220" y="306"/>
                  <a:pt x="220" y="306"/>
                  <a:pt x="220" y="306"/>
                </a:cubicBezTo>
                <a:cubicBezTo>
                  <a:pt x="221" y="308"/>
                  <a:pt x="221" y="308"/>
                  <a:pt x="221" y="308"/>
                </a:cubicBezTo>
                <a:cubicBezTo>
                  <a:pt x="222" y="308"/>
                  <a:pt x="222" y="308"/>
                  <a:pt x="222" y="308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8"/>
                  <a:pt x="224" y="308"/>
                  <a:pt x="224" y="308"/>
                </a:cubicBezTo>
                <a:cubicBezTo>
                  <a:pt x="225" y="310"/>
                  <a:pt x="225" y="310"/>
                  <a:pt x="225" y="310"/>
                </a:cubicBezTo>
                <a:cubicBezTo>
                  <a:pt x="225" y="311"/>
                  <a:pt x="225" y="311"/>
                  <a:pt x="225" y="311"/>
                </a:cubicBezTo>
                <a:cubicBezTo>
                  <a:pt x="224" y="311"/>
                  <a:pt x="224" y="311"/>
                  <a:pt x="224" y="311"/>
                </a:cubicBezTo>
                <a:cubicBezTo>
                  <a:pt x="223" y="311"/>
                  <a:pt x="223" y="311"/>
                  <a:pt x="223" y="311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7"/>
                  <a:pt x="223" y="317"/>
                  <a:pt x="223" y="317"/>
                </a:cubicBezTo>
                <a:cubicBezTo>
                  <a:pt x="224" y="317"/>
                  <a:pt x="224" y="317"/>
                  <a:pt x="224" y="317"/>
                </a:cubicBezTo>
                <a:cubicBezTo>
                  <a:pt x="225" y="316"/>
                  <a:pt x="225" y="316"/>
                  <a:pt x="225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8" y="319"/>
                  <a:pt x="228" y="319"/>
                  <a:pt x="228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6" y="319"/>
                  <a:pt x="226" y="319"/>
                  <a:pt x="226" y="319"/>
                </a:cubicBezTo>
                <a:cubicBezTo>
                  <a:pt x="225" y="320"/>
                  <a:pt x="225" y="320"/>
                  <a:pt x="225" y="320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5"/>
                  <a:pt x="226" y="325"/>
                  <a:pt x="226" y="325"/>
                </a:cubicBezTo>
                <a:cubicBezTo>
                  <a:pt x="230" y="324"/>
                  <a:pt x="230" y="324"/>
                  <a:pt x="230" y="324"/>
                </a:cubicBezTo>
                <a:cubicBezTo>
                  <a:pt x="230" y="326"/>
                  <a:pt x="230" y="326"/>
                  <a:pt x="230" y="326"/>
                </a:cubicBezTo>
                <a:cubicBezTo>
                  <a:pt x="229" y="326"/>
                  <a:pt x="228" y="326"/>
                  <a:pt x="226" y="327"/>
                </a:cubicBezTo>
                <a:cubicBezTo>
                  <a:pt x="226" y="327"/>
                  <a:pt x="225" y="327"/>
                  <a:pt x="225" y="327"/>
                </a:cubicBezTo>
                <a:cubicBezTo>
                  <a:pt x="224" y="327"/>
                  <a:pt x="222" y="327"/>
                  <a:pt x="220" y="328"/>
                </a:cubicBezTo>
                <a:cubicBezTo>
                  <a:pt x="213" y="329"/>
                  <a:pt x="206" y="330"/>
                  <a:pt x="199" y="330"/>
                </a:cubicBezTo>
                <a:cubicBezTo>
                  <a:pt x="192" y="330"/>
                  <a:pt x="186" y="329"/>
                  <a:pt x="180" y="328"/>
                </a:cubicBezTo>
                <a:cubicBezTo>
                  <a:pt x="178" y="328"/>
                  <a:pt x="177" y="328"/>
                  <a:pt x="176" y="327"/>
                </a:cubicBezTo>
                <a:cubicBezTo>
                  <a:pt x="162" y="325"/>
                  <a:pt x="149" y="321"/>
                  <a:pt x="138" y="314"/>
                </a:cubicBezTo>
                <a:cubicBezTo>
                  <a:pt x="136" y="314"/>
                  <a:pt x="135" y="313"/>
                  <a:pt x="134" y="312"/>
                </a:cubicBezTo>
                <a:cubicBezTo>
                  <a:pt x="132" y="311"/>
                  <a:pt x="131" y="310"/>
                  <a:pt x="129" y="309"/>
                </a:cubicBezTo>
                <a:cubicBezTo>
                  <a:pt x="129" y="309"/>
                  <a:pt x="128" y="309"/>
                  <a:pt x="128" y="308"/>
                </a:cubicBezTo>
                <a:cubicBezTo>
                  <a:pt x="127" y="308"/>
                  <a:pt x="126" y="308"/>
                  <a:pt x="126" y="307"/>
                </a:cubicBezTo>
                <a:cubicBezTo>
                  <a:pt x="125" y="307"/>
                  <a:pt x="124" y="306"/>
                  <a:pt x="123" y="305"/>
                </a:cubicBezTo>
                <a:cubicBezTo>
                  <a:pt x="124" y="305"/>
                  <a:pt x="124" y="305"/>
                  <a:pt x="124" y="305"/>
                </a:cubicBezTo>
                <a:cubicBezTo>
                  <a:pt x="128" y="308"/>
                  <a:pt x="128" y="308"/>
                  <a:pt x="128" y="308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29" y="302"/>
                  <a:pt x="129" y="302"/>
                  <a:pt x="129" y="302"/>
                </a:cubicBezTo>
                <a:cubicBezTo>
                  <a:pt x="127" y="300"/>
                  <a:pt x="127" y="300"/>
                  <a:pt x="127" y="300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3" y="301"/>
                  <a:pt x="133" y="301"/>
                  <a:pt x="133" y="301"/>
                </a:cubicBezTo>
                <a:cubicBezTo>
                  <a:pt x="135" y="299"/>
                  <a:pt x="135" y="299"/>
                  <a:pt x="135" y="299"/>
                </a:cubicBezTo>
                <a:cubicBezTo>
                  <a:pt x="136" y="297"/>
                  <a:pt x="136" y="297"/>
                  <a:pt x="136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3" y="294"/>
                  <a:pt x="133" y="294"/>
                  <a:pt x="133" y="294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9" y="294"/>
                  <a:pt x="139" y="294"/>
                  <a:pt x="139" y="294"/>
                </a:cubicBezTo>
                <a:cubicBezTo>
                  <a:pt x="141" y="292"/>
                  <a:pt x="141" y="292"/>
                  <a:pt x="141" y="292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3" y="290"/>
                  <a:pt x="143" y="290"/>
                  <a:pt x="143" y="290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39" y="287"/>
                  <a:pt x="139" y="287"/>
                  <a:pt x="139" y="287"/>
                </a:cubicBezTo>
                <a:cubicBezTo>
                  <a:pt x="141" y="285"/>
                  <a:pt x="141" y="285"/>
                  <a:pt x="141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3" y="286"/>
                  <a:pt x="143" y="286"/>
                  <a:pt x="143" y="286"/>
                </a:cubicBezTo>
                <a:cubicBezTo>
                  <a:pt x="145" y="287"/>
                  <a:pt x="145" y="287"/>
                  <a:pt x="145" y="287"/>
                </a:cubicBezTo>
                <a:cubicBezTo>
                  <a:pt x="147" y="285"/>
                  <a:pt x="147" y="285"/>
                  <a:pt x="147" y="285"/>
                </a:cubicBezTo>
                <a:cubicBezTo>
                  <a:pt x="148" y="284"/>
                  <a:pt x="148" y="284"/>
                  <a:pt x="148" y="284"/>
                </a:cubicBezTo>
                <a:cubicBezTo>
                  <a:pt x="148" y="283"/>
                  <a:pt x="148" y="283"/>
                  <a:pt x="148" y="283"/>
                </a:cubicBezTo>
                <a:cubicBezTo>
                  <a:pt x="147" y="282"/>
                  <a:pt x="147" y="282"/>
                  <a:pt x="147" y="282"/>
                </a:cubicBezTo>
                <a:cubicBezTo>
                  <a:pt x="146" y="282"/>
                  <a:pt x="146" y="282"/>
                  <a:pt x="146" y="282"/>
                </a:cubicBezTo>
                <a:cubicBezTo>
                  <a:pt x="145" y="280"/>
                  <a:pt x="145" y="280"/>
                  <a:pt x="145" y="280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51" y="281"/>
                  <a:pt x="151" y="281"/>
                  <a:pt x="151" y="281"/>
                </a:cubicBezTo>
                <a:moveTo>
                  <a:pt x="286" y="231"/>
                </a:moveTo>
                <a:cubicBezTo>
                  <a:pt x="287" y="227"/>
                  <a:pt x="287" y="227"/>
                  <a:pt x="287" y="227"/>
                </a:cubicBezTo>
                <a:cubicBezTo>
                  <a:pt x="290" y="228"/>
                  <a:pt x="290" y="228"/>
                  <a:pt x="290" y="228"/>
                </a:cubicBezTo>
                <a:cubicBezTo>
                  <a:pt x="290" y="232"/>
                  <a:pt x="290" y="232"/>
                  <a:pt x="290" y="232"/>
                </a:cubicBezTo>
                <a:cubicBezTo>
                  <a:pt x="295" y="233"/>
                  <a:pt x="295" y="233"/>
                  <a:pt x="295" y="233"/>
                </a:cubicBezTo>
                <a:cubicBezTo>
                  <a:pt x="296" y="229"/>
                  <a:pt x="296" y="229"/>
                  <a:pt x="296" y="229"/>
                </a:cubicBezTo>
                <a:cubicBezTo>
                  <a:pt x="299" y="230"/>
                  <a:pt x="299" y="230"/>
                  <a:pt x="299" y="230"/>
                </a:cubicBezTo>
                <a:cubicBezTo>
                  <a:pt x="298" y="233"/>
                  <a:pt x="298" y="233"/>
                  <a:pt x="298" y="233"/>
                </a:cubicBezTo>
                <a:cubicBezTo>
                  <a:pt x="304" y="234"/>
                  <a:pt x="304" y="234"/>
                  <a:pt x="304" y="234"/>
                </a:cubicBezTo>
                <a:cubicBezTo>
                  <a:pt x="304" y="231"/>
                  <a:pt x="304" y="231"/>
                  <a:pt x="304" y="231"/>
                </a:cubicBezTo>
                <a:cubicBezTo>
                  <a:pt x="308" y="231"/>
                  <a:pt x="308" y="231"/>
                  <a:pt x="308" y="231"/>
                </a:cubicBezTo>
                <a:cubicBezTo>
                  <a:pt x="307" y="235"/>
                  <a:pt x="307" y="235"/>
                  <a:pt x="307" y="235"/>
                </a:cubicBezTo>
                <a:cubicBezTo>
                  <a:pt x="312" y="236"/>
                  <a:pt x="312" y="236"/>
                  <a:pt x="312" y="236"/>
                </a:cubicBezTo>
                <a:cubicBezTo>
                  <a:pt x="313" y="232"/>
                  <a:pt x="313" y="232"/>
                  <a:pt x="313" y="232"/>
                </a:cubicBezTo>
                <a:cubicBezTo>
                  <a:pt x="317" y="233"/>
                  <a:pt x="317" y="233"/>
                  <a:pt x="317" y="233"/>
                </a:cubicBezTo>
                <a:cubicBezTo>
                  <a:pt x="316" y="237"/>
                  <a:pt x="316" y="237"/>
                  <a:pt x="316" y="237"/>
                </a:cubicBezTo>
                <a:cubicBezTo>
                  <a:pt x="321" y="238"/>
                  <a:pt x="321" y="238"/>
                  <a:pt x="321" y="238"/>
                </a:cubicBezTo>
                <a:cubicBezTo>
                  <a:pt x="322" y="234"/>
                  <a:pt x="322" y="234"/>
                  <a:pt x="322" y="234"/>
                </a:cubicBezTo>
                <a:cubicBezTo>
                  <a:pt x="324" y="235"/>
                  <a:pt x="324" y="235"/>
                  <a:pt x="324" y="235"/>
                </a:cubicBezTo>
                <a:cubicBezTo>
                  <a:pt x="324" y="236"/>
                  <a:pt x="324" y="237"/>
                  <a:pt x="323" y="238"/>
                </a:cubicBezTo>
                <a:cubicBezTo>
                  <a:pt x="323" y="238"/>
                  <a:pt x="323" y="239"/>
                  <a:pt x="323" y="239"/>
                </a:cubicBezTo>
                <a:cubicBezTo>
                  <a:pt x="323" y="241"/>
                  <a:pt x="322" y="242"/>
                  <a:pt x="322" y="243"/>
                </a:cubicBezTo>
                <a:cubicBezTo>
                  <a:pt x="321" y="244"/>
                  <a:pt x="321" y="245"/>
                  <a:pt x="320" y="247"/>
                </a:cubicBezTo>
                <a:cubicBezTo>
                  <a:pt x="320" y="248"/>
                  <a:pt x="319" y="249"/>
                  <a:pt x="319" y="250"/>
                </a:cubicBezTo>
                <a:cubicBezTo>
                  <a:pt x="317" y="255"/>
                  <a:pt x="314" y="260"/>
                  <a:pt x="311" y="265"/>
                </a:cubicBezTo>
                <a:cubicBezTo>
                  <a:pt x="311" y="265"/>
                  <a:pt x="311" y="266"/>
                  <a:pt x="310" y="267"/>
                </a:cubicBezTo>
                <a:cubicBezTo>
                  <a:pt x="310" y="268"/>
                  <a:pt x="309" y="269"/>
                  <a:pt x="308" y="270"/>
                </a:cubicBezTo>
                <a:cubicBezTo>
                  <a:pt x="299" y="284"/>
                  <a:pt x="288" y="296"/>
                  <a:pt x="274" y="306"/>
                </a:cubicBezTo>
                <a:cubicBezTo>
                  <a:pt x="273" y="306"/>
                  <a:pt x="272" y="307"/>
                  <a:pt x="270" y="308"/>
                </a:cubicBezTo>
                <a:cubicBezTo>
                  <a:pt x="270" y="308"/>
                  <a:pt x="270" y="309"/>
                  <a:pt x="269" y="309"/>
                </a:cubicBezTo>
                <a:cubicBezTo>
                  <a:pt x="268" y="310"/>
                  <a:pt x="266" y="311"/>
                  <a:pt x="265" y="311"/>
                </a:cubicBezTo>
                <a:cubicBezTo>
                  <a:pt x="264" y="312"/>
                  <a:pt x="262" y="313"/>
                  <a:pt x="261" y="314"/>
                </a:cubicBezTo>
                <a:cubicBezTo>
                  <a:pt x="260" y="314"/>
                  <a:pt x="259" y="315"/>
                  <a:pt x="258" y="315"/>
                </a:cubicBezTo>
                <a:cubicBezTo>
                  <a:pt x="257" y="316"/>
                  <a:pt x="257" y="316"/>
                  <a:pt x="256" y="316"/>
                </a:cubicBezTo>
                <a:cubicBezTo>
                  <a:pt x="255" y="317"/>
                  <a:pt x="254" y="317"/>
                  <a:pt x="253" y="318"/>
                </a:cubicBezTo>
                <a:cubicBezTo>
                  <a:pt x="252" y="316"/>
                  <a:pt x="252" y="316"/>
                  <a:pt x="252" y="316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57" y="315"/>
                  <a:pt x="257" y="315"/>
                  <a:pt x="257" y="315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5" y="311"/>
                  <a:pt x="255" y="311"/>
                  <a:pt x="255" y="311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49" y="308"/>
                  <a:pt x="249" y="308"/>
                  <a:pt x="249" y="308"/>
                </a:cubicBezTo>
                <a:cubicBezTo>
                  <a:pt x="253" y="307"/>
                  <a:pt x="253" y="307"/>
                  <a:pt x="253" y="307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3" y="305"/>
                  <a:pt x="253" y="305"/>
                  <a:pt x="253" y="305"/>
                </a:cubicBezTo>
                <a:cubicBezTo>
                  <a:pt x="252" y="303"/>
                  <a:pt x="252" y="303"/>
                  <a:pt x="252" y="303"/>
                </a:cubicBezTo>
                <a:cubicBezTo>
                  <a:pt x="252" y="301"/>
                  <a:pt x="252" y="301"/>
                  <a:pt x="252" y="301"/>
                </a:cubicBezTo>
                <a:cubicBezTo>
                  <a:pt x="247" y="303"/>
                  <a:pt x="247" y="303"/>
                  <a:pt x="247" y="303"/>
                </a:cubicBezTo>
                <a:cubicBezTo>
                  <a:pt x="247" y="302"/>
                  <a:pt x="247" y="302"/>
                  <a:pt x="247" y="302"/>
                </a:cubicBezTo>
                <a:cubicBezTo>
                  <a:pt x="246" y="299"/>
                  <a:pt x="246" y="299"/>
                  <a:pt x="246" y="299"/>
                </a:cubicBezTo>
                <a:cubicBezTo>
                  <a:pt x="250" y="298"/>
                  <a:pt x="250" y="298"/>
                  <a:pt x="250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0" y="294"/>
                  <a:pt x="250" y="294"/>
                  <a:pt x="250" y="294"/>
                </a:cubicBezTo>
                <a:cubicBezTo>
                  <a:pt x="249" y="293"/>
                  <a:pt x="249" y="293"/>
                  <a:pt x="249" y="293"/>
                </a:cubicBezTo>
                <a:cubicBezTo>
                  <a:pt x="245" y="294"/>
                  <a:pt x="245" y="294"/>
                  <a:pt x="245" y="294"/>
                </a:cubicBezTo>
                <a:cubicBezTo>
                  <a:pt x="244" y="294"/>
                  <a:pt x="244" y="294"/>
                  <a:pt x="244" y="294"/>
                </a:cubicBezTo>
                <a:cubicBezTo>
                  <a:pt x="243" y="291"/>
                  <a:pt x="243" y="291"/>
                  <a:pt x="243" y="291"/>
                </a:cubicBezTo>
                <a:cubicBezTo>
                  <a:pt x="247" y="290"/>
                  <a:pt x="247" y="290"/>
                  <a:pt x="247" y="290"/>
                </a:cubicBezTo>
                <a:cubicBezTo>
                  <a:pt x="248" y="290"/>
                  <a:pt x="248" y="290"/>
                  <a:pt x="248" y="290"/>
                </a:cubicBezTo>
                <a:cubicBezTo>
                  <a:pt x="248" y="289"/>
                  <a:pt x="248" y="289"/>
                  <a:pt x="248" y="289"/>
                </a:cubicBezTo>
                <a:cubicBezTo>
                  <a:pt x="247" y="286"/>
                  <a:pt x="247" y="286"/>
                  <a:pt x="247" y="286"/>
                </a:cubicBezTo>
                <a:cubicBezTo>
                  <a:pt x="246" y="285"/>
                  <a:pt x="246" y="285"/>
                  <a:pt x="246" y="285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1" y="283"/>
                  <a:pt x="241" y="283"/>
                  <a:pt x="241" y="283"/>
                </a:cubicBezTo>
                <a:cubicBezTo>
                  <a:pt x="244" y="281"/>
                  <a:pt x="244" y="281"/>
                  <a:pt x="244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4" y="279"/>
                  <a:pt x="244" y="279"/>
                  <a:pt x="244" y="279"/>
                </a:cubicBezTo>
                <a:cubicBezTo>
                  <a:pt x="244" y="278"/>
                  <a:pt x="244" y="278"/>
                  <a:pt x="244" y="278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4" y="276"/>
                  <a:pt x="244" y="275"/>
                </a:cubicBezTo>
                <a:cubicBezTo>
                  <a:pt x="251" y="271"/>
                  <a:pt x="257" y="267"/>
                  <a:pt x="262" y="262"/>
                </a:cubicBezTo>
                <a:cubicBezTo>
                  <a:pt x="271" y="253"/>
                  <a:pt x="278" y="242"/>
                  <a:pt x="282" y="230"/>
                </a:cubicBezTo>
                <a:cubicBezTo>
                  <a:pt x="286" y="231"/>
                  <a:pt x="286" y="231"/>
                  <a:pt x="286" y="231"/>
                </a:cubicBezTo>
                <a:moveTo>
                  <a:pt x="105" y="290"/>
                </a:moveTo>
                <a:cubicBezTo>
                  <a:pt x="104" y="289"/>
                  <a:pt x="104" y="289"/>
                  <a:pt x="104" y="289"/>
                </a:cubicBezTo>
                <a:cubicBezTo>
                  <a:pt x="102" y="287"/>
                  <a:pt x="101" y="285"/>
                  <a:pt x="99" y="283"/>
                </a:cubicBezTo>
                <a:cubicBezTo>
                  <a:pt x="98" y="281"/>
                  <a:pt x="96" y="280"/>
                  <a:pt x="95" y="278"/>
                </a:cubicBezTo>
                <a:cubicBezTo>
                  <a:pt x="94" y="277"/>
                  <a:pt x="93" y="275"/>
                  <a:pt x="91" y="273"/>
                </a:cubicBezTo>
                <a:cubicBezTo>
                  <a:pt x="85" y="264"/>
                  <a:pt x="79" y="253"/>
                  <a:pt x="75" y="242"/>
                </a:cubicBezTo>
                <a:cubicBezTo>
                  <a:pt x="73" y="236"/>
                  <a:pt x="72" y="230"/>
                  <a:pt x="71" y="224"/>
                </a:cubicBezTo>
                <a:cubicBezTo>
                  <a:pt x="70" y="222"/>
                  <a:pt x="70" y="220"/>
                  <a:pt x="70" y="218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9" y="216"/>
                  <a:pt x="69" y="214"/>
                  <a:pt x="69" y="212"/>
                </a:cubicBezTo>
                <a:cubicBezTo>
                  <a:pt x="69" y="212"/>
                  <a:pt x="69" y="212"/>
                  <a:pt x="69" y="212"/>
                </a:cubicBezTo>
                <a:cubicBezTo>
                  <a:pt x="69" y="212"/>
                  <a:pt x="69" y="211"/>
                  <a:pt x="69" y="210"/>
                </a:cubicBezTo>
                <a:cubicBezTo>
                  <a:pt x="69" y="209"/>
                  <a:pt x="69" y="208"/>
                  <a:pt x="69" y="207"/>
                </a:cubicBezTo>
                <a:cubicBezTo>
                  <a:pt x="68" y="201"/>
                  <a:pt x="68" y="195"/>
                  <a:pt x="69" y="189"/>
                </a:cubicBezTo>
                <a:cubicBezTo>
                  <a:pt x="69" y="188"/>
                  <a:pt x="69" y="188"/>
                  <a:pt x="69" y="187"/>
                </a:cubicBezTo>
                <a:cubicBezTo>
                  <a:pt x="70" y="188"/>
                  <a:pt x="70" y="188"/>
                  <a:pt x="70" y="188"/>
                </a:cubicBezTo>
                <a:cubicBezTo>
                  <a:pt x="69" y="192"/>
                  <a:pt x="69" y="192"/>
                  <a:pt x="69" y="192"/>
                </a:cubicBezTo>
                <a:cubicBezTo>
                  <a:pt x="74" y="193"/>
                  <a:pt x="74" y="193"/>
                  <a:pt x="74" y="193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79" y="189"/>
                  <a:pt x="79" y="189"/>
                  <a:pt x="79" y="189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83" y="195"/>
                  <a:pt x="83" y="195"/>
                  <a:pt x="83" y="195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7" y="191"/>
                  <a:pt x="87" y="191"/>
                  <a:pt x="87" y="191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3" y="192"/>
                  <a:pt x="93" y="192"/>
                  <a:pt x="93" y="192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5" y="197"/>
                  <a:pt x="95" y="197"/>
                  <a:pt x="95" y="197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101" y="194"/>
                  <a:pt x="101" y="194"/>
                  <a:pt x="101" y="194"/>
                </a:cubicBezTo>
                <a:cubicBezTo>
                  <a:pt x="105" y="194"/>
                  <a:pt x="105" y="194"/>
                  <a:pt x="105" y="194"/>
                </a:cubicBezTo>
                <a:cubicBezTo>
                  <a:pt x="104" y="199"/>
                  <a:pt x="104" y="199"/>
                  <a:pt x="104" y="199"/>
                </a:cubicBezTo>
                <a:cubicBezTo>
                  <a:pt x="109" y="200"/>
                  <a:pt x="109" y="200"/>
                  <a:pt x="109" y="200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7"/>
                  <a:pt x="110" y="199"/>
                  <a:pt x="110" y="200"/>
                </a:cubicBezTo>
                <a:cubicBezTo>
                  <a:pt x="110" y="201"/>
                  <a:pt x="110" y="201"/>
                  <a:pt x="110" y="202"/>
                </a:cubicBezTo>
                <a:cubicBezTo>
                  <a:pt x="110" y="205"/>
                  <a:pt x="110" y="209"/>
                  <a:pt x="111" y="212"/>
                </a:cubicBezTo>
                <a:cubicBezTo>
                  <a:pt x="111" y="213"/>
                  <a:pt x="111" y="213"/>
                  <a:pt x="111" y="213"/>
                </a:cubicBezTo>
                <a:cubicBezTo>
                  <a:pt x="111" y="214"/>
                  <a:pt x="111" y="215"/>
                  <a:pt x="112" y="217"/>
                </a:cubicBezTo>
                <a:cubicBezTo>
                  <a:pt x="112" y="220"/>
                  <a:pt x="113" y="224"/>
                  <a:pt x="115" y="228"/>
                </a:cubicBezTo>
                <a:cubicBezTo>
                  <a:pt x="115" y="230"/>
                  <a:pt x="116" y="232"/>
                  <a:pt x="117" y="233"/>
                </a:cubicBezTo>
                <a:cubicBezTo>
                  <a:pt x="120" y="241"/>
                  <a:pt x="124" y="247"/>
                  <a:pt x="129" y="253"/>
                </a:cubicBezTo>
                <a:cubicBezTo>
                  <a:pt x="130" y="255"/>
                  <a:pt x="131" y="256"/>
                  <a:pt x="132" y="257"/>
                </a:cubicBezTo>
                <a:cubicBezTo>
                  <a:pt x="130" y="256"/>
                  <a:pt x="130" y="256"/>
                  <a:pt x="130" y="256"/>
                </a:cubicBezTo>
                <a:cubicBezTo>
                  <a:pt x="129" y="257"/>
                  <a:pt x="129" y="257"/>
                  <a:pt x="129" y="257"/>
                </a:cubicBezTo>
                <a:cubicBezTo>
                  <a:pt x="128" y="257"/>
                  <a:pt x="128" y="257"/>
                  <a:pt x="128" y="257"/>
                </a:cubicBezTo>
                <a:cubicBezTo>
                  <a:pt x="126" y="260"/>
                  <a:pt x="126" y="260"/>
                  <a:pt x="126" y="260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7" y="265"/>
                  <a:pt x="127" y="265"/>
                  <a:pt x="127" y="265"/>
                </a:cubicBezTo>
                <a:cubicBezTo>
                  <a:pt x="124" y="262"/>
                  <a:pt x="124" y="262"/>
                  <a:pt x="124" y="262"/>
                </a:cubicBezTo>
                <a:cubicBezTo>
                  <a:pt x="123" y="264"/>
                  <a:pt x="123" y="264"/>
                  <a:pt x="123" y="264"/>
                </a:cubicBezTo>
                <a:cubicBezTo>
                  <a:pt x="121" y="267"/>
                  <a:pt x="121" y="267"/>
                  <a:pt x="121" y="267"/>
                </a:cubicBezTo>
                <a:cubicBezTo>
                  <a:pt x="122" y="267"/>
                  <a:pt x="122" y="267"/>
                  <a:pt x="122" y="267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4" y="269"/>
                  <a:pt x="124" y="269"/>
                  <a:pt x="124" y="269"/>
                </a:cubicBezTo>
                <a:cubicBezTo>
                  <a:pt x="122" y="271"/>
                  <a:pt x="122" y="271"/>
                  <a:pt x="122" y="271"/>
                </a:cubicBezTo>
                <a:cubicBezTo>
                  <a:pt x="121" y="272"/>
                  <a:pt x="121" y="272"/>
                  <a:pt x="121" y="272"/>
                </a:cubicBezTo>
                <a:cubicBezTo>
                  <a:pt x="118" y="269"/>
                  <a:pt x="118" y="269"/>
                  <a:pt x="118" y="269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5" y="273"/>
                  <a:pt x="115" y="273"/>
                  <a:pt x="115" y="273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17" y="275"/>
                  <a:pt x="117" y="275"/>
                  <a:pt x="117" y="275"/>
                </a:cubicBezTo>
                <a:cubicBezTo>
                  <a:pt x="118" y="276"/>
                  <a:pt x="118" y="276"/>
                  <a:pt x="118" y="276"/>
                </a:cubicBezTo>
                <a:cubicBezTo>
                  <a:pt x="116" y="277"/>
                  <a:pt x="116" y="277"/>
                  <a:pt x="116" y="277"/>
                </a:cubicBezTo>
                <a:cubicBezTo>
                  <a:pt x="116" y="278"/>
                  <a:pt x="116" y="278"/>
                  <a:pt x="116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3" y="276"/>
                  <a:pt x="113" y="276"/>
                  <a:pt x="113" y="276"/>
                </a:cubicBezTo>
                <a:cubicBezTo>
                  <a:pt x="112" y="277"/>
                  <a:pt x="112" y="277"/>
                  <a:pt x="112" y="277"/>
                </a:cubicBezTo>
                <a:cubicBezTo>
                  <a:pt x="111" y="278"/>
                  <a:pt x="111" y="278"/>
                  <a:pt x="111" y="278"/>
                </a:cubicBezTo>
                <a:cubicBezTo>
                  <a:pt x="109" y="280"/>
                  <a:pt x="109" y="280"/>
                  <a:pt x="109" y="280"/>
                </a:cubicBezTo>
                <a:cubicBezTo>
                  <a:pt x="110" y="281"/>
                  <a:pt x="110" y="281"/>
                  <a:pt x="110" y="281"/>
                </a:cubicBezTo>
                <a:cubicBezTo>
                  <a:pt x="111" y="282"/>
                  <a:pt x="111" y="282"/>
                  <a:pt x="111" y="282"/>
                </a:cubicBezTo>
                <a:cubicBezTo>
                  <a:pt x="112" y="282"/>
                  <a:pt x="112" y="282"/>
                  <a:pt x="112" y="282"/>
                </a:cubicBezTo>
                <a:cubicBezTo>
                  <a:pt x="111" y="284"/>
                  <a:pt x="111" y="284"/>
                  <a:pt x="111" y="284"/>
                </a:cubicBezTo>
                <a:cubicBezTo>
                  <a:pt x="110" y="285"/>
                  <a:pt x="110" y="285"/>
                  <a:pt x="110" y="285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105" y="284"/>
                  <a:pt x="105" y="284"/>
                  <a:pt x="105" y="284"/>
                </a:cubicBezTo>
                <a:cubicBezTo>
                  <a:pt x="105" y="285"/>
                  <a:pt x="105" y="285"/>
                  <a:pt x="105" y="285"/>
                </a:cubicBezTo>
                <a:cubicBezTo>
                  <a:pt x="103" y="287"/>
                  <a:pt x="103" y="287"/>
                  <a:pt x="103" y="287"/>
                </a:cubicBezTo>
                <a:cubicBezTo>
                  <a:pt x="105" y="288"/>
                  <a:pt x="105" y="288"/>
                  <a:pt x="105" y="288"/>
                </a:cubicBezTo>
                <a:cubicBezTo>
                  <a:pt x="106" y="289"/>
                  <a:pt x="106" y="289"/>
                  <a:pt x="106" y="289"/>
                </a:cubicBezTo>
                <a:cubicBezTo>
                  <a:pt x="105" y="290"/>
                  <a:pt x="105" y="290"/>
                  <a:pt x="105" y="290"/>
                </a:cubicBezTo>
                <a:moveTo>
                  <a:pt x="199" y="231"/>
                </a:moveTo>
                <a:cubicBezTo>
                  <a:pt x="199" y="231"/>
                  <a:pt x="199" y="231"/>
                  <a:pt x="199" y="231"/>
                </a:cubicBezTo>
                <a:cubicBezTo>
                  <a:pt x="197" y="231"/>
                  <a:pt x="196" y="231"/>
                  <a:pt x="194" y="231"/>
                </a:cubicBezTo>
                <a:cubicBezTo>
                  <a:pt x="183" y="229"/>
                  <a:pt x="173" y="221"/>
                  <a:pt x="169" y="209"/>
                </a:cubicBezTo>
                <a:cubicBezTo>
                  <a:pt x="168" y="208"/>
                  <a:pt x="168" y="208"/>
                  <a:pt x="168" y="207"/>
                </a:cubicBezTo>
                <a:cubicBezTo>
                  <a:pt x="168" y="206"/>
                  <a:pt x="168" y="206"/>
                  <a:pt x="168" y="205"/>
                </a:cubicBezTo>
                <a:cubicBezTo>
                  <a:pt x="168" y="205"/>
                  <a:pt x="168" y="205"/>
                  <a:pt x="168" y="205"/>
                </a:cubicBezTo>
                <a:cubicBezTo>
                  <a:pt x="167" y="203"/>
                  <a:pt x="167" y="200"/>
                  <a:pt x="167" y="198"/>
                </a:cubicBezTo>
                <a:cubicBezTo>
                  <a:pt x="167" y="197"/>
                  <a:pt x="167" y="196"/>
                  <a:pt x="167" y="195"/>
                </a:cubicBezTo>
                <a:cubicBezTo>
                  <a:pt x="169" y="183"/>
                  <a:pt x="177" y="173"/>
                  <a:pt x="188" y="169"/>
                </a:cubicBezTo>
                <a:cubicBezTo>
                  <a:pt x="192" y="168"/>
                  <a:pt x="195" y="167"/>
                  <a:pt x="199" y="167"/>
                </a:cubicBezTo>
                <a:cubicBezTo>
                  <a:pt x="201" y="167"/>
                  <a:pt x="204" y="168"/>
                  <a:pt x="206" y="168"/>
                </a:cubicBezTo>
                <a:cubicBezTo>
                  <a:pt x="208" y="169"/>
                  <a:pt x="209" y="169"/>
                  <a:pt x="211" y="170"/>
                </a:cubicBezTo>
                <a:cubicBezTo>
                  <a:pt x="219" y="173"/>
                  <a:pt x="226" y="180"/>
                  <a:pt x="229" y="189"/>
                </a:cubicBezTo>
                <a:cubicBezTo>
                  <a:pt x="230" y="191"/>
                  <a:pt x="230" y="194"/>
                  <a:pt x="230" y="196"/>
                </a:cubicBezTo>
                <a:cubicBezTo>
                  <a:pt x="230" y="197"/>
                  <a:pt x="230" y="197"/>
                  <a:pt x="230" y="197"/>
                </a:cubicBezTo>
                <a:cubicBezTo>
                  <a:pt x="231" y="197"/>
                  <a:pt x="231" y="198"/>
                  <a:pt x="231" y="199"/>
                </a:cubicBezTo>
                <a:cubicBezTo>
                  <a:pt x="231" y="203"/>
                  <a:pt x="230" y="207"/>
                  <a:pt x="229" y="210"/>
                </a:cubicBezTo>
                <a:cubicBezTo>
                  <a:pt x="225" y="219"/>
                  <a:pt x="219" y="226"/>
                  <a:pt x="209" y="229"/>
                </a:cubicBezTo>
                <a:cubicBezTo>
                  <a:pt x="206" y="230"/>
                  <a:pt x="202" y="231"/>
                  <a:pt x="199" y="231"/>
                </a:cubicBezTo>
                <a:moveTo>
                  <a:pt x="289" y="116"/>
                </a:moveTo>
                <a:cubicBezTo>
                  <a:pt x="291" y="113"/>
                  <a:pt x="291" y="113"/>
                  <a:pt x="291" y="113"/>
                </a:cubicBezTo>
                <a:cubicBezTo>
                  <a:pt x="293" y="112"/>
                  <a:pt x="293" y="112"/>
                  <a:pt x="293" y="112"/>
                </a:cubicBezTo>
                <a:cubicBezTo>
                  <a:pt x="292" y="111"/>
                  <a:pt x="292" y="111"/>
                  <a:pt x="292" y="111"/>
                </a:cubicBezTo>
                <a:cubicBezTo>
                  <a:pt x="291" y="110"/>
                  <a:pt x="291" y="110"/>
                  <a:pt x="291" y="110"/>
                </a:cubicBezTo>
                <a:cubicBezTo>
                  <a:pt x="290" y="110"/>
                  <a:pt x="290" y="110"/>
                  <a:pt x="290" y="110"/>
                </a:cubicBezTo>
                <a:cubicBezTo>
                  <a:pt x="292" y="108"/>
                  <a:pt x="292" y="108"/>
                  <a:pt x="292" y="108"/>
                </a:cubicBezTo>
                <a:cubicBezTo>
                  <a:pt x="293" y="108"/>
                  <a:pt x="293" y="108"/>
                  <a:pt x="293" y="108"/>
                </a:cubicBezTo>
                <a:cubicBezTo>
                  <a:pt x="297" y="113"/>
                  <a:pt x="301" y="118"/>
                  <a:pt x="305" y="123"/>
                </a:cubicBezTo>
                <a:cubicBezTo>
                  <a:pt x="306" y="125"/>
                  <a:pt x="307" y="127"/>
                  <a:pt x="309" y="129"/>
                </a:cubicBezTo>
                <a:cubicBezTo>
                  <a:pt x="310" y="131"/>
                  <a:pt x="312" y="134"/>
                  <a:pt x="313" y="137"/>
                </a:cubicBezTo>
                <a:cubicBezTo>
                  <a:pt x="317" y="143"/>
                  <a:pt x="320" y="150"/>
                  <a:pt x="322" y="157"/>
                </a:cubicBezTo>
                <a:cubicBezTo>
                  <a:pt x="325" y="165"/>
                  <a:pt x="327" y="174"/>
                  <a:pt x="328" y="183"/>
                </a:cubicBezTo>
                <a:cubicBezTo>
                  <a:pt x="328" y="184"/>
                  <a:pt x="328" y="184"/>
                  <a:pt x="328" y="185"/>
                </a:cubicBezTo>
                <a:cubicBezTo>
                  <a:pt x="329" y="192"/>
                  <a:pt x="329" y="199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6" y="211"/>
                  <a:pt x="326" y="211"/>
                  <a:pt x="326" y="211"/>
                </a:cubicBezTo>
                <a:cubicBezTo>
                  <a:pt x="327" y="206"/>
                  <a:pt x="327" y="206"/>
                  <a:pt x="327" y="206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18" y="209"/>
                  <a:pt x="318" y="209"/>
                  <a:pt x="318" y="209"/>
                </a:cubicBezTo>
                <a:cubicBezTo>
                  <a:pt x="319" y="205"/>
                  <a:pt x="319" y="205"/>
                  <a:pt x="319" y="205"/>
                </a:cubicBezTo>
                <a:cubicBezTo>
                  <a:pt x="313" y="204"/>
                  <a:pt x="313" y="204"/>
                  <a:pt x="313" y="204"/>
                </a:cubicBezTo>
                <a:cubicBezTo>
                  <a:pt x="312" y="208"/>
                  <a:pt x="312" y="208"/>
                  <a:pt x="312" y="208"/>
                </a:cubicBezTo>
                <a:cubicBezTo>
                  <a:pt x="309" y="208"/>
                  <a:pt x="309" y="208"/>
                  <a:pt x="309" y="208"/>
                </a:cubicBezTo>
                <a:cubicBezTo>
                  <a:pt x="310" y="203"/>
                  <a:pt x="310" y="203"/>
                  <a:pt x="310" y="203"/>
                </a:cubicBezTo>
                <a:cubicBezTo>
                  <a:pt x="305" y="202"/>
                  <a:pt x="305" y="202"/>
                  <a:pt x="305" y="202"/>
                </a:cubicBezTo>
                <a:cubicBezTo>
                  <a:pt x="304" y="207"/>
                  <a:pt x="304" y="207"/>
                  <a:pt x="304" y="207"/>
                </a:cubicBezTo>
                <a:cubicBezTo>
                  <a:pt x="300" y="206"/>
                  <a:pt x="300" y="206"/>
                  <a:pt x="300" y="206"/>
                </a:cubicBezTo>
                <a:cubicBezTo>
                  <a:pt x="301" y="204"/>
                  <a:pt x="301" y="204"/>
                  <a:pt x="301" y="204"/>
                </a:cubicBezTo>
                <a:cubicBezTo>
                  <a:pt x="301" y="202"/>
                  <a:pt x="301" y="202"/>
                  <a:pt x="301" y="202"/>
                </a:cubicBezTo>
                <a:cubicBezTo>
                  <a:pt x="301" y="201"/>
                  <a:pt x="301" y="201"/>
                  <a:pt x="301" y="201"/>
                </a:cubicBezTo>
                <a:cubicBezTo>
                  <a:pt x="296" y="200"/>
                  <a:pt x="296" y="200"/>
                  <a:pt x="296" y="200"/>
                </a:cubicBezTo>
                <a:cubicBezTo>
                  <a:pt x="295" y="205"/>
                  <a:pt x="295" y="205"/>
                  <a:pt x="295" y="205"/>
                </a:cubicBezTo>
                <a:cubicBezTo>
                  <a:pt x="292" y="204"/>
                  <a:pt x="292" y="204"/>
                  <a:pt x="292" y="204"/>
                </a:cubicBezTo>
                <a:cubicBezTo>
                  <a:pt x="292" y="200"/>
                  <a:pt x="292" y="200"/>
                  <a:pt x="292" y="200"/>
                </a:cubicBezTo>
                <a:cubicBezTo>
                  <a:pt x="288" y="199"/>
                  <a:pt x="288" y="199"/>
                  <a:pt x="288" y="199"/>
                </a:cubicBezTo>
                <a:cubicBezTo>
                  <a:pt x="288" y="196"/>
                  <a:pt x="287" y="192"/>
                  <a:pt x="287" y="189"/>
                </a:cubicBezTo>
                <a:cubicBezTo>
                  <a:pt x="287" y="185"/>
                  <a:pt x="286" y="180"/>
                  <a:pt x="285" y="176"/>
                </a:cubicBezTo>
                <a:cubicBezTo>
                  <a:pt x="284" y="174"/>
                  <a:pt x="283" y="172"/>
                  <a:pt x="283" y="170"/>
                </a:cubicBezTo>
                <a:cubicBezTo>
                  <a:pt x="279" y="160"/>
                  <a:pt x="275" y="152"/>
                  <a:pt x="268" y="144"/>
                </a:cubicBezTo>
                <a:cubicBezTo>
                  <a:pt x="268" y="143"/>
                  <a:pt x="268" y="143"/>
                  <a:pt x="267" y="142"/>
                </a:cubicBezTo>
                <a:cubicBezTo>
                  <a:pt x="268" y="140"/>
                  <a:pt x="268" y="140"/>
                  <a:pt x="268" y="140"/>
                </a:cubicBezTo>
                <a:cubicBezTo>
                  <a:pt x="269" y="140"/>
                  <a:pt x="269" y="140"/>
                  <a:pt x="269" y="140"/>
                </a:cubicBezTo>
                <a:cubicBezTo>
                  <a:pt x="270" y="139"/>
                  <a:pt x="270" y="139"/>
                  <a:pt x="270" y="139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8" y="137"/>
                  <a:pt x="268" y="137"/>
                  <a:pt x="268" y="137"/>
                </a:cubicBezTo>
                <a:cubicBezTo>
                  <a:pt x="267" y="136"/>
                  <a:pt x="267" y="136"/>
                  <a:pt x="267" y="136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72" y="136"/>
                  <a:pt x="272" y="136"/>
                  <a:pt x="272" y="136"/>
                </a:cubicBezTo>
                <a:cubicBezTo>
                  <a:pt x="274" y="134"/>
                  <a:pt x="274" y="134"/>
                  <a:pt x="274" y="134"/>
                </a:cubicBezTo>
                <a:cubicBezTo>
                  <a:pt x="276" y="132"/>
                  <a:pt x="276" y="132"/>
                  <a:pt x="276" y="132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3" y="130"/>
                  <a:pt x="273" y="130"/>
                  <a:pt x="273" y="130"/>
                </a:cubicBezTo>
                <a:cubicBezTo>
                  <a:pt x="273" y="129"/>
                  <a:pt x="273" y="129"/>
                  <a:pt x="273" y="129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8" y="129"/>
                  <a:pt x="278" y="129"/>
                  <a:pt x="278" y="129"/>
                </a:cubicBezTo>
                <a:cubicBezTo>
                  <a:pt x="280" y="127"/>
                  <a:pt x="280" y="127"/>
                  <a:pt x="280" y="127"/>
                </a:cubicBezTo>
                <a:cubicBezTo>
                  <a:pt x="281" y="125"/>
                  <a:pt x="281" y="125"/>
                  <a:pt x="281" y="125"/>
                </a:cubicBezTo>
                <a:cubicBezTo>
                  <a:pt x="280" y="125"/>
                  <a:pt x="280" y="125"/>
                  <a:pt x="280" y="125"/>
                </a:cubicBezTo>
                <a:cubicBezTo>
                  <a:pt x="279" y="124"/>
                  <a:pt x="279" y="124"/>
                  <a:pt x="279" y="124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21"/>
                  <a:pt x="281" y="121"/>
                  <a:pt x="281" y="121"/>
                </a:cubicBezTo>
                <a:cubicBezTo>
                  <a:pt x="281" y="120"/>
                  <a:pt x="281" y="120"/>
                  <a:pt x="281" y="120"/>
                </a:cubicBezTo>
                <a:cubicBezTo>
                  <a:pt x="284" y="123"/>
                  <a:pt x="284" y="123"/>
                  <a:pt x="284" y="123"/>
                </a:cubicBezTo>
                <a:cubicBezTo>
                  <a:pt x="286" y="120"/>
                  <a:pt x="286" y="120"/>
                  <a:pt x="286" y="120"/>
                </a:cubicBezTo>
                <a:cubicBezTo>
                  <a:pt x="287" y="119"/>
                  <a:pt x="287" y="119"/>
                  <a:pt x="287" y="119"/>
                </a:cubicBezTo>
                <a:cubicBezTo>
                  <a:pt x="286" y="118"/>
                  <a:pt x="286" y="118"/>
                  <a:pt x="286" y="118"/>
                </a:cubicBezTo>
                <a:cubicBezTo>
                  <a:pt x="285" y="117"/>
                  <a:pt x="285" y="117"/>
                  <a:pt x="285" y="117"/>
                </a:cubicBezTo>
                <a:cubicBezTo>
                  <a:pt x="284" y="116"/>
                  <a:pt x="284" y="116"/>
                  <a:pt x="284" y="116"/>
                </a:cubicBezTo>
                <a:cubicBezTo>
                  <a:pt x="286" y="114"/>
                  <a:pt x="286" y="114"/>
                  <a:pt x="286" y="114"/>
                </a:cubicBezTo>
                <a:cubicBezTo>
                  <a:pt x="287" y="114"/>
                  <a:pt x="287" y="114"/>
                  <a:pt x="287" y="114"/>
                </a:cubicBezTo>
                <a:cubicBezTo>
                  <a:pt x="289" y="116"/>
                  <a:pt x="289" y="116"/>
                  <a:pt x="289" y="116"/>
                </a:cubicBezTo>
                <a:moveTo>
                  <a:pt x="74" y="164"/>
                </a:moveTo>
                <a:cubicBezTo>
                  <a:pt x="73" y="164"/>
                  <a:pt x="73" y="164"/>
                  <a:pt x="73" y="164"/>
                </a:cubicBezTo>
                <a:cubicBezTo>
                  <a:pt x="73" y="163"/>
                  <a:pt x="74" y="162"/>
                  <a:pt x="74" y="160"/>
                </a:cubicBezTo>
                <a:cubicBezTo>
                  <a:pt x="75" y="159"/>
                  <a:pt x="75" y="158"/>
                  <a:pt x="75" y="157"/>
                </a:cubicBezTo>
                <a:cubicBezTo>
                  <a:pt x="77" y="152"/>
                  <a:pt x="79" y="148"/>
                  <a:pt x="81" y="143"/>
                </a:cubicBezTo>
                <a:cubicBezTo>
                  <a:pt x="82" y="141"/>
                  <a:pt x="83" y="139"/>
                  <a:pt x="84" y="137"/>
                </a:cubicBezTo>
                <a:cubicBezTo>
                  <a:pt x="92" y="122"/>
                  <a:pt x="103" y="109"/>
                  <a:pt x="116" y="98"/>
                </a:cubicBezTo>
                <a:cubicBezTo>
                  <a:pt x="121" y="94"/>
                  <a:pt x="127" y="90"/>
                  <a:pt x="132" y="87"/>
                </a:cubicBezTo>
                <a:cubicBezTo>
                  <a:pt x="134" y="86"/>
                  <a:pt x="136" y="85"/>
                  <a:pt x="137" y="84"/>
                </a:cubicBezTo>
                <a:cubicBezTo>
                  <a:pt x="138" y="83"/>
                  <a:pt x="140" y="83"/>
                  <a:pt x="141" y="82"/>
                </a:cubicBezTo>
                <a:cubicBezTo>
                  <a:pt x="142" y="82"/>
                  <a:pt x="143" y="81"/>
                  <a:pt x="144" y="81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46" y="91"/>
                  <a:pt x="146" y="91"/>
                  <a:pt x="146" y="91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9" y="96"/>
                  <a:pt x="149" y="96"/>
                  <a:pt x="149" y="96"/>
                </a:cubicBezTo>
                <a:cubicBezTo>
                  <a:pt x="150" y="99"/>
                  <a:pt x="150" y="99"/>
                  <a:pt x="15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6" y="104"/>
                  <a:pt x="146" y="104"/>
                  <a:pt x="146" y="104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9" y="105"/>
                  <a:pt x="149" y="105"/>
                  <a:pt x="149" y="105"/>
                </a:cubicBezTo>
                <a:cubicBezTo>
                  <a:pt x="150" y="105"/>
                  <a:pt x="150" y="105"/>
                  <a:pt x="150" y="105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52" y="108"/>
                  <a:pt x="152" y="108"/>
                  <a:pt x="152" y="108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150" y="114"/>
                  <a:pt x="150" y="114"/>
                  <a:pt x="150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4" y="113"/>
                  <a:pt x="154" y="113"/>
                  <a:pt x="154" y="113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55" y="116"/>
                  <a:pt x="155" y="116"/>
                  <a:pt x="155" y="116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55" y="122"/>
                  <a:pt x="155" y="122"/>
                  <a:pt x="155" y="122"/>
                </a:cubicBezTo>
                <a:cubicBezTo>
                  <a:pt x="154" y="122"/>
                  <a:pt x="153" y="123"/>
                  <a:pt x="153" y="123"/>
                </a:cubicBezTo>
                <a:cubicBezTo>
                  <a:pt x="143" y="129"/>
                  <a:pt x="135" y="137"/>
                  <a:pt x="128" y="146"/>
                </a:cubicBezTo>
                <a:cubicBezTo>
                  <a:pt x="127" y="147"/>
                  <a:pt x="126" y="149"/>
                  <a:pt x="124" y="151"/>
                </a:cubicBezTo>
                <a:cubicBezTo>
                  <a:pt x="122" y="155"/>
                  <a:pt x="119" y="159"/>
                  <a:pt x="118" y="163"/>
                </a:cubicBezTo>
                <a:cubicBezTo>
                  <a:pt x="117" y="166"/>
                  <a:pt x="116" y="168"/>
                  <a:pt x="115" y="170"/>
                </a:cubicBezTo>
                <a:cubicBezTo>
                  <a:pt x="115" y="168"/>
                  <a:pt x="115" y="168"/>
                  <a:pt x="115" y="168"/>
                </a:cubicBezTo>
                <a:cubicBezTo>
                  <a:pt x="110" y="167"/>
                  <a:pt x="110" y="167"/>
                  <a:pt x="110" y="167"/>
                </a:cubicBezTo>
                <a:cubicBezTo>
                  <a:pt x="109" y="171"/>
                  <a:pt x="109" y="171"/>
                  <a:pt x="109" y="171"/>
                </a:cubicBezTo>
                <a:cubicBezTo>
                  <a:pt x="106" y="171"/>
                  <a:pt x="106" y="171"/>
                  <a:pt x="106" y="17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0" y="170"/>
                  <a:pt x="100" y="170"/>
                  <a:pt x="100" y="170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8" y="165"/>
                  <a:pt x="98" y="165"/>
                  <a:pt x="98" y="165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9" y="164"/>
                  <a:pt x="89" y="164"/>
                  <a:pt x="89" y="164"/>
                </a:cubicBezTo>
                <a:cubicBezTo>
                  <a:pt x="84" y="163"/>
                  <a:pt x="84" y="163"/>
                  <a:pt x="84" y="163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4" y="164"/>
                  <a:pt x="74" y="164"/>
                  <a:pt x="74" y="164"/>
                </a:cubicBezTo>
                <a:moveTo>
                  <a:pt x="166" y="75"/>
                </a:moveTo>
                <a:cubicBezTo>
                  <a:pt x="166" y="73"/>
                  <a:pt x="166" y="73"/>
                  <a:pt x="166" y="73"/>
                </a:cubicBezTo>
                <a:cubicBezTo>
                  <a:pt x="167" y="72"/>
                  <a:pt x="169" y="72"/>
                  <a:pt x="171" y="72"/>
                </a:cubicBezTo>
                <a:cubicBezTo>
                  <a:pt x="174" y="71"/>
                  <a:pt x="177" y="70"/>
                  <a:pt x="181" y="70"/>
                </a:cubicBezTo>
                <a:cubicBezTo>
                  <a:pt x="182" y="70"/>
                  <a:pt x="184" y="69"/>
                  <a:pt x="185" y="69"/>
                </a:cubicBezTo>
                <a:cubicBezTo>
                  <a:pt x="188" y="69"/>
                  <a:pt x="192" y="69"/>
                  <a:pt x="195" y="69"/>
                </a:cubicBezTo>
                <a:cubicBezTo>
                  <a:pt x="196" y="69"/>
                  <a:pt x="197" y="69"/>
                  <a:pt x="199" y="69"/>
                </a:cubicBezTo>
                <a:cubicBezTo>
                  <a:pt x="208" y="69"/>
                  <a:pt x="217" y="70"/>
                  <a:pt x="225" y="71"/>
                </a:cubicBezTo>
                <a:cubicBezTo>
                  <a:pt x="227" y="72"/>
                  <a:pt x="228" y="72"/>
                  <a:pt x="230" y="72"/>
                </a:cubicBezTo>
                <a:cubicBezTo>
                  <a:pt x="237" y="74"/>
                  <a:pt x="244" y="77"/>
                  <a:pt x="251" y="80"/>
                </a:cubicBezTo>
                <a:cubicBezTo>
                  <a:pt x="257" y="82"/>
                  <a:pt x="262" y="85"/>
                  <a:pt x="267" y="88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9"/>
                  <a:pt x="270" y="90"/>
                  <a:pt x="271" y="90"/>
                </a:cubicBezTo>
                <a:cubicBezTo>
                  <a:pt x="272" y="91"/>
                  <a:pt x="273" y="92"/>
                  <a:pt x="274" y="92"/>
                </a:cubicBezTo>
                <a:cubicBezTo>
                  <a:pt x="272" y="94"/>
                  <a:pt x="272" y="94"/>
                  <a:pt x="272" y="94"/>
                </a:cubicBezTo>
                <a:cubicBezTo>
                  <a:pt x="271" y="93"/>
                  <a:pt x="271" y="93"/>
                  <a:pt x="271" y="93"/>
                </a:cubicBezTo>
                <a:cubicBezTo>
                  <a:pt x="269" y="91"/>
                  <a:pt x="269" y="91"/>
                  <a:pt x="269" y="91"/>
                </a:cubicBezTo>
                <a:cubicBezTo>
                  <a:pt x="268" y="92"/>
                  <a:pt x="268" y="92"/>
                  <a:pt x="268" y="92"/>
                </a:cubicBezTo>
                <a:cubicBezTo>
                  <a:pt x="267" y="93"/>
                  <a:pt x="267" y="93"/>
                  <a:pt x="267" y="93"/>
                </a:cubicBezTo>
                <a:cubicBezTo>
                  <a:pt x="266" y="94"/>
                  <a:pt x="266" y="94"/>
                  <a:pt x="266" y="94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9" y="98"/>
                  <a:pt x="269" y="98"/>
                  <a:pt x="269" y="98"/>
                </a:cubicBezTo>
                <a:cubicBezTo>
                  <a:pt x="267" y="100"/>
                  <a:pt x="267" y="100"/>
                  <a:pt x="267" y="100"/>
                </a:cubicBezTo>
                <a:cubicBezTo>
                  <a:pt x="267" y="101"/>
                  <a:pt x="267" y="101"/>
                  <a:pt x="267" y="101"/>
                </a:cubicBezTo>
                <a:cubicBezTo>
                  <a:pt x="265" y="99"/>
                  <a:pt x="265" y="99"/>
                  <a:pt x="265" y="99"/>
                </a:cubicBezTo>
                <a:cubicBezTo>
                  <a:pt x="263" y="98"/>
                  <a:pt x="263" y="98"/>
                  <a:pt x="263" y="98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59" y="102"/>
                  <a:pt x="259" y="102"/>
                  <a:pt x="259" y="102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3" y="105"/>
                  <a:pt x="263" y="105"/>
                  <a:pt x="263" y="105"/>
                </a:cubicBezTo>
                <a:cubicBezTo>
                  <a:pt x="262" y="106"/>
                  <a:pt x="262" y="106"/>
                  <a:pt x="262" y="106"/>
                </a:cubicBezTo>
                <a:cubicBezTo>
                  <a:pt x="261" y="108"/>
                  <a:pt x="261" y="108"/>
                  <a:pt x="261" y="108"/>
                </a:cubicBezTo>
                <a:cubicBezTo>
                  <a:pt x="257" y="104"/>
                  <a:pt x="257" y="104"/>
                  <a:pt x="257" y="104"/>
                </a:cubicBezTo>
                <a:cubicBezTo>
                  <a:pt x="256" y="106"/>
                  <a:pt x="256" y="106"/>
                  <a:pt x="256" y="106"/>
                </a:cubicBezTo>
                <a:cubicBezTo>
                  <a:pt x="254" y="109"/>
                  <a:pt x="254" y="109"/>
                  <a:pt x="254" y="109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7" y="112"/>
                  <a:pt x="257" y="112"/>
                  <a:pt x="257" y="112"/>
                </a:cubicBezTo>
                <a:cubicBezTo>
                  <a:pt x="256" y="113"/>
                  <a:pt x="256" y="113"/>
                  <a:pt x="256" y="113"/>
                </a:cubicBezTo>
                <a:cubicBezTo>
                  <a:pt x="255" y="114"/>
                  <a:pt x="255" y="114"/>
                  <a:pt x="255" y="114"/>
                </a:cubicBezTo>
                <a:cubicBezTo>
                  <a:pt x="251" y="111"/>
                  <a:pt x="251" y="111"/>
                  <a:pt x="251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1" y="118"/>
                  <a:pt x="251" y="118"/>
                  <a:pt x="251" y="118"/>
                </a:cubicBezTo>
                <a:cubicBezTo>
                  <a:pt x="250" y="120"/>
                  <a:pt x="250" y="120"/>
                  <a:pt x="250" y="120"/>
                </a:cubicBezTo>
                <a:cubicBezTo>
                  <a:pt x="249" y="121"/>
                  <a:pt x="249" y="121"/>
                  <a:pt x="249" y="121"/>
                </a:cubicBezTo>
                <a:cubicBezTo>
                  <a:pt x="246" y="118"/>
                  <a:pt x="246" y="118"/>
                  <a:pt x="246" y="118"/>
                </a:cubicBezTo>
                <a:cubicBezTo>
                  <a:pt x="242" y="122"/>
                  <a:pt x="242" y="122"/>
                  <a:pt x="242" y="122"/>
                </a:cubicBezTo>
                <a:cubicBezTo>
                  <a:pt x="236" y="118"/>
                  <a:pt x="229" y="115"/>
                  <a:pt x="222" y="113"/>
                </a:cubicBezTo>
                <a:cubicBezTo>
                  <a:pt x="220" y="113"/>
                  <a:pt x="219" y="113"/>
                  <a:pt x="217" y="112"/>
                </a:cubicBezTo>
                <a:cubicBezTo>
                  <a:pt x="211" y="111"/>
                  <a:pt x="205" y="110"/>
                  <a:pt x="199" y="110"/>
                </a:cubicBezTo>
                <a:cubicBezTo>
                  <a:pt x="194" y="110"/>
                  <a:pt x="189" y="111"/>
                  <a:pt x="184" y="112"/>
                </a:cubicBezTo>
                <a:cubicBezTo>
                  <a:pt x="183" y="112"/>
                  <a:pt x="183" y="112"/>
                  <a:pt x="183" y="112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7" y="105"/>
                  <a:pt x="177" y="105"/>
                  <a:pt x="177" y="105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9" y="104"/>
                  <a:pt x="179" y="104"/>
                  <a:pt x="179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99"/>
                  <a:pt x="175" y="99"/>
                  <a:pt x="175" y="99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6" y="96"/>
                  <a:pt x="176" y="96"/>
                  <a:pt x="176" y="96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2" y="92"/>
                  <a:pt x="172" y="92"/>
                  <a:pt x="172" y="92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71" y="88"/>
                  <a:pt x="171" y="88"/>
                  <a:pt x="171" y="88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3" y="84"/>
                  <a:pt x="173" y="84"/>
                  <a:pt x="173" y="84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2" y="79"/>
                  <a:pt x="172" y="79"/>
                  <a:pt x="172" y="79"/>
                </a:cubicBezTo>
                <a:cubicBezTo>
                  <a:pt x="171" y="78"/>
                  <a:pt x="171" y="78"/>
                  <a:pt x="171" y="78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4"/>
                  <a:pt x="170" y="74"/>
                  <a:pt x="170" y="74"/>
                </a:cubicBezTo>
                <a:cubicBezTo>
                  <a:pt x="166" y="75"/>
                  <a:pt x="166" y="75"/>
                  <a:pt x="166" y="75"/>
                </a:cubicBezTo>
                <a:moveTo>
                  <a:pt x="177" y="0"/>
                </a:moveTo>
                <a:cubicBezTo>
                  <a:pt x="170" y="2"/>
                  <a:pt x="163" y="3"/>
                  <a:pt x="155" y="3"/>
                </a:cubicBezTo>
                <a:cubicBezTo>
                  <a:pt x="155" y="3"/>
                  <a:pt x="155" y="3"/>
                  <a:pt x="155" y="3"/>
                </a:cubicBezTo>
                <a:cubicBezTo>
                  <a:pt x="155" y="8"/>
                  <a:pt x="155" y="12"/>
                  <a:pt x="155" y="16"/>
                </a:cubicBezTo>
                <a:cubicBezTo>
                  <a:pt x="156" y="23"/>
                  <a:pt x="156" y="30"/>
                  <a:pt x="156" y="37"/>
                </a:cubicBezTo>
                <a:cubicBezTo>
                  <a:pt x="156" y="39"/>
                  <a:pt x="156" y="40"/>
                  <a:pt x="156" y="41"/>
                </a:cubicBezTo>
                <a:cubicBezTo>
                  <a:pt x="153" y="42"/>
                  <a:pt x="149" y="43"/>
                  <a:pt x="146" y="45"/>
                </a:cubicBezTo>
                <a:cubicBezTo>
                  <a:pt x="145" y="45"/>
                  <a:pt x="145" y="45"/>
                  <a:pt x="145" y="45"/>
                </a:cubicBezTo>
                <a:cubicBezTo>
                  <a:pt x="143" y="45"/>
                  <a:pt x="142" y="46"/>
                  <a:pt x="140" y="47"/>
                </a:cubicBezTo>
                <a:cubicBezTo>
                  <a:pt x="138" y="48"/>
                  <a:pt x="135" y="49"/>
                  <a:pt x="132" y="50"/>
                </a:cubicBezTo>
                <a:cubicBezTo>
                  <a:pt x="125" y="40"/>
                  <a:pt x="118" y="30"/>
                  <a:pt x="111" y="19"/>
                </a:cubicBezTo>
                <a:cubicBezTo>
                  <a:pt x="109" y="21"/>
                  <a:pt x="106" y="22"/>
                  <a:pt x="104" y="23"/>
                </a:cubicBezTo>
                <a:cubicBezTo>
                  <a:pt x="103" y="24"/>
                  <a:pt x="101" y="25"/>
                  <a:pt x="99" y="26"/>
                </a:cubicBezTo>
                <a:cubicBezTo>
                  <a:pt x="97" y="27"/>
                  <a:pt x="95" y="29"/>
                  <a:pt x="92" y="29"/>
                </a:cubicBezTo>
                <a:cubicBezTo>
                  <a:pt x="92" y="30"/>
                  <a:pt x="91" y="30"/>
                  <a:pt x="91" y="30"/>
                </a:cubicBezTo>
                <a:cubicBezTo>
                  <a:pt x="91" y="31"/>
                  <a:pt x="92" y="32"/>
                  <a:pt x="92" y="33"/>
                </a:cubicBezTo>
                <a:cubicBezTo>
                  <a:pt x="93" y="36"/>
                  <a:pt x="95" y="39"/>
                  <a:pt x="96" y="43"/>
                </a:cubicBezTo>
                <a:cubicBezTo>
                  <a:pt x="97" y="45"/>
                  <a:pt x="98" y="47"/>
                  <a:pt x="99" y="50"/>
                </a:cubicBezTo>
                <a:cubicBezTo>
                  <a:pt x="99" y="50"/>
                  <a:pt x="99" y="50"/>
                  <a:pt x="99" y="50"/>
                </a:cubicBezTo>
                <a:cubicBezTo>
                  <a:pt x="101" y="54"/>
                  <a:pt x="102" y="58"/>
                  <a:pt x="104" y="62"/>
                </a:cubicBezTo>
                <a:cubicBezTo>
                  <a:pt x="105" y="63"/>
                  <a:pt x="105" y="64"/>
                  <a:pt x="105" y="65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1" y="68"/>
                  <a:pt x="98" y="71"/>
                  <a:pt x="95" y="73"/>
                </a:cubicBezTo>
                <a:cubicBezTo>
                  <a:pt x="93" y="75"/>
                  <a:pt x="91" y="76"/>
                  <a:pt x="89" y="78"/>
                </a:cubicBezTo>
                <a:cubicBezTo>
                  <a:pt x="88" y="79"/>
                  <a:pt x="87" y="80"/>
                  <a:pt x="86" y="81"/>
                </a:cubicBezTo>
                <a:cubicBezTo>
                  <a:pt x="76" y="74"/>
                  <a:pt x="66" y="68"/>
                  <a:pt x="55" y="60"/>
                </a:cubicBezTo>
                <a:cubicBezTo>
                  <a:pt x="54" y="62"/>
                  <a:pt x="52" y="64"/>
                  <a:pt x="51" y="65"/>
                </a:cubicBezTo>
                <a:cubicBezTo>
                  <a:pt x="49" y="68"/>
                  <a:pt x="47" y="70"/>
                  <a:pt x="45" y="72"/>
                </a:cubicBezTo>
                <a:cubicBezTo>
                  <a:pt x="44" y="73"/>
                  <a:pt x="43" y="74"/>
                  <a:pt x="42" y="75"/>
                </a:cubicBezTo>
                <a:cubicBezTo>
                  <a:pt x="41" y="76"/>
                  <a:pt x="41" y="77"/>
                  <a:pt x="40" y="77"/>
                </a:cubicBezTo>
                <a:cubicBezTo>
                  <a:pt x="41" y="78"/>
                  <a:pt x="41" y="79"/>
                  <a:pt x="42" y="79"/>
                </a:cubicBezTo>
                <a:cubicBezTo>
                  <a:pt x="42" y="80"/>
                  <a:pt x="43" y="80"/>
                  <a:pt x="44" y="81"/>
                </a:cubicBezTo>
                <a:cubicBezTo>
                  <a:pt x="45" y="82"/>
                  <a:pt x="46" y="84"/>
                  <a:pt x="47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53" y="91"/>
                  <a:pt x="58" y="97"/>
                  <a:pt x="64" y="103"/>
                </a:cubicBezTo>
                <a:cubicBezTo>
                  <a:pt x="64" y="104"/>
                  <a:pt x="65" y="104"/>
                  <a:pt x="65" y="105"/>
                </a:cubicBezTo>
                <a:cubicBezTo>
                  <a:pt x="65" y="105"/>
                  <a:pt x="65" y="106"/>
                  <a:pt x="64" y="106"/>
                </a:cubicBezTo>
                <a:cubicBezTo>
                  <a:pt x="60" y="113"/>
                  <a:pt x="56" y="120"/>
                  <a:pt x="52" y="127"/>
                </a:cubicBezTo>
                <a:cubicBezTo>
                  <a:pt x="48" y="126"/>
                  <a:pt x="44" y="125"/>
                  <a:pt x="40" y="124"/>
                </a:cubicBezTo>
                <a:cubicBezTo>
                  <a:pt x="38" y="123"/>
                  <a:pt x="37" y="123"/>
                  <a:pt x="36" y="123"/>
                </a:cubicBezTo>
                <a:cubicBezTo>
                  <a:pt x="29" y="121"/>
                  <a:pt x="23" y="119"/>
                  <a:pt x="17" y="118"/>
                </a:cubicBezTo>
                <a:cubicBezTo>
                  <a:pt x="16" y="120"/>
                  <a:pt x="16" y="122"/>
                  <a:pt x="15" y="124"/>
                </a:cubicBezTo>
                <a:cubicBezTo>
                  <a:pt x="14" y="128"/>
                  <a:pt x="12" y="132"/>
                  <a:pt x="10" y="136"/>
                </a:cubicBezTo>
                <a:cubicBezTo>
                  <a:pt x="10" y="137"/>
                  <a:pt x="9" y="138"/>
                  <a:pt x="9" y="139"/>
                </a:cubicBezTo>
                <a:cubicBezTo>
                  <a:pt x="9" y="139"/>
                  <a:pt x="10" y="140"/>
                  <a:pt x="10" y="140"/>
                </a:cubicBezTo>
                <a:cubicBezTo>
                  <a:pt x="17" y="143"/>
                  <a:pt x="23" y="147"/>
                  <a:pt x="30" y="150"/>
                </a:cubicBezTo>
                <a:cubicBezTo>
                  <a:pt x="32" y="151"/>
                  <a:pt x="33" y="152"/>
                  <a:pt x="34" y="152"/>
                </a:cubicBezTo>
                <a:cubicBezTo>
                  <a:pt x="36" y="153"/>
                  <a:pt x="38" y="154"/>
                  <a:pt x="41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41" y="157"/>
                  <a:pt x="41" y="158"/>
                  <a:pt x="41" y="158"/>
                </a:cubicBezTo>
                <a:cubicBezTo>
                  <a:pt x="39" y="163"/>
                  <a:pt x="38" y="168"/>
                  <a:pt x="37" y="173"/>
                </a:cubicBezTo>
                <a:cubicBezTo>
                  <a:pt x="37" y="176"/>
                  <a:pt x="37" y="179"/>
                  <a:pt x="36" y="182"/>
                </a:cubicBezTo>
                <a:cubicBezTo>
                  <a:pt x="34" y="182"/>
                  <a:pt x="31" y="182"/>
                  <a:pt x="28" y="182"/>
                </a:cubicBezTo>
                <a:cubicBezTo>
                  <a:pt x="27" y="182"/>
                  <a:pt x="25" y="183"/>
                  <a:pt x="24" y="183"/>
                </a:cubicBezTo>
                <a:cubicBezTo>
                  <a:pt x="16" y="183"/>
                  <a:pt x="9" y="184"/>
                  <a:pt x="1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190"/>
                  <a:pt x="1" y="195"/>
                  <a:pt x="1" y="200"/>
                </a:cubicBezTo>
                <a:cubicBezTo>
                  <a:pt x="1" y="201"/>
                  <a:pt x="1" y="202"/>
                  <a:pt x="0" y="204"/>
                </a:cubicBezTo>
                <a:cubicBezTo>
                  <a:pt x="0" y="205"/>
                  <a:pt x="0" y="206"/>
                  <a:pt x="0" y="208"/>
                </a:cubicBezTo>
                <a:cubicBezTo>
                  <a:pt x="1" y="208"/>
                  <a:pt x="1" y="208"/>
                  <a:pt x="1" y="208"/>
                </a:cubicBezTo>
                <a:cubicBezTo>
                  <a:pt x="7" y="209"/>
                  <a:pt x="13" y="209"/>
                  <a:pt x="19" y="210"/>
                </a:cubicBezTo>
                <a:cubicBezTo>
                  <a:pt x="20" y="210"/>
                  <a:pt x="21" y="210"/>
                  <a:pt x="23" y="211"/>
                </a:cubicBezTo>
                <a:cubicBezTo>
                  <a:pt x="27" y="211"/>
                  <a:pt x="32" y="212"/>
                  <a:pt x="36" y="212"/>
                </a:cubicBezTo>
                <a:cubicBezTo>
                  <a:pt x="36" y="213"/>
                  <a:pt x="36" y="214"/>
                  <a:pt x="36" y="215"/>
                </a:cubicBezTo>
                <a:cubicBezTo>
                  <a:pt x="36" y="216"/>
                  <a:pt x="36" y="217"/>
                  <a:pt x="36" y="218"/>
                </a:cubicBezTo>
                <a:cubicBezTo>
                  <a:pt x="37" y="219"/>
                  <a:pt x="37" y="220"/>
                  <a:pt x="37" y="221"/>
                </a:cubicBezTo>
                <a:cubicBezTo>
                  <a:pt x="37" y="221"/>
                  <a:pt x="37" y="222"/>
                  <a:pt x="37" y="222"/>
                </a:cubicBezTo>
                <a:cubicBezTo>
                  <a:pt x="38" y="226"/>
                  <a:pt x="38" y="231"/>
                  <a:pt x="39" y="235"/>
                </a:cubicBezTo>
                <a:cubicBezTo>
                  <a:pt x="40" y="236"/>
                  <a:pt x="40" y="237"/>
                  <a:pt x="40" y="238"/>
                </a:cubicBezTo>
                <a:cubicBezTo>
                  <a:pt x="40" y="239"/>
                  <a:pt x="40" y="239"/>
                  <a:pt x="40" y="239"/>
                </a:cubicBezTo>
                <a:cubicBezTo>
                  <a:pt x="32" y="242"/>
                  <a:pt x="24" y="246"/>
                  <a:pt x="15" y="250"/>
                </a:cubicBezTo>
                <a:cubicBezTo>
                  <a:pt x="14" y="251"/>
                  <a:pt x="12" y="252"/>
                  <a:pt x="10" y="253"/>
                </a:cubicBezTo>
                <a:cubicBezTo>
                  <a:pt x="10" y="253"/>
                  <a:pt x="10" y="253"/>
                  <a:pt x="10" y="253"/>
                </a:cubicBezTo>
                <a:cubicBezTo>
                  <a:pt x="9" y="253"/>
                  <a:pt x="9" y="253"/>
                  <a:pt x="8" y="254"/>
                </a:cubicBezTo>
                <a:cubicBezTo>
                  <a:pt x="8" y="255"/>
                  <a:pt x="9" y="255"/>
                  <a:pt x="9" y="256"/>
                </a:cubicBezTo>
                <a:cubicBezTo>
                  <a:pt x="9" y="257"/>
                  <a:pt x="9" y="257"/>
                  <a:pt x="9" y="257"/>
                </a:cubicBezTo>
                <a:cubicBezTo>
                  <a:pt x="10" y="257"/>
                  <a:pt x="10" y="257"/>
                  <a:pt x="10" y="257"/>
                </a:cubicBezTo>
                <a:cubicBezTo>
                  <a:pt x="11" y="260"/>
                  <a:pt x="12" y="262"/>
                  <a:pt x="12" y="265"/>
                </a:cubicBezTo>
                <a:cubicBezTo>
                  <a:pt x="14" y="268"/>
                  <a:pt x="15" y="272"/>
                  <a:pt x="15" y="275"/>
                </a:cubicBezTo>
                <a:cubicBezTo>
                  <a:pt x="27" y="273"/>
                  <a:pt x="39" y="270"/>
                  <a:pt x="50" y="267"/>
                </a:cubicBezTo>
                <a:cubicBezTo>
                  <a:pt x="51" y="268"/>
                  <a:pt x="51" y="269"/>
                  <a:pt x="52" y="270"/>
                </a:cubicBezTo>
                <a:cubicBezTo>
                  <a:pt x="53" y="273"/>
                  <a:pt x="54" y="275"/>
                  <a:pt x="55" y="277"/>
                </a:cubicBezTo>
                <a:cubicBezTo>
                  <a:pt x="57" y="281"/>
                  <a:pt x="59" y="285"/>
                  <a:pt x="62" y="288"/>
                </a:cubicBezTo>
                <a:cubicBezTo>
                  <a:pt x="62" y="289"/>
                  <a:pt x="63" y="290"/>
                  <a:pt x="63" y="291"/>
                </a:cubicBezTo>
                <a:cubicBezTo>
                  <a:pt x="62" y="292"/>
                  <a:pt x="62" y="292"/>
                  <a:pt x="62" y="292"/>
                </a:cubicBezTo>
                <a:cubicBezTo>
                  <a:pt x="58" y="296"/>
                  <a:pt x="54" y="300"/>
                  <a:pt x="50" y="305"/>
                </a:cubicBezTo>
                <a:cubicBezTo>
                  <a:pt x="48" y="306"/>
                  <a:pt x="47" y="308"/>
                  <a:pt x="45" y="309"/>
                </a:cubicBezTo>
                <a:cubicBezTo>
                  <a:pt x="44" y="310"/>
                  <a:pt x="44" y="310"/>
                  <a:pt x="44" y="310"/>
                </a:cubicBezTo>
                <a:cubicBezTo>
                  <a:pt x="43" y="311"/>
                  <a:pt x="42" y="312"/>
                  <a:pt x="41" y="314"/>
                </a:cubicBezTo>
                <a:cubicBezTo>
                  <a:pt x="40" y="314"/>
                  <a:pt x="39" y="315"/>
                  <a:pt x="39" y="316"/>
                </a:cubicBezTo>
                <a:cubicBezTo>
                  <a:pt x="39" y="316"/>
                  <a:pt x="40" y="317"/>
                  <a:pt x="40" y="317"/>
                </a:cubicBezTo>
                <a:cubicBezTo>
                  <a:pt x="41" y="318"/>
                  <a:pt x="42" y="319"/>
                  <a:pt x="42" y="319"/>
                </a:cubicBezTo>
                <a:cubicBezTo>
                  <a:pt x="44" y="321"/>
                  <a:pt x="45" y="322"/>
                  <a:pt x="46" y="324"/>
                </a:cubicBezTo>
                <a:cubicBezTo>
                  <a:pt x="48" y="327"/>
                  <a:pt x="51" y="330"/>
                  <a:pt x="53" y="333"/>
                </a:cubicBezTo>
                <a:cubicBezTo>
                  <a:pt x="62" y="328"/>
                  <a:pt x="71" y="322"/>
                  <a:pt x="80" y="316"/>
                </a:cubicBezTo>
                <a:cubicBezTo>
                  <a:pt x="81" y="315"/>
                  <a:pt x="82" y="315"/>
                  <a:pt x="83" y="314"/>
                </a:cubicBezTo>
                <a:cubicBezTo>
                  <a:pt x="84" y="315"/>
                  <a:pt x="85" y="316"/>
                  <a:pt x="86" y="317"/>
                </a:cubicBezTo>
                <a:cubicBezTo>
                  <a:pt x="86" y="318"/>
                  <a:pt x="87" y="318"/>
                  <a:pt x="87" y="319"/>
                </a:cubicBezTo>
                <a:cubicBezTo>
                  <a:pt x="89" y="320"/>
                  <a:pt x="90" y="321"/>
                  <a:pt x="91" y="322"/>
                </a:cubicBezTo>
                <a:cubicBezTo>
                  <a:pt x="95" y="325"/>
                  <a:pt x="98" y="328"/>
                  <a:pt x="102" y="331"/>
                </a:cubicBezTo>
                <a:cubicBezTo>
                  <a:pt x="102" y="331"/>
                  <a:pt x="103" y="331"/>
                  <a:pt x="103" y="332"/>
                </a:cubicBezTo>
                <a:cubicBezTo>
                  <a:pt x="103" y="332"/>
                  <a:pt x="103" y="333"/>
                  <a:pt x="102" y="334"/>
                </a:cubicBezTo>
                <a:cubicBezTo>
                  <a:pt x="98" y="342"/>
                  <a:pt x="94" y="351"/>
                  <a:pt x="90" y="360"/>
                </a:cubicBezTo>
                <a:cubicBezTo>
                  <a:pt x="90" y="361"/>
                  <a:pt x="89" y="362"/>
                  <a:pt x="89" y="363"/>
                </a:cubicBezTo>
                <a:cubicBezTo>
                  <a:pt x="89" y="363"/>
                  <a:pt x="89" y="363"/>
                  <a:pt x="89" y="363"/>
                </a:cubicBezTo>
                <a:cubicBezTo>
                  <a:pt x="89" y="364"/>
                  <a:pt x="90" y="364"/>
                  <a:pt x="90" y="364"/>
                </a:cubicBezTo>
                <a:cubicBezTo>
                  <a:pt x="97" y="367"/>
                  <a:pt x="103" y="371"/>
                  <a:pt x="108" y="375"/>
                </a:cubicBezTo>
                <a:cubicBezTo>
                  <a:pt x="110" y="373"/>
                  <a:pt x="112" y="370"/>
                  <a:pt x="114" y="368"/>
                </a:cubicBezTo>
                <a:cubicBezTo>
                  <a:pt x="118" y="362"/>
                  <a:pt x="122" y="357"/>
                  <a:pt x="126" y="352"/>
                </a:cubicBezTo>
                <a:cubicBezTo>
                  <a:pt x="127" y="350"/>
                  <a:pt x="128" y="349"/>
                  <a:pt x="130" y="347"/>
                </a:cubicBezTo>
                <a:cubicBezTo>
                  <a:pt x="130" y="347"/>
                  <a:pt x="131" y="348"/>
                  <a:pt x="131" y="348"/>
                </a:cubicBezTo>
                <a:cubicBezTo>
                  <a:pt x="139" y="351"/>
                  <a:pt x="147" y="354"/>
                  <a:pt x="155" y="356"/>
                </a:cubicBezTo>
                <a:cubicBezTo>
                  <a:pt x="155" y="356"/>
                  <a:pt x="155" y="356"/>
                  <a:pt x="155" y="356"/>
                </a:cubicBezTo>
                <a:cubicBezTo>
                  <a:pt x="155" y="357"/>
                  <a:pt x="155" y="358"/>
                  <a:pt x="155" y="359"/>
                </a:cubicBezTo>
                <a:cubicBezTo>
                  <a:pt x="154" y="365"/>
                  <a:pt x="154" y="370"/>
                  <a:pt x="153" y="375"/>
                </a:cubicBezTo>
                <a:cubicBezTo>
                  <a:pt x="153" y="379"/>
                  <a:pt x="153" y="383"/>
                  <a:pt x="152" y="387"/>
                </a:cubicBezTo>
                <a:cubicBezTo>
                  <a:pt x="152" y="388"/>
                  <a:pt x="152" y="390"/>
                  <a:pt x="152" y="391"/>
                </a:cubicBezTo>
                <a:cubicBezTo>
                  <a:pt x="153" y="391"/>
                  <a:pt x="153" y="391"/>
                  <a:pt x="153" y="391"/>
                </a:cubicBezTo>
                <a:cubicBezTo>
                  <a:pt x="156" y="392"/>
                  <a:pt x="160" y="392"/>
                  <a:pt x="163" y="393"/>
                </a:cubicBezTo>
                <a:cubicBezTo>
                  <a:pt x="164" y="393"/>
                  <a:pt x="166" y="393"/>
                  <a:pt x="167" y="394"/>
                </a:cubicBezTo>
                <a:cubicBezTo>
                  <a:pt x="170" y="394"/>
                  <a:pt x="172" y="395"/>
                  <a:pt x="174" y="396"/>
                </a:cubicBezTo>
                <a:cubicBezTo>
                  <a:pt x="176" y="390"/>
                  <a:pt x="178" y="385"/>
                  <a:pt x="179" y="380"/>
                </a:cubicBezTo>
                <a:cubicBezTo>
                  <a:pt x="181" y="374"/>
                  <a:pt x="183" y="368"/>
                  <a:pt x="185" y="362"/>
                </a:cubicBezTo>
                <a:cubicBezTo>
                  <a:pt x="190" y="362"/>
                  <a:pt x="194" y="363"/>
                  <a:pt x="199" y="363"/>
                </a:cubicBezTo>
                <a:cubicBezTo>
                  <a:pt x="203" y="363"/>
                  <a:pt x="208" y="362"/>
                  <a:pt x="212" y="362"/>
                </a:cubicBezTo>
                <a:cubicBezTo>
                  <a:pt x="212" y="363"/>
                  <a:pt x="213" y="365"/>
                  <a:pt x="213" y="366"/>
                </a:cubicBezTo>
                <a:cubicBezTo>
                  <a:pt x="214" y="369"/>
                  <a:pt x="215" y="373"/>
                  <a:pt x="216" y="376"/>
                </a:cubicBezTo>
                <a:cubicBezTo>
                  <a:pt x="217" y="380"/>
                  <a:pt x="218" y="384"/>
                  <a:pt x="219" y="388"/>
                </a:cubicBezTo>
                <a:cubicBezTo>
                  <a:pt x="220" y="390"/>
                  <a:pt x="220" y="393"/>
                  <a:pt x="221" y="396"/>
                </a:cubicBezTo>
                <a:cubicBezTo>
                  <a:pt x="227" y="394"/>
                  <a:pt x="234" y="393"/>
                  <a:pt x="241" y="392"/>
                </a:cubicBezTo>
                <a:cubicBezTo>
                  <a:pt x="242" y="392"/>
                  <a:pt x="243" y="392"/>
                  <a:pt x="244" y="392"/>
                </a:cubicBezTo>
                <a:cubicBezTo>
                  <a:pt x="243" y="391"/>
                  <a:pt x="243" y="389"/>
                  <a:pt x="243" y="388"/>
                </a:cubicBezTo>
                <a:cubicBezTo>
                  <a:pt x="243" y="378"/>
                  <a:pt x="242" y="367"/>
                  <a:pt x="242" y="357"/>
                </a:cubicBezTo>
                <a:cubicBezTo>
                  <a:pt x="242" y="357"/>
                  <a:pt x="242" y="357"/>
                  <a:pt x="242" y="357"/>
                </a:cubicBezTo>
                <a:cubicBezTo>
                  <a:pt x="246" y="356"/>
                  <a:pt x="249" y="355"/>
                  <a:pt x="252" y="354"/>
                </a:cubicBezTo>
                <a:cubicBezTo>
                  <a:pt x="254" y="353"/>
                  <a:pt x="257" y="352"/>
                  <a:pt x="259" y="351"/>
                </a:cubicBezTo>
                <a:cubicBezTo>
                  <a:pt x="260" y="351"/>
                  <a:pt x="260" y="350"/>
                  <a:pt x="261" y="350"/>
                </a:cubicBezTo>
                <a:cubicBezTo>
                  <a:pt x="263" y="349"/>
                  <a:pt x="264" y="349"/>
                  <a:pt x="266" y="348"/>
                </a:cubicBezTo>
                <a:cubicBezTo>
                  <a:pt x="266" y="348"/>
                  <a:pt x="267" y="348"/>
                  <a:pt x="267" y="348"/>
                </a:cubicBezTo>
                <a:cubicBezTo>
                  <a:pt x="268" y="349"/>
                  <a:pt x="270" y="351"/>
                  <a:pt x="271" y="353"/>
                </a:cubicBezTo>
                <a:cubicBezTo>
                  <a:pt x="276" y="361"/>
                  <a:pt x="282" y="368"/>
                  <a:pt x="287" y="376"/>
                </a:cubicBezTo>
                <a:cubicBezTo>
                  <a:pt x="292" y="373"/>
                  <a:pt x="297" y="370"/>
                  <a:pt x="303" y="367"/>
                </a:cubicBezTo>
                <a:cubicBezTo>
                  <a:pt x="304" y="367"/>
                  <a:pt x="305" y="366"/>
                  <a:pt x="307" y="365"/>
                </a:cubicBezTo>
                <a:cubicBezTo>
                  <a:pt x="307" y="365"/>
                  <a:pt x="307" y="365"/>
                  <a:pt x="307" y="365"/>
                </a:cubicBezTo>
                <a:cubicBezTo>
                  <a:pt x="307" y="364"/>
                  <a:pt x="306" y="363"/>
                  <a:pt x="306" y="362"/>
                </a:cubicBezTo>
                <a:cubicBezTo>
                  <a:pt x="306" y="361"/>
                  <a:pt x="305" y="360"/>
                  <a:pt x="305" y="360"/>
                </a:cubicBezTo>
                <a:cubicBezTo>
                  <a:pt x="305" y="359"/>
                  <a:pt x="305" y="359"/>
                  <a:pt x="304" y="358"/>
                </a:cubicBezTo>
                <a:cubicBezTo>
                  <a:pt x="301" y="350"/>
                  <a:pt x="298" y="343"/>
                  <a:pt x="295" y="335"/>
                </a:cubicBezTo>
                <a:cubicBezTo>
                  <a:pt x="294" y="334"/>
                  <a:pt x="294" y="333"/>
                  <a:pt x="294" y="332"/>
                </a:cubicBezTo>
                <a:cubicBezTo>
                  <a:pt x="294" y="332"/>
                  <a:pt x="295" y="331"/>
                  <a:pt x="295" y="331"/>
                </a:cubicBezTo>
                <a:cubicBezTo>
                  <a:pt x="301" y="327"/>
                  <a:pt x="307" y="322"/>
                  <a:pt x="313" y="316"/>
                </a:cubicBezTo>
                <a:cubicBezTo>
                  <a:pt x="313" y="316"/>
                  <a:pt x="313" y="316"/>
                  <a:pt x="313" y="316"/>
                </a:cubicBezTo>
                <a:cubicBezTo>
                  <a:pt x="313" y="316"/>
                  <a:pt x="314" y="315"/>
                  <a:pt x="314" y="315"/>
                </a:cubicBezTo>
                <a:cubicBezTo>
                  <a:pt x="315" y="316"/>
                  <a:pt x="316" y="316"/>
                  <a:pt x="317" y="317"/>
                </a:cubicBezTo>
                <a:cubicBezTo>
                  <a:pt x="317" y="317"/>
                  <a:pt x="317" y="317"/>
                  <a:pt x="317" y="317"/>
                </a:cubicBezTo>
                <a:cubicBezTo>
                  <a:pt x="326" y="323"/>
                  <a:pt x="334" y="329"/>
                  <a:pt x="343" y="335"/>
                </a:cubicBezTo>
                <a:cubicBezTo>
                  <a:pt x="346" y="331"/>
                  <a:pt x="349" y="328"/>
                  <a:pt x="352" y="324"/>
                </a:cubicBezTo>
                <a:cubicBezTo>
                  <a:pt x="354" y="322"/>
                  <a:pt x="355" y="321"/>
                  <a:pt x="357" y="319"/>
                </a:cubicBezTo>
                <a:cubicBezTo>
                  <a:pt x="357" y="319"/>
                  <a:pt x="357" y="319"/>
                  <a:pt x="357" y="319"/>
                </a:cubicBezTo>
                <a:cubicBezTo>
                  <a:pt x="357" y="319"/>
                  <a:pt x="358" y="318"/>
                  <a:pt x="358" y="318"/>
                </a:cubicBezTo>
                <a:cubicBezTo>
                  <a:pt x="357" y="317"/>
                  <a:pt x="357" y="317"/>
                  <a:pt x="357" y="317"/>
                </a:cubicBezTo>
                <a:cubicBezTo>
                  <a:pt x="357" y="317"/>
                  <a:pt x="357" y="316"/>
                  <a:pt x="356" y="316"/>
                </a:cubicBezTo>
                <a:cubicBezTo>
                  <a:pt x="349" y="308"/>
                  <a:pt x="342" y="301"/>
                  <a:pt x="335" y="293"/>
                </a:cubicBezTo>
                <a:cubicBezTo>
                  <a:pt x="335" y="293"/>
                  <a:pt x="334" y="292"/>
                  <a:pt x="334" y="291"/>
                </a:cubicBezTo>
                <a:cubicBezTo>
                  <a:pt x="334" y="291"/>
                  <a:pt x="335" y="290"/>
                  <a:pt x="335" y="289"/>
                </a:cubicBezTo>
                <a:cubicBezTo>
                  <a:pt x="338" y="285"/>
                  <a:pt x="340" y="281"/>
                  <a:pt x="342" y="277"/>
                </a:cubicBezTo>
                <a:cubicBezTo>
                  <a:pt x="344" y="274"/>
                  <a:pt x="345" y="271"/>
                  <a:pt x="347" y="268"/>
                </a:cubicBezTo>
                <a:cubicBezTo>
                  <a:pt x="353" y="270"/>
                  <a:pt x="359" y="272"/>
                  <a:pt x="366" y="274"/>
                </a:cubicBezTo>
                <a:cubicBezTo>
                  <a:pt x="367" y="274"/>
                  <a:pt x="369" y="274"/>
                  <a:pt x="370" y="275"/>
                </a:cubicBezTo>
                <a:cubicBezTo>
                  <a:pt x="374" y="276"/>
                  <a:pt x="378" y="277"/>
                  <a:pt x="381" y="278"/>
                </a:cubicBezTo>
                <a:cubicBezTo>
                  <a:pt x="383" y="271"/>
                  <a:pt x="386" y="265"/>
                  <a:pt x="389" y="259"/>
                </a:cubicBezTo>
                <a:cubicBezTo>
                  <a:pt x="389" y="258"/>
                  <a:pt x="389" y="257"/>
                  <a:pt x="390" y="256"/>
                </a:cubicBezTo>
                <a:cubicBezTo>
                  <a:pt x="389" y="256"/>
                  <a:pt x="389" y="256"/>
                  <a:pt x="388" y="256"/>
                </a:cubicBezTo>
                <a:cubicBezTo>
                  <a:pt x="384" y="253"/>
                  <a:pt x="380" y="251"/>
                  <a:pt x="375" y="249"/>
                </a:cubicBezTo>
                <a:cubicBezTo>
                  <a:pt x="374" y="248"/>
                  <a:pt x="372" y="247"/>
                  <a:pt x="371" y="247"/>
                </a:cubicBezTo>
                <a:cubicBezTo>
                  <a:pt x="367" y="245"/>
                  <a:pt x="362" y="242"/>
                  <a:pt x="358" y="240"/>
                </a:cubicBezTo>
                <a:cubicBezTo>
                  <a:pt x="357" y="240"/>
                  <a:pt x="357" y="240"/>
                  <a:pt x="357" y="240"/>
                </a:cubicBezTo>
                <a:cubicBezTo>
                  <a:pt x="357" y="238"/>
                  <a:pt x="358" y="237"/>
                  <a:pt x="358" y="236"/>
                </a:cubicBezTo>
                <a:cubicBezTo>
                  <a:pt x="358" y="235"/>
                  <a:pt x="358" y="235"/>
                  <a:pt x="358" y="235"/>
                </a:cubicBezTo>
                <a:cubicBezTo>
                  <a:pt x="360" y="228"/>
                  <a:pt x="361" y="221"/>
                  <a:pt x="361" y="214"/>
                </a:cubicBezTo>
                <a:cubicBezTo>
                  <a:pt x="367" y="213"/>
                  <a:pt x="372" y="213"/>
                  <a:pt x="378" y="212"/>
                </a:cubicBezTo>
                <a:cubicBezTo>
                  <a:pt x="379" y="212"/>
                  <a:pt x="381" y="212"/>
                  <a:pt x="382" y="212"/>
                </a:cubicBezTo>
                <a:cubicBezTo>
                  <a:pt x="387" y="211"/>
                  <a:pt x="392" y="211"/>
                  <a:pt x="398" y="210"/>
                </a:cubicBezTo>
                <a:cubicBezTo>
                  <a:pt x="398" y="209"/>
                  <a:pt x="398" y="208"/>
                  <a:pt x="398" y="206"/>
                </a:cubicBezTo>
                <a:cubicBezTo>
                  <a:pt x="397" y="204"/>
                  <a:pt x="397" y="201"/>
                  <a:pt x="397" y="198"/>
                </a:cubicBezTo>
                <a:cubicBezTo>
                  <a:pt x="397" y="196"/>
                  <a:pt x="398" y="193"/>
                  <a:pt x="398" y="191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398" y="190"/>
                  <a:pt x="398" y="189"/>
                  <a:pt x="398" y="188"/>
                </a:cubicBezTo>
                <a:cubicBezTo>
                  <a:pt x="398" y="188"/>
                  <a:pt x="398" y="188"/>
                  <a:pt x="398" y="188"/>
                </a:cubicBezTo>
                <a:cubicBezTo>
                  <a:pt x="394" y="187"/>
                  <a:pt x="391" y="187"/>
                  <a:pt x="387" y="186"/>
                </a:cubicBezTo>
                <a:cubicBezTo>
                  <a:pt x="386" y="186"/>
                  <a:pt x="384" y="186"/>
                  <a:pt x="383" y="186"/>
                </a:cubicBezTo>
                <a:cubicBezTo>
                  <a:pt x="376" y="185"/>
                  <a:pt x="369" y="184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2"/>
                  <a:pt x="361" y="180"/>
                  <a:pt x="361" y="179"/>
                </a:cubicBezTo>
                <a:cubicBezTo>
                  <a:pt x="360" y="173"/>
                  <a:pt x="359" y="167"/>
                  <a:pt x="357" y="160"/>
                </a:cubicBezTo>
                <a:cubicBezTo>
                  <a:pt x="357" y="160"/>
                  <a:pt x="357" y="158"/>
                  <a:pt x="357" y="158"/>
                </a:cubicBezTo>
                <a:cubicBezTo>
                  <a:pt x="357" y="157"/>
                  <a:pt x="358" y="157"/>
                  <a:pt x="358" y="157"/>
                </a:cubicBezTo>
                <a:cubicBezTo>
                  <a:pt x="364" y="154"/>
                  <a:pt x="369" y="151"/>
                  <a:pt x="375" y="149"/>
                </a:cubicBezTo>
                <a:cubicBezTo>
                  <a:pt x="380" y="147"/>
                  <a:pt x="385" y="144"/>
                  <a:pt x="389" y="142"/>
                </a:cubicBezTo>
                <a:cubicBezTo>
                  <a:pt x="390" y="142"/>
                  <a:pt x="390" y="142"/>
                  <a:pt x="390" y="142"/>
                </a:cubicBezTo>
                <a:cubicBezTo>
                  <a:pt x="390" y="141"/>
                  <a:pt x="389" y="140"/>
                  <a:pt x="389" y="138"/>
                </a:cubicBezTo>
                <a:cubicBezTo>
                  <a:pt x="386" y="133"/>
                  <a:pt x="384" y="126"/>
                  <a:pt x="383" y="120"/>
                </a:cubicBezTo>
                <a:cubicBezTo>
                  <a:pt x="373" y="122"/>
                  <a:pt x="364" y="124"/>
                  <a:pt x="354" y="127"/>
                </a:cubicBezTo>
                <a:cubicBezTo>
                  <a:pt x="352" y="127"/>
                  <a:pt x="351" y="127"/>
                  <a:pt x="349" y="128"/>
                </a:cubicBezTo>
                <a:cubicBezTo>
                  <a:pt x="348" y="128"/>
                  <a:pt x="347" y="128"/>
                  <a:pt x="346" y="128"/>
                </a:cubicBezTo>
                <a:cubicBezTo>
                  <a:pt x="343" y="121"/>
                  <a:pt x="339" y="115"/>
                  <a:pt x="335" y="108"/>
                </a:cubicBezTo>
                <a:cubicBezTo>
                  <a:pt x="334" y="108"/>
                  <a:pt x="334" y="107"/>
                  <a:pt x="333" y="106"/>
                </a:cubicBezTo>
                <a:cubicBezTo>
                  <a:pt x="334" y="106"/>
                  <a:pt x="334" y="105"/>
                  <a:pt x="335" y="105"/>
                </a:cubicBezTo>
                <a:cubicBezTo>
                  <a:pt x="337" y="102"/>
                  <a:pt x="340" y="100"/>
                  <a:pt x="342" y="97"/>
                </a:cubicBezTo>
                <a:cubicBezTo>
                  <a:pt x="347" y="92"/>
                  <a:pt x="353" y="87"/>
                  <a:pt x="358" y="81"/>
                </a:cubicBezTo>
                <a:cubicBezTo>
                  <a:pt x="358" y="81"/>
                  <a:pt x="358" y="81"/>
                  <a:pt x="358" y="81"/>
                </a:cubicBezTo>
                <a:cubicBezTo>
                  <a:pt x="359" y="81"/>
                  <a:pt x="359" y="80"/>
                  <a:pt x="360" y="80"/>
                </a:cubicBezTo>
                <a:cubicBezTo>
                  <a:pt x="359" y="79"/>
                  <a:pt x="359" y="79"/>
                  <a:pt x="359" y="79"/>
                </a:cubicBezTo>
                <a:cubicBezTo>
                  <a:pt x="358" y="78"/>
                  <a:pt x="358" y="78"/>
                  <a:pt x="358" y="78"/>
                </a:cubicBezTo>
                <a:cubicBezTo>
                  <a:pt x="353" y="73"/>
                  <a:pt x="349" y="68"/>
                  <a:pt x="345" y="62"/>
                </a:cubicBezTo>
                <a:cubicBezTo>
                  <a:pt x="336" y="68"/>
                  <a:pt x="327" y="74"/>
                  <a:pt x="318" y="79"/>
                </a:cubicBezTo>
                <a:cubicBezTo>
                  <a:pt x="316" y="80"/>
                  <a:pt x="315" y="81"/>
                  <a:pt x="313" y="82"/>
                </a:cubicBezTo>
                <a:cubicBezTo>
                  <a:pt x="313" y="82"/>
                  <a:pt x="313" y="82"/>
                  <a:pt x="313" y="82"/>
                </a:cubicBezTo>
                <a:cubicBezTo>
                  <a:pt x="307" y="77"/>
                  <a:pt x="301" y="72"/>
                  <a:pt x="295" y="67"/>
                </a:cubicBezTo>
                <a:cubicBezTo>
                  <a:pt x="295" y="67"/>
                  <a:pt x="294" y="67"/>
                  <a:pt x="294" y="66"/>
                </a:cubicBezTo>
                <a:cubicBezTo>
                  <a:pt x="294" y="65"/>
                  <a:pt x="295" y="64"/>
                  <a:pt x="295" y="63"/>
                </a:cubicBezTo>
                <a:cubicBezTo>
                  <a:pt x="298" y="57"/>
                  <a:pt x="301" y="51"/>
                  <a:pt x="304" y="45"/>
                </a:cubicBezTo>
                <a:cubicBezTo>
                  <a:pt x="305" y="41"/>
                  <a:pt x="307" y="38"/>
                  <a:pt x="308" y="34"/>
                </a:cubicBezTo>
                <a:cubicBezTo>
                  <a:pt x="309" y="34"/>
                  <a:pt x="309" y="33"/>
                  <a:pt x="309" y="32"/>
                </a:cubicBezTo>
                <a:cubicBezTo>
                  <a:pt x="309" y="32"/>
                  <a:pt x="309" y="32"/>
                  <a:pt x="308" y="31"/>
                </a:cubicBezTo>
                <a:cubicBezTo>
                  <a:pt x="302" y="28"/>
                  <a:pt x="296" y="25"/>
                  <a:pt x="290" y="20"/>
                </a:cubicBezTo>
                <a:cubicBezTo>
                  <a:pt x="288" y="23"/>
                  <a:pt x="285" y="26"/>
                  <a:pt x="283" y="30"/>
                </a:cubicBezTo>
                <a:cubicBezTo>
                  <a:pt x="281" y="32"/>
                  <a:pt x="279" y="35"/>
                  <a:pt x="277" y="37"/>
                </a:cubicBezTo>
                <a:cubicBezTo>
                  <a:pt x="276" y="38"/>
                  <a:pt x="276" y="39"/>
                  <a:pt x="275" y="39"/>
                </a:cubicBezTo>
                <a:cubicBezTo>
                  <a:pt x="272" y="43"/>
                  <a:pt x="270" y="47"/>
                  <a:pt x="267" y="51"/>
                </a:cubicBezTo>
                <a:cubicBezTo>
                  <a:pt x="259" y="47"/>
                  <a:pt x="252" y="44"/>
                  <a:pt x="244" y="42"/>
                </a:cubicBezTo>
                <a:cubicBezTo>
                  <a:pt x="243" y="42"/>
                  <a:pt x="243" y="42"/>
                  <a:pt x="243" y="42"/>
                </a:cubicBezTo>
                <a:cubicBezTo>
                  <a:pt x="243" y="40"/>
                  <a:pt x="243" y="39"/>
                  <a:pt x="243" y="38"/>
                </a:cubicBezTo>
                <a:cubicBezTo>
                  <a:pt x="244" y="36"/>
                  <a:pt x="244" y="35"/>
                  <a:pt x="244" y="33"/>
                </a:cubicBezTo>
                <a:cubicBezTo>
                  <a:pt x="244" y="25"/>
                  <a:pt x="245" y="16"/>
                  <a:pt x="246" y="7"/>
                </a:cubicBezTo>
                <a:cubicBezTo>
                  <a:pt x="246" y="6"/>
                  <a:pt x="246" y="5"/>
                  <a:pt x="246" y="4"/>
                </a:cubicBezTo>
                <a:cubicBezTo>
                  <a:pt x="246" y="4"/>
                  <a:pt x="246" y="4"/>
                  <a:pt x="246" y="4"/>
                </a:cubicBezTo>
                <a:cubicBezTo>
                  <a:pt x="245" y="4"/>
                  <a:pt x="244" y="4"/>
                  <a:pt x="243" y="4"/>
                </a:cubicBezTo>
                <a:cubicBezTo>
                  <a:pt x="241" y="4"/>
                  <a:pt x="240" y="4"/>
                  <a:pt x="238" y="3"/>
                </a:cubicBezTo>
                <a:cubicBezTo>
                  <a:pt x="234" y="2"/>
                  <a:pt x="229" y="1"/>
                  <a:pt x="224" y="0"/>
                </a:cubicBezTo>
                <a:cubicBezTo>
                  <a:pt x="221" y="9"/>
                  <a:pt x="218" y="18"/>
                  <a:pt x="215" y="28"/>
                </a:cubicBezTo>
                <a:cubicBezTo>
                  <a:pt x="214" y="31"/>
                  <a:pt x="213" y="33"/>
                  <a:pt x="212" y="36"/>
                </a:cubicBezTo>
                <a:cubicBezTo>
                  <a:pt x="208" y="36"/>
                  <a:pt x="203" y="36"/>
                  <a:pt x="198" y="36"/>
                </a:cubicBezTo>
                <a:cubicBezTo>
                  <a:pt x="196" y="36"/>
                  <a:pt x="194" y="36"/>
                  <a:pt x="192" y="36"/>
                </a:cubicBezTo>
                <a:cubicBezTo>
                  <a:pt x="190" y="36"/>
                  <a:pt x="189" y="36"/>
                  <a:pt x="187" y="36"/>
                </a:cubicBezTo>
                <a:cubicBezTo>
                  <a:pt x="187" y="36"/>
                  <a:pt x="187" y="36"/>
                  <a:pt x="187" y="36"/>
                </a:cubicBezTo>
                <a:cubicBezTo>
                  <a:pt x="186" y="31"/>
                  <a:pt x="184" y="26"/>
                  <a:pt x="183" y="21"/>
                </a:cubicBezTo>
                <a:cubicBezTo>
                  <a:pt x="181" y="14"/>
                  <a:pt x="179" y="7"/>
                  <a:pt x="17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288690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8" grpId="0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3"/>
          <p:cNvSpPr/>
          <p:nvPr/>
        </p:nvSpPr>
        <p:spPr>
          <a:xfrm>
            <a:off x="0" y="4357700"/>
            <a:ext cx="9144000" cy="7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" name="Group 30"/>
          <p:cNvGrpSpPr/>
          <p:nvPr/>
        </p:nvGrpSpPr>
        <p:grpSpPr>
          <a:xfrm>
            <a:off x="357158" y="1214428"/>
            <a:ext cx="3805760" cy="3154542"/>
            <a:chOff x="152400" y="438150"/>
            <a:chExt cx="6307824" cy="5228470"/>
          </a:xfrm>
        </p:grpSpPr>
        <p:pic>
          <p:nvPicPr>
            <p:cNvPr id="4" name="Picture 5" descr="imac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438150"/>
              <a:ext cx="6307824" cy="52284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5" name="Rectangle 32"/>
            <p:cNvSpPr/>
            <p:nvPr/>
          </p:nvSpPr>
          <p:spPr>
            <a:xfrm>
              <a:off x="380999" y="666749"/>
              <a:ext cx="5867400" cy="3552574"/>
            </a:xfrm>
            <a:prstGeom prst="rect">
              <a:avLst/>
            </a:prstGeom>
            <a:blipFill>
              <a:blip r:embed="rId4"/>
              <a:stretch>
                <a:fillRect l="-5237" t="-833" r="-1426" b="104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14"/>
          <p:cNvGrpSpPr/>
          <p:nvPr/>
        </p:nvGrpSpPr>
        <p:grpSpPr>
          <a:xfrm>
            <a:off x="4500561" y="3071816"/>
            <a:ext cx="3923247" cy="1176645"/>
            <a:chOff x="4500561" y="3071816"/>
            <a:chExt cx="3923247" cy="1176645"/>
          </a:xfrm>
        </p:grpSpPr>
        <p:sp>
          <p:nvSpPr>
            <p:cNvPr id="7" name="Rectangle 34"/>
            <p:cNvSpPr/>
            <p:nvPr/>
          </p:nvSpPr>
          <p:spPr>
            <a:xfrm>
              <a:off x="4500561" y="3429006"/>
              <a:ext cx="3923247" cy="8194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您的内容打在这里，或者通过复制您的文本后在此框中您的内容打在这里，您的内容打在</a:t>
              </a:r>
              <a:r>
                <a:rPr lang="zh-CN" alt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这里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您的内容打在这里，或者通过复制您的文本后在此框中您的内容打在这里，您的内容打在这里</a:t>
              </a:r>
              <a:endParaRPr lang="id-ID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 Light" pitchFamily="34" charset="0"/>
              </a:endParaRPr>
            </a:p>
          </p:txBody>
        </p:sp>
        <p:sp>
          <p:nvSpPr>
            <p:cNvPr id="8" name="Rectangle 35"/>
            <p:cNvSpPr/>
            <p:nvPr/>
          </p:nvSpPr>
          <p:spPr>
            <a:xfrm>
              <a:off x="4500562" y="3071816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Open Sans" pitchFamily="34" charset="0"/>
                </a:rPr>
                <a:t>添加标题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</p:grpSp>
      <p:graphicFrame>
        <p:nvGraphicFramePr>
          <p:cNvPr id="9" name="Chart 83"/>
          <p:cNvGraphicFramePr/>
          <p:nvPr>
            <p:extLst>
              <p:ext uri="{D42A27DB-BD31-4B8C-83A1-F6EECF244321}">
                <p14:modId xmlns:p14="http://schemas.microsoft.com/office/powerpoint/2010/main" val="1642356979"/>
              </p:ext>
            </p:extLst>
          </p:nvPr>
        </p:nvGraphicFramePr>
        <p:xfrm>
          <a:off x="4572000" y="1015868"/>
          <a:ext cx="4029605" cy="1777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矩形 9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13" name="文本框 12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8" name="Freeform 10"/>
          <p:cNvSpPr>
            <a:spLocks noChangeAspect="1" noEditPoints="1"/>
          </p:cNvSpPr>
          <p:nvPr/>
        </p:nvSpPr>
        <p:spPr bwMode="auto">
          <a:xfrm>
            <a:off x="102817" y="42759"/>
            <a:ext cx="432000" cy="429670"/>
          </a:xfrm>
          <a:custGeom>
            <a:avLst/>
            <a:gdLst>
              <a:gd name="T0" fmla="*/ 213 w 398"/>
              <a:gd name="T1" fmla="*/ 287 h 396"/>
              <a:gd name="T2" fmla="*/ 222 w 398"/>
              <a:gd name="T3" fmla="*/ 302 h 396"/>
              <a:gd name="T4" fmla="*/ 223 w 398"/>
              <a:gd name="T5" fmla="*/ 311 h 396"/>
              <a:gd name="T6" fmla="*/ 225 w 398"/>
              <a:gd name="T7" fmla="*/ 320 h 396"/>
              <a:gd name="T8" fmla="*/ 138 w 398"/>
              <a:gd name="T9" fmla="*/ 314 h 396"/>
              <a:gd name="T10" fmla="*/ 130 w 398"/>
              <a:gd name="T11" fmla="*/ 298 h 396"/>
              <a:gd name="T12" fmla="*/ 139 w 398"/>
              <a:gd name="T13" fmla="*/ 294 h 396"/>
              <a:gd name="T14" fmla="*/ 148 w 398"/>
              <a:gd name="T15" fmla="*/ 284 h 396"/>
              <a:gd name="T16" fmla="*/ 296 w 398"/>
              <a:gd name="T17" fmla="*/ 229 h 396"/>
              <a:gd name="T18" fmla="*/ 324 w 398"/>
              <a:gd name="T19" fmla="*/ 235 h 396"/>
              <a:gd name="T20" fmla="*/ 261 w 398"/>
              <a:gd name="T21" fmla="*/ 314 h 396"/>
              <a:gd name="T22" fmla="*/ 253 w 398"/>
              <a:gd name="T23" fmla="*/ 307 h 396"/>
              <a:gd name="T24" fmla="*/ 249 w 398"/>
              <a:gd name="T25" fmla="*/ 293 h 396"/>
              <a:gd name="T26" fmla="*/ 245 w 398"/>
              <a:gd name="T27" fmla="*/ 281 h 396"/>
              <a:gd name="T28" fmla="*/ 95 w 398"/>
              <a:gd name="T29" fmla="*/ 278 h 396"/>
              <a:gd name="T30" fmla="*/ 69 w 398"/>
              <a:gd name="T31" fmla="*/ 192 h 396"/>
              <a:gd name="T32" fmla="*/ 100 w 398"/>
              <a:gd name="T33" fmla="*/ 198 h 396"/>
              <a:gd name="T34" fmla="*/ 117 w 398"/>
              <a:gd name="T35" fmla="*/ 233 h 396"/>
              <a:gd name="T36" fmla="*/ 123 w 398"/>
              <a:gd name="T37" fmla="*/ 264 h 396"/>
              <a:gd name="T38" fmla="*/ 116 w 398"/>
              <a:gd name="T39" fmla="*/ 277 h 396"/>
              <a:gd name="T40" fmla="*/ 107 w 398"/>
              <a:gd name="T41" fmla="*/ 283 h 396"/>
              <a:gd name="T42" fmla="*/ 168 w 398"/>
              <a:gd name="T43" fmla="*/ 205 h 396"/>
              <a:gd name="T44" fmla="*/ 199 w 398"/>
              <a:gd name="T45" fmla="*/ 231 h 396"/>
              <a:gd name="T46" fmla="*/ 328 w 398"/>
              <a:gd name="T47" fmla="*/ 183 h 396"/>
              <a:gd name="T48" fmla="*/ 310 w 398"/>
              <a:gd name="T49" fmla="*/ 203 h 396"/>
              <a:gd name="T50" fmla="*/ 285 w 398"/>
              <a:gd name="T51" fmla="*/ 176 h 396"/>
              <a:gd name="T52" fmla="*/ 274 w 398"/>
              <a:gd name="T53" fmla="*/ 134 h 396"/>
              <a:gd name="T54" fmla="*/ 279 w 398"/>
              <a:gd name="T55" fmla="*/ 123 h 396"/>
              <a:gd name="T56" fmla="*/ 73 w 398"/>
              <a:gd name="T57" fmla="*/ 164 h 396"/>
              <a:gd name="T58" fmla="*/ 140 w 398"/>
              <a:gd name="T59" fmla="*/ 86 h 396"/>
              <a:gd name="T60" fmla="*/ 150 w 398"/>
              <a:gd name="T61" fmla="*/ 99 h 396"/>
              <a:gd name="T62" fmla="*/ 150 w 398"/>
              <a:gd name="T63" fmla="*/ 109 h 396"/>
              <a:gd name="T64" fmla="*/ 155 w 398"/>
              <a:gd name="T65" fmla="*/ 122 h 396"/>
              <a:gd name="T66" fmla="*/ 97 w 398"/>
              <a:gd name="T67" fmla="*/ 169 h 396"/>
              <a:gd name="T68" fmla="*/ 75 w 398"/>
              <a:gd name="T69" fmla="*/ 161 h 396"/>
              <a:gd name="T70" fmla="*/ 225 w 398"/>
              <a:gd name="T71" fmla="*/ 71 h 396"/>
              <a:gd name="T72" fmla="*/ 265 w 398"/>
              <a:gd name="T73" fmla="*/ 95 h 396"/>
              <a:gd name="T74" fmla="*/ 263 w 398"/>
              <a:gd name="T75" fmla="*/ 105 h 396"/>
              <a:gd name="T76" fmla="*/ 248 w 398"/>
              <a:gd name="T77" fmla="*/ 115 h 396"/>
              <a:gd name="T78" fmla="*/ 183 w 398"/>
              <a:gd name="T79" fmla="*/ 111 h 396"/>
              <a:gd name="T80" fmla="*/ 179 w 398"/>
              <a:gd name="T81" fmla="*/ 99 h 396"/>
              <a:gd name="T82" fmla="*/ 172 w 398"/>
              <a:gd name="T83" fmla="*/ 92 h 396"/>
              <a:gd name="T84" fmla="*/ 171 w 398"/>
              <a:gd name="T85" fmla="*/ 78 h 396"/>
              <a:gd name="T86" fmla="*/ 140 w 398"/>
              <a:gd name="T87" fmla="*/ 47 h 396"/>
              <a:gd name="T88" fmla="*/ 105 w 398"/>
              <a:gd name="T89" fmla="*/ 66 h 396"/>
              <a:gd name="T90" fmla="*/ 64 w 398"/>
              <a:gd name="T91" fmla="*/ 103 h 396"/>
              <a:gd name="T92" fmla="*/ 41 w 398"/>
              <a:gd name="T93" fmla="*/ 156 h 396"/>
              <a:gd name="T94" fmla="*/ 19 w 398"/>
              <a:gd name="T95" fmla="*/ 210 h 396"/>
              <a:gd name="T96" fmla="*/ 8 w 398"/>
              <a:gd name="T97" fmla="*/ 254 h 396"/>
              <a:gd name="T98" fmla="*/ 45 w 398"/>
              <a:gd name="T99" fmla="*/ 309 h 396"/>
              <a:gd name="T100" fmla="*/ 102 w 398"/>
              <a:gd name="T101" fmla="*/ 331 h 396"/>
              <a:gd name="T102" fmla="*/ 155 w 398"/>
              <a:gd name="T103" fmla="*/ 356 h 396"/>
              <a:gd name="T104" fmla="*/ 213 w 398"/>
              <a:gd name="T105" fmla="*/ 366 h 396"/>
              <a:gd name="T106" fmla="*/ 267 w 398"/>
              <a:gd name="T107" fmla="*/ 348 h 396"/>
              <a:gd name="T108" fmla="*/ 313 w 398"/>
              <a:gd name="T109" fmla="*/ 316 h 396"/>
              <a:gd name="T110" fmla="*/ 335 w 398"/>
              <a:gd name="T111" fmla="*/ 289 h 396"/>
              <a:gd name="T112" fmla="*/ 358 w 398"/>
              <a:gd name="T113" fmla="*/ 236 h 396"/>
              <a:gd name="T114" fmla="*/ 383 w 398"/>
              <a:gd name="T115" fmla="*/ 186 h 396"/>
              <a:gd name="T116" fmla="*/ 349 w 398"/>
              <a:gd name="T117" fmla="*/ 128 h 396"/>
              <a:gd name="T118" fmla="*/ 313 w 398"/>
              <a:gd name="T119" fmla="*/ 82 h 396"/>
              <a:gd name="T120" fmla="*/ 267 w 398"/>
              <a:gd name="T121" fmla="*/ 51 h 396"/>
              <a:gd name="T122" fmla="*/ 198 w 398"/>
              <a:gd name="T123" fmla="*/ 3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8" h="396">
                <a:moveTo>
                  <a:pt x="224" y="311"/>
                </a:moveTo>
                <a:cubicBezTo>
                  <a:pt x="224" y="311"/>
                  <a:pt x="224" y="311"/>
                  <a:pt x="224" y="311"/>
                </a:cubicBezTo>
                <a:moveTo>
                  <a:pt x="151" y="281"/>
                </a:moveTo>
                <a:cubicBezTo>
                  <a:pt x="153" y="278"/>
                  <a:pt x="153" y="278"/>
                  <a:pt x="153" y="278"/>
                </a:cubicBezTo>
                <a:cubicBezTo>
                  <a:pt x="153" y="278"/>
                  <a:pt x="153" y="278"/>
                  <a:pt x="153" y="278"/>
                </a:cubicBezTo>
                <a:cubicBezTo>
                  <a:pt x="154" y="277"/>
                  <a:pt x="154" y="277"/>
                  <a:pt x="154" y="277"/>
                </a:cubicBezTo>
                <a:cubicBezTo>
                  <a:pt x="152" y="275"/>
                  <a:pt x="152" y="275"/>
                  <a:pt x="152" y="275"/>
                </a:cubicBezTo>
                <a:cubicBezTo>
                  <a:pt x="151" y="274"/>
                  <a:pt x="151" y="274"/>
                  <a:pt x="151" y="274"/>
                </a:cubicBezTo>
                <a:cubicBezTo>
                  <a:pt x="151" y="274"/>
                  <a:pt x="152" y="274"/>
                  <a:pt x="152" y="275"/>
                </a:cubicBezTo>
                <a:cubicBezTo>
                  <a:pt x="162" y="281"/>
                  <a:pt x="172" y="285"/>
                  <a:pt x="183" y="287"/>
                </a:cubicBezTo>
                <a:cubicBezTo>
                  <a:pt x="185" y="287"/>
                  <a:pt x="186" y="287"/>
                  <a:pt x="188" y="287"/>
                </a:cubicBezTo>
                <a:cubicBezTo>
                  <a:pt x="191" y="288"/>
                  <a:pt x="195" y="288"/>
                  <a:pt x="199" y="288"/>
                </a:cubicBezTo>
                <a:cubicBezTo>
                  <a:pt x="203" y="288"/>
                  <a:pt x="208" y="288"/>
                  <a:pt x="213" y="287"/>
                </a:cubicBezTo>
                <a:cubicBezTo>
                  <a:pt x="215" y="292"/>
                  <a:pt x="215" y="292"/>
                  <a:pt x="215" y="292"/>
                </a:cubicBezTo>
                <a:cubicBezTo>
                  <a:pt x="216" y="291"/>
                  <a:pt x="216" y="291"/>
                  <a:pt x="216" y="291"/>
                </a:cubicBezTo>
                <a:cubicBezTo>
                  <a:pt x="218" y="290"/>
                  <a:pt x="218" y="290"/>
                  <a:pt x="218" y="290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6" y="295"/>
                  <a:pt x="216" y="295"/>
                  <a:pt x="216" y="295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8" y="300"/>
                  <a:pt x="218" y="300"/>
                  <a:pt x="218" y="30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1" y="299"/>
                  <a:pt x="221" y="299"/>
                  <a:pt x="221" y="299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0" y="303"/>
                  <a:pt x="220" y="303"/>
                  <a:pt x="220" y="303"/>
                </a:cubicBezTo>
                <a:cubicBezTo>
                  <a:pt x="219" y="303"/>
                  <a:pt x="219" y="303"/>
                  <a:pt x="219" y="303"/>
                </a:cubicBezTo>
                <a:cubicBezTo>
                  <a:pt x="220" y="306"/>
                  <a:pt x="220" y="306"/>
                  <a:pt x="220" y="306"/>
                </a:cubicBezTo>
                <a:cubicBezTo>
                  <a:pt x="221" y="308"/>
                  <a:pt x="221" y="308"/>
                  <a:pt x="221" y="308"/>
                </a:cubicBezTo>
                <a:cubicBezTo>
                  <a:pt x="222" y="308"/>
                  <a:pt x="222" y="308"/>
                  <a:pt x="222" y="308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8"/>
                  <a:pt x="224" y="308"/>
                  <a:pt x="224" y="308"/>
                </a:cubicBezTo>
                <a:cubicBezTo>
                  <a:pt x="225" y="310"/>
                  <a:pt x="225" y="310"/>
                  <a:pt x="225" y="310"/>
                </a:cubicBezTo>
                <a:cubicBezTo>
                  <a:pt x="225" y="311"/>
                  <a:pt x="225" y="311"/>
                  <a:pt x="225" y="311"/>
                </a:cubicBezTo>
                <a:cubicBezTo>
                  <a:pt x="224" y="311"/>
                  <a:pt x="224" y="311"/>
                  <a:pt x="224" y="311"/>
                </a:cubicBezTo>
                <a:cubicBezTo>
                  <a:pt x="223" y="311"/>
                  <a:pt x="223" y="311"/>
                  <a:pt x="223" y="311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7"/>
                  <a:pt x="223" y="317"/>
                  <a:pt x="223" y="317"/>
                </a:cubicBezTo>
                <a:cubicBezTo>
                  <a:pt x="224" y="317"/>
                  <a:pt x="224" y="317"/>
                  <a:pt x="224" y="317"/>
                </a:cubicBezTo>
                <a:cubicBezTo>
                  <a:pt x="225" y="316"/>
                  <a:pt x="225" y="316"/>
                  <a:pt x="225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8" y="319"/>
                  <a:pt x="228" y="319"/>
                  <a:pt x="228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6" y="319"/>
                  <a:pt x="226" y="319"/>
                  <a:pt x="226" y="319"/>
                </a:cubicBezTo>
                <a:cubicBezTo>
                  <a:pt x="225" y="320"/>
                  <a:pt x="225" y="320"/>
                  <a:pt x="225" y="320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5"/>
                  <a:pt x="226" y="325"/>
                  <a:pt x="226" y="325"/>
                </a:cubicBezTo>
                <a:cubicBezTo>
                  <a:pt x="230" y="324"/>
                  <a:pt x="230" y="324"/>
                  <a:pt x="230" y="324"/>
                </a:cubicBezTo>
                <a:cubicBezTo>
                  <a:pt x="230" y="326"/>
                  <a:pt x="230" y="326"/>
                  <a:pt x="230" y="326"/>
                </a:cubicBezTo>
                <a:cubicBezTo>
                  <a:pt x="229" y="326"/>
                  <a:pt x="228" y="326"/>
                  <a:pt x="226" y="327"/>
                </a:cubicBezTo>
                <a:cubicBezTo>
                  <a:pt x="226" y="327"/>
                  <a:pt x="225" y="327"/>
                  <a:pt x="225" y="327"/>
                </a:cubicBezTo>
                <a:cubicBezTo>
                  <a:pt x="224" y="327"/>
                  <a:pt x="222" y="327"/>
                  <a:pt x="220" y="328"/>
                </a:cubicBezTo>
                <a:cubicBezTo>
                  <a:pt x="213" y="329"/>
                  <a:pt x="206" y="330"/>
                  <a:pt x="199" y="330"/>
                </a:cubicBezTo>
                <a:cubicBezTo>
                  <a:pt x="192" y="330"/>
                  <a:pt x="186" y="329"/>
                  <a:pt x="180" y="328"/>
                </a:cubicBezTo>
                <a:cubicBezTo>
                  <a:pt x="178" y="328"/>
                  <a:pt x="177" y="328"/>
                  <a:pt x="176" y="327"/>
                </a:cubicBezTo>
                <a:cubicBezTo>
                  <a:pt x="162" y="325"/>
                  <a:pt x="149" y="321"/>
                  <a:pt x="138" y="314"/>
                </a:cubicBezTo>
                <a:cubicBezTo>
                  <a:pt x="136" y="314"/>
                  <a:pt x="135" y="313"/>
                  <a:pt x="134" y="312"/>
                </a:cubicBezTo>
                <a:cubicBezTo>
                  <a:pt x="132" y="311"/>
                  <a:pt x="131" y="310"/>
                  <a:pt x="129" y="309"/>
                </a:cubicBezTo>
                <a:cubicBezTo>
                  <a:pt x="129" y="309"/>
                  <a:pt x="128" y="309"/>
                  <a:pt x="128" y="308"/>
                </a:cubicBezTo>
                <a:cubicBezTo>
                  <a:pt x="127" y="308"/>
                  <a:pt x="126" y="308"/>
                  <a:pt x="126" y="307"/>
                </a:cubicBezTo>
                <a:cubicBezTo>
                  <a:pt x="125" y="307"/>
                  <a:pt x="124" y="306"/>
                  <a:pt x="123" y="305"/>
                </a:cubicBezTo>
                <a:cubicBezTo>
                  <a:pt x="124" y="305"/>
                  <a:pt x="124" y="305"/>
                  <a:pt x="124" y="305"/>
                </a:cubicBezTo>
                <a:cubicBezTo>
                  <a:pt x="128" y="308"/>
                  <a:pt x="128" y="308"/>
                  <a:pt x="128" y="308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29" y="302"/>
                  <a:pt x="129" y="302"/>
                  <a:pt x="129" y="302"/>
                </a:cubicBezTo>
                <a:cubicBezTo>
                  <a:pt x="127" y="300"/>
                  <a:pt x="127" y="300"/>
                  <a:pt x="127" y="300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3" y="301"/>
                  <a:pt x="133" y="301"/>
                  <a:pt x="133" y="301"/>
                </a:cubicBezTo>
                <a:cubicBezTo>
                  <a:pt x="135" y="299"/>
                  <a:pt x="135" y="299"/>
                  <a:pt x="135" y="299"/>
                </a:cubicBezTo>
                <a:cubicBezTo>
                  <a:pt x="136" y="297"/>
                  <a:pt x="136" y="297"/>
                  <a:pt x="136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3" y="294"/>
                  <a:pt x="133" y="294"/>
                  <a:pt x="133" y="294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9" y="294"/>
                  <a:pt x="139" y="294"/>
                  <a:pt x="139" y="294"/>
                </a:cubicBezTo>
                <a:cubicBezTo>
                  <a:pt x="141" y="292"/>
                  <a:pt x="141" y="292"/>
                  <a:pt x="141" y="292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3" y="290"/>
                  <a:pt x="143" y="290"/>
                  <a:pt x="143" y="290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39" y="287"/>
                  <a:pt x="139" y="287"/>
                  <a:pt x="139" y="287"/>
                </a:cubicBezTo>
                <a:cubicBezTo>
                  <a:pt x="141" y="285"/>
                  <a:pt x="141" y="285"/>
                  <a:pt x="141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3" y="286"/>
                  <a:pt x="143" y="286"/>
                  <a:pt x="143" y="286"/>
                </a:cubicBezTo>
                <a:cubicBezTo>
                  <a:pt x="145" y="287"/>
                  <a:pt x="145" y="287"/>
                  <a:pt x="145" y="287"/>
                </a:cubicBezTo>
                <a:cubicBezTo>
                  <a:pt x="147" y="285"/>
                  <a:pt x="147" y="285"/>
                  <a:pt x="147" y="285"/>
                </a:cubicBezTo>
                <a:cubicBezTo>
                  <a:pt x="148" y="284"/>
                  <a:pt x="148" y="284"/>
                  <a:pt x="148" y="284"/>
                </a:cubicBezTo>
                <a:cubicBezTo>
                  <a:pt x="148" y="283"/>
                  <a:pt x="148" y="283"/>
                  <a:pt x="148" y="283"/>
                </a:cubicBezTo>
                <a:cubicBezTo>
                  <a:pt x="147" y="282"/>
                  <a:pt x="147" y="282"/>
                  <a:pt x="147" y="282"/>
                </a:cubicBezTo>
                <a:cubicBezTo>
                  <a:pt x="146" y="282"/>
                  <a:pt x="146" y="282"/>
                  <a:pt x="146" y="282"/>
                </a:cubicBezTo>
                <a:cubicBezTo>
                  <a:pt x="145" y="280"/>
                  <a:pt x="145" y="280"/>
                  <a:pt x="145" y="280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51" y="281"/>
                  <a:pt x="151" y="281"/>
                  <a:pt x="151" y="281"/>
                </a:cubicBezTo>
                <a:moveTo>
                  <a:pt x="286" y="231"/>
                </a:moveTo>
                <a:cubicBezTo>
                  <a:pt x="287" y="227"/>
                  <a:pt x="287" y="227"/>
                  <a:pt x="287" y="227"/>
                </a:cubicBezTo>
                <a:cubicBezTo>
                  <a:pt x="290" y="228"/>
                  <a:pt x="290" y="228"/>
                  <a:pt x="290" y="228"/>
                </a:cubicBezTo>
                <a:cubicBezTo>
                  <a:pt x="290" y="232"/>
                  <a:pt x="290" y="232"/>
                  <a:pt x="290" y="232"/>
                </a:cubicBezTo>
                <a:cubicBezTo>
                  <a:pt x="295" y="233"/>
                  <a:pt x="295" y="233"/>
                  <a:pt x="295" y="233"/>
                </a:cubicBezTo>
                <a:cubicBezTo>
                  <a:pt x="296" y="229"/>
                  <a:pt x="296" y="229"/>
                  <a:pt x="296" y="229"/>
                </a:cubicBezTo>
                <a:cubicBezTo>
                  <a:pt x="299" y="230"/>
                  <a:pt x="299" y="230"/>
                  <a:pt x="299" y="230"/>
                </a:cubicBezTo>
                <a:cubicBezTo>
                  <a:pt x="298" y="233"/>
                  <a:pt x="298" y="233"/>
                  <a:pt x="298" y="233"/>
                </a:cubicBezTo>
                <a:cubicBezTo>
                  <a:pt x="304" y="234"/>
                  <a:pt x="304" y="234"/>
                  <a:pt x="304" y="234"/>
                </a:cubicBezTo>
                <a:cubicBezTo>
                  <a:pt x="304" y="231"/>
                  <a:pt x="304" y="231"/>
                  <a:pt x="304" y="231"/>
                </a:cubicBezTo>
                <a:cubicBezTo>
                  <a:pt x="308" y="231"/>
                  <a:pt x="308" y="231"/>
                  <a:pt x="308" y="231"/>
                </a:cubicBezTo>
                <a:cubicBezTo>
                  <a:pt x="307" y="235"/>
                  <a:pt x="307" y="235"/>
                  <a:pt x="307" y="235"/>
                </a:cubicBezTo>
                <a:cubicBezTo>
                  <a:pt x="312" y="236"/>
                  <a:pt x="312" y="236"/>
                  <a:pt x="312" y="236"/>
                </a:cubicBezTo>
                <a:cubicBezTo>
                  <a:pt x="313" y="232"/>
                  <a:pt x="313" y="232"/>
                  <a:pt x="313" y="232"/>
                </a:cubicBezTo>
                <a:cubicBezTo>
                  <a:pt x="317" y="233"/>
                  <a:pt x="317" y="233"/>
                  <a:pt x="317" y="233"/>
                </a:cubicBezTo>
                <a:cubicBezTo>
                  <a:pt x="316" y="237"/>
                  <a:pt x="316" y="237"/>
                  <a:pt x="316" y="237"/>
                </a:cubicBezTo>
                <a:cubicBezTo>
                  <a:pt x="321" y="238"/>
                  <a:pt x="321" y="238"/>
                  <a:pt x="321" y="238"/>
                </a:cubicBezTo>
                <a:cubicBezTo>
                  <a:pt x="322" y="234"/>
                  <a:pt x="322" y="234"/>
                  <a:pt x="322" y="234"/>
                </a:cubicBezTo>
                <a:cubicBezTo>
                  <a:pt x="324" y="235"/>
                  <a:pt x="324" y="235"/>
                  <a:pt x="324" y="235"/>
                </a:cubicBezTo>
                <a:cubicBezTo>
                  <a:pt x="324" y="236"/>
                  <a:pt x="324" y="237"/>
                  <a:pt x="323" y="238"/>
                </a:cubicBezTo>
                <a:cubicBezTo>
                  <a:pt x="323" y="238"/>
                  <a:pt x="323" y="239"/>
                  <a:pt x="323" y="239"/>
                </a:cubicBezTo>
                <a:cubicBezTo>
                  <a:pt x="323" y="241"/>
                  <a:pt x="322" y="242"/>
                  <a:pt x="322" y="243"/>
                </a:cubicBezTo>
                <a:cubicBezTo>
                  <a:pt x="321" y="244"/>
                  <a:pt x="321" y="245"/>
                  <a:pt x="320" y="247"/>
                </a:cubicBezTo>
                <a:cubicBezTo>
                  <a:pt x="320" y="248"/>
                  <a:pt x="319" y="249"/>
                  <a:pt x="319" y="250"/>
                </a:cubicBezTo>
                <a:cubicBezTo>
                  <a:pt x="317" y="255"/>
                  <a:pt x="314" y="260"/>
                  <a:pt x="311" y="265"/>
                </a:cubicBezTo>
                <a:cubicBezTo>
                  <a:pt x="311" y="265"/>
                  <a:pt x="311" y="266"/>
                  <a:pt x="310" y="267"/>
                </a:cubicBezTo>
                <a:cubicBezTo>
                  <a:pt x="310" y="268"/>
                  <a:pt x="309" y="269"/>
                  <a:pt x="308" y="270"/>
                </a:cubicBezTo>
                <a:cubicBezTo>
                  <a:pt x="299" y="284"/>
                  <a:pt x="288" y="296"/>
                  <a:pt x="274" y="306"/>
                </a:cubicBezTo>
                <a:cubicBezTo>
                  <a:pt x="273" y="306"/>
                  <a:pt x="272" y="307"/>
                  <a:pt x="270" y="308"/>
                </a:cubicBezTo>
                <a:cubicBezTo>
                  <a:pt x="270" y="308"/>
                  <a:pt x="270" y="309"/>
                  <a:pt x="269" y="309"/>
                </a:cubicBezTo>
                <a:cubicBezTo>
                  <a:pt x="268" y="310"/>
                  <a:pt x="266" y="311"/>
                  <a:pt x="265" y="311"/>
                </a:cubicBezTo>
                <a:cubicBezTo>
                  <a:pt x="264" y="312"/>
                  <a:pt x="262" y="313"/>
                  <a:pt x="261" y="314"/>
                </a:cubicBezTo>
                <a:cubicBezTo>
                  <a:pt x="260" y="314"/>
                  <a:pt x="259" y="315"/>
                  <a:pt x="258" y="315"/>
                </a:cubicBezTo>
                <a:cubicBezTo>
                  <a:pt x="257" y="316"/>
                  <a:pt x="257" y="316"/>
                  <a:pt x="256" y="316"/>
                </a:cubicBezTo>
                <a:cubicBezTo>
                  <a:pt x="255" y="317"/>
                  <a:pt x="254" y="317"/>
                  <a:pt x="253" y="318"/>
                </a:cubicBezTo>
                <a:cubicBezTo>
                  <a:pt x="252" y="316"/>
                  <a:pt x="252" y="316"/>
                  <a:pt x="252" y="316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57" y="315"/>
                  <a:pt x="257" y="315"/>
                  <a:pt x="257" y="315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5" y="311"/>
                  <a:pt x="255" y="311"/>
                  <a:pt x="255" y="311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49" y="308"/>
                  <a:pt x="249" y="308"/>
                  <a:pt x="249" y="308"/>
                </a:cubicBezTo>
                <a:cubicBezTo>
                  <a:pt x="253" y="307"/>
                  <a:pt x="253" y="307"/>
                  <a:pt x="253" y="307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3" y="305"/>
                  <a:pt x="253" y="305"/>
                  <a:pt x="253" y="305"/>
                </a:cubicBezTo>
                <a:cubicBezTo>
                  <a:pt x="252" y="303"/>
                  <a:pt x="252" y="303"/>
                  <a:pt x="252" y="303"/>
                </a:cubicBezTo>
                <a:cubicBezTo>
                  <a:pt x="252" y="301"/>
                  <a:pt x="252" y="301"/>
                  <a:pt x="252" y="301"/>
                </a:cubicBezTo>
                <a:cubicBezTo>
                  <a:pt x="247" y="303"/>
                  <a:pt x="247" y="303"/>
                  <a:pt x="247" y="303"/>
                </a:cubicBezTo>
                <a:cubicBezTo>
                  <a:pt x="247" y="302"/>
                  <a:pt x="247" y="302"/>
                  <a:pt x="247" y="302"/>
                </a:cubicBezTo>
                <a:cubicBezTo>
                  <a:pt x="246" y="299"/>
                  <a:pt x="246" y="299"/>
                  <a:pt x="246" y="299"/>
                </a:cubicBezTo>
                <a:cubicBezTo>
                  <a:pt x="250" y="298"/>
                  <a:pt x="250" y="298"/>
                  <a:pt x="250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0" y="294"/>
                  <a:pt x="250" y="294"/>
                  <a:pt x="250" y="294"/>
                </a:cubicBezTo>
                <a:cubicBezTo>
                  <a:pt x="249" y="293"/>
                  <a:pt x="249" y="293"/>
                  <a:pt x="249" y="293"/>
                </a:cubicBezTo>
                <a:cubicBezTo>
                  <a:pt x="245" y="294"/>
                  <a:pt x="245" y="294"/>
                  <a:pt x="245" y="294"/>
                </a:cubicBezTo>
                <a:cubicBezTo>
                  <a:pt x="244" y="294"/>
                  <a:pt x="244" y="294"/>
                  <a:pt x="244" y="294"/>
                </a:cubicBezTo>
                <a:cubicBezTo>
                  <a:pt x="243" y="291"/>
                  <a:pt x="243" y="291"/>
                  <a:pt x="243" y="291"/>
                </a:cubicBezTo>
                <a:cubicBezTo>
                  <a:pt x="247" y="290"/>
                  <a:pt x="247" y="290"/>
                  <a:pt x="247" y="290"/>
                </a:cubicBezTo>
                <a:cubicBezTo>
                  <a:pt x="248" y="290"/>
                  <a:pt x="248" y="290"/>
                  <a:pt x="248" y="290"/>
                </a:cubicBezTo>
                <a:cubicBezTo>
                  <a:pt x="248" y="289"/>
                  <a:pt x="248" y="289"/>
                  <a:pt x="248" y="289"/>
                </a:cubicBezTo>
                <a:cubicBezTo>
                  <a:pt x="247" y="286"/>
                  <a:pt x="247" y="286"/>
                  <a:pt x="247" y="286"/>
                </a:cubicBezTo>
                <a:cubicBezTo>
                  <a:pt x="246" y="285"/>
                  <a:pt x="246" y="285"/>
                  <a:pt x="246" y="285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1" y="283"/>
                  <a:pt x="241" y="283"/>
                  <a:pt x="241" y="283"/>
                </a:cubicBezTo>
                <a:cubicBezTo>
                  <a:pt x="244" y="281"/>
                  <a:pt x="244" y="281"/>
                  <a:pt x="244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4" y="279"/>
                  <a:pt x="244" y="279"/>
                  <a:pt x="244" y="279"/>
                </a:cubicBezTo>
                <a:cubicBezTo>
                  <a:pt x="244" y="278"/>
                  <a:pt x="244" y="278"/>
                  <a:pt x="244" y="278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4" y="276"/>
                  <a:pt x="244" y="275"/>
                </a:cubicBezTo>
                <a:cubicBezTo>
                  <a:pt x="251" y="271"/>
                  <a:pt x="257" y="267"/>
                  <a:pt x="262" y="262"/>
                </a:cubicBezTo>
                <a:cubicBezTo>
                  <a:pt x="271" y="253"/>
                  <a:pt x="278" y="242"/>
                  <a:pt x="282" y="230"/>
                </a:cubicBezTo>
                <a:cubicBezTo>
                  <a:pt x="286" y="231"/>
                  <a:pt x="286" y="231"/>
                  <a:pt x="286" y="231"/>
                </a:cubicBezTo>
                <a:moveTo>
                  <a:pt x="105" y="290"/>
                </a:moveTo>
                <a:cubicBezTo>
                  <a:pt x="104" y="289"/>
                  <a:pt x="104" y="289"/>
                  <a:pt x="104" y="289"/>
                </a:cubicBezTo>
                <a:cubicBezTo>
                  <a:pt x="102" y="287"/>
                  <a:pt x="101" y="285"/>
                  <a:pt x="99" y="283"/>
                </a:cubicBezTo>
                <a:cubicBezTo>
                  <a:pt x="98" y="281"/>
                  <a:pt x="96" y="280"/>
                  <a:pt x="95" y="278"/>
                </a:cubicBezTo>
                <a:cubicBezTo>
                  <a:pt x="94" y="277"/>
                  <a:pt x="93" y="275"/>
                  <a:pt x="91" y="273"/>
                </a:cubicBezTo>
                <a:cubicBezTo>
                  <a:pt x="85" y="264"/>
                  <a:pt x="79" y="253"/>
                  <a:pt x="75" y="242"/>
                </a:cubicBezTo>
                <a:cubicBezTo>
                  <a:pt x="73" y="236"/>
                  <a:pt x="72" y="230"/>
                  <a:pt x="71" y="224"/>
                </a:cubicBezTo>
                <a:cubicBezTo>
                  <a:pt x="70" y="222"/>
                  <a:pt x="70" y="220"/>
                  <a:pt x="70" y="218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9" y="216"/>
                  <a:pt x="69" y="214"/>
                  <a:pt x="69" y="212"/>
                </a:cubicBezTo>
                <a:cubicBezTo>
                  <a:pt x="69" y="212"/>
                  <a:pt x="69" y="212"/>
                  <a:pt x="69" y="212"/>
                </a:cubicBezTo>
                <a:cubicBezTo>
                  <a:pt x="69" y="212"/>
                  <a:pt x="69" y="211"/>
                  <a:pt x="69" y="210"/>
                </a:cubicBezTo>
                <a:cubicBezTo>
                  <a:pt x="69" y="209"/>
                  <a:pt x="69" y="208"/>
                  <a:pt x="69" y="207"/>
                </a:cubicBezTo>
                <a:cubicBezTo>
                  <a:pt x="68" y="201"/>
                  <a:pt x="68" y="195"/>
                  <a:pt x="69" y="189"/>
                </a:cubicBezTo>
                <a:cubicBezTo>
                  <a:pt x="69" y="188"/>
                  <a:pt x="69" y="188"/>
                  <a:pt x="69" y="187"/>
                </a:cubicBezTo>
                <a:cubicBezTo>
                  <a:pt x="70" y="188"/>
                  <a:pt x="70" y="188"/>
                  <a:pt x="70" y="188"/>
                </a:cubicBezTo>
                <a:cubicBezTo>
                  <a:pt x="69" y="192"/>
                  <a:pt x="69" y="192"/>
                  <a:pt x="69" y="192"/>
                </a:cubicBezTo>
                <a:cubicBezTo>
                  <a:pt x="74" y="193"/>
                  <a:pt x="74" y="193"/>
                  <a:pt x="74" y="193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79" y="189"/>
                  <a:pt x="79" y="189"/>
                  <a:pt x="79" y="189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83" y="195"/>
                  <a:pt x="83" y="195"/>
                  <a:pt x="83" y="195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7" y="191"/>
                  <a:pt x="87" y="191"/>
                  <a:pt x="87" y="191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3" y="192"/>
                  <a:pt x="93" y="192"/>
                  <a:pt x="93" y="192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5" y="197"/>
                  <a:pt x="95" y="197"/>
                  <a:pt x="95" y="197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101" y="194"/>
                  <a:pt x="101" y="194"/>
                  <a:pt x="101" y="194"/>
                </a:cubicBezTo>
                <a:cubicBezTo>
                  <a:pt x="105" y="194"/>
                  <a:pt x="105" y="194"/>
                  <a:pt x="105" y="194"/>
                </a:cubicBezTo>
                <a:cubicBezTo>
                  <a:pt x="104" y="199"/>
                  <a:pt x="104" y="199"/>
                  <a:pt x="104" y="199"/>
                </a:cubicBezTo>
                <a:cubicBezTo>
                  <a:pt x="109" y="200"/>
                  <a:pt x="109" y="200"/>
                  <a:pt x="109" y="200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7"/>
                  <a:pt x="110" y="199"/>
                  <a:pt x="110" y="200"/>
                </a:cubicBezTo>
                <a:cubicBezTo>
                  <a:pt x="110" y="201"/>
                  <a:pt x="110" y="201"/>
                  <a:pt x="110" y="202"/>
                </a:cubicBezTo>
                <a:cubicBezTo>
                  <a:pt x="110" y="205"/>
                  <a:pt x="110" y="209"/>
                  <a:pt x="111" y="212"/>
                </a:cubicBezTo>
                <a:cubicBezTo>
                  <a:pt x="111" y="213"/>
                  <a:pt x="111" y="213"/>
                  <a:pt x="111" y="213"/>
                </a:cubicBezTo>
                <a:cubicBezTo>
                  <a:pt x="111" y="214"/>
                  <a:pt x="111" y="215"/>
                  <a:pt x="112" y="217"/>
                </a:cubicBezTo>
                <a:cubicBezTo>
                  <a:pt x="112" y="220"/>
                  <a:pt x="113" y="224"/>
                  <a:pt x="115" y="228"/>
                </a:cubicBezTo>
                <a:cubicBezTo>
                  <a:pt x="115" y="230"/>
                  <a:pt x="116" y="232"/>
                  <a:pt x="117" y="233"/>
                </a:cubicBezTo>
                <a:cubicBezTo>
                  <a:pt x="120" y="241"/>
                  <a:pt x="124" y="247"/>
                  <a:pt x="129" y="253"/>
                </a:cubicBezTo>
                <a:cubicBezTo>
                  <a:pt x="130" y="255"/>
                  <a:pt x="131" y="256"/>
                  <a:pt x="132" y="257"/>
                </a:cubicBezTo>
                <a:cubicBezTo>
                  <a:pt x="130" y="256"/>
                  <a:pt x="130" y="256"/>
                  <a:pt x="130" y="256"/>
                </a:cubicBezTo>
                <a:cubicBezTo>
                  <a:pt x="129" y="257"/>
                  <a:pt x="129" y="257"/>
                  <a:pt x="129" y="257"/>
                </a:cubicBezTo>
                <a:cubicBezTo>
                  <a:pt x="128" y="257"/>
                  <a:pt x="128" y="257"/>
                  <a:pt x="128" y="257"/>
                </a:cubicBezTo>
                <a:cubicBezTo>
                  <a:pt x="126" y="260"/>
                  <a:pt x="126" y="260"/>
                  <a:pt x="126" y="260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7" y="265"/>
                  <a:pt x="127" y="265"/>
                  <a:pt x="127" y="265"/>
                </a:cubicBezTo>
                <a:cubicBezTo>
                  <a:pt x="124" y="262"/>
                  <a:pt x="124" y="262"/>
                  <a:pt x="124" y="262"/>
                </a:cubicBezTo>
                <a:cubicBezTo>
                  <a:pt x="123" y="264"/>
                  <a:pt x="123" y="264"/>
                  <a:pt x="123" y="264"/>
                </a:cubicBezTo>
                <a:cubicBezTo>
                  <a:pt x="121" y="267"/>
                  <a:pt x="121" y="267"/>
                  <a:pt x="121" y="267"/>
                </a:cubicBezTo>
                <a:cubicBezTo>
                  <a:pt x="122" y="267"/>
                  <a:pt x="122" y="267"/>
                  <a:pt x="122" y="267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4" y="269"/>
                  <a:pt x="124" y="269"/>
                  <a:pt x="124" y="269"/>
                </a:cubicBezTo>
                <a:cubicBezTo>
                  <a:pt x="122" y="271"/>
                  <a:pt x="122" y="271"/>
                  <a:pt x="122" y="271"/>
                </a:cubicBezTo>
                <a:cubicBezTo>
                  <a:pt x="121" y="272"/>
                  <a:pt x="121" y="272"/>
                  <a:pt x="121" y="272"/>
                </a:cubicBezTo>
                <a:cubicBezTo>
                  <a:pt x="118" y="269"/>
                  <a:pt x="118" y="269"/>
                  <a:pt x="118" y="269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5" y="273"/>
                  <a:pt x="115" y="273"/>
                  <a:pt x="115" y="273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17" y="275"/>
                  <a:pt x="117" y="275"/>
                  <a:pt x="117" y="275"/>
                </a:cubicBezTo>
                <a:cubicBezTo>
                  <a:pt x="118" y="276"/>
                  <a:pt x="118" y="276"/>
                  <a:pt x="118" y="276"/>
                </a:cubicBezTo>
                <a:cubicBezTo>
                  <a:pt x="116" y="277"/>
                  <a:pt x="116" y="277"/>
                  <a:pt x="116" y="277"/>
                </a:cubicBezTo>
                <a:cubicBezTo>
                  <a:pt x="116" y="278"/>
                  <a:pt x="116" y="278"/>
                  <a:pt x="116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3" y="276"/>
                  <a:pt x="113" y="276"/>
                  <a:pt x="113" y="276"/>
                </a:cubicBezTo>
                <a:cubicBezTo>
                  <a:pt x="112" y="277"/>
                  <a:pt x="112" y="277"/>
                  <a:pt x="112" y="277"/>
                </a:cubicBezTo>
                <a:cubicBezTo>
                  <a:pt x="111" y="278"/>
                  <a:pt x="111" y="278"/>
                  <a:pt x="111" y="278"/>
                </a:cubicBezTo>
                <a:cubicBezTo>
                  <a:pt x="109" y="280"/>
                  <a:pt x="109" y="280"/>
                  <a:pt x="109" y="280"/>
                </a:cubicBezTo>
                <a:cubicBezTo>
                  <a:pt x="110" y="281"/>
                  <a:pt x="110" y="281"/>
                  <a:pt x="110" y="281"/>
                </a:cubicBezTo>
                <a:cubicBezTo>
                  <a:pt x="111" y="282"/>
                  <a:pt x="111" y="282"/>
                  <a:pt x="111" y="282"/>
                </a:cubicBezTo>
                <a:cubicBezTo>
                  <a:pt x="112" y="282"/>
                  <a:pt x="112" y="282"/>
                  <a:pt x="112" y="282"/>
                </a:cubicBezTo>
                <a:cubicBezTo>
                  <a:pt x="111" y="284"/>
                  <a:pt x="111" y="284"/>
                  <a:pt x="111" y="284"/>
                </a:cubicBezTo>
                <a:cubicBezTo>
                  <a:pt x="110" y="285"/>
                  <a:pt x="110" y="285"/>
                  <a:pt x="110" y="285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105" y="284"/>
                  <a:pt x="105" y="284"/>
                  <a:pt x="105" y="284"/>
                </a:cubicBezTo>
                <a:cubicBezTo>
                  <a:pt x="105" y="285"/>
                  <a:pt x="105" y="285"/>
                  <a:pt x="105" y="285"/>
                </a:cubicBezTo>
                <a:cubicBezTo>
                  <a:pt x="103" y="287"/>
                  <a:pt x="103" y="287"/>
                  <a:pt x="103" y="287"/>
                </a:cubicBezTo>
                <a:cubicBezTo>
                  <a:pt x="105" y="288"/>
                  <a:pt x="105" y="288"/>
                  <a:pt x="105" y="288"/>
                </a:cubicBezTo>
                <a:cubicBezTo>
                  <a:pt x="106" y="289"/>
                  <a:pt x="106" y="289"/>
                  <a:pt x="106" y="289"/>
                </a:cubicBezTo>
                <a:cubicBezTo>
                  <a:pt x="105" y="290"/>
                  <a:pt x="105" y="290"/>
                  <a:pt x="105" y="290"/>
                </a:cubicBezTo>
                <a:moveTo>
                  <a:pt x="199" y="231"/>
                </a:moveTo>
                <a:cubicBezTo>
                  <a:pt x="199" y="231"/>
                  <a:pt x="199" y="231"/>
                  <a:pt x="199" y="231"/>
                </a:cubicBezTo>
                <a:cubicBezTo>
                  <a:pt x="197" y="231"/>
                  <a:pt x="196" y="231"/>
                  <a:pt x="194" y="231"/>
                </a:cubicBezTo>
                <a:cubicBezTo>
                  <a:pt x="183" y="229"/>
                  <a:pt x="173" y="221"/>
                  <a:pt x="169" y="209"/>
                </a:cubicBezTo>
                <a:cubicBezTo>
                  <a:pt x="168" y="208"/>
                  <a:pt x="168" y="208"/>
                  <a:pt x="168" y="207"/>
                </a:cubicBezTo>
                <a:cubicBezTo>
                  <a:pt x="168" y="206"/>
                  <a:pt x="168" y="206"/>
                  <a:pt x="168" y="205"/>
                </a:cubicBezTo>
                <a:cubicBezTo>
                  <a:pt x="168" y="205"/>
                  <a:pt x="168" y="205"/>
                  <a:pt x="168" y="205"/>
                </a:cubicBezTo>
                <a:cubicBezTo>
                  <a:pt x="167" y="203"/>
                  <a:pt x="167" y="200"/>
                  <a:pt x="167" y="198"/>
                </a:cubicBezTo>
                <a:cubicBezTo>
                  <a:pt x="167" y="197"/>
                  <a:pt x="167" y="196"/>
                  <a:pt x="167" y="195"/>
                </a:cubicBezTo>
                <a:cubicBezTo>
                  <a:pt x="169" y="183"/>
                  <a:pt x="177" y="173"/>
                  <a:pt x="188" y="169"/>
                </a:cubicBezTo>
                <a:cubicBezTo>
                  <a:pt x="192" y="168"/>
                  <a:pt x="195" y="167"/>
                  <a:pt x="199" y="167"/>
                </a:cubicBezTo>
                <a:cubicBezTo>
                  <a:pt x="201" y="167"/>
                  <a:pt x="204" y="168"/>
                  <a:pt x="206" y="168"/>
                </a:cubicBezTo>
                <a:cubicBezTo>
                  <a:pt x="208" y="169"/>
                  <a:pt x="209" y="169"/>
                  <a:pt x="211" y="170"/>
                </a:cubicBezTo>
                <a:cubicBezTo>
                  <a:pt x="219" y="173"/>
                  <a:pt x="226" y="180"/>
                  <a:pt x="229" y="189"/>
                </a:cubicBezTo>
                <a:cubicBezTo>
                  <a:pt x="230" y="191"/>
                  <a:pt x="230" y="194"/>
                  <a:pt x="230" y="196"/>
                </a:cubicBezTo>
                <a:cubicBezTo>
                  <a:pt x="230" y="197"/>
                  <a:pt x="230" y="197"/>
                  <a:pt x="230" y="197"/>
                </a:cubicBezTo>
                <a:cubicBezTo>
                  <a:pt x="231" y="197"/>
                  <a:pt x="231" y="198"/>
                  <a:pt x="231" y="199"/>
                </a:cubicBezTo>
                <a:cubicBezTo>
                  <a:pt x="231" y="203"/>
                  <a:pt x="230" y="207"/>
                  <a:pt x="229" y="210"/>
                </a:cubicBezTo>
                <a:cubicBezTo>
                  <a:pt x="225" y="219"/>
                  <a:pt x="219" y="226"/>
                  <a:pt x="209" y="229"/>
                </a:cubicBezTo>
                <a:cubicBezTo>
                  <a:pt x="206" y="230"/>
                  <a:pt x="202" y="231"/>
                  <a:pt x="199" y="231"/>
                </a:cubicBezTo>
                <a:moveTo>
                  <a:pt x="289" y="116"/>
                </a:moveTo>
                <a:cubicBezTo>
                  <a:pt x="291" y="113"/>
                  <a:pt x="291" y="113"/>
                  <a:pt x="291" y="113"/>
                </a:cubicBezTo>
                <a:cubicBezTo>
                  <a:pt x="293" y="112"/>
                  <a:pt x="293" y="112"/>
                  <a:pt x="293" y="112"/>
                </a:cubicBezTo>
                <a:cubicBezTo>
                  <a:pt x="292" y="111"/>
                  <a:pt x="292" y="111"/>
                  <a:pt x="292" y="111"/>
                </a:cubicBezTo>
                <a:cubicBezTo>
                  <a:pt x="291" y="110"/>
                  <a:pt x="291" y="110"/>
                  <a:pt x="291" y="110"/>
                </a:cubicBezTo>
                <a:cubicBezTo>
                  <a:pt x="290" y="110"/>
                  <a:pt x="290" y="110"/>
                  <a:pt x="290" y="110"/>
                </a:cubicBezTo>
                <a:cubicBezTo>
                  <a:pt x="292" y="108"/>
                  <a:pt x="292" y="108"/>
                  <a:pt x="292" y="108"/>
                </a:cubicBezTo>
                <a:cubicBezTo>
                  <a:pt x="293" y="108"/>
                  <a:pt x="293" y="108"/>
                  <a:pt x="293" y="108"/>
                </a:cubicBezTo>
                <a:cubicBezTo>
                  <a:pt x="297" y="113"/>
                  <a:pt x="301" y="118"/>
                  <a:pt x="305" y="123"/>
                </a:cubicBezTo>
                <a:cubicBezTo>
                  <a:pt x="306" y="125"/>
                  <a:pt x="307" y="127"/>
                  <a:pt x="309" y="129"/>
                </a:cubicBezTo>
                <a:cubicBezTo>
                  <a:pt x="310" y="131"/>
                  <a:pt x="312" y="134"/>
                  <a:pt x="313" y="137"/>
                </a:cubicBezTo>
                <a:cubicBezTo>
                  <a:pt x="317" y="143"/>
                  <a:pt x="320" y="150"/>
                  <a:pt x="322" y="157"/>
                </a:cubicBezTo>
                <a:cubicBezTo>
                  <a:pt x="325" y="165"/>
                  <a:pt x="327" y="174"/>
                  <a:pt x="328" y="183"/>
                </a:cubicBezTo>
                <a:cubicBezTo>
                  <a:pt x="328" y="184"/>
                  <a:pt x="328" y="184"/>
                  <a:pt x="328" y="185"/>
                </a:cubicBezTo>
                <a:cubicBezTo>
                  <a:pt x="329" y="192"/>
                  <a:pt x="329" y="199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6" y="211"/>
                  <a:pt x="326" y="211"/>
                  <a:pt x="326" y="211"/>
                </a:cubicBezTo>
                <a:cubicBezTo>
                  <a:pt x="327" y="206"/>
                  <a:pt x="327" y="206"/>
                  <a:pt x="327" y="206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18" y="209"/>
                  <a:pt x="318" y="209"/>
                  <a:pt x="318" y="209"/>
                </a:cubicBezTo>
                <a:cubicBezTo>
                  <a:pt x="319" y="205"/>
                  <a:pt x="319" y="205"/>
                  <a:pt x="319" y="205"/>
                </a:cubicBezTo>
                <a:cubicBezTo>
                  <a:pt x="313" y="204"/>
                  <a:pt x="313" y="204"/>
                  <a:pt x="313" y="204"/>
                </a:cubicBezTo>
                <a:cubicBezTo>
                  <a:pt x="312" y="208"/>
                  <a:pt x="312" y="208"/>
                  <a:pt x="312" y="208"/>
                </a:cubicBezTo>
                <a:cubicBezTo>
                  <a:pt x="309" y="208"/>
                  <a:pt x="309" y="208"/>
                  <a:pt x="309" y="208"/>
                </a:cubicBezTo>
                <a:cubicBezTo>
                  <a:pt x="310" y="203"/>
                  <a:pt x="310" y="203"/>
                  <a:pt x="310" y="203"/>
                </a:cubicBezTo>
                <a:cubicBezTo>
                  <a:pt x="305" y="202"/>
                  <a:pt x="305" y="202"/>
                  <a:pt x="305" y="202"/>
                </a:cubicBezTo>
                <a:cubicBezTo>
                  <a:pt x="304" y="207"/>
                  <a:pt x="304" y="207"/>
                  <a:pt x="304" y="207"/>
                </a:cubicBezTo>
                <a:cubicBezTo>
                  <a:pt x="300" y="206"/>
                  <a:pt x="300" y="206"/>
                  <a:pt x="300" y="206"/>
                </a:cubicBezTo>
                <a:cubicBezTo>
                  <a:pt x="301" y="204"/>
                  <a:pt x="301" y="204"/>
                  <a:pt x="301" y="204"/>
                </a:cubicBezTo>
                <a:cubicBezTo>
                  <a:pt x="301" y="202"/>
                  <a:pt x="301" y="202"/>
                  <a:pt x="301" y="202"/>
                </a:cubicBezTo>
                <a:cubicBezTo>
                  <a:pt x="301" y="201"/>
                  <a:pt x="301" y="201"/>
                  <a:pt x="301" y="201"/>
                </a:cubicBezTo>
                <a:cubicBezTo>
                  <a:pt x="296" y="200"/>
                  <a:pt x="296" y="200"/>
                  <a:pt x="296" y="200"/>
                </a:cubicBezTo>
                <a:cubicBezTo>
                  <a:pt x="295" y="205"/>
                  <a:pt x="295" y="205"/>
                  <a:pt x="295" y="205"/>
                </a:cubicBezTo>
                <a:cubicBezTo>
                  <a:pt x="292" y="204"/>
                  <a:pt x="292" y="204"/>
                  <a:pt x="292" y="204"/>
                </a:cubicBezTo>
                <a:cubicBezTo>
                  <a:pt x="292" y="200"/>
                  <a:pt x="292" y="200"/>
                  <a:pt x="292" y="200"/>
                </a:cubicBezTo>
                <a:cubicBezTo>
                  <a:pt x="288" y="199"/>
                  <a:pt x="288" y="199"/>
                  <a:pt x="288" y="199"/>
                </a:cubicBezTo>
                <a:cubicBezTo>
                  <a:pt x="288" y="196"/>
                  <a:pt x="287" y="192"/>
                  <a:pt x="287" y="189"/>
                </a:cubicBezTo>
                <a:cubicBezTo>
                  <a:pt x="287" y="185"/>
                  <a:pt x="286" y="180"/>
                  <a:pt x="285" y="176"/>
                </a:cubicBezTo>
                <a:cubicBezTo>
                  <a:pt x="284" y="174"/>
                  <a:pt x="283" y="172"/>
                  <a:pt x="283" y="170"/>
                </a:cubicBezTo>
                <a:cubicBezTo>
                  <a:pt x="279" y="160"/>
                  <a:pt x="275" y="152"/>
                  <a:pt x="268" y="144"/>
                </a:cubicBezTo>
                <a:cubicBezTo>
                  <a:pt x="268" y="143"/>
                  <a:pt x="268" y="143"/>
                  <a:pt x="267" y="142"/>
                </a:cubicBezTo>
                <a:cubicBezTo>
                  <a:pt x="268" y="140"/>
                  <a:pt x="268" y="140"/>
                  <a:pt x="268" y="140"/>
                </a:cubicBezTo>
                <a:cubicBezTo>
                  <a:pt x="269" y="140"/>
                  <a:pt x="269" y="140"/>
                  <a:pt x="269" y="140"/>
                </a:cubicBezTo>
                <a:cubicBezTo>
                  <a:pt x="270" y="139"/>
                  <a:pt x="270" y="139"/>
                  <a:pt x="270" y="139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8" y="137"/>
                  <a:pt x="268" y="137"/>
                  <a:pt x="268" y="137"/>
                </a:cubicBezTo>
                <a:cubicBezTo>
                  <a:pt x="267" y="136"/>
                  <a:pt x="267" y="136"/>
                  <a:pt x="267" y="136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72" y="136"/>
                  <a:pt x="272" y="136"/>
                  <a:pt x="272" y="136"/>
                </a:cubicBezTo>
                <a:cubicBezTo>
                  <a:pt x="274" y="134"/>
                  <a:pt x="274" y="134"/>
                  <a:pt x="274" y="134"/>
                </a:cubicBezTo>
                <a:cubicBezTo>
                  <a:pt x="276" y="132"/>
                  <a:pt x="276" y="132"/>
                  <a:pt x="276" y="132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3" y="130"/>
                  <a:pt x="273" y="130"/>
                  <a:pt x="273" y="130"/>
                </a:cubicBezTo>
                <a:cubicBezTo>
                  <a:pt x="273" y="129"/>
                  <a:pt x="273" y="129"/>
                  <a:pt x="273" y="129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8" y="129"/>
                  <a:pt x="278" y="129"/>
                  <a:pt x="278" y="129"/>
                </a:cubicBezTo>
                <a:cubicBezTo>
                  <a:pt x="280" y="127"/>
                  <a:pt x="280" y="127"/>
                  <a:pt x="280" y="127"/>
                </a:cubicBezTo>
                <a:cubicBezTo>
                  <a:pt x="281" y="125"/>
                  <a:pt x="281" y="125"/>
                  <a:pt x="281" y="125"/>
                </a:cubicBezTo>
                <a:cubicBezTo>
                  <a:pt x="280" y="125"/>
                  <a:pt x="280" y="125"/>
                  <a:pt x="280" y="125"/>
                </a:cubicBezTo>
                <a:cubicBezTo>
                  <a:pt x="279" y="124"/>
                  <a:pt x="279" y="124"/>
                  <a:pt x="279" y="124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21"/>
                  <a:pt x="281" y="121"/>
                  <a:pt x="281" y="121"/>
                </a:cubicBezTo>
                <a:cubicBezTo>
                  <a:pt x="281" y="120"/>
                  <a:pt x="281" y="120"/>
                  <a:pt x="281" y="120"/>
                </a:cubicBezTo>
                <a:cubicBezTo>
                  <a:pt x="284" y="123"/>
                  <a:pt x="284" y="123"/>
                  <a:pt x="284" y="123"/>
                </a:cubicBezTo>
                <a:cubicBezTo>
                  <a:pt x="286" y="120"/>
                  <a:pt x="286" y="120"/>
                  <a:pt x="286" y="120"/>
                </a:cubicBezTo>
                <a:cubicBezTo>
                  <a:pt x="287" y="119"/>
                  <a:pt x="287" y="119"/>
                  <a:pt x="287" y="119"/>
                </a:cubicBezTo>
                <a:cubicBezTo>
                  <a:pt x="286" y="118"/>
                  <a:pt x="286" y="118"/>
                  <a:pt x="286" y="118"/>
                </a:cubicBezTo>
                <a:cubicBezTo>
                  <a:pt x="285" y="117"/>
                  <a:pt x="285" y="117"/>
                  <a:pt x="285" y="117"/>
                </a:cubicBezTo>
                <a:cubicBezTo>
                  <a:pt x="284" y="116"/>
                  <a:pt x="284" y="116"/>
                  <a:pt x="284" y="116"/>
                </a:cubicBezTo>
                <a:cubicBezTo>
                  <a:pt x="286" y="114"/>
                  <a:pt x="286" y="114"/>
                  <a:pt x="286" y="114"/>
                </a:cubicBezTo>
                <a:cubicBezTo>
                  <a:pt x="287" y="114"/>
                  <a:pt x="287" y="114"/>
                  <a:pt x="287" y="114"/>
                </a:cubicBezTo>
                <a:cubicBezTo>
                  <a:pt x="289" y="116"/>
                  <a:pt x="289" y="116"/>
                  <a:pt x="289" y="116"/>
                </a:cubicBezTo>
                <a:moveTo>
                  <a:pt x="74" y="164"/>
                </a:moveTo>
                <a:cubicBezTo>
                  <a:pt x="73" y="164"/>
                  <a:pt x="73" y="164"/>
                  <a:pt x="73" y="164"/>
                </a:cubicBezTo>
                <a:cubicBezTo>
                  <a:pt x="73" y="163"/>
                  <a:pt x="74" y="162"/>
                  <a:pt x="74" y="160"/>
                </a:cubicBezTo>
                <a:cubicBezTo>
                  <a:pt x="75" y="159"/>
                  <a:pt x="75" y="158"/>
                  <a:pt x="75" y="157"/>
                </a:cubicBezTo>
                <a:cubicBezTo>
                  <a:pt x="77" y="152"/>
                  <a:pt x="79" y="148"/>
                  <a:pt x="81" y="143"/>
                </a:cubicBezTo>
                <a:cubicBezTo>
                  <a:pt x="82" y="141"/>
                  <a:pt x="83" y="139"/>
                  <a:pt x="84" y="137"/>
                </a:cubicBezTo>
                <a:cubicBezTo>
                  <a:pt x="92" y="122"/>
                  <a:pt x="103" y="109"/>
                  <a:pt x="116" y="98"/>
                </a:cubicBezTo>
                <a:cubicBezTo>
                  <a:pt x="121" y="94"/>
                  <a:pt x="127" y="90"/>
                  <a:pt x="132" y="87"/>
                </a:cubicBezTo>
                <a:cubicBezTo>
                  <a:pt x="134" y="86"/>
                  <a:pt x="136" y="85"/>
                  <a:pt x="137" y="84"/>
                </a:cubicBezTo>
                <a:cubicBezTo>
                  <a:pt x="138" y="83"/>
                  <a:pt x="140" y="83"/>
                  <a:pt x="141" y="82"/>
                </a:cubicBezTo>
                <a:cubicBezTo>
                  <a:pt x="142" y="82"/>
                  <a:pt x="143" y="81"/>
                  <a:pt x="144" y="81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46" y="91"/>
                  <a:pt x="146" y="91"/>
                  <a:pt x="146" y="91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9" y="96"/>
                  <a:pt x="149" y="96"/>
                  <a:pt x="149" y="96"/>
                </a:cubicBezTo>
                <a:cubicBezTo>
                  <a:pt x="150" y="99"/>
                  <a:pt x="150" y="99"/>
                  <a:pt x="15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6" y="104"/>
                  <a:pt x="146" y="104"/>
                  <a:pt x="146" y="104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9" y="105"/>
                  <a:pt x="149" y="105"/>
                  <a:pt x="149" y="105"/>
                </a:cubicBezTo>
                <a:cubicBezTo>
                  <a:pt x="150" y="105"/>
                  <a:pt x="150" y="105"/>
                  <a:pt x="150" y="105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52" y="108"/>
                  <a:pt x="152" y="108"/>
                  <a:pt x="152" y="108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150" y="114"/>
                  <a:pt x="150" y="114"/>
                  <a:pt x="150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4" y="113"/>
                  <a:pt x="154" y="113"/>
                  <a:pt x="154" y="113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55" y="116"/>
                  <a:pt x="155" y="116"/>
                  <a:pt x="155" y="116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55" y="122"/>
                  <a:pt x="155" y="122"/>
                  <a:pt x="155" y="122"/>
                </a:cubicBezTo>
                <a:cubicBezTo>
                  <a:pt x="154" y="122"/>
                  <a:pt x="153" y="123"/>
                  <a:pt x="153" y="123"/>
                </a:cubicBezTo>
                <a:cubicBezTo>
                  <a:pt x="143" y="129"/>
                  <a:pt x="135" y="137"/>
                  <a:pt x="128" y="146"/>
                </a:cubicBezTo>
                <a:cubicBezTo>
                  <a:pt x="127" y="147"/>
                  <a:pt x="126" y="149"/>
                  <a:pt x="124" y="151"/>
                </a:cubicBezTo>
                <a:cubicBezTo>
                  <a:pt x="122" y="155"/>
                  <a:pt x="119" y="159"/>
                  <a:pt x="118" y="163"/>
                </a:cubicBezTo>
                <a:cubicBezTo>
                  <a:pt x="117" y="166"/>
                  <a:pt x="116" y="168"/>
                  <a:pt x="115" y="170"/>
                </a:cubicBezTo>
                <a:cubicBezTo>
                  <a:pt x="115" y="168"/>
                  <a:pt x="115" y="168"/>
                  <a:pt x="115" y="168"/>
                </a:cubicBezTo>
                <a:cubicBezTo>
                  <a:pt x="110" y="167"/>
                  <a:pt x="110" y="167"/>
                  <a:pt x="110" y="167"/>
                </a:cubicBezTo>
                <a:cubicBezTo>
                  <a:pt x="109" y="171"/>
                  <a:pt x="109" y="171"/>
                  <a:pt x="109" y="171"/>
                </a:cubicBezTo>
                <a:cubicBezTo>
                  <a:pt x="106" y="171"/>
                  <a:pt x="106" y="171"/>
                  <a:pt x="106" y="17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0" y="170"/>
                  <a:pt x="100" y="170"/>
                  <a:pt x="100" y="170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8" y="165"/>
                  <a:pt x="98" y="165"/>
                  <a:pt x="98" y="165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9" y="164"/>
                  <a:pt x="89" y="164"/>
                  <a:pt x="89" y="164"/>
                </a:cubicBezTo>
                <a:cubicBezTo>
                  <a:pt x="84" y="163"/>
                  <a:pt x="84" y="163"/>
                  <a:pt x="84" y="163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4" y="164"/>
                  <a:pt x="74" y="164"/>
                  <a:pt x="74" y="164"/>
                </a:cubicBezTo>
                <a:moveTo>
                  <a:pt x="166" y="75"/>
                </a:moveTo>
                <a:cubicBezTo>
                  <a:pt x="166" y="73"/>
                  <a:pt x="166" y="73"/>
                  <a:pt x="166" y="73"/>
                </a:cubicBezTo>
                <a:cubicBezTo>
                  <a:pt x="167" y="72"/>
                  <a:pt x="169" y="72"/>
                  <a:pt x="171" y="72"/>
                </a:cubicBezTo>
                <a:cubicBezTo>
                  <a:pt x="174" y="71"/>
                  <a:pt x="177" y="70"/>
                  <a:pt x="181" y="70"/>
                </a:cubicBezTo>
                <a:cubicBezTo>
                  <a:pt x="182" y="70"/>
                  <a:pt x="184" y="69"/>
                  <a:pt x="185" y="69"/>
                </a:cubicBezTo>
                <a:cubicBezTo>
                  <a:pt x="188" y="69"/>
                  <a:pt x="192" y="69"/>
                  <a:pt x="195" y="69"/>
                </a:cubicBezTo>
                <a:cubicBezTo>
                  <a:pt x="196" y="69"/>
                  <a:pt x="197" y="69"/>
                  <a:pt x="199" y="69"/>
                </a:cubicBezTo>
                <a:cubicBezTo>
                  <a:pt x="208" y="69"/>
                  <a:pt x="217" y="70"/>
                  <a:pt x="225" y="71"/>
                </a:cubicBezTo>
                <a:cubicBezTo>
                  <a:pt x="227" y="72"/>
                  <a:pt x="228" y="72"/>
                  <a:pt x="230" y="72"/>
                </a:cubicBezTo>
                <a:cubicBezTo>
                  <a:pt x="237" y="74"/>
                  <a:pt x="244" y="77"/>
                  <a:pt x="251" y="80"/>
                </a:cubicBezTo>
                <a:cubicBezTo>
                  <a:pt x="257" y="82"/>
                  <a:pt x="262" y="85"/>
                  <a:pt x="267" y="88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9"/>
                  <a:pt x="270" y="90"/>
                  <a:pt x="271" y="90"/>
                </a:cubicBezTo>
                <a:cubicBezTo>
                  <a:pt x="272" y="91"/>
                  <a:pt x="273" y="92"/>
                  <a:pt x="274" y="92"/>
                </a:cubicBezTo>
                <a:cubicBezTo>
                  <a:pt x="272" y="94"/>
                  <a:pt x="272" y="94"/>
                  <a:pt x="272" y="94"/>
                </a:cubicBezTo>
                <a:cubicBezTo>
                  <a:pt x="271" y="93"/>
                  <a:pt x="271" y="93"/>
                  <a:pt x="271" y="93"/>
                </a:cubicBezTo>
                <a:cubicBezTo>
                  <a:pt x="269" y="91"/>
                  <a:pt x="269" y="91"/>
                  <a:pt x="269" y="91"/>
                </a:cubicBezTo>
                <a:cubicBezTo>
                  <a:pt x="268" y="92"/>
                  <a:pt x="268" y="92"/>
                  <a:pt x="268" y="92"/>
                </a:cubicBezTo>
                <a:cubicBezTo>
                  <a:pt x="267" y="93"/>
                  <a:pt x="267" y="93"/>
                  <a:pt x="267" y="93"/>
                </a:cubicBezTo>
                <a:cubicBezTo>
                  <a:pt x="266" y="94"/>
                  <a:pt x="266" y="94"/>
                  <a:pt x="266" y="94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9" y="98"/>
                  <a:pt x="269" y="98"/>
                  <a:pt x="269" y="98"/>
                </a:cubicBezTo>
                <a:cubicBezTo>
                  <a:pt x="267" y="100"/>
                  <a:pt x="267" y="100"/>
                  <a:pt x="267" y="100"/>
                </a:cubicBezTo>
                <a:cubicBezTo>
                  <a:pt x="267" y="101"/>
                  <a:pt x="267" y="101"/>
                  <a:pt x="267" y="101"/>
                </a:cubicBezTo>
                <a:cubicBezTo>
                  <a:pt x="265" y="99"/>
                  <a:pt x="265" y="99"/>
                  <a:pt x="265" y="99"/>
                </a:cubicBezTo>
                <a:cubicBezTo>
                  <a:pt x="263" y="98"/>
                  <a:pt x="263" y="98"/>
                  <a:pt x="263" y="98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59" y="102"/>
                  <a:pt x="259" y="102"/>
                  <a:pt x="259" y="102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3" y="105"/>
                  <a:pt x="263" y="105"/>
                  <a:pt x="263" y="105"/>
                </a:cubicBezTo>
                <a:cubicBezTo>
                  <a:pt x="262" y="106"/>
                  <a:pt x="262" y="106"/>
                  <a:pt x="262" y="106"/>
                </a:cubicBezTo>
                <a:cubicBezTo>
                  <a:pt x="261" y="108"/>
                  <a:pt x="261" y="108"/>
                  <a:pt x="261" y="108"/>
                </a:cubicBezTo>
                <a:cubicBezTo>
                  <a:pt x="257" y="104"/>
                  <a:pt x="257" y="104"/>
                  <a:pt x="257" y="104"/>
                </a:cubicBezTo>
                <a:cubicBezTo>
                  <a:pt x="256" y="106"/>
                  <a:pt x="256" y="106"/>
                  <a:pt x="256" y="106"/>
                </a:cubicBezTo>
                <a:cubicBezTo>
                  <a:pt x="254" y="109"/>
                  <a:pt x="254" y="109"/>
                  <a:pt x="254" y="109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7" y="112"/>
                  <a:pt x="257" y="112"/>
                  <a:pt x="257" y="112"/>
                </a:cubicBezTo>
                <a:cubicBezTo>
                  <a:pt x="256" y="113"/>
                  <a:pt x="256" y="113"/>
                  <a:pt x="256" y="113"/>
                </a:cubicBezTo>
                <a:cubicBezTo>
                  <a:pt x="255" y="114"/>
                  <a:pt x="255" y="114"/>
                  <a:pt x="255" y="114"/>
                </a:cubicBezTo>
                <a:cubicBezTo>
                  <a:pt x="251" y="111"/>
                  <a:pt x="251" y="111"/>
                  <a:pt x="251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1" y="118"/>
                  <a:pt x="251" y="118"/>
                  <a:pt x="251" y="118"/>
                </a:cubicBezTo>
                <a:cubicBezTo>
                  <a:pt x="250" y="120"/>
                  <a:pt x="250" y="120"/>
                  <a:pt x="250" y="120"/>
                </a:cubicBezTo>
                <a:cubicBezTo>
                  <a:pt x="249" y="121"/>
                  <a:pt x="249" y="121"/>
                  <a:pt x="249" y="121"/>
                </a:cubicBezTo>
                <a:cubicBezTo>
                  <a:pt x="246" y="118"/>
                  <a:pt x="246" y="118"/>
                  <a:pt x="246" y="118"/>
                </a:cubicBezTo>
                <a:cubicBezTo>
                  <a:pt x="242" y="122"/>
                  <a:pt x="242" y="122"/>
                  <a:pt x="242" y="122"/>
                </a:cubicBezTo>
                <a:cubicBezTo>
                  <a:pt x="236" y="118"/>
                  <a:pt x="229" y="115"/>
                  <a:pt x="222" y="113"/>
                </a:cubicBezTo>
                <a:cubicBezTo>
                  <a:pt x="220" y="113"/>
                  <a:pt x="219" y="113"/>
                  <a:pt x="217" y="112"/>
                </a:cubicBezTo>
                <a:cubicBezTo>
                  <a:pt x="211" y="111"/>
                  <a:pt x="205" y="110"/>
                  <a:pt x="199" y="110"/>
                </a:cubicBezTo>
                <a:cubicBezTo>
                  <a:pt x="194" y="110"/>
                  <a:pt x="189" y="111"/>
                  <a:pt x="184" y="112"/>
                </a:cubicBezTo>
                <a:cubicBezTo>
                  <a:pt x="183" y="112"/>
                  <a:pt x="183" y="112"/>
                  <a:pt x="183" y="112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7" y="105"/>
                  <a:pt x="177" y="105"/>
                  <a:pt x="177" y="105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9" y="104"/>
                  <a:pt x="179" y="104"/>
                  <a:pt x="179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99"/>
                  <a:pt x="175" y="99"/>
                  <a:pt x="175" y="99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6" y="96"/>
                  <a:pt x="176" y="96"/>
                  <a:pt x="176" y="96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2" y="92"/>
                  <a:pt x="172" y="92"/>
                  <a:pt x="172" y="92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71" y="88"/>
                  <a:pt x="171" y="88"/>
                  <a:pt x="171" y="88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3" y="84"/>
                  <a:pt x="173" y="84"/>
                  <a:pt x="173" y="84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2" y="79"/>
                  <a:pt x="172" y="79"/>
                  <a:pt x="172" y="79"/>
                </a:cubicBezTo>
                <a:cubicBezTo>
                  <a:pt x="171" y="78"/>
                  <a:pt x="171" y="78"/>
                  <a:pt x="171" y="78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4"/>
                  <a:pt x="170" y="74"/>
                  <a:pt x="170" y="74"/>
                </a:cubicBezTo>
                <a:cubicBezTo>
                  <a:pt x="166" y="75"/>
                  <a:pt x="166" y="75"/>
                  <a:pt x="166" y="75"/>
                </a:cubicBezTo>
                <a:moveTo>
                  <a:pt x="177" y="0"/>
                </a:moveTo>
                <a:cubicBezTo>
                  <a:pt x="170" y="2"/>
                  <a:pt x="163" y="3"/>
                  <a:pt x="155" y="3"/>
                </a:cubicBezTo>
                <a:cubicBezTo>
                  <a:pt x="155" y="3"/>
                  <a:pt x="155" y="3"/>
                  <a:pt x="155" y="3"/>
                </a:cubicBezTo>
                <a:cubicBezTo>
                  <a:pt x="155" y="8"/>
                  <a:pt x="155" y="12"/>
                  <a:pt x="155" y="16"/>
                </a:cubicBezTo>
                <a:cubicBezTo>
                  <a:pt x="156" y="23"/>
                  <a:pt x="156" y="30"/>
                  <a:pt x="156" y="37"/>
                </a:cubicBezTo>
                <a:cubicBezTo>
                  <a:pt x="156" y="39"/>
                  <a:pt x="156" y="40"/>
                  <a:pt x="156" y="41"/>
                </a:cubicBezTo>
                <a:cubicBezTo>
                  <a:pt x="153" y="42"/>
                  <a:pt x="149" y="43"/>
                  <a:pt x="146" y="45"/>
                </a:cubicBezTo>
                <a:cubicBezTo>
                  <a:pt x="145" y="45"/>
                  <a:pt x="145" y="45"/>
                  <a:pt x="145" y="45"/>
                </a:cubicBezTo>
                <a:cubicBezTo>
                  <a:pt x="143" y="45"/>
                  <a:pt x="142" y="46"/>
                  <a:pt x="140" y="47"/>
                </a:cubicBezTo>
                <a:cubicBezTo>
                  <a:pt x="138" y="48"/>
                  <a:pt x="135" y="49"/>
                  <a:pt x="132" y="50"/>
                </a:cubicBezTo>
                <a:cubicBezTo>
                  <a:pt x="125" y="40"/>
                  <a:pt x="118" y="30"/>
                  <a:pt x="111" y="19"/>
                </a:cubicBezTo>
                <a:cubicBezTo>
                  <a:pt x="109" y="21"/>
                  <a:pt x="106" y="22"/>
                  <a:pt x="104" y="23"/>
                </a:cubicBezTo>
                <a:cubicBezTo>
                  <a:pt x="103" y="24"/>
                  <a:pt x="101" y="25"/>
                  <a:pt x="99" y="26"/>
                </a:cubicBezTo>
                <a:cubicBezTo>
                  <a:pt x="97" y="27"/>
                  <a:pt x="95" y="29"/>
                  <a:pt x="92" y="29"/>
                </a:cubicBezTo>
                <a:cubicBezTo>
                  <a:pt x="92" y="30"/>
                  <a:pt x="91" y="30"/>
                  <a:pt x="91" y="30"/>
                </a:cubicBezTo>
                <a:cubicBezTo>
                  <a:pt x="91" y="31"/>
                  <a:pt x="92" y="32"/>
                  <a:pt x="92" y="33"/>
                </a:cubicBezTo>
                <a:cubicBezTo>
                  <a:pt x="93" y="36"/>
                  <a:pt x="95" y="39"/>
                  <a:pt x="96" y="43"/>
                </a:cubicBezTo>
                <a:cubicBezTo>
                  <a:pt x="97" y="45"/>
                  <a:pt x="98" y="47"/>
                  <a:pt x="99" y="50"/>
                </a:cubicBezTo>
                <a:cubicBezTo>
                  <a:pt x="99" y="50"/>
                  <a:pt x="99" y="50"/>
                  <a:pt x="99" y="50"/>
                </a:cubicBezTo>
                <a:cubicBezTo>
                  <a:pt x="101" y="54"/>
                  <a:pt x="102" y="58"/>
                  <a:pt x="104" y="62"/>
                </a:cubicBezTo>
                <a:cubicBezTo>
                  <a:pt x="105" y="63"/>
                  <a:pt x="105" y="64"/>
                  <a:pt x="105" y="65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1" y="68"/>
                  <a:pt x="98" y="71"/>
                  <a:pt x="95" y="73"/>
                </a:cubicBezTo>
                <a:cubicBezTo>
                  <a:pt x="93" y="75"/>
                  <a:pt x="91" y="76"/>
                  <a:pt x="89" y="78"/>
                </a:cubicBezTo>
                <a:cubicBezTo>
                  <a:pt x="88" y="79"/>
                  <a:pt x="87" y="80"/>
                  <a:pt x="86" y="81"/>
                </a:cubicBezTo>
                <a:cubicBezTo>
                  <a:pt x="76" y="74"/>
                  <a:pt x="66" y="68"/>
                  <a:pt x="55" y="60"/>
                </a:cubicBezTo>
                <a:cubicBezTo>
                  <a:pt x="54" y="62"/>
                  <a:pt x="52" y="64"/>
                  <a:pt x="51" y="65"/>
                </a:cubicBezTo>
                <a:cubicBezTo>
                  <a:pt x="49" y="68"/>
                  <a:pt x="47" y="70"/>
                  <a:pt x="45" y="72"/>
                </a:cubicBezTo>
                <a:cubicBezTo>
                  <a:pt x="44" y="73"/>
                  <a:pt x="43" y="74"/>
                  <a:pt x="42" y="75"/>
                </a:cubicBezTo>
                <a:cubicBezTo>
                  <a:pt x="41" y="76"/>
                  <a:pt x="41" y="77"/>
                  <a:pt x="40" y="77"/>
                </a:cubicBezTo>
                <a:cubicBezTo>
                  <a:pt x="41" y="78"/>
                  <a:pt x="41" y="79"/>
                  <a:pt x="42" y="79"/>
                </a:cubicBezTo>
                <a:cubicBezTo>
                  <a:pt x="42" y="80"/>
                  <a:pt x="43" y="80"/>
                  <a:pt x="44" y="81"/>
                </a:cubicBezTo>
                <a:cubicBezTo>
                  <a:pt x="45" y="82"/>
                  <a:pt x="46" y="84"/>
                  <a:pt x="47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53" y="91"/>
                  <a:pt x="58" y="97"/>
                  <a:pt x="64" y="103"/>
                </a:cubicBezTo>
                <a:cubicBezTo>
                  <a:pt x="64" y="104"/>
                  <a:pt x="65" y="104"/>
                  <a:pt x="65" y="105"/>
                </a:cubicBezTo>
                <a:cubicBezTo>
                  <a:pt x="65" y="105"/>
                  <a:pt x="65" y="106"/>
                  <a:pt x="64" y="106"/>
                </a:cubicBezTo>
                <a:cubicBezTo>
                  <a:pt x="60" y="113"/>
                  <a:pt x="56" y="120"/>
                  <a:pt x="52" y="127"/>
                </a:cubicBezTo>
                <a:cubicBezTo>
                  <a:pt x="48" y="126"/>
                  <a:pt x="44" y="125"/>
                  <a:pt x="40" y="124"/>
                </a:cubicBezTo>
                <a:cubicBezTo>
                  <a:pt x="38" y="123"/>
                  <a:pt x="37" y="123"/>
                  <a:pt x="36" y="123"/>
                </a:cubicBezTo>
                <a:cubicBezTo>
                  <a:pt x="29" y="121"/>
                  <a:pt x="23" y="119"/>
                  <a:pt x="17" y="118"/>
                </a:cubicBezTo>
                <a:cubicBezTo>
                  <a:pt x="16" y="120"/>
                  <a:pt x="16" y="122"/>
                  <a:pt x="15" y="124"/>
                </a:cubicBezTo>
                <a:cubicBezTo>
                  <a:pt x="14" y="128"/>
                  <a:pt x="12" y="132"/>
                  <a:pt x="10" y="136"/>
                </a:cubicBezTo>
                <a:cubicBezTo>
                  <a:pt x="10" y="137"/>
                  <a:pt x="9" y="138"/>
                  <a:pt x="9" y="139"/>
                </a:cubicBezTo>
                <a:cubicBezTo>
                  <a:pt x="9" y="139"/>
                  <a:pt x="10" y="140"/>
                  <a:pt x="10" y="140"/>
                </a:cubicBezTo>
                <a:cubicBezTo>
                  <a:pt x="17" y="143"/>
                  <a:pt x="23" y="147"/>
                  <a:pt x="30" y="150"/>
                </a:cubicBezTo>
                <a:cubicBezTo>
                  <a:pt x="32" y="151"/>
                  <a:pt x="33" y="152"/>
                  <a:pt x="34" y="152"/>
                </a:cubicBezTo>
                <a:cubicBezTo>
                  <a:pt x="36" y="153"/>
                  <a:pt x="38" y="154"/>
                  <a:pt x="41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41" y="157"/>
                  <a:pt x="41" y="158"/>
                  <a:pt x="41" y="158"/>
                </a:cubicBezTo>
                <a:cubicBezTo>
                  <a:pt x="39" y="163"/>
                  <a:pt x="38" y="168"/>
                  <a:pt x="37" y="173"/>
                </a:cubicBezTo>
                <a:cubicBezTo>
                  <a:pt x="37" y="176"/>
                  <a:pt x="37" y="179"/>
                  <a:pt x="36" y="182"/>
                </a:cubicBezTo>
                <a:cubicBezTo>
                  <a:pt x="34" y="182"/>
                  <a:pt x="31" y="182"/>
                  <a:pt x="28" y="182"/>
                </a:cubicBezTo>
                <a:cubicBezTo>
                  <a:pt x="27" y="182"/>
                  <a:pt x="25" y="183"/>
                  <a:pt x="24" y="183"/>
                </a:cubicBezTo>
                <a:cubicBezTo>
                  <a:pt x="16" y="183"/>
                  <a:pt x="9" y="184"/>
                  <a:pt x="1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190"/>
                  <a:pt x="1" y="195"/>
                  <a:pt x="1" y="200"/>
                </a:cubicBezTo>
                <a:cubicBezTo>
                  <a:pt x="1" y="201"/>
                  <a:pt x="1" y="202"/>
                  <a:pt x="0" y="204"/>
                </a:cubicBezTo>
                <a:cubicBezTo>
                  <a:pt x="0" y="205"/>
                  <a:pt x="0" y="206"/>
                  <a:pt x="0" y="208"/>
                </a:cubicBezTo>
                <a:cubicBezTo>
                  <a:pt x="1" y="208"/>
                  <a:pt x="1" y="208"/>
                  <a:pt x="1" y="208"/>
                </a:cubicBezTo>
                <a:cubicBezTo>
                  <a:pt x="7" y="209"/>
                  <a:pt x="13" y="209"/>
                  <a:pt x="19" y="210"/>
                </a:cubicBezTo>
                <a:cubicBezTo>
                  <a:pt x="20" y="210"/>
                  <a:pt x="21" y="210"/>
                  <a:pt x="23" y="211"/>
                </a:cubicBezTo>
                <a:cubicBezTo>
                  <a:pt x="27" y="211"/>
                  <a:pt x="32" y="212"/>
                  <a:pt x="36" y="212"/>
                </a:cubicBezTo>
                <a:cubicBezTo>
                  <a:pt x="36" y="213"/>
                  <a:pt x="36" y="214"/>
                  <a:pt x="36" y="215"/>
                </a:cubicBezTo>
                <a:cubicBezTo>
                  <a:pt x="36" y="216"/>
                  <a:pt x="36" y="217"/>
                  <a:pt x="36" y="218"/>
                </a:cubicBezTo>
                <a:cubicBezTo>
                  <a:pt x="37" y="219"/>
                  <a:pt x="37" y="220"/>
                  <a:pt x="37" y="221"/>
                </a:cubicBezTo>
                <a:cubicBezTo>
                  <a:pt x="37" y="221"/>
                  <a:pt x="37" y="222"/>
                  <a:pt x="37" y="222"/>
                </a:cubicBezTo>
                <a:cubicBezTo>
                  <a:pt x="38" y="226"/>
                  <a:pt x="38" y="231"/>
                  <a:pt x="39" y="235"/>
                </a:cubicBezTo>
                <a:cubicBezTo>
                  <a:pt x="40" y="236"/>
                  <a:pt x="40" y="237"/>
                  <a:pt x="40" y="238"/>
                </a:cubicBezTo>
                <a:cubicBezTo>
                  <a:pt x="40" y="239"/>
                  <a:pt x="40" y="239"/>
                  <a:pt x="40" y="239"/>
                </a:cubicBezTo>
                <a:cubicBezTo>
                  <a:pt x="32" y="242"/>
                  <a:pt x="24" y="246"/>
                  <a:pt x="15" y="250"/>
                </a:cubicBezTo>
                <a:cubicBezTo>
                  <a:pt x="14" y="251"/>
                  <a:pt x="12" y="252"/>
                  <a:pt x="10" y="253"/>
                </a:cubicBezTo>
                <a:cubicBezTo>
                  <a:pt x="10" y="253"/>
                  <a:pt x="10" y="253"/>
                  <a:pt x="10" y="253"/>
                </a:cubicBezTo>
                <a:cubicBezTo>
                  <a:pt x="9" y="253"/>
                  <a:pt x="9" y="253"/>
                  <a:pt x="8" y="254"/>
                </a:cubicBezTo>
                <a:cubicBezTo>
                  <a:pt x="8" y="255"/>
                  <a:pt x="9" y="255"/>
                  <a:pt x="9" y="256"/>
                </a:cubicBezTo>
                <a:cubicBezTo>
                  <a:pt x="9" y="257"/>
                  <a:pt x="9" y="257"/>
                  <a:pt x="9" y="257"/>
                </a:cubicBezTo>
                <a:cubicBezTo>
                  <a:pt x="10" y="257"/>
                  <a:pt x="10" y="257"/>
                  <a:pt x="10" y="257"/>
                </a:cubicBezTo>
                <a:cubicBezTo>
                  <a:pt x="11" y="260"/>
                  <a:pt x="12" y="262"/>
                  <a:pt x="12" y="265"/>
                </a:cubicBezTo>
                <a:cubicBezTo>
                  <a:pt x="14" y="268"/>
                  <a:pt x="15" y="272"/>
                  <a:pt x="15" y="275"/>
                </a:cubicBezTo>
                <a:cubicBezTo>
                  <a:pt x="27" y="273"/>
                  <a:pt x="39" y="270"/>
                  <a:pt x="50" y="267"/>
                </a:cubicBezTo>
                <a:cubicBezTo>
                  <a:pt x="51" y="268"/>
                  <a:pt x="51" y="269"/>
                  <a:pt x="52" y="270"/>
                </a:cubicBezTo>
                <a:cubicBezTo>
                  <a:pt x="53" y="273"/>
                  <a:pt x="54" y="275"/>
                  <a:pt x="55" y="277"/>
                </a:cubicBezTo>
                <a:cubicBezTo>
                  <a:pt x="57" y="281"/>
                  <a:pt x="59" y="285"/>
                  <a:pt x="62" y="288"/>
                </a:cubicBezTo>
                <a:cubicBezTo>
                  <a:pt x="62" y="289"/>
                  <a:pt x="63" y="290"/>
                  <a:pt x="63" y="291"/>
                </a:cubicBezTo>
                <a:cubicBezTo>
                  <a:pt x="62" y="292"/>
                  <a:pt x="62" y="292"/>
                  <a:pt x="62" y="292"/>
                </a:cubicBezTo>
                <a:cubicBezTo>
                  <a:pt x="58" y="296"/>
                  <a:pt x="54" y="300"/>
                  <a:pt x="50" y="305"/>
                </a:cubicBezTo>
                <a:cubicBezTo>
                  <a:pt x="48" y="306"/>
                  <a:pt x="47" y="308"/>
                  <a:pt x="45" y="309"/>
                </a:cubicBezTo>
                <a:cubicBezTo>
                  <a:pt x="44" y="310"/>
                  <a:pt x="44" y="310"/>
                  <a:pt x="44" y="310"/>
                </a:cubicBezTo>
                <a:cubicBezTo>
                  <a:pt x="43" y="311"/>
                  <a:pt x="42" y="312"/>
                  <a:pt x="41" y="314"/>
                </a:cubicBezTo>
                <a:cubicBezTo>
                  <a:pt x="40" y="314"/>
                  <a:pt x="39" y="315"/>
                  <a:pt x="39" y="316"/>
                </a:cubicBezTo>
                <a:cubicBezTo>
                  <a:pt x="39" y="316"/>
                  <a:pt x="40" y="317"/>
                  <a:pt x="40" y="317"/>
                </a:cubicBezTo>
                <a:cubicBezTo>
                  <a:pt x="41" y="318"/>
                  <a:pt x="42" y="319"/>
                  <a:pt x="42" y="319"/>
                </a:cubicBezTo>
                <a:cubicBezTo>
                  <a:pt x="44" y="321"/>
                  <a:pt x="45" y="322"/>
                  <a:pt x="46" y="324"/>
                </a:cubicBezTo>
                <a:cubicBezTo>
                  <a:pt x="48" y="327"/>
                  <a:pt x="51" y="330"/>
                  <a:pt x="53" y="333"/>
                </a:cubicBezTo>
                <a:cubicBezTo>
                  <a:pt x="62" y="328"/>
                  <a:pt x="71" y="322"/>
                  <a:pt x="80" y="316"/>
                </a:cubicBezTo>
                <a:cubicBezTo>
                  <a:pt x="81" y="315"/>
                  <a:pt x="82" y="315"/>
                  <a:pt x="83" y="314"/>
                </a:cubicBezTo>
                <a:cubicBezTo>
                  <a:pt x="84" y="315"/>
                  <a:pt x="85" y="316"/>
                  <a:pt x="86" y="317"/>
                </a:cubicBezTo>
                <a:cubicBezTo>
                  <a:pt x="86" y="318"/>
                  <a:pt x="87" y="318"/>
                  <a:pt x="87" y="319"/>
                </a:cubicBezTo>
                <a:cubicBezTo>
                  <a:pt x="89" y="320"/>
                  <a:pt x="90" y="321"/>
                  <a:pt x="91" y="322"/>
                </a:cubicBezTo>
                <a:cubicBezTo>
                  <a:pt x="95" y="325"/>
                  <a:pt x="98" y="328"/>
                  <a:pt x="102" y="331"/>
                </a:cubicBezTo>
                <a:cubicBezTo>
                  <a:pt x="102" y="331"/>
                  <a:pt x="103" y="331"/>
                  <a:pt x="103" y="332"/>
                </a:cubicBezTo>
                <a:cubicBezTo>
                  <a:pt x="103" y="332"/>
                  <a:pt x="103" y="333"/>
                  <a:pt x="102" y="334"/>
                </a:cubicBezTo>
                <a:cubicBezTo>
                  <a:pt x="98" y="342"/>
                  <a:pt x="94" y="351"/>
                  <a:pt x="90" y="360"/>
                </a:cubicBezTo>
                <a:cubicBezTo>
                  <a:pt x="90" y="361"/>
                  <a:pt x="89" y="362"/>
                  <a:pt x="89" y="363"/>
                </a:cubicBezTo>
                <a:cubicBezTo>
                  <a:pt x="89" y="363"/>
                  <a:pt x="89" y="363"/>
                  <a:pt x="89" y="363"/>
                </a:cubicBezTo>
                <a:cubicBezTo>
                  <a:pt x="89" y="364"/>
                  <a:pt x="90" y="364"/>
                  <a:pt x="90" y="364"/>
                </a:cubicBezTo>
                <a:cubicBezTo>
                  <a:pt x="97" y="367"/>
                  <a:pt x="103" y="371"/>
                  <a:pt x="108" y="375"/>
                </a:cubicBezTo>
                <a:cubicBezTo>
                  <a:pt x="110" y="373"/>
                  <a:pt x="112" y="370"/>
                  <a:pt x="114" y="368"/>
                </a:cubicBezTo>
                <a:cubicBezTo>
                  <a:pt x="118" y="362"/>
                  <a:pt x="122" y="357"/>
                  <a:pt x="126" y="352"/>
                </a:cubicBezTo>
                <a:cubicBezTo>
                  <a:pt x="127" y="350"/>
                  <a:pt x="128" y="349"/>
                  <a:pt x="130" y="347"/>
                </a:cubicBezTo>
                <a:cubicBezTo>
                  <a:pt x="130" y="347"/>
                  <a:pt x="131" y="348"/>
                  <a:pt x="131" y="348"/>
                </a:cubicBezTo>
                <a:cubicBezTo>
                  <a:pt x="139" y="351"/>
                  <a:pt x="147" y="354"/>
                  <a:pt x="155" y="356"/>
                </a:cubicBezTo>
                <a:cubicBezTo>
                  <a:pt x="155" y="356"/>
                  <a:pt x="155" y="356"/>
                  <a:pt x="155" y="356"/>
                </a:cubicBezTo>
                <a:cubicBezTo>
                  <a:pt x="155" y="357"/>
                  <a:pt x="155" y="358"/>
                  <a:pt x="155" y="359"/>
                </a:cubicBezTo>
                <a:cubicBezTo>
                  <a:pt x="154" y="365"/>
                  <a:pt x="154" y="370"/>
                  <a:pt x="153" y="375"/>
                </a:cubicBezTo>
                <a:cubicBezTo>
                  <a:pt x="153" y="379"/>
                  <a:pt x="153" y="383"/>
                  <a:pt x="152" y="387"/>
                </a:cubicBezTo>
                <a:cubicBezTo>
                  <a:pt x="152" y="388"/>
                  <a:pt x="152" y="390"/>
                  <a:pt x="152" y="391"/>
                </a:cubicBezTo>
                <a:cubicBezTo>
                  <a:pt x="153" y="391"/>
                  <a:pt x="153" y="391"/>
                  <a:pt x="153" y="391"/>
                </a:cubicBezTo>
                <a:cubicBezTo>
                  <a:pt x="156" y="392"/>
                  <a:pt x="160" y="392"/>
                  <a:pt x="163" y="393"/>
                </a:cubicBezTo>
                <a:cubicBezTo>
                  <a:pt x="164" y="393"/>
                  <a:pt x="166" y="393"/>
                  <a:pt x="167" y="394"/>
                </a:cubicBezTo>
                <a:cubicBezTo>
                  <a:pt x="170" y="394"/>
                  <a:pt x="172" y="395"/>
                  <a:pt x="174" y="396"/>
                </a:cubicBezTo>
                <a:cubicBezTo>
                  <a:pt x="176" y="390"/>
                  <a:pt x="178" y="385"/>
                  <a:pt x="179" y="380"/>
                </a:cubicBezTo>
                <a:cubicBezTo>
                  <a:pt x="181" y="374"/>
                  <a:pt x="183" y="368"/>
                  <a:pt x="185" y="362"/>
                </a:cubicBezTo>
                <a:cubicBezTo>
                  <a:pt x="190" y="362"/>
                  <a:pt x="194" y="363"/>
                  <a:pt x="199" y="363"/>
                </a:cubicBezTo>
                <a:cubicBezTo>
                  <a:pt x="203" y="363"/>
                  <a:pt x="208" y="362"/>
                  <a:pt x="212" y="362"/>
                </a:cubicBezTo>
                <a:cubicBezTo>
                  <a:pt x="212" y="363"/>
                  <a:pt x="213" y="365"/>
                  <a:pt x="213" y="366"/>
                </a:cubicBezTo>
                <a:cubicBezTo>
                  <a:pt x="214" y="369"/>
                  <a:pt x="215" y="373"/>
                  <a:pt x="216" y="376"/>
                </a:cubicBezTo>
                <a:cubicBezTo>
                  <a:pt x="217" y="380"/>
                  <a:pt x="218" y="384"/>
                  <a:pt x="219" y="388"/>
                </a:cubicBezTo>
                <a:cubicBezTo>
                  <a:pt x="220" y="390"/>
                  <a:pt x="220" y="393"/>
                  <a:pt x="221" y="396"/>
                </a:cubicBezTo>
                <a:cubicBezTo>
                  <a:pt x="227" y="394"/>
                  <a:pt x="234" y="393"/>
                  <a:pt x="241" y="392"/>
                </a:cubicBezTo>
                <a:cubicBezTo>
                  <a:pt x="242" y="392"/>
                  <a:pt x="243" y="392"/>
                  <a:pt x="244" y="392"/>
                </a:cubicBezTo>
                <a:cubicBezTo>
                  <a:pt x="243" y="391"/>
                  <a:pt x="243" y="389"/>
                  <a:pt x="243" y="388"/>
                </a:cubicBezTo>
                <a:cubicBezTo>
                  <a:pt x="243" y="378"/>
                  <a:pt x="242" y="367"/>
                  <a:pt x="242" y="357"/>
                </a:cubicBezTo>
                <a:cubicBezTo>
                  <a:pt x="242" y="357"/>
                  <a:pt x="242" y="357"/>
                  <a:pt x="242" y="357"/>
                </a:cubicBezTo>
                <a:cubicBezTo>
                  <a:pt x="246" y="356"/>
                  <a:pt x="249" y="355"/>
                  <a:pt x="252" y="354"/>
                </a:cubicBezTo>
                <a:cubicBezTo>
                  <a:pt x="254" y="353"/>
                  <a:pt x="257" y="352"/>
                  <a:pt x="259" y="351"/>
                </a:cubicBezTo>
                <a:cubicBezTo>
                  <a:pt x="260" y="351"/>
                  <a:pt x="260" y="350"/>
                  <a:pt x="261" y="350"/>
                </a:cubicBezTo>
                <a:cubicBezTo>
                  <a:pt x="263" y="349"/>
                  <a:pt x="264" y="349"/>
                  <a:pt x="266" y="348"/>
                </a:cubicBezTo>
                <a:cubicBezTo>
                  <a:pt x="266" y="348"/>
                  <a:pt x="267" y="348"/>
                  <a:pt x="267" y="348"/>
                </a:cubicBezTo>
                <a:cubicBezTo>
                  <a:pt x="268" y="349"/>
                  <a:pt x="270" y="351"/>
                  <a:pt x="271" y="353"/>
                </a:cubicBezTo>
                <a:cubicBezTo>
                  <a:pt x="276" y="361"/>
                  <a:pt x="282" y="368"/>
                  <a:pt x="287" y="376"/>
                </a:cubicBezTo>
                <a:cubicBezTo>
                  <a:pt x="292" y="373"/>
                  <a:pt x="297" y="370"/>
                  <a:pt x="303" y="367"/>
                </a:cubicBezTo>
                <a:cubicBezTo>
                  <a:pt x="304" y="367"/>
                  <a:pt x="305" y="366"/>
                  <a:pt x="307" y="365"/>
                </a:cubicBezTo>
                <a:cubicBezTo>
                  <a:pt x="307" y="365"/>
                  <a:pt x="307" y="365"/>
                  <a:pt x="307" y="365"/>
                </a:cubicBezTo>
                <a:cubicBezTo>
                  <a:pt x="307" y="364"/>
                  <a:pt x="306" y="363"/>
                  <a:pt x="306" y="362"/>
                </a:cubicBezTo>
                <a:cubicBezTo>
                  <a:pt x="306" y="361"/>
                  <a:pt x="305" y="360"/>
                  <a:pt x="305" y="360"/>
                </a:cubicBezTo>
                <a:cubicBezTo>
                  <a:pt x="305" y="359"/>
                  <a:pt x="305" y="359"/>
                  <a:pt x="304" y="358"/>
                </a:cubicBezTo>
                <a:cubicBezTo>
                  <a:pt x="301" y="350"/>
                  <a:pt x="298" y="343"/>
                  <a:pt x="295" y="335"/>
                </a:cubicBezTo>
                <a:cubicBezTo>
                  <a:pt x="294" y="334"/>
                  <a:pt x="294" y="333"/>
                  <a:pt x="294" y="332"/>
                </a:cubicBezTo>
                <a:cubicBezTo>
                  <a:pt x="294" y="332"/>
                  <a:pt x="295" y="331"/>
                  <a:pt x="295" y="331"/>
                </a:cubicBezTo>
                <a:cubicBezTo>
                  <a:pt x="301" y="327"/>
                  <a:pt x="307" y="322"/>
                  <a:pt x="313" y="316"/>
                </a:cubicBezTo>
                <a:cubicBezTo>
                  <a:pt x="313" y="316"/>
                  <a:pt x="313" y="316"/>
                  <a:pt x="313" y="316"/>
                </a:cubicBezTo>
                <a:cubicBezTo>
                  <a:pt x="313" y="316"/>
                  <a:pt x="314" y="315"/>
                  <a:pt x="314" y="315"/>
                </a:cubicBezTo>
                <a:cubicBezTo>
                  <a:pt x="315" y="316"/>
                  <a:pt x="316" y="316"/>
                  <a:pt x="317" y="317"/>
                </a:cubicBezTo>
                <a:cubicBezTo>
                  <a:pt x="317" y="317"/>
                  <a:pt x="317" y="317"/>
                  <a:pt x="317" y="317"/>
                </a:cubicBezTo>
                <a:cubicBezTo>
                  <a:pt x="326" y="323"/>
                  <a:pt x="334" y="329"/>
                  <a:pt x="343" y="335"/>
                </a:cubicBezTo>
                <a:cubicBezTo>
                  <a:pt x="346" y="331"/>
                  <a:pt x="349" y="328"/>
                  <a:pt x="352" y="324"/>
                </a:cubicBezTo>
                <a:cubicBezTo>
                  <a:pt x="354" y="322"/>
                  <a:pt x="355" y="321"/>
                  <a:pt x="357" y="319"/>
                </a:cubicBezTo>
                <a:cubicBezTo>
                  <a:pt x="357" y="319"/>
                  <a:pt x="357" y="319"/>
                  <a:pt x="357" y="319"/>
                </a:cubicBezTo>
                <a:cubicBezTo>
                  <a:pt x="357" y="319"/>
                  <a:pt x="358" y="318"/>
                  <a:pt x="358" y="318"/>
                </a:cubicBezTo>
                <a:cubicBezTo>
                  <a:pt x="357" y="317"/>
                  <a:pt x="357" y="317"/>
                  <a:pt x="357" y="317"/>
                </a:cubicBezTo>
                <a:cubicBezTo>
                  <a:pt x="357" y="317"/>
                  <a:pt x="357" y="316"/>
                  <a:pt x="356" y="316"/>
                </a:cubicBezTo>
                <a:cubicBezTo>
                  <a:pt x="349" y="308"/>
                  <a:pt x="342" y="301"/>
                  <a:pt x="335" y="293"/>
                </a:cubicBezTo>
                <a:cubicBezTo>
                  <a:pt x="335" y="293"/>
                  <a:pt x="334" y="292"/>
                  <a:pt x="334" y="291"/>
                </a:cubicBezTo>
                <a:cubicBezTo>
                  <a:pt x="334" y="291"/>
                  <a:pt x="335" y="290"/>
                  <a:pt x="335" y="289"/>
                </a:cubicBezTo>
                <a:cubicBezTo>
                  <a:pt x="338" y="285"/>
                  <a:pt x="340" y="281"/>
                  <a:pt x="342" y="277"/>
                </a:cubicBezTo>
                <a:cubicBezTo>
                  <a:pt x="344" y="274"/>
                  <a:pt x="345" y="271"/>
                  <a:pt x="347" y="268"/>
                </a:cubicBezTo>
                <a:cubicBezTo>
                  <a:pt x="353" y="270"/>
                  <a:pt x="359" y="272"/>
                  <a:pt x="366" y="274"/>
                </a:cubicBezTo>
                <a:cubicBezTo>
                  <a:pt x="367" y="274"/>
                  <a:pt x="369" y="274"/>
                  <a:pt x="370" y="275"/>
                </a:cubicBezTo>
                <a:cubicBezTo>
                  <a:pt x="374" y="276"/>
                  <a:pt x="378" y="277"/>
                  <a:pt x="381" y="278"/>
                </a:cubicBezTo>
                <a:cubicBezTo>
                  <a:pt x="383" y="271"/>
                  <a:pt x="386" y="265"/>
                  <a:pt x="389" y="259"/>
                </a:cubicBezTo>
                <a:cubicBezTo>
                  <a:pt x="389" y="258"/>
                  <a:pt x="389" y="257"/>
                  <a:pt x="390" y="256"/>
                </a:cubicBezTo>
                <a:cubicBezTo>
                  <a:pt x="389" y="256"/>
                  <a:pt x="389" y="256"/>
                  <a:pt x="388" y="256"/>
                </a:cubicBezTo>
                <a:cubicBezTo>
                  <a:pt x="384" y="253"/>
                  <a:pt x="380" y="251"/>
                  <a:pt x="375" y="249"/>
                </a:cubicBezTo>
                <a:cubicBezTo>
                  <a:pt x="374" y="248"/>
                  <a:pt x="372" y="247"/>
                  <a:pt x="371" y="247"/>
                </a:cubicBezTo>
                <a:cubicBezTo>
                  <a:pt x="367" y="245"/>
                  <a:pt x="362" y="242"/>
                  <a:pt x="358" y="240"/>
                </a:cubicBezTo>
                <a:cubicBezTo>
                  <a:pt x="357" y="240"/>
                  <a:pt x="357" y="240"/>
                  <a:pt x="357" y="240"/>
                </a:cubicBezTo>
                <a:cubicBezTo>
                  <a:pt x="357" y="238"/>
                  <a:pt x="358" y="237"/>
                  <a:pt x="358" y="236"/>
                </a:cubicBezTo>
                <a:cubicBezTo>
                  <a:pt x="358" y="235"/>
                  <a:pt x="358" y="235"/>
                  <a:pt x="358" y="235"/>
                </a:cubicBezTo>
                <a:cubicBezTo>
                  <a:pt x="360" y="228"/>
                  <a:pt x="361" y="221"/>
                  <a:pt x="361" y="214"/>
                </a:cubicBezTo>
                <a:cubicBezTo>
                  <a:pt x="367" y="213"/>
                  <a:pt x="372" y="213"/>
                  <a:pt x="378" y="212"/>
                </a:cubicBezTo>
                <a:cubicBezTo>
                  <a:pt x="379" y="212"/>
                  <a:pt x="381" y="212"/>
                  <a:pt x="382" y="212"/>
                </a:cubicBezTo>
                <a:cubicBezTo>
                  <a:pt x="387" y="211"/>
                  <a:pt x="392" y="211"/>
                  <a:pt x="398" y="210"/>
                </a:cubicBezTo>
                <a:cubicBezTo>
                  <a:pt x="398" y="209"/>
                  <a:pt x="398" y="208"/>
                  <a:pt x="398" y="206"/>
                </a:cubicBezTo>
                <a:cubicBezTo>
                  <a:pt x="397" y="204"/>
                  <a:pt x="397" y="201"/>
                  <a:pt x="397" y="198"/>
                </a:cubicBezTo>
                <a:cubicBezTo>
                  <a:pt x="397" y="196"/>
                  <a:pt x="398" y="193"/>
                  <a:pt x="398" y="191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398" y="190"/>
                  <a:pt x="398" y="189"/>
                  <a:pt x="398" y="188"/>
                </a:cubicBezTo>
                <a:cubicBezTo>
                  <a:pt x="398" y="188"/>
                  <a:pt x="398" y="188"/>
                  <a:pt x="398" y="188"/>
                </a:cubicBezTo>
                <a:cubicBezTo>
                  <a:pt x="394" y="187"/>
                  <a:pt x="391" y="187"/>
                  <a:pt x="387" y="186"/>
                </a:cubicBezTo>
                <a:cubicBezTo>
                  <a:pt x="386" y="186"/>
                  <a:pt x="384" y="186"/>
                  <a:pt x="383" y="186"/>
                </a:cubicBezTo>
                <a:cubicBezTo>
                  <a:pt x="376" y="185"/>
                  <a:pt x="369" y="184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2"/>
                  <a:pt x="361" y="180"/>
                  <a:pt x="361" y="179"/>
                </a:cubicBezTo>
                <a:cubicBezTo>
                  <a:pt x="360" y="173"/>
                  <a:pt x="359" y="167"/>
                  <a:pt x="357" y="160"/>
                </a:cubicBezTo>
                <a:cubicBezTo>
                  <a:pt x="357" y="160"/>
                  <a:pt x="357" y="158"/>
                  <a:pt x="357" y="158"/>
                </a:cubicBezTo>
                <a:cubicBezTo>
                  <a:pt x="357" y="157"/>
                  <a:pt x="358" y="157"/>
                  <a:pt x="358" y="157"/>
                </a:cubicBezTo>
                <a:cubicBezTo>
                  <a:pt x="364" y="154"/>
                  <a:pt x="369" y="151"/>
                  <a:pt x="375" y="149"/>
                </a:cubicBezTo>
                <a:cubicBezTo>
                  <a:pt x="380" y="147"/>
                  <a:pt x="385" y="144"/>
                  <a:pt x="389" y="142"/>
                </a:cubicBezTo>
                <a:cubicBezTo>
                  <a:pt x="390" y="142"/>
                  <a:pt x="390" y="142"/>
                  <a:pt x="390" y="142"/>
                </a:cubicBezTo>
                <a:cubicBezTo>
                  <a:pt x="390" y="141"/>
                  <a:pt x="389" y="140"/>
                  <a:pt x="389" y="138"/>
                </a:cubicBezTo>
                <a:cubicBezTo>
                  <a:pt x="386" y="133"/>
                  <a:pt x="384" y="126"/>
                  <a:pt x="383" y="120"/>
                </a:cubicBezTo>
                <a:cubicBezTo>
                  <a:pt x="373" y="122"/>
                  <a:pt x="364" y="124"/>
                  <a:pt x="354" y="127"/>
                </a:cubicBezTo>
                <a:cubicBezTo>
                  <a:pt x="352" y="127"/>
                  <a:pt x="351" y="127"/>
                  <a:pt x="349" y="128"/>
                </a:cubicBezTo>
                <a:cubicBezTo>
                  <a:pt x="348" y="128"/>
                  <a:pt x="347" y="128"/>
                  <a:pt x="346" y="128"/>
                </a:cubicBezTo>
                <a:cubicBezTo>
                  <a:pt x="343" y="121"/>
                  <a:pt x="339" y="115"/>
                  <a:pt x="335" y="108"/>
                </a:cubicBezTo>
                <a:cubicBezTo>
                  <a:pt x="334" y="108"/>
                  <a:pt x="334" y="107"/>
                  <a:pt x="333" y="106"/>
                </a:cubicBezTo>
                <a:cubicBezTo>
                  <a:pt x="334" y="106"/>
                  <a:pt x="334" y="105"/>
                  <a:pt x="335" y="105"/>
                </a:cubicBezTo>
                <a:cubicBezTo>
                  <a:pt x="337" y="102"/>
                  <a:pt x="340" y="100"/>
                  <a:pt x="342" y="97"/>
                </a:cubicBezTo>
                <a:cubicBezTo>
                  <a:pt x="347" y="92"/>
                  <a:pt x="353" y="87"/>
                  <a:pt x="358" y="81"/>
                </a:cubicBezTo>
                <a:cubicBezTo>
                  <a:pt x="358" y="81"/>
                  <a:pt x="358" y="81"/>
                  <a:pt x="358" y="81"/>
                </a:cubicBezTo>
                <a:cubicBezTo>
                  <a:pt x="359" y="81"/>
                  <a:pt x="359" y="80"/>
                  <a:pt x="360" y="80"/>
                </a:cubicBezTo>
                <a:cubicBezTo>
                  <a:pt x="359" y="79"/>
                  <a:pt x="359" y="79"/>
                  <a:pt x="359" y="79"/>
                </a:cubicBezTo>
                <a:cubicBezTo>
                  <a:pt x="358" y="78"/>
                  <a:pt x="358" y="78"/>
                  <a:pt x="358" y="78"/>
                </a:cubicBezTo>
                <a:cubicBezTo>
                  <a:pt x="353" y="73"/>
                  <a:pt x="349" y="68"/>
                  <a:pt x="345" y="62"/>
                </a:cubicBezTo>
                <a:cubicBezTo>
                  <a:pt x="336" y="68"/>
                  <a:pt x="327" y="74"/>
                  <a:pt x="318" y="79"/>
                </a:cubicBezTo>
                <a:cubicBezTo>
                  <a:pt x="316" y="80"/>
                  <a:pt x="315" y="81"/>
                  <a:pt x="313" y="82"/>
                </a:cubicBezTo>
                <a:cubicBezTo>
                  <a:pt x="313" y="82"/>
                  <a:pt x="313" y="82"/>
                  <a:pt x="313" y="82"/>
                </a:cubicBezTo>
                <a:cubicBezTo>
                  <a:pt x="307" y="77"/>
                  <a:pt x="301" y="72"/>
                  <a:pt x="295" y="67"/>
                </a:cubicBezTo>
                <a:cubicBezTo>
                  <a:pt x="295" y="67"/>
                  <a:pt x="294" y="67"/>
                  <a:pt x="294" y="66"/>
                </a:cubicBezTo>
                <a:cubicBezTo>
                  <a:pt x="294" y="65"/>
                  <a:pt x="295" y="64"/>
                  <a:pt x="295" y="63"/>
                </a:cubicBezTo>
                <a:cubicBezTo>
                  <a:pt x="298" y="57"/>
                  <a:pt x="301" y="51"/>
                  <a:pt x="304" y="45"/>
                </a:cubicBezTo>
                <a:cubicBezTo>
                  <a:pt x="305" y="41"/>
                  <a:pt x="307" y="38"/>
                  <a:pt x="308" y="34"/>
                </a:cubicBezTo>
                <a:cubicBezTo>
                  <a:pt x="309" y="34"/>
                  <a:pt x="309" y="33"/>
                  <a:pt x="309" y="32"/>
                </a:cubicBezTo>
                <a:cubicBezTo>
                  <a:pt x="309" y="32"/>
                  <a:pt x="309" y="32"/>
                  <a:pt x="308" y="31"/>
                </a:cubicBezTo>
                <a:cubicBezTo>
                  <a:pt x="302" y="28"/>
                  <a:pt x="296" y="25"/>
                  <a:pt x="290" y="20"/>
                </a:cubicBezTo>
                <a:cubicBezTo>
                  <a:pt x="288" y="23"/>
                  <a:pt x="285" y="26"/>
                  <a:pt x="283" y="30"/>
                </a:cubicBezTo>
                <a:cubicBezTo>
                  <a:pt x="281" y="32"/>
                  <a:pt x="279" y="35"/>
                  <a:pt x="277" y="37"/>
                </a:cubicBezTo>
                <a:cubicBezTo>
                  <a:pt x="276" y="38"/>
                  <a:pt x="276" y="39"/>
                  <a:pt x="275" y="39"/>
                </a:cubicBezTo>
                <a:cubicBezTo>
                  <a:pt x="272" y="43"/>
                  <a:pt x="270" y="47"/>
                  <a:pt x="267" y="51"/>
                </a:cubicBezTo>
                <a:cubicBezTo>
                  <a:pt x="259" y="47"/>
                  <a:pt x="252" y="44"/>
                  <a:pt x="244" y="42"/>
                </a:cubicBezTo>
                <a:cubicBezTo>
                  <a:pt x="243" y="42"/>
                  <a:pt x="243" y="42"/>
                  <a:pt x="243" y="42"/>
                </a:cubicBezTo>
                <a:cubicBezTo>
                  <a:pt x="243" y="40"/>
                  <a:pt x="243" y="39"/>
                  <a:pt x="243" y="38"/>
                </a:cubicBezTo>
                <a:cubicBezTo>
                  <a:pt x="244" y="36"/>
                  <a:pt x="244" y="35"/>
                  <a:pt x="244" y="33"/>
                </a:cubicBezTo>
                <a:cubicBezTo>
                  <a:pt x="244" y="25"/>
                  <a:pt x="245" y="16"/>
                  <a:pt x="246" y="7"/>
                </a:cubicBezTo>
                <a:cubicBezTo>
                  <a:pt x="246" y="6"/>
                  <a:pt x="246" y="5"/>
                  <a:pt x="246" y="4"/>
                </a:cubicBezTo>
                <a:cubicBezTo>
                  <a:pt x="246" y="4"/>
                  <a:pt x="246" y="4"/>
                  <a:pt x="246" y="4"/>
                </a:cubicBezTo>
                <a:cubicBezTo>
                  <a:pt x="245" y="4"/>
                  <a:pt x="244" y="4"/>
                  <a:pt x="243" y="4"/>
                </a:cubicBezTo>
                <a:cubicBezTo>
                  <a:pt x="241" y="4"/>
                  <a:pt x="240" y="4"/>
                  <a:pt x="238" y="3"/>
                </a:cubicBezTo>
                <a:cubicBezTo>
                  <a:pt x="234" y="2"/>
                  <a:pt x="229" y="1"/>
                  <a:pt x="224" y="0"/>
                </a:cubicBezTo>
                <a:cubicBezTo>
                  <a:pt x="221" y="9"/>
                  <a:pt x="218" y="18"/>
                  <a:pt x="215" y="28"/>
                </a:cubicBezTo>
                <a:cubicBezTo>
                  <a:pt x="214" y="31"/>
                  <a:pt x="213" y="33"/>
                  <a:pt x="212" y="36"/>
                </a:cubicBezTo>
                <a:cubicBezTo>
                  <a:pt x="208" y="36"/>
                  <a:pt x="203" y="36"/>
                  <a:pt x="198" y="36"/>
                </a:cubicBezTo>
                <a:cubicBezTo>
                  <a:pt x="196" y="36"/>
                  <a:pt x="194" y="36"/>
                  <a:pt x="192" y="36"/>
                </a:cubicBezTo>
                <a:cubicBezTo>
                  <a:pt x="190" y="36"/>
                  <a:pt x="189" y="36"/>
                  <a:pt x="187" y="36"/>
                </a:cubicBezTo>
                <a:cubicBezTo>
                  <a:pt x="187" y="36"/>
                  <a:pt x="187" y="36"/>
                  <a:pt x="187" y="36"/>
                </a:cubicBezTo>
                <a:cubicBezTo>
                  <a:pt x="186" y="31"/>
                  <a:pt x="184" y="26"/>
                  <a:pt x="183" y="21"/>
                </a:cubicBezTo>
                <a:cubicBezTo>
                  <a:pt x="181" y="14"/>
                  <a:pt x="179" y="7"/>
                  <a:pt x="17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53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37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37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37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37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9" grpId="0">
        <p:bldAsOne/>
      </p:bldGraphic>
      <p:bldP spid="17" grpId="0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接连接符 19"/>
          <p:cNvCxnSpPr/>
          <p:nvPr/>
        </p:nvCxnSpPr>
        <p:spPr>
          <a:xfrm>
            <a:off x="4572000" y="1026736"/>
            <a:ext cx="0" cy="3299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4218865" y="2173484"/>
            <a:ext cx="706271" cy="7062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>
                <a:solidFill>
                  <a:schemeClr val="bg1"/>
                </a:solidFill>
                <a:ea typeface="微软雅黑" panose="020B0503020204020204" pitchFamily="34" charset="-122"/>
              </a:rPr>
              <a:t>VS</a:t>
            </a:r>
            <a:endParaRPr lang="zh-CN" altLang="en-US" sz="18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12260" y="1313521"/>
            <a:ext cx="2699790" cy="1413046"/>
            <a:chOff x="1212260" y="1394385"/>
            <a:chExt cx="2699790" cy="1413046"/>
          </a:xfrm>
        </p:grpSpPr>
        <p:sp>
          <p:nvSpPr>
            <p:cNvPr id="22" name="TextBox 12"/>
            <p:cNvSpPr txBox="1"/>
            <p:nvPr/>
          </p:nvSpPr>
          <p:spPr>
            <a:xfrm>
              <a:off x="1212260" y="1745602"/>
              <a:ext cx="269979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4213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您的内容打在这里，或者通过复制您的文本后，在此框中选择粘贴，并选择只保留文字。您的内容打在这里，或者通过复制您的文本后，在此框中选择粘贴，并</a:t>
              </a:r>
              <a:r>
                <a:rPr lang="zh-CN" alt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选择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Arial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1682144" y="1394385"/>
              <a:ext cx="20398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添加标题一</a:t>
              </a:r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71954" y="1326712"/>
            <a:ext cx="2759786" cy="1421801"/>
            <a:chOff x="5171954" y="1407576"/>
            <a:chExt cx="2759786" cy="1421801"/>
          </a:xfrm>
        </p:grpSpPr>
        <p:sp>
          <p:nvSpPr>
            <p:cNvPr id="24" name="TextBox 14"/>
            <p:cNvSpPr txBox="1"/>
            <p:nvPr/>
          </p:nvSpPr>
          <p:spPr>
            <a:xfrm>
              <a:off x="5171954" y="1407576"/>
              <a:ext cx="20398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spcBef>
                  <a:spcPct val="0"/>
                </a:spcBef>
                <a:defRPr sz="2400" b="1">
                  <a:gradFill>
                    <a:gsLst>
                      <a:gs pos="0">
                        <a:srgbClr val="BE8C83"/>
                      </a:gs>
                      <a:gs pos="100000">
                        <a:srgbClr val="BE8C83"/>
                      </a:gs>
                      <a:gs pos="50000">
                        <a:srgbClr val="FFEEE2"/>
                      </a:gs>
                    </a:gsLst>
                    <a:lin ang="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1800" b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添加标题二</a:t>
              </a:r>
              <a:endPara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25" name="TextBox 15"/>
            <p:cNvSpPr txBox="1"/>
            <p:nvPr/>
          </p:nvSpPr>
          <p:spPr>
            <a:xfrm>
              <a:off x="5189668" y="1767548"/>
              <a:ext cx="2742072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4213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您的内容打在这里，或者通过复制您的文本后，在此框中选择粘贴，并选择只保留</a:t>
              </a:r>
              <a:r>
                <a:rPr lang="zh-CN" alt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文字您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的内容打在这里，或者通过复制您的文本后，在此框中选择粘贴，并选择只保留</a:t>
              </a:r>
              <a:r>
                <a:rPr lang="zh-CN" alt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文字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Arial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12237" y="3187928"/>
            <a:ext cx="2219829" cy="1189680"/>
            <a:chOff x="1512237" y="3294193"/>
            <a:chExt cx="2219829" cy="1189680"/>
          </a:xfrm>
        </p:grpSpPr>
        <p:sp>
          <p:nvSpPr>
            <p:cNvPr id="26" name="矩形 25"/>
            <p:cNvSpPr/>
            <p:nvPr/>
          </p:nvSpPr>
          <p:spPr>
            <a:xfrm>
              <a:off x="2144149" y="3294193"/>
              <a:ext cx="1584000" cy="18909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512237" y="3594170"/>
              <a:ext cx="2209749" cy="1890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932205" y="3920757"/>
              <a:ext cx="1799861" cy="18909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2409006" y="3294193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对比数据一：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00</a:t>
              </a:r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Box 20"/>
            <p:cNvSpPr txBox="1"/>
            <p:nvPr/>
          </p:nvSpPr>
          <p:spPr>
            <a:xfrm>
              <a:off x="2409323" y="3594170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对比数据二：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1" name="TextBox 21"/>
            <p:cNvSpPr txBox="1"/>
            <p:nvPr/>
          </p:nvSpPr>
          <p:spPr>
            <a:xfrm>
              <a:off x="2409323" y="3925120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对比数据三：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760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1787583" y="4260219"/>
              <a:ext cx="1944000" cy="1890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21"/>
            <p:cNvSpPr txBox="1"/>
            <p:nvPr/>
          </p:nvSpPr>
          <p:spPr>
            <a:xfrm>
              <a:off x="2409323" y="4264582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对比数据四：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550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291943" y="3192782"/>
            <a:ext cx="2219829" cy="1165404"/>
            <a:chOff x="5291943" y="3273646"/>
            <a:chExt cx="2219829" cy="1165404"/>
          </a:xfrm>
        </p:grpSpPr>
        <p:sp>
          <p:nvSpPr>
            <p:cNvPr id="32" name="矩形 31"/>
            <p:cNvSpPr/>
            <p:nvPr/>
          </p:nvSpPr>
          <p:spPr>
            <a:xfrm>
              <a:off x="5291943" y="3294193"/>
              <a:ext cx="1584000" cy="18909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302023" y="3594170"/>
              <a:ext cx="2209749" cy="1890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291944" y="3912665"/>
              <a:ext cx="1799861" cy="18909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302022" y="4221109"/>
              <a:ext cx="2052000" cy="1890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19"/>
            <p:cNvSpPr txBox="1"/>
            <p:nvPr/>
          </p:nvSpPr>
          <p:spPr>
            <a:xfrm>
              <a:off x="5507387" y="3273646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对比数据一：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600</a:t>
              </a:r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TextBox 20"/>
            <p:cNvSpPr txBox="1"/>
            <p:nvPr/>
          </p:nvSpPr>
          <p:spPr>
            <a:xfrm>
              <a:off x="5507387" y="3589807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对比数据二：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44" name="TextBox 21"/>
            <p:cNvSpPr txBox="1"/>
            <p:nvPr/>
          </p:nvSpPr>
          <p:spPr>
            <a:xfrm>
              <a:off x="5507387" y="3912665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对比数据三：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760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45" name="TextBox 21"/>
            <p:cNvSpPr txBox="1"/>
            <p:nvPr/>
          </p:nvSpPr>
          <p:spPr>
            <a:xfrm>
              <a:off x="5507387" y="4219759"/>
              <a:ext cx="1112805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对比数据四：</a:t>
              </a:r>
              <a:r>
                <a:rPr lang="en-US" altLang="zh-CN" sz="82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550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41" name="文本框 40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49" name="Freeform 10"/>
          <p:cNvSpPr>
            <a:spLocks noChangeAspect="1" noEditPoints="1"/>
          </p:cNvSpPr>
          <p:nvPr/>
        </p:nvSpPr>
        <p:spPr bwMode="auto">
          <a:xfrm>
            <a:off x="102817" y="42759"/>
            <a:ext cx="432000" cy="429670"/>
          </a:xfrm>
          <a:custGeom>
            <a:avLst/>
            <a:gdLst>
              <a:gd name="T0" fmla="*/ 213 w 398"/>
              <a:gd name="T1" fmla="*/ 287 h 396"/>
              <a:gd name="T2" fmla="*/ 222 w 398"/>
              <a:gd name="T3" fmla="*/ 302 h 396"/>
              <a:gd name="T4" fmla="*/ 223 w 398"/>
              <a:gd name="T5" fmla="*/ 311 h 396"/>
              <a:gd name="T6" fmla="*/ 225 w 398"/>
              <a:gd name="T7" fmla="*/ 320 h 396"/>
              <a:gd name="T8" fmla="*/ 138 w 398"/>
              <a:gd name="T9" fmla="*/ 314 h 396"/>
              <a:gd name="T10" fmla="*/ 130 w 398"/>
              <a:gd name="T11" fmla="*/ 298 h 396"/>
              <a:gd name="T12" fmla="*/ 139 w 398"/>
              <a:gd name="T13" fmla="*/ 294 h 396"/>
              <a:gd name="T14" fmla="*/ 148 w 398"/>
              <a:gd name="T15" fmla="*/ 284 h 396"/>
              <a:gd name="T16" fmla="*/ 296 w 398"/>
              <a:gd name="T17" fmla="*/ 229 h 396"/>
              <a:gd name="T18" fmla="*/ 324 w 398"/>
              <a:gd name="T19" fmla="*/ 235 h 396"/>
              <a:gd name="T20" fmla="*/ 261 w 398"/>
              <a:gd name="T21" fmla="*/ 314 h 396"/>
              <a:gd name="T22" fmla="*/ 253 w 398"/>
              <a:gd name="T23" fmla="*/ 307 h 396"/>
              <a:gd name="T24" fmla="*/ 249 w 398"/>
              <a:gd name="T25" fmla="*/ 293 h 396"/>
              <a:gd name="T26" fmla="*/ 245 w 398"/>
              <a:gd name="T27" fmla="*/ 281 h 396"/>
              <a:gd name="T28" fmla="*/ 95 w 398"/>
              <a:gd name="T29" fmla="*/ 278 h 396"/>
              <a:gd name="T30" fmla="*/ 69 w 398"/>
              <a:gd name="T31" fmla="*/ 192 h 396"/>
              <a:gd name="T32" fmla="*/ 100 w 398"/>
              <a:gd name="T33" fmla="*/ 198 h 396"/>
              <a:gd name="T34" fmla="*/ 117 w 398"/>
              <a:gd name="T35" fmla="*/ 233 h 396"/>
              <a:gd name="T36" fmla="*/ 123 w 398"/>
              <a:gd name="T37" fmla="*/ 264 h 396"/>
              <a:gd name="T38" fmla="*/ 116 w 398"/>
              <a:gd name="T39" fmla="*/ 277 h 396"/>
              <a:gd name="T40" fmla="*/ 107 w 398"/>
              <a:gd name="T41" fmla="*/ 283 h 396"/>
              <a:gd name="T42" fmla="*/ 168 w 398"/>
              <a:gd name="T43" fmla="*/ 205 h 396"/>
              <a:gd name="T44" fmla="*/ 199 w 398"/>
              <a:gd name="T45" fmla="*/ 231 h 396"/>
              <a:gd name="T46" fmla="*/ 328 w 398"/>
              <a:gd name="T47" fmla="*/ 183 h 396"/>
              <a:gd name="T48" fmla="*/ 310 w 398"/>
              <a:gd name="T49" fmla="*/ 203 h 396"/>
              <a:gd name="T50" fmla="*/ 285 w 398"/>
              <a:gd name="T51" fmla="*/ 176 h 396"/>
              <a:gd name="T52" fmla="*/ 274 w 398"/>
              <a:gd name="T53" fmla="*/ 134 h 396"/>
              <a:gd name="T54" fmla="*/ 279 w 398"/>
              <a:gd name="T55" fmla="*/ 123 h 396"/>
              <a:gd name="T56" fmla="*/ 73 w 398"/>
              <a:gd name="T57" fmla="*/ 164 h 396"/>
              <a:gd name="T58" fmla="*/ 140 w 398"/>
              <a:gd name="T59" fmla="*/ 86 h 396"/>
              <a:gd name="T60" fmla="*/ 150 w 398"/>
              <a:gd name="T61" fmla="*/ 99 h 396"/>
              <a:gd name="T62" fmla="*/ 150 w 398"/>
              <a:gd name="T63" fmla="*/ 109 h 396"/>
              <a:gd name="T64" fmla="*/ 155 w 398"/>
              <a:gd name="T65" fmla="*/ 122 h 396"/>
              <a:gd name="T66" fmla="*/ 97 w 398"/>
              <a:gd name="T67" fmla="*/ 169 h 396"/>
              <a:gd name="T68" fmla="*/ 75 w 398"/>
              <a:gd name="T69" fmla="*/ 161 h 396"/>
              <a:gd name="T70" fmla="*/ 225 w 398"/>
              <a:gd name="T71" fmla="*/ 71 h 396"/>
              <a:gd name="T72" fmla="*/ 265 w 398"/>
              <a:gd name="T73" fmla="*/ 95 h 396"/>
              <a:gd name="T74" fmla="*/ 263 w 398"/>
              <a:gd name="T75" fmla="*/ 105 h 396"/>
              <a:gd name="T76" fmla="*/ 248 w 398"/>
              <a:gd name="T77" fmla="*/ 115 h 396"/>
              <a:gd name="T78" fmla="*/ 183 w 398"/>
              <a:gd name="T79" fmla="*/ 111 h 396"/>
              <a:gd name="T80" fmla="*/ 179 w 398"/>
              <a:gd name="T81" fmla="*/ 99 h 396"/>
              <a:gd name="T82" fmla="*/ 172 w 398"/>
              <a:gd name="T83" fmla="*/ 92 h 396"/>
              <a:gd name="T84" fmla="*/ 171 w 398"/>
              <a:gd name="T85" fmla="*/ 78 h 396"/>
              <a:gd name="T86" fmla="*/ 140 w 398"/>
              <a:gd name="T87" fmla="*/ 47 h 396"/>
              <a:gd name="T88" fmla="*/ 105 w 398"/>
              <a:gd name="T89" fmla="*/ 66 h 396"/>
              <a:gd name="T90" fmla="*/ 64 w 398"/>
              <a:gd name="T91" fmla="*/ 103 h 396"/>
              <a:gd name="T92" fmla="*/ 41 w 398"/>
              <a:gd name="T93" fmla="*/ 156 h 396"/>
              <a:gd name="T94" fmla="*/ 19 w 398"/>
              <a:gd name="T95" fmla="*/ 210 h 396"/>
              <a:gd name="T96" fmla="*/ 8 w 398"/>
              <a:gd name="T97" fmla="*/ 254 h 396"/>
              <a:gd name="T98" fmla="*/ 45 w 398"/>
              <a:gd name="T99" fmla="*/ 309 h 396"/>
              <a:gd name="T100" fmla="*/ 102 w 398"/>
              <a:gd name="T101" fmla="*/ 331 h 396"/>
              <a:gd name="T102" fmla="*/ 155 w 398"/>
              <a:gd name="T103" fmla="*/ 356 h 396"/>
              <a:gd name="T104" fmla="*/ 213 w 398"/>
              <a:gd name="T105" fmla="*/ 366 h 396"/>
              <a:gd name="T106" fmla="*/ 267 w 398"/>
              <a:gd name="T107" fmla="*/ 348 h 396"/>
              <a:gd name="T108" fmla="*/ 313 w 398"/>
              <a:gd name="T109" fmla="*/ 316 h 396"/>
              <a:gd name="T110" fmla="*/ 335 w 398"/>
              <a:gd name="T111" fmla="*/ 289 h 396"/>
              <a:gd name="T112" fmla="*/ 358 w 398"/>
              <a:gd name="T113" fmla="*/ 236 h 396"/>
              <a:gd name="T114" fmla="*/ 383 w 398"/>
              <a:gd name="T115" fmla="*/ 186 h 396"/>
              <a:gd name="T116" fmla="*/ 349 w 398"/>
              <a:gd name="T117" fmla="*/ 128 h 396"/>
              <a:gd name="T118" fmla="*/ 313 w 398"/>
              <a:gd name="T119" fmla="*/ 82 h 396"/>
              <a:gd name="T120" fmla="*/ 267 w 398"/>
              <a:gd name="T121" fmla="*/ 51 h 396"/>
              <a:gd name="T122" fmla="*/ 198 w 398"/>
              <a:gd name="T123" fmla="*/ 3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8" h="396">
                <a:moveTo>
                  <a:pt x="224" y="311"/>
                </a:moveTo>
                <a:cubicBezTo>
                  <a:pt x="224" y="311"/>
                  <a:pt x="224" y="311"/>
                  <a:pt x="224" y="311"/>
                </a:cubicBezTo>
                <a:moveTo>
                  <a:pt x="151" y="281"/>
                </a:moveTo>
                <a:cubicBezTo>
                  <a:pt x="153" y="278"/>
                  <a:pt x="153" y="278"/>
                  <a:pt x="153" y="278"/>
                </a:cubicBezTo>
                <a:cubicBezTo>
                  <a:pt x="153" y="278"/>
                  <a:pt x="153" y="278"/>
                  <a:pt x="153" y="278"/>
                </a:cubicBezTo>
                <a:cubicBezTo>
                  <a:pt x="154" y="277"/>
                  <a:pt x="154" y="277"/>
                  <a:pt x="154" y="277"/>
                </a:cubicBezTo>
                <a:cubicBezTo>
                  <a:pt x="152" y="275"/>
                  <a:pt x="152" y="275"/>
                  <a:pt x="152" y="275"/>
                </a:cubicBezTo>
                <a:cubicBezTo>
                  <a:pt x="151" y="274"/>
                  <a:pt x="151" y="274"/>
                  <a:pt x="151" y="274"/>
                </a:cubicBezTo>
                <a:cubicBezTo>
                  <a:pt x="151" y="274"/>
                  <a:pt x="152" y="274"/>
                  <a:pt x="152" y="275"/>
                </a:cubicBezTo>
                <a:cubicBezTo>
                  <a:pt x="162" y="281"/>
                  <a:pt x="172" y="285"/>
                  <a:pt x="183" y="287"/>
                </a:cubicBezTo>
                <a:cubicBezTo>
                  <a:pt x="185" y="287"/>
                  <a:pt x="186" y="287"/>
                  <a:pt x="188" y="287"/>
                </a:cubicBezTo>
                <a:cubicBezTo>
                  <a:pt x="191" y="288"/>
                  <a:pt x="195" y="288"/>
                  <a:pt x="199" y="288"/>
                </a:cubicBezTo>
                <a:cubicBezTo>
                  <a:pt x="203" y="288"/>
                  <a:pt x="208" y="288"/>
                  <a:pt x="213" y="287"/>
                </a:cubicBezTo>
                <a:cubicBezTo>
                  <a:pt x="215" y="292"/>
                  <a:pt x="215" y="292"/>
                  <a:pt x="215" y="292"/>
                </a:cubicBezTo>
                <a:cubicBezTo>
                  <a:pt x="216" y="291"/>
                  <a:pt x="216" y="291"/>
                  <a:pt x="216" y="291"/>
                </a:cubicBezTo>
                <a:cubicBezTo>
                  <a:pt x="218" y="290"/>
                  <a:pt x="218" y="290"/>
                  <a:pt x="218" y="290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6" y="295"/>
                  <a:pt x="216" y="295"/>
                  <a:pt x="216" y="295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8" y="300"/>
                  <a:pt x="218" y="300"/>
                  <a:pt x="218" y="30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1" y="299"/>
                  <a:pt x="221" y="299"/>
                  <a:pt x="221" y="299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0" y="303"/>
                  <a:pt x="220" y="303"/>
                  <a:pt x="220" y="303"/>
                </a:cubicBezTo>
                <a:cubicBezTo>
                  <a:pt x="219" y="303"/>
                  <a:pt x="219" y="303"/>
                  <a:pt x="219" y="303"/>
                </a:cubicBezTo>
                <a:cubicBezTo>
                  <a:pt x="220" y="306"/>
                  <a:pt x="220" y="306"/>
                  <a:pt x="220" y="306"/>
                </a:cubicBezTo>
                <a:cubicBezTo>
                  <a:pt x="221" y="308"/>
                  <a:pt x="221" y="308"/>
                  <a:pt x="221" y="308"/>
                </a:cubicBezTo>
                <a:cubicBezTo>
                  <a:pt x="222" y="308"/>
                  <a:pt x="222" y="308"/>
                  <a:pt x="222" y="308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8"/>
                  <a:pt x="224" y="308"/>
                  <a:pt x="224" y="308"/>
                </a:cubicBezTo>
                <a:cubicBezTo>
                  <a:pt x="225" y="310"/>
                  <a:pt x="225" y="310"/>
                  <a:pt x="225" y="310"/>
                </a:cubicBezTo>
                <a:cubicBezTo>
                  <a:pt x="225" y="311"/>
                  <a:pt x="225" y="311"/>
                  <a:pt x="225" y="311"/>
                </a:cubicBezTo>
                <a:cubicBezTo>
                  <a:pt x="224" y="311"/>
                  <a:pt x="224" y="311"/>
                  <a:pt x="224" y="311"/>
                </a:cubicBezTo>
                <a:cubicBezTo>
                  <a:pt x="223" y="311"/>
                  <a:pt x="223" y="311"/>
                  <a:pt x="223" y="311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7"/>
                  <a:pt x="223" y="317"/>
                  <a:pt x="223" y="317"/>
                </a:cubicBezTo>
                <a:cubicBezTo>
                  <a:pt x="224" y="317"/>
                  <a:pt x="224" y="317"/>
                  <a:pt x="224" y="317"/>
                </a:cubicBezTo>
                <a:cubicBezTo>
                  <a:pt x="225" y="316"/>
                  <a:pt x="225" y="316"/>
                  <a:pt x="225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8" y="319"/>
                  <a:pt x="228" y="319"/>
                  <a:pt x="228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6" y="319"/>
                  <a:pt x="226" y="319"/>
                  <a:pt x="226" y="319"/>
                </a:cubicBezTo>
                <a:cubicBezTo>
                  <a:pt x="225" y="320"/>
                  <a:pt x="225" y="320"/>
                  <a:pt x="225" y="320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5"/>
                  <a:pt x="226" y="325"/>
                  <a:pt x="226" y="325"/>
                </a:cubicBezTo>
                <a:cubicBezTo>
                  <a:pt x="230" y="324"/>
                  <a:pt x="230" y="324"/>
                  <a:pt x="230" y="324"/>
                </a:cubicBezTo>
                <a:cubicBezTo>
                  <a:pt x="230" y="326"/>
                  <a:pt x="230" y="326"/>
                  <a:pt x="230" y="326"/>
                </a:cubicBezTo>
                <a:cubicBezTo>
                  <a:pt x="229" y="326"/>
                  <a:pt x="228" y="326"/>
                  <a:pt x="226" y="327"/>
                </a:cubicBezTo>
                <a:cubicBezTo>
                  <a:pt x="226" y="327"/>
                  <a:pt x="225" y="327"/>
                  <a:pt x="225" y="327"/>
                </a:cubicBezTo>
                <a:cubicBezTo>
                  <a:pt x="224" y="327"/>
                  <a:pt x="222" y="327"/>
                  <a:pt x="220" y="328"/>
                </a:cubicBezTo>
                <a:cubicBezTo>
                  <a:pt x="213" y="329"/>
                  <a:pt x="206" y="330"/>
                  <a:pt x="199" y="330"/>
                </a:cubicBezTo>
                <a:cubicBezTo>
                  <a:pt x="192" y="330"/>
                  <a:pt x="186" y="329"/>
                  <a:pt x="180" y="328"/>
                </a:cubicBezTo>
                <a:cubicBezTo>
                  <a:pt x="178" y="328"/>
                  <a:pt x="177" y="328"/>
                  <a:pt x="176" y="327"/>
                </a:cubicBezTo>
                <a:cubicBezTo>
                  <a:pt x="162" y="325"/>
                  <a:pt x="149" y="321"/>
                  <a:pt x="138" y="314"/>
                </a:cubicBezTo>
                <a:cubicBezTo>
                  <a:pt x="136" y="314"/>
                  <a:pt x="135" y="313"/>
                  <a:pt x="134" y="312"/>
                </a:cubicBezTo>
                <a:cubicBezTo>
                  <a:pt x="132" y="311"/>
                  <a:pt x="131" y="310"/>
                  <a:pt x="129" y="309"/>
                </a:cubicBezTo>
                <a:cubicBezTo>
                  <a:pt x="129" y="309"/>
                  <a:pt x="128" y="309"/>
                  <a:pt x="128" y="308"/>
                </a:cubicBezTo>
                <a:cubicBezTo>
                  <a:pt x="127" y="308"/>
                  <a:pt x="126" y="308"/>
                  <a:pt x="126" y="307"/>
                </a:cubicBezTo>
                <a:cubicBezTo>
                  <a:pt x="125" y="307"/>
                  <a:pt x="124" y="306"/>
                  <a:pt x="123" y="305"/>
                </a:cubicBezTo>
                <a:cubicBezTo>
                  <a:pt x="124" y="305"/>
                  <a:pt x="124" y="305"/>
                  <a:pt x="124" y="305"/>
                </a:cubicBezTo>
                <a:cubicBezTo>
                  <a:pt x="128" y="308"/>
                  <a:pt x="128" y="308"/>
                  <a:pt x="128" y="308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29" y="302"/>
                  <a:pt x="129" y="302"/>
                  <a:pt x="129" y="302"/>
                </a:cubicBezTo>
                <a:cubicBezTo>
                  <a:pt x="127" y="300"/>
                  <a:pt x="127" y="300"/>
                  <a:pt x="127" y="300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3" y="301"/>
                  <a:pt x="133" y="301"/>
                  <a:pt x="133" y="301"/>
                </a:cubicBezTo>
                <a:cubicBezTo>
                  <a:pt x="135" y="299"/>
                  <a:pt x="135" y="299"/>
                  <a:pt x="135" y="299"/>
                </a:cubicBezTo>
                <a:cubicBezTo>
                  <a:pt x="136" y="297"/>
                  <a:pt x="136" y="297"/>
                  <a:pt x="136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3" y="294"/>
                  <a:pt x="133" y="294"/>
                  <a:pt x="133" y="294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9" y="294"/>
                  <a:pt x="139" y="294"/>
                  <a:pt x="139" y="294"/>
                </a:cubicBezTo>
                <a:cubicBezTo>
                  <a:pt x="141" y="292"/>
                  <a:pt x="141" y="292"/>
                  <a:pt x="141" y="292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3" y="290"/>
                  <a:pt x="143" y="290"/>
                  <a:pt x="143" y="290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39" y="287"/>
                  <a:pt x="139" y="287"/>
                  <a:pt x="139" y="287"/>
                </a:cubicBezTo>
                <a:cubicBezTo>
                  <a:pt x="141" y="285"/>
                  <a:pt x="141" y="285"/>
                  <a:pt x="141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3" y="286"/>
                  <a:pt x="143" y="286"/>
                  <a:pt x="143" y="286"/>
                </a:cubicBezTo>
                <a:cubicBezTo>
                  <a:pt x="145" y="287"/>
                  <a:pt x="145" y="287"/>
                  <a:pt x="145" y="287"/>
                </a:cubicBezTo>
                <a:cubicBezTo>
                  <a:pt x="147" y="285"/>
                  <a:pt x="147" y="285"/>
                  <a:pt x="147" y="285"/>
                </a:cubicBezTo>
                <a:cubicBezTo>
                  <a:pt x="148" y="284"/>
                  <a:pt x="148" y="284"/>
                  <a:pt x="148" y="284"/>
                </a:cubicBezTo>
                <a:cubicBezTo>
                  <a:pt x="148" y="283"/>
                  <a:pt x="148" y="283"/>
                  <a:pt x="148" y="283"/>
                </a:cubicBezTo>
                <a:cubicBezTo>
                  <a:pt x="147" y="282"/>
                  <a:pt x="147" y="282"/>
                  <a:pt x="147" y="282"/>
                </a:cubicBezTo>
                <a:cubicBezTo>
                  <a:pt x="146" y="282"/>
                  <a:pt x="146" y="282"/>
                  <a:pt x="146" y="282"/>
                </a:cubicBezTo>
                <a:cubicBezTo>
                  <a:pt x="145" y="280"/>
                  <a:pt x="145" y="280"/>
                  <a:pt x="145" y="280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51" y="281"/>
                  <a:pt x="151" y="281"/>
                  <a:pt x="151" y="281"/>
                </a:cubicBezTo>
                <a:moveTo>
                  <a:pt x="286" y="231"/>
                </a:moveTo>
                <a:cubicBezTo>
                  <a:pt x="287" y="227"/>
                  <a:pt x="287" y="227"/>
                  <a:pt x="287" y="227"/>
                </a:cubicBezTo>
                <a:cubicBezTo>
                  <a:pt x="290" y="228"/>
                  <a:pt x="290" y="228"/>
                  <a:pt x="290" y="228"/>
                </a:cubicBezTo>
                <a:cubicBezTo>
                  <a:pt x="290" y="232"/>
                  <a:pt x="290" y="232"/>
                  <a:pt x="290" y="232"/>
                </a:cubicBezTo>
                <a:cubicBezTo>
                  <a:pt x="295" y="233"/>
                  <a:pt x="295" y="233"/>
                  <a:pt x="295" y="233"/>
                </a:cubicBezTo>
                <a:cubicBezTo>
                  <a:pt x="296" y="229"/>
                  <a:pt x="296" y="229"/>
                  <a:pt x="296" y="229"/>
                </a:cubicBezTo>
                <a:cubicBezTo>
                  <a:pt x="299" y="230"/>
                  <a:pt x="299" y="230"/>
                  <a:pt x="299" y="230"/>
                </a:cubicBezTo>
                <a:cubicBezTo>
                  <a:pt x="298" y="233"/>
                  <a:pt x="298" y="233"/>
                  <a:pt x="298" y="233"/>
                </a:cubicBezTo>
                <a:cubicBezTo>
                  <a:pt x="304" y="234"/>
                  <a:pt x="304" y="234"/>
                  <a:pt x="304" y="234"/>
                </a:cubicBezTo>
                <a:cubicBezTo>
                  <a:pt x="304" y="231"/>
                  <a:pt x="304" y="231"/>
                  <a:pt x="304" y="231"/>
                </a:cubicBezTo>
                <a:cubicBezTo>
                  <a:pt x="308" y="231"/>
                  <a:pt x="308" y="231"/>
                  <a:pt x="308" y="231"/>
                </a:cubicBezTo>
                <a:cubicBezTo>
                  <a:pt x="307" y="235"/>
                  <a:pt x="307" y="235"/>
                  <a:pt x="307" y="235"/>
                </a:cubicBezTo>
                <a:cubicBezTo>
                  <a:pt x="312" y="236"/>
                  <a:pt x="312" y="236"/>
                  <a:pt x="312" y="236"/>
                </a:cubicBezTo>
                <a:cubicBezTo>
                  <a:pt x="313" y="232"/>
                  <a:pt x="313" y="232"/>
                  <a:pt x="313" y="232"/>
                </a:cubicBezTo>
                <a:cubicBezTo>
                  <a:pt x="317" y="233"/>
                  <a:pt x="317" y="233"/>
                  <a:pt x="317" y="233"/>
                </a:cubicBezTo>
                <a:cubicBezTo>
                  <a:pt x="316" y="237"/>
                  <a:pt x="316" y="237"/>
                  <a:pt x="316" y="237"/>
                </a:cubicBezTo>
                <a:cubicBezTo>
                  <a:pt x="321" y="238"/>
                  <a:pt x="321" y="238"/>
                  <a:pt x="321" y="238"/>
                </a:cubicBezTo>
                <a:cubicBezTo>
                  <a:pt x="322" y="234"/>
                  <a:pt x="322" y="234"/>
                  <a:pt x="322" y="234"/>
                </a:cubicBezTo>
                <a:cubicBezTo>
                  <a:pt x="324" y="235"/>
                  <a:pt x="324" y="235"/>
                  <a:pt x="324" y="235"/>
                </a:cubicBezTo>
                <a:cubicBezTo>
                  <a:pt x="324" y="236"/>
                  <a:pt x="324" y="237"/>
                  <a:pt x="323" y="238"/>
                </a:cubicBezTo>
                <a:cubicBezTo>
                  <a:pt x="323" y="238"/>
                  <a:pt x="323" y="239"/>
                  <a:pt x="323" y="239"/>
                </a:cubicBezTo>
                <a:cubicBezTo>
                  <a:pt x="323" y="241"/>
                  <a:pt x="322" y="242"/>
                  <a:pt x="322" y="243"/>
                </a:cubicBezTo>
                <a:cubicBezTo>
                  <a:pt x="321" y="244"/>
                  <a:pt x="321" y="245"/>
                  <a:pt x="320" y="247"/>
                </a:cubicBezTo>
                <a:cubicBezTo>
                  <a:pt x="320" y="248"/>
                  <a:pt x="319" y="249"/>
                  <a:pt x="319" y="250"/>
                </a:cubicBezTo>
                <a:cubicBezTo>
                  <a:pt x="317" y="255"/>
                  <a:pt x="314" y="260"/>
                  <a:pt x="311" y="265"/>
                </a:cubicBezTo>
                <a:cubicBezTo>
                  <a:pt x="311" y="265"/>
                  <a:pt x="311" y="266"/>
                  <a:pt x="310" y="267"/>
                </a:cubicBezTo>
                <a:cubicBezTo>
                  <a:pt x="310" y="268"/>
                  <a:pt x="309" y="269"/>
                  <a:pt x="308" y="270"/>
                </a:cubicBezTo>
                <a:cubicBezTo>
                  <a:pt x="299" y="284"/>
                  <a:pt x="288" y="296"/>
                  <a:pt x="274" y="306"/>
                </a:cubicBezTo>
                <a:cubicBezTo>
                  <a:pt x="273" y="306"/>
                  <a:pt x="272" y="307"/>
                  <a:pt x="270" y="308"/>
                </a:cubicBezTo>
                <a:cubicBezTo>
                  <a:pt x="270" y="308"/>
                  <a:pt x="270" y="309"/>
                  <a:pt x="269" y="309"/>
                </a:cubicBezTo>
                <a:cubicBezTo>
                  <a:pt x="268" y="310"/>
                  <a:pt x="266" y="311"/>
                  <a:pt x="265" y="311"/>
                </a:cubicBezTo>
                <a:cubicBezTo>
                  <a:pt x="264" y="312"/>
                  <a:pt x="262" y="313"/>
                  <a:pt x="261" y="314"/>
                </a:cubicBezTo>
                <a:cubicBezTo>
                  <a:pt x="260" y="314"/>
                  <a:pt x="259" y="315"/>
                  <a:pt x="258" y="315"/>
                </a:cubicBezTo>
                <a:cubicBezTo>
                  <a:pt x="257" y="316"/>
                  <a:pt x="257" y="316"/>
                  <a:pt x="256" y="316"/>
                </a:cubicBezTo>
                <a:cubicBezTo>
                  <a:pt x="255" y="317"/>
                  <a:pt x="254" y="317"/>
                  <a:pt x="253" y="318"/>
                </a:cubicBezTo>
                <a:cubicBezTo>
                  <a:pt x="252" y="316"/>
                  <a:pt x="252" y="316"/>
                  <a:pt x="252" y="316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57" y="315"/>
                  <a:pt x="257" y="315"/>
                  <a:pt x="257" y="315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5" y="311"/>
                  <a:pt x="255" y="311"/>
                  <a:pt x="255" y="311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49" y="308"/>
                  <a:pt x="249" y="308"/>
                  <a:pt x="249" y="308"/>
                </a:cubicBezTo>
                <a:cubicBezTo>
                  <a:pt x="253" y="307"/>
                  <a:pt x="253" y="307"/>
                  <a:pt x="253" y="307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3" y="305"/>
                  <a:pt x="253" y="305"/>
                  <a:pt x="253" y="305"/>
                </a:cubicBezTo>
                <a:cubicBezTo>
                  <a:pt x="252" y="303"/>
                  <a:pt x="252" y="303"/>
                  <a:pt x="252" y="303"/>
                </a:cubicBezTo>
                <a:cubicBezTo>
                  <a:pt x="252" y="301"/>
                  <a:pt x="252" y="301"/>
                  <a:pt x="252" y="301"/>
                </a:cubicBezTo>
                <a:cubicBezTo>
                  <a:pt x="247" y="303"/>
                  <a:pt x="247" y="303"/>
                  <a:pt x="247" y="303"/>
                </a:cubicBezTo>
                <a:cubicBezTo>
                  <a:pt x="247" y="302"/>
                  <a:pt x="247" y="302"/>
                  <a:pt x="247" y="302"/>
                </a:cubicBezTo>
                <a:cubicBezTo>
                  <a:pt x="246" y="299"/>
                  <a:pt x="246" y="299"/>
                  <a:pt x="246" y="299"/>
                </a:cubicBezTo>
                <a:cubicBezTo>
                  <a:pt x="250" y="298"/>
                  <a:pt x="250" y="298"/>
                  <a:pt x="250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0" y="294"/>
                  <a:pt x="250" y="294"/>
                  <a:pt x="250" y="294"/>
                </a:cubicBezTo>
                <a:cubicBezTo>
                  <a:pt x="249" y="293"/>
                  <a:pt x="249" y="293"/>
                  <a:pt x="249" y="293"/>
                </a:cubicBezTo>
                <a:cubicBezTo>
                  <a:pt x="245" y="294"/>
                  <a:pt x="245" y="294"/>
                  <a:pt x="245" y="294"/>
                </a:cubicBezTo>
                <a:cubicBezTo>
                  <a:pt x="244" y="294"/>
                  <a:pt x="244" y="294"/>
                  <a:pt x="244" y="294"/>
                </a:cubicBezTo>
                <a:cubicBezTo>
                  <a:pt x="243" y="291"/>
                  <a:pt x="243" y="291"/>
                  <a:pt x="243" y="291"/>
                </a:cubicBezTo>
                <a:cubicBezTo>
                  <a:pt x="247" y="290"/>
                  <a:pt x="247" y="290"/>
                  <a:pt x="247" y="290"/>
                </a:cubicBezTo>
                <a:cubicBezTo>
                  <a:pt x="248" y="290"/>
                  <a:pt x="248" y="290"/>
                  <a:pt x="248" y="290"/>
                </a:cubicBezTo>
                <a:cubicBezTo>
                  <a:pt x="248" y="289"/>
                  <a:pt x="248" y="289"/>
                  <a:pt x="248" y="289"/>
                </a:cubicBezTo>
                <a:cubicBezTo>
                  <a:pt x="247" y="286"/>
                  <a:pt x="247" y="286"/>
                  <a:pt x="247" y="286"/>
                </a:cubicBezTo>
                <a:cubicBezTo>
                  <a:pt x="246" y="285"/>
                  <a:pt x="246" y="285"/>
                  <a:pt x="246" y="285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1" y="283"/>
                  <a:pt x="241" y="283"/>
                  <a:pt x="241" y="283"/>
                </a:cubicBezTo>
                <a:cubicBezTo>
                  <a:pt x="244" y="281"/>
                  <a:pt x="244" y="281"/>
                  <a:pt x="244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4" y="279"/>
                  <a:pt x="244" y="279"/>
                  <a:pt x="244" y="279"/>
                </a:cubicBezTo>
                <a:cubicBezTo>
                  <a:pt x="244" y="278"/>
                  <a:pt x="244" y="278"/>
                  <a:pt x="244" y="278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4" y="276"/>
                  <a:pt x="244" y="275"/>
                </a:cubicBezTo>
                <a:cubicBezTo>
                  <a:pt x="251" y="271"/>
                  <a:pt x="257" y="267"/>
                  <a:pt x="262" y="262"/>
                </a:cubicBezTo>
                <a:cubicBezTo>
                  <a:pt x="271" y="253"/>
                  <a:pt x="278" y="242"/>
                  <a:pt x="282" y="230"/>
                </a:cubicBezTo>
                <a:cubicBezTo>
                  <a:pt x="286" y="231"/>
                  <a:pt x="286" y="231"/>
                  <a:pt x="286" y="231"/>
                </a:cubicBezTo>
                <a:moveTo>
                  <a:pt x="105" y="290"/>
                </a:moveTo>
                <a:cubicBezTo>
                  <a:pt x="104" y="289"/>
                  <a:pt x="104" y="289"/>
                  <a:pt x="104" y="289"/>
                </a:cubicBezTo>
                <a:cubicBezTo>
                  <a:pt x="102" y="287"/>
                  <a:pt x="101" y="285"/>
                  <a:pt x="99" y="283"/>
                </a:cubicBezTo>
                <a:cubicBezTo>
                  <a:pt x="98" y="281"/>
                  <a:pt x="96" y="280"/>
                  <a:pt x="95" y="278"/>
                </a:cubicBezTo>
                <a:cubicBezTo>
                  <a:pt x="94" y="277"/>
                  <a:pt x="93" y="275"/>
                  <a:pt x="91" y="273"/>
                </a:cubicBezTo>
                <a:cubicBezTo>
                  <a:pt x="85" y="264"/>
                  <a:pt x="79" y="253"/>
                  <a:pt x="75" y="242"/>
                </a:cubicBezTo>
                <a:cubicBezTo>
                  <a:pt x="73" y="236"/>
                  <a:pt x="72" y="230"/>
                  <a:pt x="71" y="224"/>
                </a:cubicBezTo>
                <a:cubicBezTo>
                  <a:pt x="70" y="222"/>
                  <a:pt x="70" y="220"/>
                  <a:pt x="70" y="218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9" y="216"/>
                  <a:pt x="69" y="214"/>
                  <a:pt x="69" y="212"/>
                </a:cubicBezTo>
                <a:cubicBezTo>
                  <a:pt x="69" y="212"/>
                  <a:pt x="69" y="212"/>
                  <a:pt x="69" y="212"/>
                </a:cubicBezTo>
                <a:cubicBezTo>
                  <a:pt x="69" y="212"/>
                  <a:pt x="69" y="211"/>
                  <a:pt x="69" y="210"/>
                </a:cubicBezTo>
                <a:cubicBezTo>
                  <a:pt x="69" y="209"/>
                  <a:pt x="69" y="208"/>
                  <a:pt x="69" y="207"/>
                </a:cubicBezTo>
                <a:cubicBezTo>
                  <a:pt x="68" y="201"/>
                  <a:pt x="68" y="195"/>
                  <a:pt x="69" y="189"/>
                </a:cubicBezTo>
                <a:cubicBezTo>
                  <a:pt x="69" y="188"/>
                  <a:pt x="69" y="188"/>
                  <a:pt x="69" y="187"/>
                </a:cubicBezTo>
                <a:cubicBezTo>
                  <a:pt x="70" y="188"/>
                  <a:pt x="70" y="188"/>
                  <a:pt x="70" y="188"/>
                </a:cubicBezTo>
                <a:cubicBezTo>
                  <a:pt x="69" y="192"/>
                  <a:pt x="69" y="192"/>
                  <a:pt x="69" y="192"/>
                </a:cubicBezTo>
                <a:cubicBezTo>
                  <a:pt x="74" y="193"/>
                  <a:pt x="74" y="193"/>
                  <a:pt x="74" y="193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79" y="189"/>
                  <a:pt x="79" y="189"/>
                  <a:pt x="79" y="189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83" y="195"/>
                  <a:pt x="83" y="195"/>
                  <a:pt x="83" y="195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7" y="191"/>
                  <a:pt x="87" y="191"/>
                  <a:pt x="87" y="191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3" y="192"/>
                  <a:pt x="93" y="192"/>
                  <a:pt x="93" y="192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5" y="197"/>
                  <a:pt x="95" y="197"/>
                  <a:pt x="95" y="197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101" y="194"/>
                  <a:pt x="101" y="194"/>
                  <a:pt x="101" y="194"/>
                </a:cubicBezTo>
                <a:cubicBezTo>
                  <a:pt x="105" y="194"/>
                  <a:pt x="105" y="194"/>
                  <a:pt x="105" y="194"/>
                </a:cubicBezTo>
                <a:cubicBezTo>
                  <a:pt x="104" y="199"/>
                  <a:pt x="104" y="199"/>
                  <a:pt x="104" y="199"/>
                </a:cubicBezTo>
                <a:cubicBezTo>
                  <a:pt x="109" y="200"/>
                  <a:pt x="109" y="200"/>
                  <a:pt x="109" y="200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7"/>
                  <a:pt x="110" y="199"/>
                  <a:pt x="110" y="200"/>
                </a:cubicBezTo>
                <a:cubicBezTo>
                  <a:pt x="110" y="201"/>
                  <a:pt x="110" y="201"/>
                  <a:pt x="110" y="202"/>
                </a:cubicBezTo>
                <a:cubicBezTo>
                  <a:pt x="110" y="205"/>
                  <a:pt x="110" y="209"/>
                  <a:pt x="111" y="212"/>
                </a:cubicBezTo>
                <a:cubicBezTo>
                  <a:pt x="111" y="213"/>
                  <a:pt x="111" y="213"/>
                  <a:pt x="111" y="213"/>
                </a:cubicBezTo>
                <a:cubicBezTo>
                  <a:pt x="111" y="214"/>
                  <a:pt x="111" y="215"/>
                  <a:pt x="112" y="217"/>
                </a:cubicBezTo>
                <a:cubicBezTo>
                  <a:pt x="112" y="220"/>
                  <a:pt x="113" y="224"/>
                  <a:pt x="115" y="228"/>
                </a:cubicBezTo>
                <a:cubicBezTo>
                  <a:pt x="115" y="230"/>
                  <a:pt x="116" y="232"/>
                  <a:pt x="117" y="233"/>
                </a:cubicBezTo>
                <a:cubicBezTo>
                  <a:pt x="120" y="241"/>
                  <a:pt x="124" y="247"/>
                  <a:pt x="129" y="253"/>
                </a:cubicBezTo>
                <a:cubicBezTo>
                  <a:pt x="130" y="255"/>
                  <a:pt x="131" y="256"/>
                  <a:pt x="132" y="257"/>
                </a:cubicBezTo>
                <a:cubicBezTo>
                  <a:pt x="130" y="256"/>
                  <a:pt x="130" y="256"/>
                  <a:pt x="130" y="256"/>
                </a:cubicBezTo>
                <a:cubicBezTo>
                  <a:pt x="129" y="257"/>
                  <a:pt x="129" y="257"/>
                  <a:pt x="129" y="257"/>
                </a:cubicBezTo>
                <a:cubicBezTo>
                  <a:pt x="128" y="257"/>
                  <a:pt x="128" y="257"/>
                  <a:pt x="128" y="257"/>
                </a:cubicBezTo>
                <a:cubicBezTo>
                  <a:pt x="126" y="260"/>
                  <a:pt x="126" y="260"/>
                  <a:pt x="126" y="260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7" y="265"/>
                  <a:pt x="127" y="265"/>
                  <a:pt x="127" y="265"/>
                </a:cubicBezTo>
                <a:cubicBezTo>
                  <a:pt x="124" y="262"/>
                  <a:pt x="124" y="262"/>
                  <a:pt x="124" y="262"/>
                </a:cubicBezTo>
                <a:cubicBezTo>
                  <a:pt x="123" y="264"/>
                  <a:pt x="123" y="264"/>
                  <a:pt x="123" y="264"/>
                </a:cubicBezTo>
                <a:cubicBezTo>
                  <a:pt x="121" y="267"/>
                  <a:pt x="121" y="267"/>
                  <a:pt x="121" y="267"/>
                </a:cubicBezTo>
                <a:cubicBezTo>
                  <a:pt x="122" y="267"/>
                  <a:pt x="122" y="267"/>
                  <a:pt x="122" y="267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4" y="269"/>
                  <a:pt x="124" y="269"/>
                  <a:pt x="124" y="269"/>
                </a:cubicBezTo>
                <a:cubicBezTo>
                  <a:pt x="122" y="271"/>
                  <a:pt x="122" y="271"/>
                  <a:pt x="122" y="271"/>
                </a:cubicBezTo>
                <a:cubicBezTo>
                  <a:pt x="121" y="272"/>
                  <a:pt x="121" y="272"/>
                  <a:pt x="121" y="272"/>
                </a:cubicBezTo>
                <a:cubicBezTo>
                  <a:pt x="118" y="269"/>
                  <a:pt x="118" y="269"/>
                  <a:pt x="118" y="269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5" y="273"/>
                  <a:pt x="115" y="273"/>
                  <a:pt x="115" y="273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17" y="275"/>
                  <a:pt x="117" y="275"/>
                  <a:pt x="117" y="275"/>
                </a:cubicBezTo>
                <a:cubicBezTo>
                  <a:pt x="118" y="276"/>
                  <a:pt x="118" y="276"/>
                  <a:pt x="118" y="276"/>
                </a:cubicBezTo>
                <a:cubicBezTo>
                  <a:pt x="116" y="277"/>
                  <a:pt x="116" y="277"/>
                  <a:pt x="116" y="277"/>
                </a:cubicBezTo>
                <a:cubicBezTo>
                  <a:pt x="116" y="278"/>
                  <a:pt x="116" y="278"/>
                  <a:pt x="116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3" y="276"/>
                  <a:pt x="113" y="276"/>
                  <a:pt x="113" y="276"/>
                </a:cubicBezTo>
                <a:cubicBezTo>
                  <a:pt x="112" y="277"/>
                  <a:pt x="112" y="277"/>
                  <a:pt x="112" y="277"/>
                </a:cubicBezTo>
                <a:cubicBezTo>
                  <a:pt x="111" y="278"/>
                  <a:pt x="111" y="278"/>
                  <a:pt x="111" y="278"/>
                </a:cubicBezTo>
                <a:cubicBezTo>
                  <a:pt x="109" y="280"/>
                  <a:pt x="109" y="280"/>
                  <a:pt x="109" y="280"/>
                </a:cubicBezTo>
                <a:cubicBezTo>
                  <a:pt x="110" y="281"/>
                  <a:pt x="110" y="281"/>
                  <a:pt x="110" y="281"/>
                </a:cubicBezTo>
                <a:cubicBezTo>
                  <a:pt x="111" y="282"/>
                  <a:pt x="111" y="282"/>
                  <a:pt x="111" y="282"/>
                </a:cubicBezTo>
                <a:cubicBezTo>
                  <a:pt x="112" y="282"/>
                  <a:pt x="112" y="282"/>
                  <a:pt x="112" y="282"/>
                </a:cubicBezTo>
                <a:cubicBezTo>
                  <a:pt x="111" y="284"/>
                  <a:pt x="111" y="284"/>
                  <a:pt x="111" y="284"/>
                </a:cubicBezTo>
                <a:cubicBezTo>
                  <a:pt x="110" y="285"/>
                  <a:pt x="110" y="285"/>
                  <a:pt x="110" y="285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105" y="284"/>
                  <a:pt x="105" y="284"/>
                  <a:pt x="105" y="284"/>
                </a:cubicBezTo>
                <a:cubicBezTo>
                  <a:pt x="105" y="285"/>
                  <a:pt x="105" y="285"/>
                  <a:pt x="105" y="285"/>
                </a:cubicBezTo>
                <a:cubicBezTo>
                  <a:pt x="103" y="287"/>
                  <a:pt x="103" y="287"/>
                  <a:pt x="103" y="287"/>
                </a:cubicBezTo>
                <a:cubicBezTo>
                  <a:pt x="105" y="288"/>
                  <a:pt x="105" y="288"/>
                  <a:pt x="105" y="288"/>
                </a:cubicBezTo>
                <a:cubicBezTo>
                  <a:pt x="106" y="289"/>
                  <a:pt x="106" y="289"/>
                  <a:pt x="106" y="289"/>
                </a:cubicBezTo>
                <a:cubicBezTo>
                  <a:pt x="105" y="290"/>
                  <a:pt x="105" y="290"/>
                  <a:pt x="105" y="290"/>
                </a:cubicBezTo>
                <a:moveTo>
                  <a:pt x="199" y="231"/>
                </a:moveTo>
                <a:cubicBezTo>
                  <a:pt x="199" y="231"/>
                  <a:pt x="199" y="231"/>
                  <a:pt x="199" y="231"/>
                </a:cubicBezTo>
                <a:cubicBezTo>
                  <a:pt x="197" y="231"/>
                  <a:pt x="196" y="231"/>
                  <a:pt x="194" y="231"/>
                </a:cubicBezTo>
                <a:cubicBezTo>
                  <a:pt x="183" y="229"/>
                  <a:pt x="173" y="221"/>
                  <a:pt x="169" y="209"/>
                </a:cubicBezTo>
                <a:cubicBezTo>
                  <a:pt x="168" y="208"/>
                  <a:pt x="168" y="208"/>
                  <a:pt x="168" y="207"/>
                </a:cubicBezTo>
                <a:cubicBezTo>
                  <a:pt x="168" y="206"/>
                  <a:pt x="168" y="206"/>
                  <a:pt x="168" y="205"/>
                </a:cubicBezTo>
                <a:cubicBezTo>
                  <a:pt x="168" y="205"/>
                  <a:pt x="168" y="205"/>
                  <a:pt x="168" y="205"/>
                </a:cubicBezTo>
                <a:cubicBezTo>
                  <a:pt x="167" y="203"/>
                  <a:pt x="167" y="200"/>
                  <a:pt x="167" y="198"/>
                </a:cubicBezTo>
                <a:cubicBezTo>
                  <a:pt x="167" y="197"/>
                  <a:pt x="167" y="196"/>
                  <a:pt x="167" y="195"/>
                </a:cubicBezTo>
                <a:cubicBezTo>
                  <a:pt x="169" y="183"/>
                  <a:pt x="177" y="173"/>
                  <a:pt x="188" y="169"/>
                </a:cubicBezTo>
                <a:cubicBezTo>
                  <a:pt x="192" y="168"/>
                  <a:pt x="195" y="167"/>
                  <a:pt x="199" y="167"/>
                </a:cubicBezTo>
                <a:cubicBezTo>
                  <a:pt x="201" y="167"/>
                  <a:pt x="204" y="168"/>
                  <a:pt x="206" y="168"/>
                </a:cubicBezTo>
                <a:cubicBezTo>
                  <a:pt x="208" y="169"/>
                  <a:pt x="209" y="169"/>
                  <a:pt x="211" y="170"/>
                </a:cubicBezTo>
                <a:cubicBezTo>
                  <a:pt x="219" y="173"/>
                  <a:pt x="226" y="180"/>
                  <a:pt x="229" y="189"/>
                </a:cubicBezTo>
                <a:cubicBezTo>
                  <a:pt x="230" y="191"/>
                  <a:pt x="230" y="194"/>
                  <a:pt x="230" y="196"/>
                </a:cubicBezTo>
                <a:cubicBezTo>
                  <a:pt x="230" y="197"/>
                  <a:pt x="230" y="197"/>
                  <a:pt x="230" y="197"/>
                </a:cubicBezTo>
                <a:cubicBezTo>
                  <a:pt x="231" y="197"/>
                  <a:pt x="231" y="198"/>
                  <a:pt x="231" y="199"/>
                </a:cubicBezTo>
                <a:cubicBezTo>
                  <a:pt x="231" y="203"/>
                  <a:pt x="230" y="207"/>
                  <a:pt x="229" y="210"/>
                </a:cubicBezTo>
                <a:cubicBezTo>
                  <a:pt x="225" y="219"/>
                  <a:pt x="219" y="226"/>
                  <a:pt x="209" y="229"/>
                </a:cubicBezTo>
                <a:cubicBezTo>
                  <a:pt x="206" y="230"/>
                  <a:pt x="202" y="231"/>
                  <a:pt x="199" y="231"/>
                </a:cubicBezTo>
                <a:moveTo>
                  <a:pt x="289" y="116"/>
                </a:moveTo>
                <a:cubicBezTo>
                  <a:pt x="291" y="113"/>
                  <a:pt x="291" y="113"/>
                  <a:pt x="291" y="113"/>
                </a:cubicBezTo>
                <a:cubicBezTo>
                  <a:pt x="293" y="112"/>
                  <a:pt x="293" y="112"/>
                  <a:pt x="293" y="112"/>
                </a:cubicBezTo>
                <a:cubicBezTo>
                  <a:pt x="292" y="111"/>
                  <a:pt x="292" y="111"/>
                  <a:pt x="292" y="111"/>
                </a:cubicBezTo>
                <a:cubicBezTo>
                  <a:pt x="291" y="110"/>
                  <a:pt x="291" y="110"/>
                  <a:pt x="291" y="110"/>
                </a:cubicBezTo>
                <a:cubicBezTo>
                  <a:pt x="290" y="110"/>
                  <a:pt x="290" y="110"/>
                  <a:pt x="290" y="110"/>
                </a:cubicBezTo>
                <a:cubicBezTo>
                  <a:pt x="292" y="108"/>
                  <a:pt x="292" y="108"/>
                  <a:pt x="292" y="108"/>
                </a:cubicBezTo>
                <a:cubicBezTo>
                  <a:pt x="293" y="108"/>
                  <a:pt x="293" y="108"/>
                  <a:pt x="293" y="108"/>
                </a:cubicBezTo>
                <a:cubicBezTo>
                  <a:pt x="297" y="113"/>
                  <a:pt x="301" y="118"/>
                  <a:pt x="305" y="123"/>
                </a:cubicBezTo>
                <a:cubicBezTo>
                  <a:pt x="306" y="125"/>
                  <a:pt x="307" y="127"/>
                  <a:pt x="309" y="129"/>
                </a:cubicBezTo>
                <a:cubicBezTo>
                  <a:pt x="310" y="131"/>
                  <a:pt x="312" y="134"/>
                  <a:pt x="313" y="137"/>
                </a:cubicBezTo>
                <a:cubicBezTo>
                  <a:pt x="317" y="143"/>
                  <a:pt x="320" y="150"/>
                  <a:pt x="322" y="157"/>
                </a:cubicBezTo>
                <a:cubicBezTo>
                  <a:pt x="325" y="165"/>
                  <a:pt x="327" y="174"/>
                  <a:pt x="328" y="183"/>
                </a:cubicBezTo>
                <a:cubicBezTo>
                  <a:pt x="328" y="184"/>
                  <a:pt x="328" y="184"/>
                  <a:pt x="328" y="185"/>
                </a:cubicBezTo>
                <a:cubicBezTo>
                  <a:pt x="329" y="192"/>
                  <a:pt x="329" y="199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6" y="211"/>
                  <a:pt x="326" y="211"/>
                  <a:pt x="326" y="211"/>
                </a:cubicBezTo>
                <a:cubicBezTo>
                  <a:pt x="327" y="206"/>
                  <a:pt x="327" y="206"/>
                  <a:pt x="327" y="206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18" y="209"/>
                  <a:pt x="318" y="209"/>
                  <a:pt x="318" y="209"/>
                </a:cubicBezTo>
                <a:cubicBezTo>
                  <a:pt x="319" y="205"/>
                  <a:pt x="319" y="205"/>
                  <a:pt x="319" y="205"/>
                </a:cubicBezTo>
                <a:cubicBezTo>
                  <a:pt x="313" y="204"/>
                  <a:pt x="313" y="204"/>
                  <a:pt x="313" y="204"/>
                </a:cubicBezTo>
                <a:cubicBezTo>
                  <a:pt x="312" y="208"/>
                  <a:pt x="312" y="208"/>
                  <a:pt x="312" y="208"/>
                </a:cubicBezTo>
                <a:cubicBezTo>
                  <a:pt x="309" y="208"/>
                  <a:pt x="309" y="208"/>
                  <a:pt x="309" y="208"/>
                </a:cubicBezTo>
                <a:cubicBezTo>
                  <a:pt x="310" y="203"/>
                  <a:pt x="310" y="203"/>
                  <a:pt x="310" y="203"/>
                </a:cubicBezTo>
                <a:cubicBezTo>
                  <a:pt x="305" y="202"/>
                  <a:pt x="305" y="202"/>
                  <a:pt x="305" y="202"/>
                </a:cubicBezTo>
                <a:cubicBezTo>
                  <a:pt x="304" y="207"/>
                  <a:pt x="304" y="207"/>
                  <a:pt x="304" y="207"/>
                </a:cubicBezTo>
                <a:cubicBezTo>
                  <a:pt x="300" y="206"/>
                  <a:pt x="300" y="206"/>
                  <a:pt x="300" y="206"/>
                </a:cubicBezTo>
                <a:cubicBezTo>
                  <a:pt x="301" y="204"/>
                  <a:pt x="301" y="204"/>
                  <a:pt x="301" y="204"/>
                </a:cubicBezTo>
                <a:cubicBezTo>
                  <a:pt x="301" y="202"/>
                  <a:pt x="301" y="202"/>
                  <a:pt x="301" y="202"/>
                </a:cubicBezTo>
                <a:cubicBezTo>
                  <a:pt x="301" y="201"/>
                  <a:pt x="301" y="201"/>
                  <a:pt x="301" y="201"/>
                </a:cubicBezTo>
                <a:cubicBezTo>
                  <a:pt x="296" y="200"/>
                  <a:pt x="296" y="200"/>
                  <a:pt x="296" y="200"/>
                </a:cubicBezTo>
                <a:cubicBezTo>
                  <a:pt x="295" y="205"/>
                  <a:pt x="295" y="205"/>
                  <a:pt x="295" y="205"/>
                </a:cubicBezTo>
                <a:cubicBezTo>
                  <a:pt x="292" y="204"/>
                  <a:pt x="292" y="204"/>
                  <a:pt x="292" y="204"/>
                </a:cubicBezTo>
                <a:cubicBezTo>
                  <a:pt x="292" y="200"/>
                  <a:pt x="292" y="200"/>
                  <a:pt x="292" y="200"/>
                </a:cubicBezTo>
                <a:cubicBezTo>
                  <a:pt x="288" y="199"/>
                  <a:pt x="288" y="199"/>
                  <a:pt x="288" y="199"/>
                </a:cubicBezTo>
                <a:cubicBezTo>
                  <a:pt x="288" y="196"/>
                  <a:pt x="287" y="192"/>
                  <a:pt x="287" y="189"/>
                </a:cubicBezTo>
                <a:cubicBezTo>
                  <a:pt x="287" y="185"/>
                  <a:pt x="286" y="180"/>
                  <a:pt x="285" y="176"/>
                </a:cubicBezTo>
                <a:cubicBezTo>
                  <a:pt x="284" y="174"/>
                  <a:pt x="283" y="172"/>
                  <a:pt x="283" y="170"/>
                </a:cubicBezTo>
                <a:cubicBezTo>
                  <a:pt x="279" y="160"/>
                  <a:pt x="275" y="152"/>
                  <a:pt x="268" y="144"/>
                </a:cubicBezTo>
                <a:cubicBezTo>
                  <a:pt x="268" y="143"/>
                  <a:pt x="268" y="143"/>
                  <a:pt x="267" y="142"/>
                </a:cubicBezTo>
                <a:cubicBezTo>
                  <a:pt x="268" y="140"/>
                  <a:pt x="268" y="140"/>
                  <a:pt x="268" y="140"/>
                </a:cubicBezTo>
                <a:cubicBezTo>
                  <a:pt x="269" y="140"/>
                  <a:pt x="269" y="140"/>
                  <a:pt x="269" y="140"/>
                </a:cubicBezTo>
                <a:cubicBezTo>
                  <a:pt x="270" y="139"/>
                  <a:pt x="270" y="139"/>
                  <a:pt x="270" y="139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8" y="137"/>
                  <a:pt x="268" y="137"/>
                  <a:pt x="268" y="137"/>
                </a:cubicBezTo>
                <a:cubicBezTo>
                  <a:pt x="267" y="136"/>
                  <a:pt x="267" y="136"/>
                  <a:pt x="267" y="136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72" y="136"/>
                  <a:pt x="272" y="136"/>
                  <a:pt x="272" y="136"/>
                </a:cubicBezTo>
                <a:cubicBezTo>
                  <a:pt x="274" y="134"/>
                  <a:pt x="274" y="134"/>
                  <a:pt x="274" y="134"/>
                </a:cubicBezTo>
                <a:cubicBezTo>
                  <a:pt x="276" y="132"/>
                  <a:pt x="276" y="132"/>
                  <a:pt x="276" y="132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3" y="130"/>
                  <a:pt x="273" y="130"/>
                  <a:pt x="273" y="130"/>
                </a:cubicBezTo>
                <a:cubicBezTo>
                  <a:pt x="273" y="129"/>
                  <a:pt x="273" y="129"/>
                  <a:pt x="273" y="129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8" y="129"/>
                  <a:pt x="278" y="129"/>
                  <a:pt x="278" y="129"/>
                </a:cubicBezTo>
                <a:cubicBezTo>
                  <a:pt x="280" y="127"/>
                  <a:pt x="280" y="127"/>
                  <a:pt x="280" y="127"/>
                </a:cubicBezTo>
                <a:cubicBezTo>
                  <a:pt x="281" y="125"/>
                  <a:pt x="281" y="125"/>
                  <a:pt x="281" y="125"/>
                </a:cubicBezTo>
                <a:cubicBezTo>
                  <a:pt x="280" y="125"/>
                  <a:pt x="280" y="125"/>
                  <a:pt x="280" y="125"/>
                </a:cubicBezTo>
                <a:cubicBezTo>
                  <a:pt x="279" y="124"/>
                  <a:pt x="279" y="124"/>
                  <a:pt x="279" y="124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21"/>
                  <a:pt x="281" y="121"/>
                  <a:pt x="281" y="121"/>
                </a:cubicBezTo>
                <a:cubicBezTo>
                  <a:pt x="281" y="120"/>
                  <a:pt x="281" y="120"/>
                  <a:pt x="281" y="120"/>
                </a:cubicBezTo>
                <a:cubicBezTo>
                  <a:pt x="284" y="123"/>
                  <a:pt x="284" y="123"/>
                  <a:pt x="284" y="123"/>
                </a:cubicBezTo>
                <a:cubicBezTo>
                  <a:pt x="286" y="120"/>
                  <a:pt x="286" y="120"/>
                  <a:pt x="286" y="120"/>
                </a:cubicBezTo>
                <a:cubicBezTo>
                  <a:pt x="287" y="119"/>
                  <a:pt x="287" y="119"/>
                  <a:pt x="287" y="119"/>
                </a:cubicBezTo>
                <a:cubicBezTo>
                  <a:pt x="286" y="118"/>
                  <a:pt x="286" y="118"/>
                  <a:pt x="286" y="118"/>
                </a:cubicBezTo>
                <a:cubicBezTo>
                  <a:pt x="285" y="117"/>
                  <a:pt x="285" y="117"/>
                  <a:pt x="285" y="117"/>
                </a:cubicBezTo>
                <a:cubicBezTo>
                  <a:pt x="284" y="116"/>
                  <a:pt x="284" y="116"/>
                  <a:pt x="284" y="116"/>
                </a:cubicBezTo>
                <a:cubicBezTo>
                  <a:pt x="286" y="114"/>
                  <a:pt x="286" y="114"/>
                  <a:pt x="286" y="114"/>
                </a:cubicBezTo>
                <a:cubicBezTo>
                  <a:pt x="287" y="114"/>
                  <a:pt x="287" y="114"/>
                  <a:pt x="287" y="114"/>
                </a:cubicBezTo>
                <a:cubicBezTo>
                  <a:pt x="289" y="116"/>
                  <a:pt x="289" y="116"/>
                  <a:pt x="289" y="116"/>
                </a:cubicBezTo>
                <a:moveTo>
                  <a:pt x="74" y="164"/>
                </a:moveTo>
                <a:cubicBezTo>
                  <a:pt x="73" y="164"/>
                  <a:pt x="73" y="164"/>
                  <a:pt x="73" y="164"/>
                </a:cubicBezTo>
                <a:cubicBezTo>
                  <a:pt x="73" y="163"/>
                  <a:pt x="74" y="162"/>
                  <a:pt x="74" y="160"/>
                </a:cubicBezTo>
                <a:cubicBezTo>
                  <a:pt x="75" y="159"/>
                  <a:pt x="75" y="158"/>
                  <a:pt x="75" y="157"/>
                </a:cubicBezTo>
                <a:cubicBezTo>
                  <a:pt x="77" y="152"/>
                  <a:pt x="79" y="148"/>
                  <a:pt x="81" y="143"/>
                </a:cubicBezTo>
                <a:cubicBezTo>
                  <a:pt x="82" y="141"/>
                  <a:pt x="83" y="139"/>
                  <a:pt x="84" y="137"/>
                </a:cubicBezTo>
                <a:cubicBezTo>
                  <a:pt x="92" y="122"/>
                  <a:pt x="103" y="109"/>
                  <a:pt x="116" y="98"/>
                </a:cubicBezTo>
                <a:cubicBezTo>
                  <a:pt x="121" y="94"/>
                  <a:pt x="127" y="90"/>
                  <a:pt x="132" y="87"/>
                </a:cubicBezTo>
                <a:cubicBezTo>
                  <a:pt x="134" y="86"/>
                  <a:pt x="136" y="85"/>
                  <a:pt x="137" y="84"/>
                </a:cubicBezTo>
                <a:cubicBezTo>
                  <a:pt x="138" y="83"/>
                  <a:pt x="140" y="83"/>
                  <a:pt x="141" y="82"/>
                </a:cubicBezTo>
                <a:cubicBezTo>
                  <a:pt x="142" y="82"/>
                  <a:pt x="143" y="81"/>
                  <a:pt x="144" y="81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46" y="91"/>
                  <a:pt x="146" y="91"/>
                  <a:pt x="146" y="91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9" y="96"/>
                  <a:pt x="149" y="96"/>
                  <a:pt x="149" y="96"/>
                </a:cubicBezTo>
                <a:cubicBezTo>
                  <a:pt x="150" y="99"/>
                  <a:pt x="150" y="99"/>
                  <a:pt x="15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6" y="104"/>
                  <a:pt x="146" y="104"/>
                  <a:pt x="146" y="104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9" y="105"/>
                  <a:pt x="149" y="105"/>
                  <a:pt x="149" y="105"/>
                </a:cubicBezTo>
                <a:cubicBezTo>
                  <a:pt x="150" y="105"/>
                  <a:pt x="150" y="105"/>
                  <a:pt x="150" y="105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52" y="108"/>
                  <a:pt x="152" y="108"/>
                  <a:pt x="152" y="108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150" y="114"/>
                  <a:pt x="150" y="114"/>
                  <a:pt x="150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4" y="113"/>
                  <a:pt x="154" y="113"/>
                  <a:pt x="154" y="113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55" y="116"/>
                  <a:pt x="155" y="116"/>
                  <a:pt x="155" y="116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55" y="122"/>
                  <a:pt x="155" y="122"/>
                  <a:pt x="155" y="122"/>
                </a:cubicBezTo>
                <a:cubicBezTo>
                  <a:pt x="154" y="122"/>
                  <a:pt x="153" y="123"/>
                  <a:pt x="153" y="123"/>
                </a:cubicBezTo>
                <a:cubicBezTo>
                  <a:pt x="143" y="129"/>
                  <a:pt x="135" y="137"/>
                  <a:pt x="128" y="146"/>
                </a:cubicBezTo>
                <a:cubicBezTo>
                  <a:pt x="127" y="147"/>
                  <a:pt x="126" y="149"/>
                  <a:pt x="124" y="151"/>
                </a:cubicBezTo>
                <a:cubicBezTo>
                  <a:pt x="122" y="155"/>
                  <a:pt x="119" y="159"/>
                  <a:pt x="118" y="163"/>
                </a:cubicBezTo>
                <a:cubicBezTo>
                  <a:pt x="117" y="166"/>
                  <a:pt x="116" y="168"/>
                  <a:pt x="115" y="170"/>
                </a:cubicBezTo>
                <a:cubicBezTo>
                  <a:pt x="115" y="168"/>
                  <a:pt x="115" y="168"/>
                  <a:pt x="115" y="168"/>
                </a:cubicBezTo>
                <a:cubicBezTo>
                  <a:pt x="110" y="167"/>
                  <a:pt x="110" y="167"/>
                  <a:pt x="110" y="167"/>
                </a:cubicBezTo>
                <a:cubicBezTo>
                  <a:pt x="109" y="171"/>
                  <a:pt x="109" y="171"/>
                  <a:pt x="109" y="171"/>
                </a:cubicBezTo>
                <a:cubicBezTo>
                  <a:pt x="106" y="171"/>
                  <a:pt x="106" y="171"/>
                  <a:pt x="106" y="17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0" y="170"/>
                  <a:pt x="100" y="170"/>
                  <a:pt x="100" y="170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8" y="165"/>
                  <a:pt x="98" y="165"/>
                  <a:pt x="98" y="165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9" y="164"/>
                  <a:pt x="89" y="164"/>
                  <a:pt x="89" y="164"/>
                </a:cubicBezTo>
                <a:cubicBezTo>
                  <a:pt x="84" y="163"/>
                  <a:pt x="84" y="163"/>
                  <a:pt x="84" y="163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4" y="164"/>
                  <a:pt x="74" y="164"/>
                  <a:pt x="74" y="164"/>
                </a:cubicBezTo>
                <a:moveTo>
                  <a:pt x="166" y="75"/>
                </a:moveTo>
                <a:cubicBezTo>
                  <a:pt x="166" y="73"/>
                  <a:pt x="166" y="73"/>
                  <a:pt x="166" y="73"/>
                </a:cubicBezTo>
                <a:cubicBezTo>
                  <a:pt x="167" y="72"/>
                  <a:pt x="169" y="72"/>
                  <a:pt x="171" y="72"/>
                </a:cubicBezTo>
                <a:cubicBezTo>
                  <a:pt x="174" y="71"/>
                  <a:pt x="177" y="70"/>
                  <a:pt x="181" y="70"/>
                </a:cubicBezTo>
                <a:cubicBezTo>
                  <a:pt x="182" y="70"/>
                  <a:pt x="184" y="69"/>
                  <a:pt x="185" y="69"/>
                </a:cubicBezTo>
                <a:cubicBezTo>
                  <a:pt x="188" y="69"/>
                  <a:pt x="192" y="69"/>
                  <a:pt x="195" y="69"/>
                </a:cubicBezTo>
                <a:cubicBezTo>
                  <a:pt x="196" y="69"/>
                  <a:pt x="197" y="69"/>
                  <a:pt x="199" y="69"/>
                </a:cubicBezTo>
                <a:cubicBezTo>
                  <a:pt x="208" y="69"/>
                  <a:pt x="217" y="70"/>
                  <a:pt x="225" y="71"/>
                </a:cubicBezTo>
                <a:cubicBezTo>
                  <a:pt x="227" y="72"/>
                  <a:pt x="228" y="72"/>
                  <a:pt x="230" y="72"/>
                </a:cubicBezTo>
                <a:cubicBezTo>
                  <a:pt x="237" y="74"/>
                  <a:pt x="244" y="77"/>
                  <a:pt x="251" y="80"/>
                </a:cubicBezTo>
                <a:cubicBezTo>
                  <a:pt x="257" y="82"/>
                  <a:pt x="262" y="85"/>
                  <a:pt x="267" y="88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9"/>
                  <a:pt x="270" y="90"/>
                  <a:pt x="271" y="90"/>
                </a:cubicBezTo>
                <a:cubicBezTo>
                  <a:pt x="272" y="91"/>
                  <a:pt x="273" y="92"/>
                  <a:pt x="274" y="92"/>
                </a:cubicBezTo>
                <a:cubicBezTo>
                  <a:pt x="272" y="94"/>
                  <a:pt x="272" y="94"/>
                  <a:pt x="272" y="94"/>
                </a:cubicBezTo>
                <a:cubicBezTo>
                  <a:pt x="271" y="93"/>
                  <a:pt x="271" y="93"/>
                  <a:pt x="271" y="93"/>
                </a:cubicBezTo>
                <a:cubicBezTo>
                  <a:pt x="269" y="91"/>
                  <a:pt x="269" y="91"/>
                  <a:pt x="269" y="91"/>
                </a:cubicBezTo>
                <a:cubicBezTo>
                  <a:pt x="268" y="92"/>
                  <a:pt x="268" y="92"/>
                  <a:pt x="268" y="92"/>
                </a:cubicBezTo>
                <a:cubicBezTo>
                  <a:pt x="267" y="93"/>
                  <a:pt x="267" y="93"/>
                  <a:pt x="267" y="93"/>
                </a:cubicBezTo>
                <a:cubicBezTo>
                  <a:pt x="266" y="94"/>
                  <a:pt x="266" y="94"/>
                  <a:pt x="266" y="94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9" y="98"/>
                  <a:pt x="269" y="98"/>
                  <a:pt x="269" y="98"/>
                </a:cubicBezTo>
                <a:cubicBezTo>
                  <a:pt x="267" y="100"/>
                  <a:pt x="267" y="100"/>
                  <a:pt x="267" y="100"/>
                </a:cubicBezTo>
                <a:cubicBezTo>
                  <a:pt x="267" y="101"/>
                  <a:pt x="267" y="101"/>
                  <a:pt x="267" y="101"/>
                </a:cubicBezTo>
                <a:cubicBezTo>
                  <a:pt x="265" y="99"/>
                  <a:pt x="265" y="99"/>
                  <a:pt x="265" y="99"/>
                </a:cubicBezTo>
                <a:cubicBezTo>
                  <a:pt x="263" y="98"/>
                  <a:pt x="263" y="98"/>
                  <a:pt x="263" y="98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59" y="102"/>
                  <a:pt x="259" y="102"/>
                  <a:pt x="259" y="102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3" y="105"/>
                  <a:pt x="263" y="105"/>
                  <a:pt x="263" y="105"/>
                </a:cubicBezTo>
                <a:cubicBezTo>
                  <a:pt x="262" y="106"/>
                  <a:pt x="262" y="106"/>
                  <a:pt x="262" y="106"/>
                </a:cubicBezTo>
                <a:cubicBezTo>
                  <a:pt x="261" y="108"/>
                  <a:pt x="261" y="108"/>
                  <a:pt x="261" y="108"/>
                </a:cubicBezTo>
                <a:cubicBezTo>
                  <a:pt x="257" y="104"/>
                  <a:pt x="257" y="104"/>
                  <a:pt x="257" y="104"/>
                </a:cubicBezTo>
                <a:cubicBezTo>
                  <a:pt x="256" y="106"/>
                  <a:pt x="256" y="106"/>
                  <a:pt x="256" y="106"/>
                </a:cubicBezTo>
                <a:cubicBezTo>
                  <a:pt x="254" y="109"/>
                  <a:pt x="254" y="109"/>
                  <a:pt x="254" y="109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7" y="112"/>
                  <a:pt x="257" y="112"/>
                  <a:pt x="257" y="112"/>
                </a:cubicBezTo>
                <a:cubicBezTo>
                  <a:pt x="256" y="113"/>
                  <a:pt x="256" y="113"/>
                  <a:pt x="256" y="113"/>
                </a:cubicBezTo>
                <a:cubicBezTo>
                  <a:pt x="255" y="114"/>
                  <a:pt x="255" y="114"/>
                  <a:pt x="255" y="114"/>
                </a:cubicBezTo>
                <a:cubicBezTo>
                  <a:pt x="251" y="111"/>
                  <a:pt x="251" y="111"/>
                  <a:pt x="251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1" y="118"/>
                  <a:pt x="251" y="118"/>
                  <a:pt x="251" y="118"/>
                </a:cubicBezTo>
                <a:cubicBezTo>
                  <a:pt x="250" y="120"/>
                  <a:pt x="250" y="120"/>
                  <a:pt x="250" y="120"/>
                </a:cubicBezTo>
                <a:cubicBezTo>
                  <a:pt x="249" y="121"/>
                  <a:pt x="249" y="121"/>
                  <a:pt x="249" y="121"/>
                </a:cubicBezTo>
                <a:cubicBezTo>
                  <a:pt x="246" y="118"/>
                  <a:pt x="246" y="118"/>
                  <a:pt x="246" y="118"/>
                </a:cubicBezTo>
                <a:cubicBezTo>
                  <a:pt x="242" y="122"/>
                  <a:pt x="242" y="122"/>
                  <a:pt x="242" y="122"/>
                </a:cubicBezTo>
                <a:cubicBezTo>
                  <a:pt x="236" y="118"/>
                  <a:pt x="229" y="115"/>
                  <a:pt x="222" y="113"/>
                </a:cubicBezTo>
                <a:cubicBezTo>
                  <a:pt x="220" y="113"/>
                  <a:pt x="219" y="113"/>
                  <a:pt x="217" y="112"/>
                </a:cubicBezTo>
                <a:cubicBezTo>
                  <a:pt x="211" y="111"/>
                  <a:pt x="205" y="110"/>
                  <a:pt x="199" y="110"/>
                </a:cubicBezTo>
                <a:cubicBezTo>
                  <a:pt x="194" y="110"/>
                  <a:pt x="189" y="111"/>
                  <a:pt x="184" y="112"/>
                </a:cubicBezTo>
                <a:cubicBezTo>
                  <a:pt x="183" y="112"/>
                  <a:pt x="183" y="112"/>
                  <a:pt x="183" y="112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7" y="105"/>
                  <a:pt x="177" y="105"/>
                  <a:pt x="177" y="105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9" y="104"/>
                  <a:pt x="179" y="104"/>
                  <a:pt x="179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99"/>
                  <a:pt x="175" y="99"/>
                  <a:pt x="175" y="99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6" y="96"/>
                  <a:pt x="176" y="96"/>
                  <a:pt x="176" y="96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2" y="92"/>
                  <a:pt x="172" y="92"/>
                  <a:pt x="172" y="92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71" y="88"/>
                  <a:pt x="171" y="88"/>
                  <a:pt x="171" y="88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3" y="84"/>
                  <a:pt x="173" y="84"/>
                  <a:pt x="173" y="84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2" y="79"/>
                  <a:pt x="172" y="79"/>
                  <a:pt x="172" y="79"/>
                </a:cubicBezTo>
                <a:cubicBezTo>
                  <a:pt x="171" y="78"/>
                  <a:pt x="171" y="78"/>
                  <a:pt x="171" y="78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4"/>
                  <a:pt x="170" y="74"/>
                  <a:pt x="170" y="74"/>
                </a:cubicBezTo>
                <a:cubicBezTo>
                  <a:pt x="166" y="75"/>
                  <a:pt x="166" y="75"/>
                  <a:pt x="166" y="75"/>
                </a:cubicBezTo>
                <a:moveTo>
                  <a:pt x="177" y="0"/>
                </a:moveTo>
                <a:cubicBezTo>
                  <a:pt x="170" y="2"/>
                  <a:pt x="163" y="3"/>
                  <a:pt x="155" y="3"/>
                </a:cubicBezTo>
                <a:cubicBezTo>
                  <a:pt x="155" y="3"/>
                  <a:pt x="155" y="3"/>
                  <a:pt x="155" y="3"/>
                </a:cubicBezTo>
                <a:cubicBezTo>
                  <a:pt x="155" y="8"/>
                  <a:pt x="155" y="12"/>
                  <a:pt x="155" y="16"/>
                </a:cubicBezTo>
                <a:cubicBezTo>
                  <a:pt x="156" y="23"/>
                  <a:pt x="156" y="30"/>
                  <a:pt x="156" y="37"/>
                </a:cubicBezTo>
                <a:cubicBezTo>
                  <a:pt x="156" y="39"/>
                  <a:pt x="156" y="40"/>
                  <a:pt x="156" y="41"/>
                </a:cubicBezTo>
                <a:cubicBezTo>
                  <a:pt x="153" y="42"/>
                  <a:pt x="149" y="43"/>
                  <a:pt x="146" y="45"/>
                </a:cubicBezTo>
                <a:cubicBezTo>
                  <a:pt x="145" y="45"/>
                  <a:pt x="145" y="45"/>
                  <a:pt x="145" y="45"/>
                </a:cubicBezTo>
                <a:cubicBezTo>
                  <a:pt x="143" y="45"/>
                  <a:pt x="142" y="46"/>
                  <a:pt x="140" y="47"/>
                </a:cubicBezTo>
                <a:cubicBezTo>
                  <a:pt x="138" y="48"/>
                  <a:pt x="135" y="49"/>
                  <a:pt x="132" y="50"/>
                </a:cubicBezTo>
                <a:cubicBezTo>
                  <a:pt x="125" y="40"/>
                  <a:pt x="118" y="30"/>
                  <a:pt x="111" y="19"/>
                </a:cubicBezTo>
                <a:cubicBezTo>
                  <a:pt x="109" y="21"/>
                  <a:pt x="106" y="22"/>
                  <a:pt x="104" y="23"/>
                </a:cubicBezTo>
                <a:cubicBezTo>
                  <a:pt x="103" y="24"/>
                  <a:pt x="101" y="25"/>
                  <a:pt x="99" y="26"/>
                </a:cubicBezTo>
                <a:cubicBezTo>
                  <a:pt x="97" y="27"/>
                  <a:pt x="95" y="29"/>
                  <a:pt x="92" y="29"/>
                </a:cubicBezTo>
                <a:cubicBezTo>
                  <a:pt x="92" y="30"/>
                  <a:pt x="91" y="30"/>
                  <a:pt x="91" y="30"/>
                </a:cubicBezTo>
                <a:cubicBezTo>
                  <a:pt x="91" y="31"/>
                  <a:pt x="92" y="32"/>
                  <a:pt x="92" y="33"/>
                </a:cubicBezTo>
                <a:cubicBezTo>
                  <a:pt x="93" y="36"/>
                  <a:pt x="95" y="39"/>
                  <a:pt x="96" y="43"/>
                </a:cubicBezTo>
                <a:cubicBezTo>
                  <a:pt x="97" y="45"/>
                  <a:pt x="98" y="47"/>
                  <a:pt x="99" y="50"/>
                </a:cubicBezTo>
                <a:cubicBezTo>
                  <a:pt x="99" y="50"/>
                  <a:pt x="99" y="50"/>
                  <a:pt x="99" y="50"/>
                </a:cubicBezTo>
                <a:cubicBezTo>
                  <a:pt x="101" y="54"/>
                  <a:pt x="102" y="58"/>
                  <a:pt x="104" y="62"/>
                </a:cubicBezTo>
                <a:cubicBezTo>
                  <a:pt x="105" y="63"/>
                  <a:pt x="105" y="64"/>
                  <a:pt x="105" y="65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1" y="68"/>
                  <a:pt x="98" y="71"/>
                  <a:pt x="95" y="73"/>
                </a:cubicBezTo>
                <a:cubicBezTo>
                  <a:pt x="93" y="75"/>
                  <a:pt x="91" y="76"/>
                  <a:pt x="89" y="78"/>
                </a:cubicBezTo>
                <a:cubicBezTo>
                  <a:pt x="88" y="79"/>
                  <a:pt x="87" y="80"/>
                  <a:pt x="86" y="81"/>
                </a:cubicBezTo>
                <a:cubicBezTo>
                  <a:pt x="76" y="74"/>
                  <a:pt x="66" y="68"/>
                  <a:pt x="55" y="60"/>
                </a:cubicBezTo>
                <a:cubicBezTo>
                  <a:pt x="54" y="62"/>
                  <a:pt x="52" y="64"/>
                  <a:pt x="51" y="65"/>
                </a:cubicBezTo>
                <a:cubicBezTo>
                  <a:pt x="49" y="68"/>
                  <a:pt x="47" y="70"/>
                  <a:pt x="45" y="72"/>
                </a:cubicBezTo>
                <a:cubicBezTo>
                  <a:pt x="44" y="73"/>
                  <a:pt x="43" y="74"/>
                  <a:pt x="42" y="75"/>
                </a:cubicBezTo>
                <a:cubicBezTo>
                  <a:pt x="41" y="76"/>
                  <a:pt x="41" y="77"/>
                  <a:pt x="40" y="77"/>
                </a:cubicBezTo>
                <a:cubicBezTo>
                  <a:pt x="41" y="78"/>
                  <a:pt x="41" y="79"/>
                  <a:pt x="42" y="79"/>
                </a:cubicBezTo>
                <a:cubicBezTo>
                  <a:pt x="42" y="80"/>
                  <a:pt x="43" y="80"/>
                  <a:pt x="44" y="81"/>
                </a:cubicBezTo>
                <a:cubicBezTo>
                  <a:pt x="45" y="82"/>
                  <a:pt x="46" y="84"/>
                  <a:pt x="47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53" y="91"/>
                  <a:pt x="58" y="97"/>
                  <a:pt x="64" y="103"/>
                </a:cubicBezTo>
                <a:cubicBezTo>
                  <a:pt x="64" y="104"/>
                  <a:pt x="65" y="104"/>
                  <a:pt x="65" y="105"/>
                </a:cubicBezTo>
                <a:cubicBezTo>
                  <a:pt x="65" y="105"/>
                  <a:pt x="65" y="106"/>
                  <a:pt x="64" y="106"/>
                </a:cubicBezTo>
                <a:cubicBezTo>
                  <a:pt x="60" y="113"/>
                  <a:pt x="56" y="120"/>
                  <a:pt x="52" y="127"/>
                </a:cubicBezTo>
                <a:cubicBezTo>
                  <a:pt x="48" y="126"/>
                  <a:pt x="44" y="125"/>
                  <a:pt x="40" y="124"/>
                </a:cubicBezTo>
                <a:cubicBezTo>
                  <a:pt x="38" y="123"/>
                  <a:pt x="37" y="123"/>
                  <a:pt x="36" y="123"/>
                </a:cubicBezTo>
                <a:cubicBezTo>
                  <a:pt x="29" y="121"/>
                  <a:pt x="23" y="119"/>
                  <a:pt x="17" y="118"/>
                </a:cubicBezTo>
                <a:cubicBezTo>
                  <a:pt x="16" y="120"/>
                  <a:pt x="16" y="122"/>
                  <a:pt x="15" y="124"/>
                </a:cubicBezTo>
                <a:cubicBezTo>
                  <a:pt x="14" y="128"/>
                  <a:pt x="12" y="132"/>
                  <a:pt x="10" y="136"/>
                </a:cubicBezTo>
                <a:cubicBezTo>
                  <a:pt x="10" y="137"/>
                  <a:pt x="9" y="138"/>
                  <a:pt x="9" y="139"/>
                </a:cubicBezTo>
                <a:cubicBezTo>
                  <a:pt x="9" y="139"/>
                  <a:pt x="10" y="140"/>
                  <a:pt x="10" y="140"/>
                </a:cubicBezTo>
                <a:cubicBezTo>
                  <a:pt x="17" y="143"/>
                  <a:pt x="23" y="147"/>
                  <a:pt x="30" y="150"/>
                </a:cubicBezTo>
                <a:cubicBezTo>
                  <a:pt x="32" y="151"/>
                  <a:pt x="33" y="152"/>
                  <a:pt x="34" y="152"/>
                </a:cubicBezTo>
                <a:cubicBezTo>
                  <a:pt x="36" y="153"/>
                  <a:pt x="38" y="154"/>
                  <a:pt x="41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41" y="157"/>
                  <a:pt x="41" y="158"/>
                  <a:pt x="41" y="158"/>
                </a:cubicBezTo>
                <a:cubicBezTo>
                  <a:pt x="39" y="163"/>
                  <a:pt x="38" y="168"/>
                  <a:pt x="37" y="173"/>
                </a:cubicBezTo>
                <a:cubicBezTo>
                  <a:pt x="37" y="176"/>
                  <a:pt x="37" y="179"/>
                  <a:pt x="36" y="182"/>
                </a:cubicBezTo>
                <a:cubicBezTo>
                  <a:pt x="34" y="182"/>
                  <a:pt x="31" y="182"/>
                  <a:pt x="28" y="182"/>
                </a:cubicBezTo>
                <a:cubicBezTo>
                  <a:pt x="27" y="182"/>
                  <a:pt x="25" y="183"/>
                  <a:pt x="24" y="183"/>
                </a:cubicBezTo>
                <a:cubicBezTo>
                  <a:pt x="16" y="183"/>
                  <a:pt x="9" y="184"/>
                  <a:pt x="1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190"/>
                  <a:pt x="1" y="195"/>
                  <a:pt x="1" y="200"/>
                </a:cubicBezTo>
                <a:cubicBezTo>
                  <a:pt x="1" y="201"/>
                  <a:pt x="1" y="202"/>
                  <a:pt x="0" y="204"/>
                </a:cubicBezTo>
                <a:cubicBezTo>
                  <a:pt x="0" y="205"/>
                  <a:pt x="0" y="206"/>
                  <a:pt x="0" y="208"/>
                </a:cubicBezTo>
                <a:cubicBezTo>
                  <a:pt x="1" y="208"/>
                  <a:pt x="1" y="208"/>
                  <a:pt x="1" y="208"/>
                </a:cubicBezTo>
                <a:cubicBezTo>
                  <a:pt x="7" y="209"/>
                  <a:pt x="13" y="209"/>
                  <a:pt x="19" y="210"/>
                </a:cubicBezTo>
                <a:cubicBezTo>
                  <a:pt x="20" y="210"/>
                  <a:pt x="21" y="210"/>
                  <a:pt x="23" y="211"/>
                </a:cubicBezTo>
                <a:cubicBezTo>
                  <a:pt x="27" y="211"/>
                  <a:pt x="32" y="212"/>
                  <a:pt x="36" y="212"/>
                </a:cubicBezTo>
                <a:cubicBezTo>
                  <a:pt x="36" y="213"/>
                  <a:pt x="36" y="214"/>
                  <a:pt x="36" y="215"/>
                </a:cubicBezTo>
                <a:cubicBezTo>
                  <a:pt x="36" y="216"/>
                  <a:pt x="36" y="217"/>
                  <a:pt x="36" y="218"/>
                </a:cubicBezTo>
                <a:cubicBezTo>
                  <a:pt x="37" y="219"/>
                  <a:pt x="37" y="220"/>
                  <a:pt x="37" y="221"/>
                </a:cubicBezTo>
                <a:cubicBezTo>
                  <a:pt x="37" y="221"/>
                  <a:pt x="37" y="222"/>
                  <a:pt x="37" y="222"/>
                </a:cubicBezTo>
                <a:cubicBezTo>
                  <a:pt x="38" y="226"/>
                  <a:pt x="38" y="231"/>
                  <a:pt x="39" y="235"/>
                </a:cubicBezTo>
                <a:cubicBezTo>
                  <a:pt x="40" y="236"/>
                  <a:pt x="40" y="237"/>
                  <a:pt x="40" y="238"/>
                </a:cubicBezTo>
                <a:cubicBezTo>
                  <a:pt x="40" y="239"/>
                  <a:pt x="40" y="239"/>
                  <a:pt x="40" y="239"/>
                </a:cubicBezTo>
                <a:cubicBezTo>
                  <a:pt x="32" y="242"/>
                  <a:pt x="24" y="246"/>
                  <a:pt x="15" y="250"/>
                </a:cubicBezTo>
                <a:cubicBezTo>
                  <a:pt x="14" y="251"/>
                  <a:pt x="12" y="252"/>
                  <a:pt x="10" y="253"/>
                </a:cubicBezTo>
                <a:cubicBezTo>
                  <a:pt x="10" y="253"/>
                  <a:pt x="10" y="253"/>
                  <a:pt x="10" y="253"/>
                </a:cubicBezTo>
                <a:cubicBezTo>
                  <a:pt x="9" y="253"/>
                  <a:pt x="9" y="253"/>
                  <a:pt x="8" y="254"/>
                </a:cubicBezTo>
                <a:cubicBezTo>
                  <a:pt x="8" y="255"/>
                  <a:pt x="9" y="255"/>
                  <a:pt x="9" y="256"/>
                </a:cubicBezTo>
                <a:cubicBezTo>
                  <a:pt x="9" y="257"/>
                  <a:pt x="9" y="257"/>
                  <a:pt x="9" y="257"/>
                </a:cubicBezTo>
                <a:cubicBezTo>
                  <a:pt x="10" y="257"/>
                  <a:pt x="10" y="257"/>
                  <a:pt x="10" y="257"/>
                </a:cubicBezTo>
                <a:cubicBezTo>
                  <a:pt x="11" y="260"/>
                  <a:pt x="12" y="262"/>
                  <a:pt x="12" y="265"/>
                </a:cubicBezTo>
                <a:cubicBezTo>
                  <a:pt x="14" y="268"/>
                  <a:pt x="15" y="272"/>
                  <a:pt x="15" y="275"/>
                </a:cubicBezTo>
                <a:cubicBezTo>
                  <a:pt x="27" y="273"/>
                  <a:pt x="39" y="270"/>
                  <a:pt x="50" y="267"/>
                </a:cubicBezTo>
                <a:cubicBezTo>
                  <a:pt x="51" y="268"/>
                  <a:pt x="51" y="269"/>
                  <a:pt x="52" y="270"/>
                </a:cubicBezTo>
                <a:cubicBezTo>
                  <a:pt x="53" y="273"/>
                  <a:pt x="54" y="275"/>
                  <a:pt x="55" y="277"/>
                </a:cubicBezTo>
                <a:cubicBezTo>
                  <a:pt x="57" y="281"/>
                  <a:pt x="59" y="285"/>
                  <a:pt x="62" y="288"/>
                </a:cubicBezTo>
                <a:cubicBezTo>
                  <a:pt x="62" y="289"/>
                  <a:pt x="63" y="290"/>
                  <a:pt x="63" y="291"/>
                </a:cubicBezTo>
                <a:cubicBezTo>
                  <a:pt x="62" y="292"/>
                  <a:pt x="62" y="292"/>
                  <a:pt x="62" y="292"/>
                </a:cubicBezTo>
                <a:cubicBezTo>
                  <a:pt x="58" y="296"/>
                  <a:pt x="54" y="300"/>
                  <a:pt x="50" y="305"/>
                </a:cubicBezTo>
                <a:cubicBezTo>
                  <a:pt x="48" y="306"/>
                  <a:pt x="47" y="308"/>
                  <a:pt x="45" y="309"/>
                </a:cubicBezTo>
                <a:cubicBezTo>
                  <a:pt x="44" y="310"/>
                  <a:pt x="44" y="310"/>
                  <a:pt x="44" y="310"/>
                </a:cubicBezTo>
                <a:cubicBezTo>
                  <a:pt x="43" y="311"/>
                  <a:pt x="42" y="312"/>
                  <a:pt x="41" y="314"/>
                </a:cubicBezTo>
                <a:cubicBezTo>
                  <a:pt x="40" y="314"/>
                  <a:pt x="39" y="315"/>
                  <a:pt x="39" y="316"/>
                </a:cubicBezTo>
                <a:cubicBezTo>
                  <a:pt x="39" y="316"/>
                  <a:pt x="40" y="317"/>
                  <a:pt x="40" y="317"/>
                </a:cubicBezTo>
                <a:cubicBezTo>
                  <a:pt x="41" y="318"/>
                  <a:pt x="42" y="319"/>
                  <a:pt x="42" y="319"/>
                </a:cubicBezTo>
                <a:cubicBezTo>
                  <a:pt x="44" y="321"/>
                  <a:pt x="45" y="322"/>
                  <a:pt x="46" y="324"/>
                </a:cubicBezTo>
                <a:cubicBezTo>
                  <a:pt x="48" y="327"/>
                  <a:pt x="51" y="330"/>
                  <a:pt x="53" y="333"/>
                </a:cubicBezTo>
                <a:cubicBezTo>
                  <a:pt x="62" y="328"/>
                  <a:pt x="71" y="322"/>
                  <a:pt x="80" y="316"/>
                </a:cubicBezTo>
                <a:cubicBezTo>
                  <a:pt x="81" y="315"/>
                  <a:pt x="82" y="315"/>
                  <a:pt x="83" y="314"/>
                </a:cubicBezTo>
                <a:cubicBezTo>
                  <a:pt x="84" y="315"/>
                  <a:pt x="85" y="316"/>
                  <a:pt x="86" y="317"/>
                </a:cubicBezTo>
                <a:cubicBezTo>
                  <a:pt x="86" y="318"/>
                  <a:pt x="87" y="318"/>
                  <a:pt x="87" y="319"/>
                </a:cubicBezTo>
                <a:cubicBezTo>
                  <a:pt x="89" y="320"/>
                  <a:pt x="90" y="321"/>
                  <a:pt x="91" y="322"/>
                </a:cubicBezTo>
                <a:cubicBezTo>
                  <a:pt x="95" y="325"/>
                  <a:pt x="98" y="328"/>
                  <a:pt x="102" y="331"/>
                </a:cubicBezTo>
                <a:cubicBezTo>
                  <a:pt x="102" y="331"/>
                  <a:pt x="103" y="331"/>
                  <a:pt x="103" y="332"/>
                </a:cubicBezTo>
                <a:cubicBezTo>
                  <a:pt x="103" y="332"/>
                  <a:pt x="103" y="333"/>
                  <a:pt x="102" y="334"/>
                </a:cubicBezTo>
                <a:cubicBezTo>
                  <a:pt x="98" y="342"/>
                  <a:pt x="94" y="351"/>
                  <a:pt x="90" y="360"/>
                </a:cubicBezTo>
                <a:cubicBezTo>
                  <a:pt x="90" y="361"/>
                  <a:pt x="89" y="362"/>
                  <a:pt x="89" y="363"/>
                </a:cubicBezTo>
                <a:cubicBezTo>
                  <a:pt x="89" y="363"/>
                  <a:pt x="89" y="363"/>
                  <a:pt x="89" y="363"/>
                </a:cubicBezTo>
                <a:cubicBezTo>
                  <a:pt x="89" y="364"/>
                  <a:pt x="90" y="364"/>
                  <a:pt x="90" y="364"/>
                </a:cubicBezTo>
                <a:cubicBezTo>
                  <a:pt x="97" y="367"/>
                  <a:pt x="103" y="371"/>
                  <a:pt x="108" y="375"/>
                </a:cubicBezTo>
                <a:cubicBezTo>
                  <a:pt x="110" y="373"/>
                  <a:pt x="112" y="370"/>
                  <a:pt x="114" y="368"/>
                </a:cubicBezTo>
                <a:cubicBezTo>
                  <a:pt x="118" y="362"/>
                  <a:pt x="122" y="357"/>
                  <a:pt x="126" y="352"/>
                </a:cubicBezTo>
                <a:cubicBezTo>
                  <a:pt x="127" y="350"/>
                  <a:pt x="128" y="349"/>
                  <a:pt x="130" y="347"/>
                </a:cubicBezTo>
                <a:cubicBezTo>
                  <a:pt x="130" y="347"/>
                  <a:pt x="131" y="348"/>
                  <a:pt x="131" y="348"/>
                </a:cubicBezTo>
                <a:cubicBezTo>
                  <a:pt x="139" y="351"/>
                  <a:pt x="147" y="354"/>
                  <a:pt x="155" y="356"/>
                </a:cubicBezTo>
                <a:cubicBezTo>
                  <a:pt x="155" y="356"/>
                  <a:pt x="155" y="356"/>
                  <a:pt x="155" y="356"/>
                </a:cubicBezTo>
                <a:cubicBezTo>
                  <a:pt x="155" y="357"/>
                  <a:pt x="155" y="358"/>
                  <a:pt x="155" y="359"/>
                </a:cubicBezTo>
                <a:cubicBezTo>
                  <a:pt x="154" y="365"/>
                  <a:pt x="154" y="370"/>
                  <a:pt x="153" y="375"/>
                </a:cubicBezTo>
                <a:cubicBezTo>
                  <a:pt x="153" y="379"/>
                  <a:pt x="153" y="383"/>
                  <a:pt x="152" y="387"/>
                </a:cubicBezTo>
                <a:cubicBezTo>
                  <a:pt x="152" y="388"/>
                  <a:pt x="152" y="390"/>
                  <a:pt x="152" y="391"/>
                </a:cubicBezTo>
                <a:cubicBezTo>
                  <a:pt x="153" y="391"/>
                  <a:pt x="153" y="391"/>
                  <a:pt x="153" y="391"/>
                </a:cubicBezTo>
                <a:cubicBezTo>
                  <a:pt x="156" y="392"/>
                  <a:pt x="160" y="392"/>
                  <a:pt x="163" y="393"/>
                </a:cubicBezTo>
                <a:cubicBezTo>
                  <a:pt x="164" y="393"/>
                  <a:pt x="166" y="393"/>
                  <a:pt x="167" y="394"/>
                </a:cubicBezTo>
                <a:cubicBezTo>
                  <a:pt x="170" y="394"/>
                  <a:pt x="172" y="395"/>
                  <a:pt x="174" y="396"/>
                </a:cubicBezTo>
                <a:cubicBezTo>
                  <a:pt x="176" y="390"/>
                  <a:pt x="178" y="385"/>
                  <a:pt x="179" y="380"/>
                </a:cubicBezTo>
                <a:cubicBezTo>
                  <a:pt x="181" y="374"/>
                  <a:pt x="183" y="368"/>
                  <a:pt x="185" y="362"/>
                </a:cubicBezTo>
                <a:cubicBezTo>
                  <a:pt x="190" y="362"/>
                  <a:pt x="194" y="363"/>
                  <a:pt x="199" y="363"/>
                </a:cubicBezTo>
                <a:cubicBezTo>
                  <a:pt x="203" y="363"/>
                  <a:pt x="208" y="362"/>
                  <a:pt x="212" y="362"/>
                </a:cubicBezTo>
                <a:cubicBezTo>
                  <a:pt x="212" y="363"/>
                  <a:pt x="213" y="365"/>
                  <a:pt x="213" y="366"/>
                </a:cubicBezTo>
                <a:cubicBezTo>
                  <a:pt x="214" y="369"/>
                  <a:pt x="215" y="373"/>
                  <a:pt x="216" y="376"/>
                </a:cubicBezTo>
                <a:cubicBezTo>
                  <a:pt x="217" y="380"/>
                  <a:pt x="218" y="384"/>
                  <a:pt x="219" y="388"/>
                </a:cubicBezTo>
                <a:cubicBezTo>
                  <a:pt x="220" y="390"/>
                  <a:pt x="220" y="393"/>
                  <a:pt x="221" y="396"/>
                </a:cubicBezTo>
                <a:cubicBezTo>
                  <a:pt x="227" y="394"/>
                  <a:pt x="234" y="393"/>
                  <a:pt x="241" y="392"/>
                </a:cubicBezTo>
                <a:cubicBezTo>
                  <a:pt x="242" y="392"/>
                  <a:pt x="243" y="392"/>
                  <a:pt x="244" y="392"/>
                </a:cubicBezTo>
                <a:cubicBezTo>
                  <a:pt x="243" y="391"/>
                  <a:pt x="243" y="389"/>
                  <a:pt x="243" y="388"/>
                </a:cubicBezTo>
                <a:cubicBezTo>
                  <a:pt x="243" y="378"/>
                  <a:pt x="242" y="367"/>
                  <a:pt x="242" y="357"/>
                </a:cubicBezTo>
                <a:cubicBezTo>
                  <a:pt x="242" y="357"/>
                  <a:pt x="242" y="357"/>
                  <a:pt x="242" y="357"/>
                </a:cubicBezTo>
                <a:cubicBezTo>
                  <a:pt x="246" y="356"/>
                  <a:pt x="249" y="355"/>
                  <a:pt x="252" y="354"/>
                </a:cubicBezTo>
                <a:cubicBezTo>
                  <a:pt x="254" y="353"/>
                  <a:pt x="257" y="352"/>
                  <a:pt x="259" y="351"/>
                </a:cubicBezTo>
                <a:cubicBezTo>
                  <a:pt x="260" y="351"/>
                  <a:pt x="260" y="350"/>
                  <a:pt x="261" y="350"/>
                </a:cubicBezTo>
                <a:cubicBezTo>
                  <a:pt x="263" y="349"/>
                  <a:pt x="264" y="349"/>
                  <a:pt x="266" y="348"/>
                </a:cubicBezTo>
                <a:cubicBezTo>
                  <a:pt x="266" y="348"/>
                  <a:pt x="267" y="348"/>
                  <a:pt x="267" y="348"/>
                </a:cubicBezTo>
                <a:cubicBezTo>
                  <a:pt x="268" y="349"/>
                  <a:pt x="270" y="351"/>
                  <a:pt x="271" y="353"/>
                </a:cubicBezTo>
                <a:cubicBezTo>
                  <a:pt x="276" y="361"/>
                  <a:pt x="282" y="368"/>
                  <a:pt x="287" y="376"/>
                </a:cubicBezTo>
                <a:cubicBezTo>
                  <a:pt x="292" y="373"/>
                  <a:pt x="297" y="370"/>
                  <a:pt x="303" y="367"/>
                </a:cubicBezTo>
                <a:cubicBezTo>
                  <a:pt x="304" y="367"/>
                  <a:pt x="305" y="366"/>
                  <a:pt x="307" y="365"/>
                </a:cubicBezTo>
                <a:cubicBezTo>
                  <a:pt x="307" y="365"/>
                  <a:pt x="307" y="365"/>
                  <a:pt x="307" y="365"/>
                </a:cubicBezTo>
                <a:cubicBezTo>
                  <a:pt x="307" y="364"/>
                  <a:pt x="306" y="363"/>
                  <a:pt x="306" y="362"/>
                </a:cubicBezTo>
                <a:cubicBezTo>
                  <a:pt x="306" y="361"/>
                  <a:pt x="305" y="360"/>
                  <a:pt x="305" y="360"/>
                </a:cubicBezTo>
                <a:cubicBezTo>
                  <a:pt x="305" y="359"/>
                  <a:pt x="305" y="359"/>
                  <a:pt x="304" y="358"/>
                </a:cubicBezTo>
                <a:cubicBezTo>
                  <a:pt x="301" y="350"/>
                  <a:pt x="298" y="343"/>
                  <a:pt x="295" y="335"/>
                </a:cubicBezTo>
                <a:cubicBezTo>
                  <a:pt x="294" y="334"/>
                  <a:pt x="294" y="333"/>
                  <a:pt x="294" y="332"/>
                </a:cubicBezTo>
                <a:cubicBezTo>
                  <a:pt x="294" y="332"/>
                  <a:pt x="295" y="331"/>
                  <a:pt x="295" y="331"/>
                </a:cubicBezTo>
                <a:cubicBezTo>
                  <a:pt x="301" y="327"/>
                  <a:pt x="307" y="322"/>
                  <a:pt x="313" y="316"/>
                </a:cubicBezTo>
                <a:cubicBezTo>
                  <a:pt x="313" y="316"/>
                  <a:pt x="313" y="316"/>
                  <a:pt x="313" y="316"/>
                </a:cubicBezTo>
                <a:cubicBezTo>
                  <a:pt x="313" y="316"/>
                  <a:pt x="314" y="315"/>
                  <a:pt x="314" y="315"/>
                </a:cubicBezTo>
                <a:cubicBezTo>
                  <a:pt x="315" y="316"/>
                  <a:pt x="316" y="316"/>
                  <a:pt x="317" y="317"/>
                </a:cubicBezTo>
                <a:cubicBezTo>
                  <a:pt x="317" y="317"/>
                  <a:pt x="317" y="317"/>
                  <a:pt x="317" y="317"/>
                </a:cubicBezTo>
                <a:cubicBezTo>
                  <a:pt x="326" y="323"/>
                  <a:pt x="334" y="329"/>
                  <a:pt x="343" y="335"/>
                </a:cubicBezTo>
                <a:cubicBezTo>
                  <a:pt x="346" y="331"/>
                  <a:pt x="349" y="328"/>
                  <a:pt x="352" y="324"/>
                </a:cubicBezTo>
                <a:cubicBezTo>
                  <a:pt x="354" y="322"/>
                  <a:pt x="355" y="321"/>
                  <a:pt x="357" y="319"/>
                </a:cubicBezTo>
                <a:cubicBezTo>
                  <a:pt x="357" y="319"/>
                  <a:pt x="357" y="319"/>
                  <a:pt x="357" y="319"/>
                </a:cubicBezTo>
                <a:cubicBezTo>
                  <a:pt x="357" y="319"/>
                  <a:pt x="358" y="318"/>
                  <a:pt x="358" y="318"/>
                </a:cubicBezTo>
                <a:cubicBezTo>
                  <a:pt x="357" y="317"/>
                  <a:pt x="357" y="317"/>
                  <a:pt x="357" y="317"/>
                </a:cubicBezTo>
                <a:cubicBezTo>
                  <a:pt x="357" y="317"/>
                  <a:pt x="357" y="316"/>
                  <a:pt x="356" y="316"/>
                </a:cubicBezTo>
                <a:cubicBezTo>
                  <a:pt x="349" y="308"/>
                  <a:pt x="342" y="301"/>
                  <a:pt x="335" y="293"/>
                </a:cubicBezTo>
                <a:cubicBezTo>
                  <a:pt x="335" y="293"/>
                  <a:pt x="334" y="292"/>
                  <a:pt x="334" y="291"/>
                </a:cubicBezTo>
                <a:cubicBezTo>
                  <a:pt x="334" y="291"/>
                  <a:pt x="335" y="290"/>
                  <a:pt x="335" y="289"/>
                </a:cubicBezTo>
                <a:cubicBezTo>
                  <a:pt x="338" y="285"/>
                  <a:pt x="340" y="281"/>
                  <a:pt x="342" y="277"/>
                </a:cubicBezTo>
                <a:cubicBezTo>
                  <a:pt x="344" y="274"/>
                  <a:pt x="345" y="271"/>
                  <a:pt x="347" y="268"/>
                </a:cubicBezTo>
                <a:cubicBezTo>
                  <a:pt x="353" y="270"/>
                  <a:pt x="359" y="272"/>
                  <a:pt x="366" y="274"/>
                </a:cubicBezTo>
                <a:cubicBezTo>
                  <a:pt x="367" y="274"/>
                  <a:pt x="369" y="274"/>
                  <a:pt x="370" y="275"/>
                </a:cubicBezTo>
                <a:cubicBezTo>
                  <a:pt x="374" y="276"/>
                  <a:pt x="378" y="277"/>
                  <a:pt x="381" y="278"/>
                </a:cubicBezTo>
                <a:cubicBezTo>
                  <a:pt x="383" y="271"/>
                  <a:pt x="386" y="265"/>
                  <a:pt x="389" y="259"/>
                </a:cubicBezTo>
                <a:cubicBezTo>
                  <a:pt x="389" y="258"/>
                  <a:pt x="389" y="257"/>
                  <a:pt x="390" y="256"/>
                </a:cubicBezTo>
                <a:cubicBezTo>
                  <a:pt x="389" y="256"/>
                  <a:pt x="389" y="256"/>
                  <a:pt x="388" y="256"/>
                </a:cubicBezTo>
                <a:cubicBezTo>
                  <a:pt x="384" y="253"/>
                  <a:pt x="380" y="251"/>
                  <a:pt x="375" y="249"/>
                </a:cubicBezTo>
                <a:cubicBezTo>
                  <a:pt x="374" y="248"/>
                  <a:pt x="372" y="247"/>
                  <a:pt x="371" y="247"/>
                </a:cubicBezTo>
                <a:cubicBezTo>
                  <a:pt x="367" y="245"/>
                  <a:pt x="362" y="242"/>
                  <a:pt x="358" y="240"/>
                </a:cubicBezTo>
                <a:cubicBezTo>
                  <a:pt x="357" y="240"/>
                  <a:pt x="357" y="240"/>
                  <a:pt x="357" y="240"/>
                </a:cubicBezTo>
                <a:cubicBezTo>
                  <a:pt x="357" y="238"/>
                  <a:pt x="358" y="237"/>
                  <a:pt x="358" y="236"/>
                </a:cubicBezTo>
                <a:cubicBezTo>
                  <a:pt x="358" y="235"/>
                  <a:pt x="358" y="235"/>
                  <a:pt x="358" y="235"/>
                </a:cubicBezTo>
                <a:cubicBezTo>
                  <a:pt x="360" y="228"/>
                  <a:pt x="361" y="221"/>
                  <a:pt x="361" y="214"/>
                </a:cubicBezTo>
                <a:cubicBezTo>
                  <a:pt x="367" y="213"/>
                  <a:pt x="372" y="213"/>
                  <a:pt x="378" y="212"/>
                </a:cubicBezTo>
                <a:cubicBezTo>
                  <a:pt x="379" y="212"/>
                  <a:pt x="381" y="212"/>
                  <a:pt x="382" y="212"/>
                </a:cubicBezTo>
                <a:cubicBezTo>
                  <a:pt x="387" y="211"/>
                  <a:pt x="392" y="211"/>
                  <a:pt x="398" y="210"/>
                </a:cubicBezTo>
                <a:cubicBezTo>
                  <a:pt x="398" y="209"/>
                  <a:pt x="398" y="208"/>
                  <a:pt x="398" y="206"/>
                </a:cubicBezTo>
                <a:cubicBezTo>
                  <a:pt x="397" y="204"/>
                  <a:pt x="397" y="201"/>
                  <a:pt x="397" y="198"/>
                </a:cubicBezTo>
                <a:cubicBezTo>
                  <a:pt x="397" y="196"/>
                  <a:pt x="398" y="193"/>
                  <a:pt x="398" y="191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398" y="190"/>
                  <a:pt x="398" y="189"/>
                  <a:pt x="398" y="188"/>
                </a:cubicBezTo>
                <a:cubicBezTo>
                  <a:pt x="398" y="188"/>
                  <a:pt x="398" y="188"/>
                  <a:pt x="398" y="188"/>
                </a:cubicBezTo>
                <a:cubicBezTo>
                  <a:pt x="394" y="187"/>
                  <a:pt x="391" y="187"/>
                  <a:pt x="387" y="186"/>
                </a:cubicBezTo>
                <a:cubicBezTo>
                  <a:pt x="386" y="186"/>
                  <a:pt x="384" y="186"/>
                  <a:pt x="383" y="186"/>
                </a:cubicBezTo>
                <a:cubicBezTo>
                  <a:pt x="376" y="185"/>
                  <a:pt x="369" y="184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2"/>
                  <a:pt x="361" y="180"/>
                  <a:pt x="361" y="179"/>
                </a:cubicBezTo>
                <a:cubicBezTo>
                  <a:pt x="360" y="173"/>
                  <a:pt x="359" y="167"/>
                  <a:pt x="357" y="160"/>
                </a:cubicBezTo>
                <a:cubicBezTo>
                  <a:pt x="357" y="160"/>
                  <a:pt x="357" y="158"/>
                  <a:pt x="357" y="158"/>
                </a:cubicBezTo>
                <a:cubicBezTo>
                  <a:pt x="357" y="157"/>
                  <a:pt x="358" y="157"/>
                  <a:pt x="358" y="157"/>
                </a:cubicBezTo>
                <a:cubicBezTo>
                  <a:pt x="364" y="154"/>
                  <a:pt x="369" y="151"/>
                  <a:pt x="375" y="149"/>
                </a:cubicBezTo>
                <a:cubicBezTo>
                  <a:pt x="380" y="147"/>
                  <a:pt x="385" y="144"/>
                  <a:pt x="389" y="142"/>
                </a:cubicBezTo>
                <a:cubicBezTo>
                  <a:pt x="390" y="142"/>
                  <a:pt x="390" y="142"/>
                  <a:pt x="390" y="142"/>
                </a:cubicBezTo>
                <a:cubicBezTo>
                  <a:pt x="390" y="141"/>
                  <a:pt x="389" y="140"/>
                  <a:pt x="389" y="138"/>
                </a:cubicBezTo>
                <a:cubicBezTo>
                  <a:pt x="386" y="133"/>
                  <a:pt x="384" y="126"/>
                  <a:pt x="383" y="120"/>
                </a:cubicBezTo>
                <a:cubicBezTo>
                  <a:pt x="373" y="122"/>
                  <a:pt x="364" y="124"/>
                  <a:pt x="354" y="127"/>
                </a:cubicBezTo>
                <a:cubicBezTo>
                  <a:pt x="352" y="127"/>
                  <a:pt x="351" y="127"/>
                  <a:pt x="349" y="128"/>
                </a:cubicBezTo>
                <a:cubicBezTo>
                  <a:pt x="348" y="128"/>
                  <a:pt x="347" y="128"/>
                  <a:pt x="346" y="128"/>
                </a:cubicBezTo>
                <a:cubicBezTo>
                  <a:pt x="343" y="121"/>
                  <a:pt x="339" y="115"/>
                  <a:pt x="335" y="108"/>
                </a:cubicBezTo>
                <a:cubicBezTo>
                  <a:pt x="334" y="108"/>
                  <a:pt x="334" y="107"/>
                  <a:pt x="333" y="106"/>
                </a:cubicBezTo>
                <a:cubicBezTo>
                  <a:pt x="334" y="106"/>
                  <a:pt x="334" y="105"/>
                  <a:pt x="335" y="105"/>
                </a:cubicBezTo>
                <a:cubicBezTo>
                  <a:pt x="337" y="102"/>
                  <a:pt x="340" y="100"/>
                  <a:pt x="342" y="97"/>
                </a:cubicBezTo>
                <a:cubicBezTo>
                  <a:pt x="347" y="92"/>
                  <a:pt x="353" y="87"/>
                  <a:pt x="358" y="81"/>
                </a:cubicBezTo>
                <a:cubicBezTo>
                  <a:pt x="358" y="81"/>
                  <a:pt x="358" y="81"/>
                  <a:pt x="358" y="81"/>
                </a:cubicBezTo>
                <a:cubicBezTo>
                  <a:pt x="359" y="81"/>
                  <a:pt x="359" y="80"/>
                  <a:pt x="360" y="80"/>
                </a:cubicBezTo>
                <a:cubicBezTo>
                  <a:pt x="359" y="79"/>
                  <a:pt x="359" y="79"/>
                  <a:pt x="359" y="79"/>
                </a:cubicBezTo>
                <a:cubicBezTo>
                  <a:pt x="358" y="78"/>
                  <a:pt x="358" y="78"/>
                  <a:pt x="358" y="78"/>
                </a:cubicBezTo>
                <a:cubicBezTo>
                  <a:pt x="353" y="73"/>
                  <a:pt x="349" y="68"/>
                  <a:pt x="345" y="62"/>
                </a:cubicBezTo>
                <a:cubicBezTo>
                  <a:pt x="336" y="68"/>
                  <a:pt x="327" y="74"/>
                  <a:pt x="318" y="79"/>
                </a:cubicBezTo>
                <a:cubicBezTo>
                  <a:pt x="316" y="80"/>
                  <a:pt x="315" y="81"/>
                  <a:pt x="313" y="82"/>
                </a:cubicBezTo>
                <a:cubicBezTo>
                  <a:pt x="313" y="82"/>
                  <a:pt x="313" y="82"/>
                  <a:pt x="313" y="82"/>
                </a:cubicBezTo>
                <a:cubicBezTo>
                  <a:pt x="307" y="77"/>
                  <a:pt x="301" y="72"/>
                  <a:pt x="295" y="67"/>
                </a:cubicBezTo>
                <a:cubicBezTo>
                  <a:pt x="295" y="67"/>
                  <a:pt x="294" y="67"/>
                  <a:pt x="294" y="66"/>
                </a:cubicBezTo>
                <a:cubicBezTo>
                  <a:pt x="294" y="65"/>
                  <a:pt x="295" y="64"/>
                  <a:pt x="295" y="63"/>
                </a:cubicBezTo>
                <a:cubicBezTo>
                  <a:pt x="298" y="57"/>
                  <a:pt x="301" y="51"/>
                  <a:pt x="304" y="45"/>
                </a:cubicBezTo>
                <a:cubicBezTo>
                  <a:pt x="305" y="41"/>
                  <a:pt x="307" y="38"/>
                  <a:pt x="308" y="34"/>
                </a:cubicBezTo>
                <a:cubicBezTo>
                  <a:pt x="309" y="34"/>
                  <a:pt x="309" y="33"/>
                  <a:pt x="309" y="32"/>
                </a:cubicBezTo>
                <a:cubicBezTo>
                  <a:pt x="309" y="32"/>
                  <a:pt x="309" y="32"/>
                  <a:pt x="308" y="31"/>
                </a:cubicBezTo>
                <a:cubicBezTo>
                  <a:pt x="302" y="28"/>
                  <a:pt x="296" y="25"/>
                  <a:pt x="290" y="20"/>
                </a:cubicBezTo>
                <a:cubicBezTo>
                  <a:pt x="288" y="23"/>
                  <a:pt x="285" y="26"/>
                  <a:pt x="283" y="30"/>
                </a:cubicBezTo>
                <a:cubicBezTo>
                  <a:pt x="281" y="32"/>
                  <a:pt x="279" y="35"/>
                  <a:pt x="277" y="37"/>
                </a:cubicBezTo>
                <a:cubicBezTo>
                  <a:pt x="276" y="38"/>
                  <a:pt x="276" y="39"/>
                  <a:pt x="275" y="39"/>
                </a:cubicBezTo>
                <a:cubicBezTo>
                  <a:pt x="272" y="43"/>
                  <a:pt x="270" y="47"/>
                  <a:pt x="267" y="51"/>
                </a:cubicBezTo>
                <a:cubicBezTo>
                  <a:pt x="259" y="47"/>
                  <a:pt x="252" y="44"/>
                  <a:pt x="244" y="42"/>
                </a:cubicBezTo>
                <a:cubicBezTo>
                  <a:pt x="243" y="42"/>
                  <a:pt x="243" y="42"/>
                  <a:pt x="243" y="42"/>
                </a:cubicBezTo>
                <a:cubicBezTo>
                  <a:pt x="243" y="40"/>
                  <a:pt x="243" y="39"/>
                  <a:pt x="243" y="38"/>
                </a:cubicBezTo>
                <a:cubicBezTo>
                  <a:pt x="244" y="36"/>
                  <a:pt x="244" y="35"/>
                  <a:pt x="244" y="33"/>
                </a:cubicBezTo>
                <a:cubicBezTo>
                  <a:pt x="244" y="25"/>
                  <a:pt x="245" y="16"/>
                  <a:pt x="246" y="7"/>
                </a:cubicBezTo>
                <a:cubicBezTo>
                  <a:pt x="246" y="6"/>
                  <a:pt x="246" y="5"/>
                  <a:pt x="246" y="4"/>
                </a:cubicBezTo>
                <a:cubicBezTo>
                  <a:pt x="246" y="4"/>
                  <a:pt x="246" y="4"/>
                  <a:pt x="246" y="4"/>
                </a:cubicBezTo>
                <a:cubicBezTo>
                  <a:pt x="245" y="4"/>
                  <a:pt x="244" y="4"/>
                  <a:pt x="243" y="4"/>
                </a:cubicBezTo>
                <a:cubicBezTo>
                  <a:pt x="241" y="4"/>
                  <a:pt x="240" y="4"/>
                  <a:pt x="238" y="3"/>
                </a:cubicBezTo>
                <a:cubicBezTo>
                  <a:pt x="234" y="2"/>
                  <a:pt x="229" y="1"/>
                  <a:pt x="224" y="0"/>
                </a:cubicBezTo>
                <a:cubicBezTo>
                  <a:pt x="221" y="9"/>
                  <a:pt x="218" y="18"/>
                  <a:pt x="215" y="28"/>
                </a:cubicBezTo>
                <a:cubicBezTo>
                  <a:pt x="214" y="31"/>
                  <a:pt x="213" y="33"/>
                  <a:pt x="212" y="36"/>
                </a:cubicBezTo>
                <a:cubicBezTo>
                  <a:pt x="208" y="36"/>
                  <a:pt x="203" y="36"/>
                  <a:pt x="198" y="36"/>
                </a:cubicBezTo>
                <a:cubicBezTo>
                  <a:pt x="196" y="36"/>
                  <a:pt x="194" y="36"/>
                  <a:pt x="192" y="36"/>
                </a:cubicBezTo>
                <a:cubicBezTo>
                  <a:pt x="190" y="36"/>
                  <a:pt x="189" y="36"/>
                  <a:pt x="187" y="36"/>
                </a:cubicBezTo>
                <a:cubicBezTo>
                  <a:pt x="187" y="36"/>
                  <a:pt x="187" y="36"/>
                  <a:pt x="187" y="36"/>
                </a:cubicBezTo>
                <a:cubicBezTo>
                  <a:pt x="186" y="31"/>
                  <a:pt x="184" y="26"/>
                  <a:pt x="183" y="21"/>
                </a:cubicBezTo>
                <a:cubicBezTo>
                  <a:pt x="181" y="14"/>
                  <a:pt x="179" y="7"/>
                  <a:pt x="17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405420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37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37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87"/>
                            </p:stCondLst>
                            <p:childTnLst>
                              <p:par>
                                <p:cTn id="31" presetID="2" presetClass="entr" presetSubtype="8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6666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87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47" grpId="0"/>
      <p:bldP spid="4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1264315"/>
            <a:ext cx="2971800" cy="149629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61165" y="1264315"/>
            <a:ext cx="2971800" cy="149629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760606"/>
            <a:ext cx="1493481" cy="148936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71801" y="2753680"/>
            <a:ext cx="2971800" cy="150321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432965" y="2767533"/>
            <a:ext cx="1714499" cy="1489364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1350821" y="2760606"/>
            <a:ext cx="1691216" cy="1489364"/>
            <a:chOff x="1350821" y="2760606"/>
            <a:chExt cx="1691216" cy="1489364"/>
          </a:xfrm>
          <a:solidFill>
            <a:schemeClr val="accent1"/>
          </a:solidFill>
        </p:grpSpPr>
        <p:grpSp>
          <p:nvGrpSpPr>
            <p:cNvPr id="14" name="组合 13"/>
            <p:cNvGrpSpPr/>
            <p:nvPr/>
          </p:nvGrpSpPr>
          <p:grpSpPr>
            <a:xfrm>
              <a:off x="1350821" y="2760606"/>
              <a:ext cx="1634836" cy="1489364"/>
              <a:chOff x="2833256" y="0"/>
              <a:chExt cx="1634836" cy="1489364"/>
            </a:xfrm>
            <a:grpFill/>
          </p:grpSpPr>
          <p:sp>
            <p:nvSpPr>
              <p:cNvPr id="15" name="矩形 14"/>
              <p:cNvSpPr/>
              <p:nvPr/>
            </p:nvSpPr>
            <p:spPr>
              <a:xfrm>
                <a:off x="2971799" y="0"/>
                <a:ext cx="1496293" cy="14893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1496946" y="2903568"/>
              <a:ext cx="1545091" cy="1255408"/>
              <a:chOff x="1496945" y="1639253"/>
              <a:chExt cx="1545091" cy="1255408"/>
            </a:xfrm>
            <a:grpFill/>
          </p:grpSpPr>
          <p:sp>
            <p:nvSpPr>
              <p:cNvPr id="23" name="文本框 22"/>
              <p:cNvSpPr txBox="1"/>
              <p:nvPr/>
            </p:nvSpPr>
            <p:spPr>
              <a:xfrm>
                <a:off x="1496945" y="1639253"/>
                <a:ext cx="133631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dirty="0" smtClean="0">
                    <a:solidFill>
                      <a:schemeClr val="bg1"/>
                    </a:solidFill>
                  </a:rPr>
                  <a:t>项目三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1496945" y="1900863"/>
                <a:ext cx="1545091" cy="993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2833257" y="1264315"/>
            <a:ext cx="1680171" cy="1489364"/>
            <a:chOff x="2833257" y="1264315"/>
            <a:chExt cx="1680171" cy="1489364"/>
          </a:xfrm>
          <a:solidFill>
            <a:schemeClr val="accent6"/>
          </a:solidFill>
        </p:grpSpPr>
        <p:grpSp>
          <p:nvGrpSpPr>
            <p:cNvPr id="13" name="组合 12"/>
            <p:cNvGrpSpPr/>
            <p:nvPr/>
          </p:nvGrpSpPr>
          <p:grpSpPr>
            <a:xfrm>
              <a:off x="2833257" y="1264315"/>
              <a:ext cx="1634836" cy="1489364"/>
              <a:chOff x="2833256" y="0"/>
              <a:chExt cx="1634836" cy="1489364"/>
            </a:xfrm>
            <a:grpFill/>
          </p:grpSpPr>
          <p:sp>
            <p:nvSpPr>
              <p:cNvPr id="7" name="矩形 6"/>
              <p:cNvSpPr/>
              <p:nvPr/>
            </p:nvSpPr>
            <p:spPr>
              <a:xfrm>
                <a:off x="2971799" y="0"/>
                <a:ext cx="1496293" cy="148936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2968337" y="1395463"/>
              <a:ext cx="1545091" cy="1277273"/>
              <a:chOff x="1496945" y="1639253"/>
              <a:chExt cx="1545091" cy="1277273"/>
            </a:xfrm>
            <a:grpFill/>
          </p:grpSpPr>
          <p:sp>
            <p:nvSpPr>
              <p:cNvPr id="27" name="文本框 26"/>
              <p:cNvSpPr txBox="1"/>
              <p:nvPr/>
            </p:nvSpPr>
            <p:spPr>
              <a:xfrm>
                <a:off x="1496945" y="1639253"/>
                <a:ext cx="133631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dirty="0" smtClean="0">
                    <a:solidFill>
                      <a:schemeClr val="bg1"/>
                    </a:solidFill>
                  </a:rPr>
                  <a:t>项目一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496945" y="1900863"/>
                <a:ext cx="154509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+mn-ea"/>
                  </a:rPr>
                  <a:t>。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</a:rPr>
                  <a:t>单击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+mn-ea"/>
                  </a:rPr>
                  <a:t>此处添加文字，添加具体文字内容</a:t>
                </a:r>
                <a:endParaRPr lang="zh-CN" altLang="en-US" sz="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5801592" y="2753679"/>
            <a:ext cx="1676709" cy="1503218"/>
            <a:chOff x="5801592" y="2753679"/>
            <a:chExt cx="1676709" cy="1503218"/>
          </a:xfrm>
          <a:solidFill>
            <a:schemeClr val="accent1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5801592" y="2753679"/>
              <a:ext cx="1634836" cy="1503218"/>
              <a:chOff x="2833256" y="-13854"/>
              <a:chExt cx="1634836" cy="1503218"/>
            </a:xfrm>
            <a:grpFill/>
          </p:grpSpPr>
          <p:sp>
            <p:nvSpPr>
              <p:cNvPr id="18" name="矩形 17"/>
              <p:cNvSpPr/>
              <p:nvPr/>
            </p:nvSpPr>
            <p:spPr>
              <a:xfrm>
                <a:off x="2971799" y="-13854"/>
                <a:ext cx="1496293" cy="15032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5933210" y="2903568"/>
              <a:ext cx="1545091" cy="1255408"/>
              <a:chOff x="1496945" y="1639253"/>
              <a:chExt cx="1545091" cy="1255408"/>
            </a:xfrm>
            <a:grpFill/>
          </p:grpSpPr>
          <p:sp>
            <p:nvSpPr>
              <p:cNvPr id="30" name="文本框 29"/>
              <p:cNvSpPr txBox="1"/>
              <p:nvPr/>
            </p:nvSpPr>
            <p:spPr>
              <a:xfrm>
                <a:off x="1496945" y="1639253"/>
                <a:ext cx="133631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dirty="0" smtClean="0">
                    <a:solidFill>
                      <a:schemeClr val="bg1"/>
                    </a:solidFill>
                  </a:rPr>
                  <a:t>项目四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496945" y="1900863"/>
                <a:ext cx="1545091" cy="993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7287493" y="1264315"/>
            <a:ext cx="1856508" cy="1503218"/>
            <a:chOff x="7287493" y="1264315"/>
            <a:chExt cx="1856508" cy="1503218"/>
          </a:xfrm>
          <a:solidFill>
            <a:schemeClr val="accent1"/>
          </a:solidFill>
        </p:grpSpPr>
        <p:grpSp>
          <p:nvGrpSpPr>
            <p:cNvPr id="20" name="组合 19"/>
            <p:cNvGrpSpPr/>
            <p:nvPr/>
          </p:nvGrpSpPr>
          <p:grpSpPr>
            <a:xfrm>
              <a:off x="7287493" y="1264315"/>
              <a:ext cx="1856508" cy="1503218"/>
              <a:chOff x="2833256" y="-13854"/>
              <a:chExt cx="1856508" cy="1503218"/>
            </a:xfrm>
            <a:grpFill/>
          </p:grpSpPr>
          <p:sp>
            <p:nvSpPr>
              <p:cNvPr id="21" name="矩形 20"/>
              <p:cNvSpPr/>
              <p:nvPr/>
            </p:nvSpPr>
            <p:spPr>
              <a:xfrm>
                <a:off x="2971799" y="-13854"/>
                <a:ext cx="1717965" cy="15032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7432965" y="1395463"/>
              <a:ext cx="1711036" cy="1092607"/>
              <a:chOff x="1496945" y="1639253"/>
              <a:chExt cx="1711036" cy="1092607"/>
            </a:xfrm>
            <a:grpFill/>
          </p:grpSpPr>
          <p:sp>
            <p:nvSpPr>
              <p:cNvPr id="33" name="文本框 32"/>
              <p:cNvSpPr txBox="1"/>
              <p:nvPr/>
            </p:nvSpPr>
            <p:spPr>
              <a:xfrm>
                <a:off x="1496945" y="1639253"/>
                <a:ext cx="133631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dirty="0" smtClean="0">
                    <a:solidFill>
                      <a:schemeClr val="bg1"/>
                    </a:solidFill>
                  </a:rPr>
                  <a:t>项目二</a:t>
                </a:r>
                <a:endParaRPr lang="zh-CN" altLang="en-US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496945" y="1900863"/>
                <a:ext cx="171103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8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sp>
        <p:nvSpPr>
          <p:cNvPr id="35" name="Content Placeholder 2"/>
          <p:cNvSpPr txBox="1">
            <a:spLocks/>
          </p:cNvSpPr>
          <p:nvPr/>
        </p:nvSpPr>
        <p:spPr>
          <a:xfrm>
            <a:off x="76712" y="4420646"/>
            <a:ext cx="8873432" cy="722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单击此处添加文字，添加具体文字内容，您的说明文字在此处添加，此处输入详细的说明文字。单击此处添加文字，添加具体文字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内容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单击此处添加文字，添加具体文字内容，您的说明文字在此处添加，此处输入详细的说明文字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7436228" y="53856"/>
            <a:ext cx="1761881" cy="435802"/>
            <a:chOff x="974038" y="202347"/>
            <a:chExt cx="1659765" cy="463804"/>
          </a:xfrm>
        </p:grpSpPr>
        <p:sp>
          <p:nvSpPr>
            <p:cNvPr id="43" name="文本框 42"/>
            <p:cNvSpPr txBox="1"/>
            <p:nvPr/>
          </p:nvSpPr>
          <p:spPr>
            <a:xfrm>
              <a:off x="974038" y="202347"/>
              <a:ext cx="1659765" cy="2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</a:rPr>
                <a:t>此处添加公司名称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024053" y="404109"/>
              <a:ext cx="1559734" cy="262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/>
                  </a:solidFill>
                </a:rPr>
                <a:t>Add your company name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47" name="Freeform 10"/>
          <p:cNvSpPr>
            <a:spLocks noChangeAspect="1" noEditPoints="1"/>
          </p:cNvSpPr>
          <p:nvPr/>
        </p:nvSpPr>
        <p:spPr bwMode="auto">
          <a:xfrm>
            <a:off x="102817" y="42759"/>
            <a:ext cx="432000" cy="429670"/>
          </a:xfrm>
          <a:custGeom>
            <a:avLst/>
            <a:gdLst>
              <a:gd name="T0" fmla="*/ 213 w 398"/>
              <a:gd name="T1" fmla="*/ 287 h 396"/>
              <a:gd name="T2" fmla="*/ 222 w 398"/>
              <a:gd name="T3" fmla="*/ 302 h 396"/>
              <a:gd name="T4" fmla="*/ 223 w 398"/>
              <a:gd name="T5" fmla="*/ 311 h 396"/>
              <a:gd name="T6" fmla="*/ 225 w 398"/>
              <a:gd name="T7" fmla="*/ 320 h 396"/>
              <a:gd name="T8" fmla="*/ 138 w 398"/>
              <a:gd name="T9" fmla="*/ 314 h 396"/>
              <a:gd name="T10" fmla="*/ 130 w 398"/>
              <a:gd name="T11" fmla="*/ 298 h 396"/>
              <a:gd name="T12" fmla="*/ 139 w 398"/>
              <a:gd name="T13" fmla="*/ 294 h 396"/>
              <a:gd name="T14" fmla="*/ 148 w 398"/>
              <a:gd name="T15" fmla="*/ 284 h 396"/>
              <a:gd name="T16" fmla="*/ 296 w 398"/>
              <a:gd name="T17" fmla="*/ 229 h 396"/>
              <a:gd name="T18" fmla="*/ 324 w 398"/>
              <a:gd name="T19" fmla="*/ 235 h 396"/>
              <a:gd name="T20" fmla="*/ 261 w 398"/>
              <a:gd name="T21" fmla="*/ 314 h 396"/>
              <a:gd name="T22" fmla="*/ 253 w 398"/>
              <a:gd name="T23" fmla="*/ 307 h 396"/>
              <a:gd name="T24" fmla="*/ 249 w 398"/>
              <a:gd name="T25" fmla="*/ 293 h 396"/>
              <a:gd name="T26" fmla="*/ 245 w 398"/>
              <a:gd name="T27" fmla="*/ 281 h 396"/>
              <a:gd name="T28" fmla="*/ 95 w 398"/>
              <a:gd name="T29" fmla="*/ 278 h 396"/>
              <a:gd name="T30" fmla="*/ 69 w 398"/>
              <a:gd name="T31" fmla="*/ 192 h 396"/>
              <a:gd name="T32" fmla="*/ 100 w 398"/>
              <a:gd name="T33" fmla="*/ 198 h 396"/>
              <a:gd name="T34" fmla="*/ 117 w 398"/>
              <a:gd name="T35" fmla="*/ 233 h 396"/>
              <a:gd name="T36" fmla="*/ 123 w 398"/>
              <a:gd name="T37" fmla="*/ 264 h 396"/>
              <a:gd name="T38" fmla="*/ 116 w 398"/>
              <a:gd name="T39" fmla="*/ 277 h 396"/>
              <a:gd name="T40" fmla="*/ 107 w 398"/>
              <a:gd name="T41" fmla="*/ 283 h 396"/>
              <a:gd name="T42" fmla="*/ 168 w 398"/>
              <a:gd name="T43" fmla="*/ 205 h 396"/>
              <a:gd name="T44" fmla="*/ 199 w 398"/>
              <a:gd name="T45" fmla="*/ 231 h 396"/>
              <a:gd name="T46" fmla="*/ 328 w 398"/>
              <a:gd name="T47" fmla="*/ 183 h 396"/>
              <a:gd name="T48" fmla="*/ 310 w 398"/>
              <a:gd name="T49" fmla="*/ 203 h 396"/>
              <a:gd name="T50" fmla="*/ 285 w 398"/>
              <a:gd name="T51" fmla="*/ 176 h 396"/>
              <a:gd name="T52" fmla="*/ 274 w 398"/>
              <a:gd name="T53" fmla="*/ 134 h 396"/>
              <a:gd name="T54" fmla="*/ 279 w 398"/>
              <a:gd name="T55" fmla="*/ 123 h 396"/>
              <a:gd name="T56" fmla="*/ 73 w 398"/>
              <a:gd name="T57" fmla="*/ 164 h 396"/>
              <a:gd name="T58" fmla="*/ 140 w 398"/>
              <a:gd name="T59" fmla="*/ 86 h 396"/>
              <a:gd name="T60" fmla="*/ 150 w 398"/>
              <a:gd name="T61" fmla="*/ 99 h 396"/>
              <a:gd name="T62" fmla="*/ 150 w 398"/>
              <a:gd name="T63" fmla="*/ 109 h 396"/>
              <a:gd name="T64" fmla="*/ 155 w 398"/>
              <a:gd name="T65" fmla="*/ 122 h 396"/>
              <a:gd name="T66" fmla="*/ 97 w 398"/>
              <a:gd name="T67" fmla="*/ 169 h 396"/>
              <a:gd name="T68" fmla="*/ 75 w 398"/>
              <a:gd name="T69" fmla="*/ 161 h 396"/>
              <a:gd name="T70" fmla="*/ 225 w 398"/>
              <a:gd name="T71" fmla="*/ 71 h 396"/>
              <a:gd name="T72" fmla="*/ 265 w 398"/>
              <a:gd name="T73" fmla="*/ 95 h 396"/>
              <a:gd name="T74" fmla="*/ 263 w 398"/>
              <a:gd name="T75" fmla="*/ 105 h 396"/>
              <a:gd name="T76" fmla="*/ 248 w 398"/>
              <a:gd name="T77" fmla="*/ 115 h 396"/>
              <a:gd name="T78" fmla="*/ 183 w 398"/>
              <a:gd name="T79" fmla="*/ 111 h 396"/>
              <a:gd name="T80" fmla="*/ 179 w 398"/>
              <a:gd name="T81" fmla="*/ 99 h 396"/>
              <a:gd name="T82" fmla="*/ 172 w 398"/>
              <a:gd name="T83" fmla="*/ 92 h 396"/>
              <a:gd name="T84" fmla="*/ 171 w 398"/>
              <a:gd name="T85" fmla="*/ 78 h 396"/>
              <a:gd name="T86" fmla="*/ 140 w 398"/>
              <a:gd name="T87" fmla="*/ 47 h 396"/>
              <a:gd name="T88" fmla="*/ 105 w 398"/>
              <a:gd name="T89" fmla="*/ 66 h 396"/>
              <a:gd name="T90" fmla="*/ 64 w 398"/>
              <a:gd name="T91" fmla="*/ 103 h 396"/>
              <a:gd name="T92" fmla="*/ 41 w 398"/>
              <a:gd name="T93" fmla="*/ 156 h 396"/>
              <a:gd name="T94" fmla="*/ 19 w 398"/>
              <a:gd name="T95" fmla="*/ 210 h 396"/>
              <a:gd name="T96" fmla="*/ 8 w 398"/>
              <a:gd name="T97" fmla="*/ 254 h 396"/>
              <a:gd name="T98" fmla="*/ 45 w 398"/>
              <a:gd name="T99" fmla="*/ 309 h 396"/>
              <a:gd name="T100" fmla="*/ 102 w 398"/>
              <a:gd name="T101" fmla="*/ 331 h 396"/>
              <a:gd name="T102" fmla="*/ 155 w 398"/>
              <a:gd name="T103" fmla="*/ 356 h 396"/>
              <a:gd name="T104" fmla="*/ 213 w 398"/>
              <a:gd name="T105" fmla="*/ 366 h 396"/>
              <a:gd name="T106" fmla="*/ 267 w 398"/>
              <a:gd name="T107" fmla="*/ 348 h 396"/>
              <a:gd name="T108" fmla="*/ 313 w 398"/>
              <a:gd name="T109" fmla="*/ 316 h 396"/>
              <a:gd name="T110" fmla="*/ 335 w 398"/>
              <a:gd name="T111" fmla="*/ 289 h 396"/>
              <a:gd name="T112" fmla="*/ 358 w 398"/>
              <a:gd name="T113" fmla="*/ 236 h 396"/>
              <a:gd name="T114" fmla="*/ 383 w 398"/>
              <a:gd name="T115" fmla="*/ 186 h 396"/>
              <a:gd name="T116" fmla="*/ 349 w 398"/>
              <a:gd name="T117" fmla="*/ 128 h 396"/>
              <a:gd name="T118" fmla="*/ 313 w 398"/>
              <a:gd name="T119" fmla="*/ 82 h 396"/>
              <a:gd name="T120" fmla="*/ 267 w 398"/>
              <a:gd name="T121" fmla="*/ 51 h 396"/>
              <a:gd name="T122" fmla="*/ 198 w 398"/>
              <a:gd name="T123" fmla="*/ 3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8" h="396">
                <a:moveTo>
                  <a:pt x="224" y="311"/>
                </a:moveTo>
                <a:cubicBezTo>
                  <a:pt x="224" y="311"/>
                  <a:pt x="224" y="311"/>
                  <a:pt x="224" y="311"/>
                </a:cubicBezTo>
                <a:moveTo>
                  <a:pt x="151" y="281"/>
                </a:moveTo>
                <a:cubicBezTo>
                  <a:pt x="153" y="278"/>
                  <a:pt x="153" y="278"/>
                  <a:pt x="153" y="278"/>
                </a:cubicBezTo>
                <a:cubicBezTo>
                  <a:pt x="153" y="278"/>
                  <a:pt x="153" y="278"/>
                  <a:pt x="153" y="278"/>
                </a:cubicBezTo>
                <a:cubicBezTo>
                  <a:pt x="154" y="277"/>
                  <a:pt x="154" y="277"/>
                  <a:pt x="154" y="277"/>
                </a:cubicBezTo>
                <a:cubicBezTo>
                  <a:pt x="152" y="275"/>
                  <a:pt x="152" y="275"/>
                  <a:pt x="152" y="275"/>
                </a:cubicBezTo>
                <a:cubicBezTo>
                  <a:pt x="151" y="274"/>
                  <a:pt x="151" y="274"/>
                  <a:pt x="151" y="274"/>
                </a:cubicBezTo>
                <a:cubicBezTo>
                  <a:pt x="151" y="274"/>
                  <a:pt x="152" y="274"/>
                  <a:pt x="152" y="275"/>
                </a:cubicBezTo>
                <a:cubicBezTo>
                  <a:pt x="162" y="281"/>
                  <a:pt x="172" y="285"/>
                  <a:pt x="183" y="287"/>
                </a:cubicBezTo>
                <a:cubicBezTo>
                  <a:pt x="185" y="287"/>
                  <a:pt x="186" y="287"/>
                  <a:pt x="188" y="287"/>
                </a:cubicBezTo>
                <a:cubicBezTo>
                  <a:pt x="191" y="288"/>
                  <a:pt x="195" y="288"/>
                  <a:pt x="199" y="288"/>
                </a:cubicBezTo>
                <a:cubicBezTo>
                  <a:pt x="203" y="288"/>
                  <a:pt x="208" y="288"/>
                  <a:pt x="213" y="287"/>
                </a:cubicBezTo>
                <a:cubicBezTo>
                  <a:pt x="215" y="292"/>
                  <a:pt x="215" y="292"/>
                  <a:pt x="215" y="292"/>
                </a:cubicBezTo>
                <a:cubicBezTo>
                  <a:pt x="216" y="291"/>
                  <a:pt x="216" y="291"/>
                  <a:pt x="216" y="291"/>
                </a:cubicBezTo>
                <a:cubicBezTo>
                  <a:pt x="218" y="290"/>
                  <a:pt x="218" y="290"/>
                  <a:pt x="218" y="290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6" y="295"/>
                  <a:pt x="216" y="295"/>
                  <a:pt x="216" y="295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8" y="300"/>
                  <a:pt x="218" y="300"/>
                  <a:pt x="218" y="30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1" y="299"/>
                  <a:pt x="221" y="299"/>
                  <a:pt x="221" y="299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0" y="303"/>
                  <a:pt x="220" y="303"/>
                  <a:pt x="220" y="303"/>
                </a:cubicBezTo>
                <a:cubicBezTo>
                  <a:pt x="219" y="303"/>
                  <a:pt x="219" y="303"/>
                  <a:pt x="219" y="303"/>
                </a:cubicBezTo>
                <a:cubicBezTo>
                  <a:pt x="220" y="306"/>
                  <a:pt x="220" y="306"/>
                  <a:pt x="220" y="306"/>
                </a:cubicBezTo>
                <a:cubicBezTo>
                  <a:pt x="221" y="308"/>
                  <a:pt x="221" y="308"/>
                  <a:pt x="221" y="308"/>
                </a:cubicBezTo>
                <a:cubicBezTo>
                  <a:pt x="222" y="308"/>
                  <a:pt x="222" y="308"/>
                  <a:pt x="222" y="308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8"/>
                  <a:pt x="224" y="308"/>
                  <a:pt x="224" y="308"/>
                </a:cubicBezTo>
                <a:cubicBezTo>
                  <a:pt x="225" y="310"/>
                  <a:pt x="225" y="310"/>
                  <a:pt x="225" y="310"/>
                </a:cubicBezTo>
                <a:cubicBezTo>
                  <a:pt x="225" y="311"/>
                  <a:pt x="225" y="311"/>
                  <a:pt x="225" y="311"/>
                </a:cubicBezTo>
                <a:cubicBezTo>
                  <a:pt x="224" y="311"/>
                  <a:pt x="224" y="311"/>
                  <a:pt x="224" y="311"/>
                </a:cubicBezTo>
                <a:cubicBezTo>
                  <a:pt x="223" y="311"/>
                  <a:pt x="223" y="311"/>
                  <a:pt x="223" y="311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7"/>
                  <a:pt x="223" y="317"/>
                  <a:pt x="223" y="317"/>
                </a:cubicBezTo>
                <a:cubicBezTo>
                  <a:pt x="224" y="317"/>
                  <a:pt x="224" y="317"/>
                  <a:pt x="224" y="317"/>
                </a:cubicBezTo>
                <a:cubicBezTo>
                  <a:pt x="225" y="316"/>
                  <a:pt x="225" y="316"/>
                  <a:pt x="225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8" y="319"/>
                  <a:pt x="228" y="319"/>
                  <a:pt x="228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6" y="319"/>
                  <a:pt x="226" y="319"/>
                  <a:pt x="226" y="319"/>
                </a:cubicBezTo>
                <a:cubicBezTo>
                  <a:pt x="225" y="320"/>
                  <a:pt x="225" y="320"/>
                  <a:pt x="225" y="320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5"/>
                  <a:pt x="226" y="325"/>
                  <a:pt x="226" y="325"/>
                </a:cubicBezTo>
                <a:cubicBezTo>
                  <a:pt x="230" y="324"/>
                  <a:pt x="230" y="324"/>
                  <a:pt x="230" y="324"/>
                </a:cubicBezTo>
                <a:cubicBezTo>
                  <a:pt x="230" y="326"/>
                  <a:pt x="230" y="326"/>
                  <a:pt x="230" y="326"/>
                </a:cubicBezTo>
                <a:cubicBezTo>
                  <a:pt x="229" y="326"/>
                  <a:pt x="228" y="326"/>
                  <a:pt x="226" y="327"/>
                </a:cubicBezTo>
                <a:cubicBezTo>
                  <a:pt x="226" y="327"/>
                  <a:pt x="225" y="327"/>
                  <a:pt x="225" y="327"/>
                </a:cubicBezTo>
                <a:cubicBezTo>
                  <a:pt x="224" y="327"/>
                  <a:pt x="222" y="327"/>
                  <a:pt x="220" y="328"/>
                </a:cubicBezTo>
                <a:cubicBezTo>
                  <a:pt x="213" y="329"/>
                  <a:pt x="206" y="330"/>
                  <a:pt x="199" y="330"/>
                </a:cubicBezTo>
                <a:cubicBezTo>
                  <a:pt x="192" y="330"/>
                  <a:pt x="186" y="329"/>
                  <a:pt x="180" y="328"/>
                </a:cubicBezTo>
                <a:cubicBezTo>
                  <a:pt x="178" y="328"/>
                  <a:pt x="177" y="328"/>
                  <a:pt x="176" y="327"/>
                </a:cubicBezTo>
                <a:cubicBezTo>
                  <a:pt x="162" y="325"/>
                  <a:pt x="149" y="321"/>
                  <a:pt x="138" y="314"/>
                </a:cubicBezTo>
                <a:cubicBezTo>
                  <a:pt x="136" y="314"/>
                  <a:pt x="135" y="313"/>
                  <a:pt x="134" y="312"/>
                </a:cubicBezTo>
                <a:cubicBezTo>
                  <a:pt x="132" y="311"/>
                  <a:pt x="131" y="310"/>
                  <a:pt x="129" y="309"/>
                </a:cubicBezTo>
                <a:cubicBezTo>
                  <a:pt x="129" y="309"/>
                  <a:pt x="128" y="309"/>
                  <a:pt x="128" y="308"/>
                </a:cubicBezTo>
                <a:cubicBezTo>
                  <a:pt x="127" y="308"/>
                  <a:pt x="126" y="308"/>
                  <a:pt x="126" y="307"/>
                </a:cubicBezTo>
                <a:cubicBezTo>
                  <a:pt x="125" y="307"/>
                  <a:pt x="124" y="306"/>
                  <a:pt x="123" y="305"/>
                </a:cubicBezTo>
                <a:cubicBezTo>
                  <a:pt x="124" y="305"/>
                  <a:pt x="124" y="305"/>
                  <a:pt x="124" y="305"/>
                </a:cubicBezTo>
                <a:cubicBezTo>
                  <a:pt x="128" y="308"/>
                  <a:pt x="128" y="308"/>
                  <a:pt x="128" y="308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29" y="302"/>
                  <a:pt x="129" y="302"/>
                  <a:pt x="129" y="302"/>
                </a:cubicBezTo>
                <a:cubicBezTo>
                  <a:pt x="127" y="300"/>
                  <a:pt x="127" y="300"/>
                  <a:pt x="127" y="300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3" y="301"/>
                  <a:pt x="133" y="301"/>
                  <a:pt x="133" y="301"/>
                </a:cubicBezTo>
                <a:cubicBezTo>
                  <a:pt x="135" y="299"/>
                  <a:pt x="135" y="299"/>
                  <a:pt x="135" y="299"/>
                </a:cubicBezTo>
                <a:cubicBezTo>
                  <a:pt x="136" y="297"/>
                  <a:pt x="136" y="297"/>
                  <a:pt x="136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3" y="294"/>
                  <a:pt x="133" y="294"/>
                  <a:pt x="133" y="294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9" y="294"/>
                  <a:pt x="139" y="294"/>
                  <a:pt x="139" y="294"/>
                </a:cubicBezTo>
                <a:cubicBezTo>
                  <a:pt x="141" y="292"/>
                  <a:pt x="141" y="292"/>
                  <a:pt x="141" y="292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3" y="290"/>
                  <a:pt x="143" y="290"/>
                  <a:pt x="143" y="290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39" y="287"/>
                  <a:pt x="139" y="287"/>
                  <a:pt x="139" y="287"/>
                </a:cubicBezTo>
                <a:cubicBezTo>
                  <a:pt x="141" y="285"/>
                  <a:pt x="141" y="285"/>
                  <a:pt x="141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3" y="286"/>
                  <a:pt x="143" y="286"/>
                  <a:pt x="143" y="286"/>
                </a:cubicBezTo>
                <a:cubicBezTo>
                  <a:pt x="145" y="287"/>
                  <a:pt x="145" y="287"/>
                  <a:pt x="145" y="287"/>
                </a:cubicBezTo>
                <a:cubicBezTo>
                  <a:pt x="147" y="285"/>
                  <a:pt x="147" y="285"/>
                  <a:pt x="147" y="285"/>
                </a:cubicBezTo>
                <a:cubicBezTo>
                  <a:pt x="148" y="284"/>
                  <a:pt x="148" y="284"/>
                  <a:pt x="148" y="284"/>
                </a:cubicBezTo>
                <a:cubicBezTo>
                  <a:pt x="148" y="283"/>
                  <a:pt x="148" y="283"/>
                  <a:pt x="148" y="283"/>
                </a:cubicBezTo>
                <a:cubicBezTo>
                  <a:pt x="147" y="282"/>
                  <a:pt x="147" y="282"/>
                  <a:pt x="147" y="282"/>
                </a:cubicBezTo>
                <a:cubicBezTo>
                  <a:pt x="146" y="282"/>
                  <a:pt x="146" y="282"/>
                  <a:pt x="146" y="282"/>
                </a:cubicBezTo>
                <a:cubicBezTo>
                  <a:pt x="145" y="280"/>
                  <a:pt x="145" y="280"/>
                  <a:pt x="145" y="280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51" y="281"/>
                  <a:pt x="151" y="281"/>
                  <a:pt x="151" y="281"/>
                </a:cubicBezTo>
                <a:moveTo>
                  <a:pt x="286" y="231"/>
                </a:moveTo>
                <a:cubicBezTo>
                  <a:pt x="287" y="227"/>
                  <a:pt x="287" y="227"/>
                  <a:pt x="287" y="227"/>
                </a:cubicBezTo>
                <a:cubicBezTo>
                  <a:pt x="290" y="228"/>
                  <a:pt x="290" y="228"/>
                  <a:pt x="290" y="228"/>
                </a:cubicBezTo>
                <a:cubicBezTo>
                  <a:pt x="290" y="232"/>
                  <a:pt x="290" y="232"/>
                  <a:pt x="290" y="232"/>
                </a:cubicBezTo>
                <a:cubicBezTo>
                  <a:pt x="295" y="233"/>
                  <a:pt x="295" y="233"/>
                  <a:pt x="295" y="233"/>
                </a:cubicBezTo>
                <a:cubicBezTo>
                  <a:pt x="296" y="229"/>
                  <a:pt x="296" y="229"/>
                  <a:pt x="296" y="229"/>
                </a:cubicBezTo>
                <a:cubicBezTo>
                  <a:pt x="299" y="230"/>
                  <a:pt x="299" y="230"/>
                  <a:pt x="299" y="230"/>
                </a:cubicBezTo>
                <a:cubicBezTo>
                  <a:pt x="298" y="233"/>
                  <a:pt x="298" y="233"/>
                  <a:pt x="298" y="233"/>
                </a:cubicBezTo>
                <a:cubicBezTo>
                  <a:pt x="304" y="234"/>
                  <a:pt x="304" y="234"/>
                  <a:pt x="304" y="234"/>
                </a:cubicBezTo>
                <a:cubicBezTo>
                  <a:pt x="304" y="231"/>
                  <a:pt x="304" y="231"/>
                  <a:pt x="304" y="231"/>
                </a:cubicBezTo>
                <a:cubicBezTo>
                  <a:pt x="308" y="231"/>
                  <a:pt x="308" y="231"/>
                  <a:pt x="308" y="231"/>
                </a:cubicBezTo>
                <a:cubicBezTo>
                  <a:pt x="307" y="235"/>
                  <a:pt x="307" y="235"/>
                  <a:pt x="307" y="235"/>
                </a:cubicBezTo>
                <a:cubicBezTo>
                  <a:pt x="312" y="236"/>
                  <a:pt x="312" y="236"/>
                  <a:pt x="312" y="236"/>
                </a:cubicBezTo>
                <a:cubicBezTo>
                  <a:pt x="313" y="232"/>
                  <a:pt x="313" y="232"/>
                  <a:pt x="313" y="232"/>
                </a:cubicBezTo>
                <a:cubicBezTo>
                  <a:pt x="317" y="233"/>
                  <a:pt x="317" y="233"/>
                  <a:pt x="317" y="233"/>
                </a:cubicBezTo>
                <a:cubicBezTo>
                  <a:pt x="316" y="237"/>
                  <a:pt x="316" y="237"/>
                  <a:pt x="316" y="237"/>
                </a:cubicBezTo>
                <a:cubicBezTo>
                  <a:pt x="321" y="238"/>
                  <a:pt x="321" y="238"/>
                  <a:pt x="321" y="238"/>
                </a:cubicBezTo>
                <a:cubicBezTo>
                  <a:pt x="322" y="234"/>
                  <a:pt x="322" y="234"/>
                  <a:pt x="322" y="234"/>
                </a:cubicBezTo>
                <a:cubicBezTo>
                  <a:pt x="324" y="235"/>
                  <a:pt x="324" y="235"/>
                  <a:pt x="324" y="235"/>
                </a:cubicBezTo>
                <a:cubicBezTo>
                  <a:pt x="324" y="236"/>
                  <a:pt x="324" y="237"/>
                  <a:pt x="323" y="238"/>
                </a:cubicBezTo>
                <a:cubicBezTo>
                  <a:pt x="323" y="238"/>
                  <a:pt x="323" y="239"/>
                  <a:pt x="323" y="239"/>
                </a:cubicBezTo>
                <a:cubicBezTo>
                  <a:pt x="323" y="241"/>
                  <a:pt x="322" y="242"/>
                  <a:pt x="322" y="243"/>
                </a:cubicBezTo>
                <a:cubicBezTo>
                  <a:pt x="321" y="244"/>
                  <a:pt x="321" y="245"/>
                  <a:pt x="320" y="247"/>
                </a:cubicBezTo>
                <a:cubicBezTo>
                  <a:pt x="320" y="248"/>
                  <a:pt x="319" y="249"/>
                  <a:pt x="319" y="250"/>
                </a:cubicBezTo>
                <a:cubicBezTo>
                  <a:pt x="317" y="255"/>
                  <a:pt x="314" y="260"/>
                  <a:pt x="311" y="265"/>
                </a:cubicBezTo>
                <a:cubicBezTo>
                  <a:pt x="311" y="265"/>
                  <a:pt x="311" y="266"/>
                  <a:pt x="310" y="267"/>
                </a:cubicBezTo>
                <a:cubicBezTo>
                  <a:pt x="310" y="268"/>
                  <a:pt x="309" y="269"/>
                  <a:pt x="308" y="270"/>
                </a:cubicBezTo>
                <a:cubicBezTo>
                  <a:pt x="299" y="284"/>
                  <a:pt x="288" y="296"/>
                  <a:pt x="274" y="306"/>
                </a:cubicBezTo>
                <a:cubicBezTo>
                  <a:pt x="273" y="306"/>
                  <a:pt x="272" y="307"/>
                  <a:pt x="270" y="308"/>
                </a:cubicBezTo>
                <a:cubicBezTo>
                  <a:pt x="270" y="308"/>
                  <a:pt x="270" y="309"/>
                  <a:pt x="269" y="309"/>
                </a:cubicBezTo>
                <a:cubicBezTo>
                  <a:pt x="268" y="310"/>
                  <a:pt x="266" y="311"/>
                  <a:pt x="265" y="311"/>
                </a:cubicBezTo>
                <a:cubicBezTo>
                  <a:pt x="264" y="312"/>
                  <a:pt x="262" y="313"/>
                  <a:pt x="261" y="314"/>
                </a:cubicBezTo>
                <a:cubicBezTo>
                  <a:pt x="260" y="314"/>
                  <a:pt x="259" y="315"/>
                  <a:pt x="258" y="315"/>
                </a:cubicBezTo>
                <a:cubicBezTo>
                  <a:pt x="257" y="316"/>
                  <a:pt x="257" y="316"/>
                  <a:pt x="256" y="316"/>
                </a:cubicBezTo>
                <a:cubicBezTo>
                  <a:pt x="255" y="317"/>
                  <a:pt x="254" y="317"/>
                  <a:pt x="253" y="318"/>
                </a:cubicBezTo>
                <a:cubicBezTo>
                  <a:pt x="252" y="316"/>
                  <a:pt x="252" y="316"/>
                  <a:pt x="252" y="316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57" y="315"/>
                  <a:pt x="257" y="315"/>
                  <a:pt x="257" y="315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5" y="311"/>
                  <a:pt x="255" y="311"/>
                  <a:pt x="255" y="311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49" y="308"/>
                  <a:pt x="249" y="308"/>
                  <a:pt x="249" y="308"/>
                </a:cubicBezTo>
                <a:cubicBezTo>
                  <a:pt x="253" y="307"/>
                  <a:pt x="253" y="307"/>
                  <a:pt x="253" y="307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3" y="305"/>
                  <a:pt x="253" y="305"/>
                  <a:pt x="253" y="305"/>
                </a:cubicBezTo>
                <a:cubicBezTo>
                  <a:pt x="252" y="303"/>
                  <a:pt x="252" y="303"/>
                  <a:pt x="252" y="303"/>
                </a:cubicBezTo>
                <a:cubicBezTo>
                  <a:pt x="252" y="301"/>
                  <a:pt x="252" y="301"/>
                  <a:pt x="252" y="301"/>
                </a:cubicBezTo>
                <a:cubicBezTo>
                  <a:pt x="247" y="303"/>
                  <a:pt x="247" y="303"/>
                  <a:pt x="247" y="303"/>
                </a:cubicBezTo>
                <a:cubicBezTo>
                  <a:pt x="247" y="302"/>
                  <a:pt x="247" y="302"/>
                  <a:pt x="247" y="302"/>
                </a:cubicBezTo>
                <a:cubicBezTo>
                  <a:pt x="246" y="299"/>
                  <a:pt x="246" y="299"/>
                  <a:pt x="246" y="299"/>
                </a:cubicBezTo>
                <a:cubicBezTo>
                  <a:pt x="250" y="298"/>
                  <a:pt x="250" y="298"/>
                  <a:pt x="250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0" y="294"/>
                  <a:pt x="250" y="294"/>
                  <a:pt x="250" y="294"/>
                </a:cubicBezTo>
                <a:cubicBezTo>
                  <a:pt x="249" y="293"/>
                  <a:pt x="249" y="293"/>
                  <a:pt x="249" y="293"/>
                </a:cubicBezTo>
                <a:cubicBezTo>
                  <a:pt x="245" y="294"/>
                  <a:pt x="245" y="294"/>
                  <a:pt x="245" y="294"/>
                </a:cubicBezTo>
                <a:cubicBezTo>
                  <a:pt x="244" y="294"/>
                  <a:pt x="244" y="294"/>
                  <a:pt x="244" y="294"/>
                </a:cubicBezTo>
                <a:cubicBezTo>
                  <a:pt x="243" y="291"/>
                  <a:pt x="243" y="291"/>
                  <a:pt x="243" y="291"/>
                </a:cubicBezTo>
                <a:cubicBezTo>
                  <a:pt x="247" y="290"/>
                  <a:pt x="247" y="290"/>
                  <a:pt x="247" y="290"/>
                </a:cubicBezTo>
                <a:cubicBezTo>
                  <a:pt x="248" y="290"/>
                  <a:pt x="248" y="290"/>
                  <a:pt x="248" y="290"/>
                </a:cubicBezTo>
                <a:cubicBezTo>
                  <a:pt x="248" y="289"/>
                  <a:pt x="248" y="289"/>
                  <a:pt x="248" y="289"/>
                </a:cubicBezTo>
                <a:cubicBezTo>
                  <a:pt x="247" y="286"/>
                  <a:pt x="247" y="286"/>
                  <a:pt x="247" y="286"/>
                </a:cubicBezTo>
                <a:cubicBezTo>
                  <a:pt x="246" y="285"/>
                  <a:pt x="246" y="285"/>
                  <a:pt x="246" y="285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1" y="283"/>
                  <a:pt x="241" y="283"/>
                  <a:pt x="241" y="283"/>
                </a:cubicBezTo>
                <a:cubicBezTo>
                  <a:pt x="244" y="281"/>
                  <a:pt x="244" y="281"/>
                  <a:pt x="244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4" y="279"/>
                  <a:pt x="244" y="279"/>
                  <a:pt x="244" y="279"/>
                </a:cubicBezTo>
                <a:cubicBezTo>
                  <a:pt x="244" y="278"/>
                  <a:pt x="244" y="278"/>
                  <a:pt x="244" y="278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4" y="276"/>
                  <a:pt x="244" y="275"/>
                </a:cubicBezTo>
                <a:cubicBezTo>
                  <a:pt x="251" y="271"/>
                  <a:pt x="257" y="267"/>
                  <a:pt x="262" y="262"/>
                </a:cubicBezTo>
                <a:cubicBezTo>
                  <a:pt x="271" y="253"/>
                  <a:pt x="278" y="242"/>
                  <a:pt x="282" y="230"/>
                </a:cubicBezTo>
                <a:cubicBezTo>
                  <a:pt x="286" y="231"/>
                  <a:pt x="286" y="231"/>
                  <a:pt x="286" y="231"/>
                </a:cubicBezTo>
                <a:moveTo>
                  <a:pt x="105" y="290"/>
                </a:moveTo>
                <a:cubicBezTo>
                  <a:pt x="104" y="289"/>
                  <a:pt x="104" y="289"/>
                  <a:pt x="104" y="289"/>
                </a:cubicBezTo>
                <a:cubicBezTo>
                  <a:pt x="102" y="287"/>
                  <a:pt x="101" y="285"/>
                  <a:pt x="99" y="283"/>
                </a:cubicBezTo>
                <a:cubicBezTo>
                  <a:pt x="98" y="281"/>
                  <a:pt x="96" y="280"/>
                  <a:pt x="95" y="278"/>
                </a:cubicBezTo>
                <a:cubicBezTo>
                  <a:pt x="94" y="277"/>
                  <a:pt x="93" y="275"/>
                  <a:pt x="91" y="273"/>
                </a:cubicBezTo>
                <a:cubicBezTo>
                  <a:pt x="85" y="264"/>
                  <a:pt x="79" y="253"/>
                  <a:pt x="75" y="242"/>
                </a:cubicBezTo>
                <a:cubicBezTo>
                  <a:pt x="73" y="236"/>
                  <a:pt x="72" y="230"/>
                  <a:pt x="71" y="224"/>
                </a:cubicBezTo>
                <a:cubicBezTo>
                  <a:pt x="70" y="222"/>
                  <a:pt x="70" y="220"/>
                  <a:pt x="70" y="218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9" y="216"/>
                  <a:pt x="69" y="214"/>
                  <a:pt x="69" y="212"/>
                </a:cubicBezTo>
                <a:cubicBezTo>
                  <a:pt x="69" y="212"/>
                  <a:pt x="69" y="212"/>
                  <a:pt x="69" y="212"/>
                </a:cubicBezTo>
                <a:cubicBezTo>
                  <a:pt x="69" y="212"/>
                  <a:pt x="69" y="211"/>
                  <a:pt x="69" y="210"/>
                </a:cubicBezTo>
                <a:cubicBezTo>
                  <a:pt x="69" y="209"/>
                  <a:pt x="69" y="208"/>
                  <a:pt x="69" y="207"/>
                </a:cubicBezTo>
                <a:cubicBezTo>
                  <a:pt x="68" y="201"/>
                  <a:pt x="68" y="195"/>
                  <a:pt x="69" y="189"/>
                </a:cubicBezTo>
                <a:cubicBezTo>
                  <a:pt x="69" y="188"/>
                  <a:pt x="69" y="188"/>
                  <a:pt x="69" y="187"/>
                </a:cubicBezTo>
                <a:cubicBezTo>
                  <a:pt x="70" y="188"/>
                  <a:pt x="70" y="188"/>
                  <a:pt x="70" y="188"/>
                </a:cubicBezTo>
                <a:cubicBezTo>
                  <a:pt x="69" y="192"/>
                  <a:pt x="69" y="192"/>
                  <a:pt x="69" y="192"/>
                </a:cubicBezTo>
                <a:cubicBezTo>
                  <a:pt x="74" y="193"/>
                  <a:pt x="74" y="193"/>
                  <a:pt x="74" y="193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79" y="189"/>
                  <a:pt x="79" y="189"/>
                  <a:pt x="79" y="189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83" y="195"/>
                  <a:pt x="83" y="195"/>
                  <a:pt x="83" y="195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7" y="191"/>
                  <a:pt x="87" y="191"/>
                  <a:pt x="87" y="191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3" y="192"/>
                  <a:pt x="93" y="192"/>
                  <a:pt x="93" y="192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5" y="197"/>
                  <a:pt x="95" y="197"/>
                  <a:pt x="95" y="197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101" y="194"/>
                  <a:pt x="101" y="194"/>
                  <a:pt x="101" y="194"/>
                </a:cubicBezTo>
                <a:cubicBezTo>
                  <a:pt x="105" y="194"/>
                  <a:pt x="105" y="194"/>
                  <a:pt x="105" y="194"/>
                </a:cubicBezTo>
                <a:cubicBezTo>
                  <a:pt x="104" y="199"/>
                  <a:pt x="104" y="199"/>
                  <a:pt x="104" y="199"/>
                </a:cubicBezTo>
                <a:cubicBezTo>
                  <a:pt x="109" y="200"/>
                  <a:pt x="109" y="200"/>
                  <a:pt x="109" y="200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7"/>
                  <a:pt x="110" y="199"/>
                  <a:pt x="110" y="200"/>
                </a:cubicBezTo>
                <a:cubicBezTo>
                  <a:pt x="110" y="201"/>
                  <a:pt x="110" y="201"/>
                  <a:pt x="110" y="202"/>
                </a:cubicBezTo>
                <a:cubicBezTo>
                  <a:pt x="110" y="205"/>
                  <a:pt x="110" y="209"/>
                  <a:pt x="111" y="212"/>
                </a:cubicBezTo>
                <a:cubicBezTo>
                  <a:pt x="111" y="213"/>
                  <a:pt x="111" y="213"/>
                  <a:pt x="111" y="213"/>
                </a:cubicBezTo>
                <a:cubicBezTo>
                  <a:pt x="111" y="214"/>
                  <a:pt x="111" y="215"/>
                  <a:pt x="112" y="217"/>
                </a:cubicBezTo>
                <a:cubicBezTo>
                  <a:pt x="112" y="220"/>
                  <a:pt x="113" y="224"/>
                  <a:pt x="115" y="228"/>
                </a:cubicBezTo>
                <a:cubicBezTo>
                  <a:pt x="115" y="230"/>
                  <a:pt x="116" y="232"/>
                  <a:pt x="117" y="233"/>
                </a:cubicBezTo>
                <a:cubicBezTo>
                  <a:pt x="120" y="241"/>
                  <a:pt x="124" y="247"/>
                  <a:pt x="129" y="253"/>
                </a:cubicBezTo>
                <a:cubicBezTo>
                  <a:pt x="130" y="255"/>
                  <a:pt x="131" y="256"/>
                  <a:pt x="132" y="257"/>
                </a:cubicBezTo>
                <a:cubicBezTo>
                  <a:pt x="130" y="256"/>
                  <a:pt x="130" y="256"/>
                  <a:pt x="130" y="256"/>
                </a:cubicBezTo>
                <a:cubicBezTo>
                  <a:pt x="129" y="257"/>
                  <a:pt x="129" y="257"/>
                  <a:pt x="129" y="257"/>
                </a:cubicBezTo>
                <a:cubicBezTo>
                  <a:pt x="128" y="257"/>
                  <a:pt x="128" y="257"/>
                  <a:pt x="128" y="257"/>
                </a:cubicBezTo>
                <a:cubicBezTo>
                  <a:pt x="126" y="260"/>
                  <a:pt x="126" y="260"/>
                  <a:pt x="126" y="260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7" y="265"/>
                  <a:pt x="127" y="265"/>
                  <a:pt x="127" y="265"/>
                </a:cubicBezTo>
                <a:cubicBezTo>
                  <a:pt x="124" y="262"/>
                  <a:pt x="124" y="262"/>
                  <a:pt x="124" y="262"/>
                </a:cubicBezTo>
                <a:cubicBezTo>
                  <a:pt x="123" y="264"/>
                  <a:pt x="123" y="264"/>
                  <a:pt x="123" y="264"/>
                </a:cubicBezTo>
                <a:cubicBezTo>
                  <a:pt x="121" y="267"/>
                  <a:pt x="121" y="267"/>
                  <a:pt x="121" y="267"/>
                </a:cubicBezTo>
                <a:cubicBezTo>
                  <a:pt x="122" y="267"/>
                  <a:pt x="122" y="267"/>
                  <a:pt x="122" y="267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4" y="269"/>
                  <a:pt x="124" y="269"/>
                  <a:pt x="124" y="269"/>
                </a:cubicBezTo>
                <a:cubicBezTo>
                  <a:pt x="122" y="271"/>
                  <a:pt x="122" y="271"/>
                  <a:pt x="122" y="271"/>
                </a:cubicBezTo>
                <a:cubicBezTo>
                  <a:pt x="121" y="272"/>
                  <a:pt x="121" y="272"/>
                  <a:pt x="121" y="272"/>
                </a:cubicBezTo>
                <a:cubicBezTo>
                  <a:pt x="118" y="269"/>
                  <a:pt x="118" y="269"/>
                  <a:pt x="118" y="269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5" y="273"/>
                  <a:pt x="115" y="273"/>
                  <a:pt x="115" y="273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17" y="275"/>
                  <a:pt x="117" y="275"/>
                  <a:pt x="117" y="275"/>
                </a:cubicBezTo>
                <a:cubicBezTo>
                  <a:pt x="118" y="276"/>
                  <a:pt x="118" y="276"/>
                  <a:pt x="118" y="276"/>
                </a:cubicBezTo>
                <a:cubicBezTo>
                  <a:pt x="116" y="277"/>
                  <a:pt x="116" y="277"/>
                  <a:pt x="116" y="277"/>
                </a:cubicBezTo>
                <a:cubicBezTo>
                  <a:pt x="116" y="278"/>
                  <a:pt x="116" y="278"/>
                  <a:pt x="116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3" y="276"/>
                  <a:pt x="113" y="276"/>
                  <a:pt x="113" y="276"/>
                </a:cubicBezTo>
                <a:cubicBezTo>
                  <a:pt x="112" y="277"/>
                  <a:pt x="112" y="277"/>
                  <a:pt x="112" y="277"/>
                </a:cubicBezTo>
                <a:cubicBezTo>
                  <a:pt x="111" y="278"/>
                  <a:pt x="111" y="278"/>
                  <a:pt x="111" y="278"/>
                </a:cubicBezTo>
                <a:cubicBezTo>
                  <a:pt x="109" y="280"/>
                  <a:pt x="109" y="280"/>
                  <a:pt x="109" y="280"/>
                </a:cubicBezTo>
                <a:cubicBezTo>
                  <a:pt x="110" y="281"/>
                  <a:pt x="110" y="281"/>
                  <a:pt x="110" y="281"/>
                </a:cubicBezTo>
                <a:cubicBezTo>
                  <a:pt x="111" y="282"/>
                  <a:pt x="111" y="282"/>
                  <a:pt x="111" y="282"/>
                </a:cubicBezTo>
                <a:cubicBezTo>
                  <a:pt x="112" y="282"/>
                  <a:pt x="112" y="282"/>
                  <a:pt x="112" y="282"/>
                </a:cubicBezTo>
                <a:cubicBezTo>
                  <a:pt x="111" y="284"/>
                  <a:pt x="111" y="284"/>
                  <a:pt x="111" y="284"/>
                </a:cubicBezTo>
                <a:cubicBezTo>
                  <a:pt x="110" y="285"/>
                  <a:pt x="110" y="285"/>
                  <a:pt x="110" y="285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105" y="284"/>
                  <a:pt x="105" y="284"/>
                  <a:pt x="105" y="284"/>
                </a:cubicBezTo>
                <a:cubicBezTo>
                  <a:pt x="105" y="285"/>
                  <a:pt x="105" y="285"/>
                  <a:pt x="105" y="285"/>
                </a:cubicBezTo>
                <a:cubicBezTo>
                  <a:pt x="103" y="287"/>
                  <a:pt x="103" y="287"/>
                  <a:pt x="103" y="287"/>
                </a:cubicBezTo>
                <a:cubicBezTo>
                  <a:pt x="105" y="288"/>
                  <a:pt x="105" y="288"/>
                  <a:pt x="105" y="288"/>
                </a:cubicBezTo>
                <a:cubicBezTo>
                  <a:pt x="106" y="289"/>
                  <a:pt x="106" y="289"/>
                  <a:pt x="106" y="289"/>
                </a:cubicBezTo>
                <a:cubicBezTo>
                  <a:pt x="105" y="290"/>
                  <a:pt x="105" y="290"/>
                  <a:pt x="105" y="290"/>
                </a:cubicBezTo>
                <a:moveTo>
                  <a:pt x="199" y="231"/>
                </a:moveTo>
                <a:cubicBezTo>
                  <a:pt x="199" y="231"/>
                  <a:pt x="199" y="231"/>
                  <a:pt x="199" y="231"/>
                </a:cubicBezTo>
                <a:cubicBezTo>
                  <a:pt x="197" y="231"/>
                  <a:pt x="196" y="231"/>
                  <a:pt x="194" y="231"/>
                </a:cubicBezTo>
                <a:cubicBezTo>
                  <a:pt x="183" y="229"/>
                  <a:pt x="173" y="221"/>
                  <a:pt x="169" y="209"/>
                </a:cubicBezTo>
                <a:cubicBezTo>
                  <a:pt x="168" y="208"/>
                  <a:pt x="168" y="208"/>
                  <a:pt x="168" y="207"/>
                </a:cubicBezTo>
                <a:cubicBezTo>
                  <a:pt x="168" y="206"/>
                  <a:pt x="168" y="206"/>
                  <a:pt x="168" y="205"/>
                </a:cubicBezTo>
                <a:cubicBezTo>
                  <a:pt x="168" y="205"/>
                  <a:pt x="168" y="205"/>
                  <a:pt x="168" y="205"/>
                </a:cubicBezTo>
                <a:cubicBezTo>
                  <a:pt x="167" y="203"/>
                  <a:pt x="167" y="200"/>
                  <a:pt x="167" y="198"/>
                </a:cubicBezTo>
                <a:cubicBezTo>
                  <a:pt x="167" y="197"/>
                  <a:pt x="167" y="196"/>
                  <a:pt x="167" y="195"/>
                </a:cubicBezTo>
                <a:cubicBezTo>
                  <a:pt x="169" y="183"/>
                  <a:pt x="177" y="173"/>
                  <a:pt x="188" y="169"/>
                </a:cubicBezTo>
                <a:cubicBezTo>
                  <a:pt x="192" y="168"/>
                  <a:pt x="195" y="167"/>
                  <a:pt x="199" y="167"/>
                </a:cubicBezTo>
                <a:cubicBezTo>
                  <a:pt x="201" y="167"/>
                  <a:pt x="204" y="168"/>
                  <a:pt x="206" y="168"/>
                </a:cubicBezTo>
                <a:cubicBezTo>
                  <a:pt x="208" y="169"/>
                  <a:pt x="209" y="169"/>
                  <a:pt x="211" y="170"/>
                </a:cubicBezTo>
                <a:cubicBezTo>
                  <a:pt x="219" y="173"/>
                  <a:pt x="226" y="180"/>
                  <a:pt x="229" y="189"/>
                </a:cubicBezTo>
                <a:cubicBezTo>
                  <a:pt x="230" y="191"/>
                  <a:pt x="230" y="194"/>
                  <a:pt x="230" y="196"/>
                </a:cubicBezTo>
                <a:cubicBezTo>
                  <a:pt x="230" y="197"/>
                  <a:pt x="230" y="197"/>
                  <a:pt x="230" y="197"/>
                </a:cubicBezTo>
                <a:cubicBezTo>
                  <a:pt x="231" y="197"/>
                  <a:pt x="231" y="198"/>
                  <a:pt x="231" y="199"/>
                </a:cubicBezTo>
                <a:cubicBezTo>
                  <a:pt x="231" y="203"/>
                  <a:pt x="230" y="207"/>
                  <a:pt x="229" y="210"/>
                </a:cubicBezTo>
                <a:cubicBezTo>
                  <a:pt x="225" y="219"/>
                  <a:pt x="219" y="226"/>
                  <a:pt x="209" y="229"/>
                </a:cubicBezTo>
                <a:cubicBezTo>
                  <a:pt x="206" y="230"/>
                  <a:pt x="202" y="231"/>
                  <a:pt x="199" y="231"/>
                </a:cubicBezTo>
                <a:moveTo>
                  <a:pt x="289" y="116"/>
                </a:moveTo>
                <a:cubicBezTo>
                  <a:pt x="291" y="113"/>
                  <a:pt x="291" y="113"/>
                  <a:pt x="291" y="113"/>
                </a:cubicBezTo>
                <a:cubicBezTo>
                  <a:pt x="293" y="112"/>
                  <a:pt x="293" y="112"/>
                  <a:pt x="293" y="112"/>
                </a:cubicBezTo>
                <a:cubicBezTo>
                  <a:pt x="292" y="111"/>
                  <a:pt x="292" y="111"/>
                  <a:pt x="292" y="111"/>
                </a:cubicBezTo>
                <a:cubicBezTo>
                  <a:pt x="291" y="110"/>
                  <a:pt x="291" y="110"/>
                  <a:pt x="291" y="110"/>
                </a:cubicBezTo>
                <a:cubicBezTo>
                  <a:pt x="290" y="110"/>
                  <a:pt x="290" y="110"/>
                  <a:pt x="290" y="110"/>
                </a:cubicBezTo>
                <a:cubicBezTo>
                  <a:pt x="292" y="108"/>
                  <a:pt x="292" y="108"/>
                  <a:pt x="292" y="108"/>
                </a:cubicBezTo>
                <a:cubicBezTo>
                  <a:pt x="293" y="108"/>
                  <a:pt x="293" y="108"/>
                  <a:pt x="293" y="108"/>
                </a:cubicBezTo>
                <a:cubicBezTo>
                  <a:pt x="297" y="113"/>
                  <a:pt x="301" y="118"/>
                  <a:pt x="305" y="123"/>
                </a:cubicBezTo>
                <a:cubicBezTo>
                  <a:pt x="306" y="125"/>
                  <a:pt x="307" y="127"/>
                  <a:pt x="309" y="129"/>
                </a:cubicBezTo>
                <a:cubicBezTo>
                  <a:pt x="310" y="131"/>
                  <a:pt x="312" y="134"/>
                  <a:pt x="313" y="137"/>
                </a:cubicBezTo>
                <a:cubicBezTo>
                  <a:pt x="317" y="143"/>
                  <a:pt x="320" y="150"/>
                  <a:pt x="322" y="157"/>
                </a:cubicBezTo>
                <a:cubicBezTo>
                  <a:pt x="325" y="165"/>
                  <a:pt x="327" y="174"/>
                  <a:pt x="328" y="183"/>
                </a:cubicBezTo>
                <a:cubicBezTo>
                  <a:pt x="328" y="184"/>
                  <a:pt x="328" y="184"/>
                  <a:pt x="328" y="185"/>
                </a:cubicBezTo>
                <a:cubicBezTo>
                  <a:pt x="329" y="192"/>
                  <a:pt x="329" y="199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6" y="211"/>
                  <a:pt x="326" y="211"/>
                  <a:pt x="326" y="211"/>
                </a:cubicBezTo>
                <a:cubicBezTo>
                  <a:pt x="327" y="206"/>
                  <a:pt x="327" y="206"/>
                  <a:pt x="327" y="206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18" y="209"/>
                  <a:pt x="318" y="209"/>
                  <a:pt x="318" y="209"/>
                </a:cubicBezTo>
                <a:cubicBezTo>
                  <a:pt x="319" y="205"/>
                  <a:pt x="319" y="205"/>
                  <a:pt x="319" y="205"/>
                </a:cubicBezTo>
                <a:cubicBezTo>
                  <a:pt x="313" y="204"/>
                  <a:pt x="313" y="204"/>
                  <a:pt x="313" y="204"/>
                </a:cubicBezTo>
                <a:cubicBezTo>
                  <a:pt x="312" y="208"/>
                  <a:pt x="312" y="208"/>
                  <a:pt x="312" y="208"/>
                </a:cubicBezTo>
                <a:cubicBezTo>
                  <a:pt x="309" y="208"/>
                  <a:pt x="309" y="208"/>
                  <a:pt x="309" y="208"/>
                </a:cubicBezTo>
                <a:cubicBezTo>
                  <a:pt x="310" y="203"/>
                  <a:pt x="310" y="203"/>
                  <a:pt x="310" y="203"/>
                </a:cubicBezTo>
                <a:cubicBezTo>
                  <a:pt x="305" y="202"/>
                  <a:pt x="305" y="202"/>
                  <a:pt x="305" y="202"/>
                </a:cubicBezTo>
                <a:cubicBezTo>
                  <a:pt x="304" y="207"/>
                  <a:pt x="304" y="207"/>
                  <a:pt x="304" y="207"/>
                </a:cubicBezTo>
                <a:cubicBezTo>
                  <a:pt x="300" y="206"/>
                  <a:pt x="300" y="206"/>
                  <a:pt x="300" y="206"/>
                </a:cubicBezTo>
                <a:cubicBezTo>
                  <a:pt x="301" y="204"/>
                  <a:pt x="301" y="204"/>
                  <a:pt x="301" y="204"/>
                </a:cubicBezTo>
                <a:cubicBezTo>
                  <a:pt x="301" y="202"/>
                  <a:pt x="301" y="202"/>
                  <a:pt x="301" y="202"/>
                </a:cubicBezTo>
                <a:cubicBezTo>
                  <a:pt x="301" y="201"/>
                  <a:pt x="301" y="201"/>
                  <a:pt x="301" y="201"/>
                </a:cubicBezTo>
                <a:cubicBezTo>
                  <a:pt x="296" y="200"/>
                  <a:pt x="296" y="200"/>
                  <a:pt x="296" y="200"/>
                </a:cubicBezTo>
                <a:cubicBezTo>
                  <a:pt x="295" y="205"/>
                  <a:pt x="295" y="205"/>
                  <a:pt x="295" y="205"/>
                </a:cubicBezTo>
                <a:cubicBezTo>
                  <a:pt x="292" y="204"/>
                  <a:pt x="292" y="204"/>
                  <a:pt x="292" y="204"/>
                </a:cubicBezTo>
                <a:cubicBezTo>
                  <a:pt x="292" y="200"/>
                  <a:pt x="292" y="200"/>
                  <a:pt x="292" y="200"/>
                </a:cubicBezTo>
                <a:cubicBezTo>
                  <a:pt x="288" y="199"/>
                  <a:pt x="288" y="199"/>
                  <a:pt x="288" y="199"/>
                </a:cubicBezTo>
                <a:cubicBezTo>
                  <a:pt x="288" y="196"/>
                  <a:pt x="287" y="192"/>
                  <a:pt x="287" y="189"/>
                </a:cubicBezTo>
                <a:cubicBezTo>
                  <a:pt x="287" y="185"/>
                  <a:pt x="286" y="180"/>
                  <a:pt x="285" y="176"/>
                </a:cubicBezTo>
                <a:cubicBezTo>
                  <a:pt x="284" y="174"/>
                  <a:pt x="283" y="172"/>
                  <a:pt x="283" y="170"/>
                </a:cubicBezTo>
                <a:cubicBezTo>
                  <a:pt x="279" y="160"/>
                  <a:pt x="275" y="152"/>
                  <a:pt x="268" y="144"/>
                </a:cubicBezTo>
                <a:cubicBezTo>
                  <a:pt x="268" y="143"/>
                  <a:pt x="268" y="143"/>
                  <a:pt x="267" y="142"/>
                </a:cubicBezTo>
                <a:cubicBezTo>
                  <a:pt x="268" y="140"/>
                  <a:pt x="268" y="140"/>
                  <a:pt x="268" y="140"/>
                </a:cubicBezTo>
                <a:cubicBezTo>
                  <a:pt x="269" y="140"/>
                  <a:pt x="269" y="140"/>
                  <a:pt x="269" y="140"/>
                </a:cubicBezTo>
                <a:cubicBezTo>
                  <a:pt x="270" y="139"/>
                  <a:pt x="270" y="139"/>
                  <a:pt x="270" y="139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8" y="137"/>
                  <a:pt x="268" y="137"/>
                  <a:pt x="268" y="137"/>
                </a:cubicBezTo>
                <a:cubicBezTo>
                  <a:pt x="267" y="136"/>
                  <a:pt x="267" y="136"/>
                  <a:pt x="267" y="136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72" y="136"/>
                  <a:pt x="272" y="136"/>
                  <a:pt x="272" y="136"/>
                </a:cubicBezTo>
                <a:cubicBezTo>
                  <a:pt x="274" y="134"/>
                  <a:pt x="274" y="134"/>
                  <a:pt x="274" y="134"/>
                </a:cubicBezTo>
                <a:cubicBezTo>
                  <a:pt x="276" y="132"/>
                  <a:pt x="276" y="132"/>
                  <a:pt x="276" y="132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3" y="130"/>
                  <a:pt x="273" y="130"/>
                  <a:pt x="273" y="130"/>
                </a:cubicBezTo>
                <a:cubicBezTo>
                  <a:pt x="273" y="129"/>
                  <a:pt x="273" y="129"/>
                  <a:pt x="273" y="129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8" y="129"/>
                  <a:pt x="278" y="129"/>
                  <a:pt x="278" y="129"/>
                </a:cubicBezTo>
                <a:cubicBezTo>
                  <a:pt x="280" y="127"/>
                  <a:pt x="280" y="127"/>
                  <a:pt x="280" y="127"/>
                </a:cubicBezTo>
                <a:cubicBezTo>
                  <a:pt x="281" y="125"/>
                  <a:pt x="281" y="125"/>
                  <a:pt x="281" y="125"/>
                </a:cubicBezTo>
                <a:cubicBezTo>
                  <a:pt x="280" y="125"/>
                  <a:pt x="280" y="125"/>
                  <a:pt x="280" y="125"/>
                </a:cubicBezTo>
                <a:cubicBezTo>
                  <a:pt x="279" y="124"/>
                  <a:pt x="279" y="124"/>
                  <a:pt x="279" y="124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21"/>
                  <a:pt x="281" y="121"/>
                  <a:pt x="281" y="121"/>
                </a:cubicBezTo>
                <a:cubicBezTo>
                  <a:pt x="281" y="120"/>
                  <a:pt x="281" y="120"/>
                  <a:pt x="281" y="120"/>
                </a:cubicBezTo>
                <a:cubicBezTo>
                  <a:pt x="284" y="123"/>
                  <a:pt x="284" y="123"/>
                  <a:pt x="284" y="123"/>
                </a:cubicBezTo>
                <a:cubicBezTo>
                  <a:pt x="286" y="120"/>
                  <a:pt x="286" y="120"/>
                  <a:pt x="286" y="120"/>
                </a:cubicBezTo>
                <a:cubicBezTo>
                  <a:pt x="287" y="119"/>
                  <a:pt x="287" y="119"/>
                  <a:pt x="287" y="119"/>
                </a:cubicBezTo>
                <a:cubicBezTo>
                  <a:pt x="286" y="118"/>
                  <a:pt x="286" y="118"/>
                  <a:pt x="286" y="118"/>
                </a:cubicBezTo>
                <a:cubicBezTo>
                  <a:pt x="285" y="117"/>
                  <a:pt x="285" y="117"/>
                  <a:pt x="285" y="117"/>
                </a:cubicBezTo>
                <a:cubicBezTo>
                  <a:pt x="284" y="116"/>
                  <a:pt x="284" y="116"/>
                  <a:pt x="284" y="116"/>
                </a:cubicBezTo>
                <a:cubicBezTo>
                  <a:pt x="286" y="114"/>
                  <a:pt x="286" y="114"/>
                  <a:pt x="286" y="114"/>
                </a:cubicBezTo>
                <a:cubicBezTo>
                  <a:pt x="287" y="114"/>
                  <a:pt x="287" y="114"/>
                  <a:pt x="287" y="114"/>
                </a:cubicBezTo>
                <a:cubicBezTo>
                  <a:pt x="289" y="116"/>
                  <a:pt x="289" y="116"/>
                  <a:pt x="289" y="116"/>
                </a:cubicBezTo>
                <a:moveTo>
                  <a:pt x="74" y="164"/>
                </a:moveTo>
                <a:cubicBezTo>
                  <a:pt x="73" y="164"/>
                  <a:pt x="73" y="164"/>
                  <a:pt x="73" y="164"/>
                </a:cubicBezTo>
                <a:cubicBezTo>
                  <a:pt x="73" y="163"/>
                  <a:pt x="74" y="162"/>
                  <a:pt x="74" y="160"/>
                </a:cubicBezTo>
                <a:cubicBezTo>
                  <a:pt x="75" y="159"/>
                  <a:pt x="75" y="158"/>
                  <a:pt x="75" y="157"/>
                </a:cubicBezTo>
                <a:cubicBezTo>
                  <a:pt x="77" y="152"/>
                  <a:pt x="79" y="148"/>
                  <a:pt x="81" y="143"/>
                </a:cubicBezTo>
                <a:cubicBezTo>
                  <a:pt x="82" y="141"/>
                  <a:pt x="83" y="139"/>
                  <a:pt x="84" y="137"/>
                </a:cubicBezTo>
                <a:cubicBezTo>
                  <a:pt x="92" y="122"/>
                  <a:pt x="103" y="109"/>
                  <a:pt x="116" y="98"/>
                </a:cubicBezTo>
                <a:cubicBezTo>
                  <a:pt x="121" y="94"/>
                  <a:pt x="127" y="90"/>
                  <a:pt x="132" y="87"/>
                </a:cubicBezTo>
                <a:cubicBezTo>
                  <a:pt x="134" y="86"/>
                  <a:pt x="136" y="85"/>
                  <a:pt x="137" y="84"/>
                </a:cubicBezTo>
                <a:cubicBezTo>
                  <a:pt x="138" y="83"/>
                  <a:pt x="140" y="83"/>
                  <a:pt x="141" y="82"/>
                </a:cubicBezTo>
                <a:cubicBezTo>
                  <a:pt x="142" y="82"/>
                  <a:pt x="143" y="81"/>
                  <a:pt x="144" y="81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46" y="91"/>
                  <a:pt x="146" y="91"/>
                  <a:pt x="146" y="91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9" y="96"/>
                  <a:pt x="149" y="96"/>
                  <a:pt x="149" y="96"/>
                </a:cubicBezTo>
                <a:cubicBezTo>
                  <a:pt x="150" y="99"/>
                  <a:pt x="150" y="99"/>
                  <a:pt x="15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6" y="104"/>
                  <a:pt x="146" y="104"/>
                  <a:pt x="146" y="104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9" y="105"/>
                  <a:pt x="149" y="105"/>
                  <a:pt x="149" y="105"/>
                </a:cubicBezTo>
                <a:cubicBezTo>
                  <a:pt x="150" y="105"/>
                  <a:pt x="150" y="105"/>
                  <a:pt x="150" y="105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52" y="108"/>
                  <a:pt x="152" y="108"/>
                  <a:pt x="152" y="108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150" y="114"/>
                  <a:pt x="150" y="114"/>
                  <a:pt x="150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4" y="113"/>
                  <a:pt x="154" y="113"/>
                  <a:pt x="154" y="113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55" y="116"/>
                  <a:pt x="155" y="116"/>
                  <a:pt x="155" y="116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55" y="122"/>
                  <a:pt x="155" y="122"/>
                  <a:pt x="155" y="122"/>
                </a:cubicBezTo>
                <a:cubicBezTo>
                  <a:pt x="154" y="122"/>
                  <a:pt x="153" y="123"/>
                  <a:pt x="153" y="123"/>
                </a:cubicBezTo>
                <a:cubicBezTo>
                  <a:pt x="143" y="129"/>
                  <a:pt x="135" y="137"/>
                  <a:pt x="128" y="146"/>
                </a:cubicBezTo>
                <a:cubicBezTo>
                  <a:pt x="127" y="147"/>
                  <a:pt x="126" y="149"/>
                  <a:pt x="124" y="151"/>
                </a:cubicBezTo>
                <a:cubicBezTo>
                  <a:pt x="122" y="155"/>
                  <a:pt x="119" y="159"/>
                  <a:pt x="118" y="163"/>
                </a:cubicBezTo>
                <a:cubicBezTo>
                  <a:pt x="117" y="166"/>
                  <a:pt x="116" y="168"/>
                  <a:pt x="115" y="170"/>
                </a:cubicBezTo>
                <a:cubicBezTo>
                  <a:pt x="115" y="168"/>
                  <a:pt x="115" y="168"/>
                  <a:pt x="115" y="168"/>
                </a:cubicBezTo>
                <a:cubicBezTo>
                  <a:pt x="110" y="167"/>
                  <a:pt x="110" y="167"/>
                  <a:pt x="110" y="167"/>
                </a:cubicBezTo>
                <a:cubicBezTo>
                  <a:pt x="109" y="171"/>
                  <a:pt x="109" y="171"/>
                  <a:pt x="109" y="171"/>
                </a:cubicBezTo>
                <a:cubicBezTo>
                  <a:pt x="106" y="171"/>
                  <a:pt x="106" y="171"/>
                  <a:pt x="106" y="17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0" y="170"/>
                  <a:pt x="100" y="170"/>
                  <a:pt x="100" y="170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8" y="165"/>
                  <a:pt x="98" y="165"/>
                  <a:pt x="98" y="165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9" y="164"/>
                  <a:pt x="89" y="164"/>
                  <a:pt x="89" y="164"/>
                </a:cubicBezTo>
                <a:cubicBezTo>
                  <a:pt x="84" y="163"/>
                  <a:pt x="84" y="163"/>
                  <a:pt x="84" y="163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4" y="164"/>
                  <a:pt x="74" y="164"/>
                  <a:pt x="74" y="164"/>
                </a:cubicBezTo>
                <a:moveTo>
                  <a:pt x="166" y="75"/>
                </a:moveTo>
                <a:cubicBezTo>
                  <a:pt x="166" y="73"/>
                  <a:pt x="166" y="73"/>
                  <a:pt x="166" y="73"/>
                </a:cubicBezTo>
                <a:cubicBezTo>
                  <a:pt x="167" y="72"/>
                  <a:pt x="169" y="72"/>
                  <a:pt x="171" y="72"/>
                </a:cubicBezTo>
                <a:cubicBezTo>
                  <a:pt x="174" y="71"/>
                  <a:pt x="177" y="70"/>
                  <a:pt x="181" y="70"/>
                </a:cubicBezTo>
                <a:cubicBezTo>
                  <a:pt x="182" y="70"/>
                  <a:pt x="184" y="69"/>
                  <a:pt x="185" y="69"/>
                </a:cubicBezTo>
                <a:cubicBezTo>
                  <a:pt x="188" y="69"/>
                  <a:pt x="192" y="69"/>
                  <a:pt x="195" y="69"/>
                </a:cubicBezTo>
                <a:cubicBezTo>
                  <a:pt x="196" y="69"/>
                  <a:pt x="197" y="69"/>
                  <a:pt x="199" y="69"/>
                </a:cubicBezTo>
                <a:cubicBezTo>
                  <a:pt x="208" y="69"/>
                  <a:pt x="217" y="70"/>
                  <a:pt x="225" y="71"/>
                </a:cubicBezTo>
                <a:cubicBezTo>
                  <a:pt x="227" y="72"/>
                  <a:pt x="228" y="72"/>
                  <a:pt x="230" y="72"/>
                </a:cubicBezTo>
                <a:cubicBezTo>
                  <a:pt x="237" y="74"/>
                  <a:pt x="244" y="77"/>
                  <a:pt x="251" y="80"/>
                </a:cubicBezTo>
                <a:cubicBezTo>
                  <a:pt x="257" y="82"/>
                  <a:pt x="262" y="85"/>
                  <a:pt x="267" y="88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9"/>
                  <a:pt x="270" y="90"/>
                  <a:pt x="271" y="90"/>
                </a:cubicBezTo>
                <a:cubicBezTo>
                  <a:pt x="272" y="91"/>
                  <a:pt x="273" y="92"/>
                  <a:pt x="274" y="92"/>
                </a:cubicBezTo>
                <a:cubicBezTo>
                  <a:pt x="272" y="94"/>
                  <a:pt x="272" y="94"/>
                  <a:pt x="272" y="94"/>
                </a:cubicBezTo>
                <a:cubicBezTo>
                  <a:pt x="271" y="93"/>
                  <a:pt x="271" y="93"/>
                  <a:pt x="271" y="93"/>
                </a:cubicBezTo>
                <a:cubicBezTo>
                  <a:pt x="269" y="91"/>
                  <a:pt x="269" y="91"/>
                  <a:pt x="269" y="91"/>
                </a:cubicBezTo>
                <a:cubicBezTo>
                  <a:pt x="268" y="92"/>
                  <a:pt x="268" y="92"/>
                  <a:pt x="268" y="92"/>
                </a:cubicBezTo>
                <a:cubicBezTo>
                  <a:pt x="267" y="93"/>
                  <a:pt x="267" y="93"/>
                  <a:pt x="267" y="93"/>
                </a:cubicBezTo>
                <a:cubicBezTo>
                  <a:pt x="266" y="94"/>
                  <a:pt x="266" y="94"/>
                  <a:pt x="266" y="94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9" y="98"/>
                  <a:pt x="269" y="98"/>
                  <a:pt x="269" y="98"/>
                </a:cubicBezTo>
                <a:cubicBezTo>
                  <a:pt x="267" y="100"/>
                  <a:pt x="267" y="100"/>
                  <a:pt x="267" y="100"/>
                </a:cubicBezTo>
                <a:cubicBezTo>
                  <a:pt x="267" y="101"/>
                  <a:pt x="267" y="101"/>
                  <a:pt x="267" y="101"/>
                </a:cubicBezTo>
                <a:cubicBezTo>
                  <a:pt x="265" y="99"/>
                  <a:pt x="265" y="99"/>
                  <a:pt x="265" y="99"/>
                </a:cubicBezTo>
                <a:cubicBezTo>
                  <a:pt x="263" y="98"/>
                  <a:pt x="263" y="98"/>
                  <a:pt x="263" y="98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59" y="102"/>
                  <a:pt x="259" y="102"/>
                  <a:pt x="259" y="102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3" y="105"/>
                  <a:pt x="263" y="105"/>
                  <a:pt x="263" y="105"/>
                </a:cubicBezTo>
                <a:cubicBezTo>
                  <a:pt x="262" y="106"/>
                  <a:pt x="262" y="106"/>
                  <a:pt x="262" y="106"/>
                </a:cubicBezTo>
                <a:cubicBezTo>
                  <a:pt x="261" y="108"/>
                  <a:pt x="261" y="108"/>
                  <a:pt x="261" y="108"/>
                </a:cubicBezTo>
                <a:cubicBezTo>
                  <a:pt x="257" y="104"/>
                  <a:pt x="257" y="104"/>
                  <a:pt x="257" y="104"/>
                </a:cubicBezTo>
                <a:cubicBezTo>
                  <a:pt x="256" y="106"/>
                  <a:pt x="256" y="106"/>
                  <a:pt x="256" y="106"/>
                </a:cubicBezTo>
                <a:cubicBezTo>
                  <a:pt x="254" y="109"/>
                  <a:pt x="254" y="109"/>
                  <a:pt x="254" y="109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7" y="112"/>
                  <a:pt x="257" y="112"/>
                  <a:pt x="257" y="112"/>
                </a:cubicBezTo>
                <a:cubicBezTo>
                  <a:pt x="256" y="113"/>
                  <a:pt x="256" y="113"/>
                  <a:pt x="256" y="113"/>
                </a:cubicBezTo>
                <a:cubicBezTo>
                  <a:pt x="255" y="114"/>
                  <a:pt x="255" y="114"/>
                  <a:pt x="255" y="114"/>
                </a:cubicBezTo>
                <a:cubicBezTo>
                  <a:pt x="251" y="111"/>
                  <a:pt x="251" y="111"/>
                  <a:pt x="251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1" y="118"/>
                  <a:pt x="251" y="118"/>
                  <a:pt x="251" y="118"/>
                </a:cubicBezTo>
                <a:cubicBezTo>
                  <a:pt x="250" y="120"/>
                  <a:pt x="250" y="120"/>
                  <a:pt x="250" y="120"/>
                </a:cubicBezTo>
                <a:cubicBezTo>
                  <a:pt x="249" y="121"/>
                  <a:pt x="249" y="121"/>
                  <a:pt x="249" y="121"/>
                </a:cubicBezTo>
                <a:cubicBezTo>
                  <a:pt x="246" y="118"/>
                  <a:pt x="246" y="118"/>
                  <a:pt x="246" y="118"/>
                </a:cubicBezTo>
                <a:cubicBezTo>
                  <a:pt x="242" y="122"/>
                  <a:pt x="242" y="122"/>
                  <a:pt x="242" y="122"/>
                </a:cubicBezTo>
                <a:cubicBezTo>
                  <a:pt x="236" y="118"/>
                  <a:pt x="229" y="115"/>
                  <a:pt x="222" y="113"/>
                </a:cubicBezTo>
                <a:cubicBezTo>
                  <a:pt x="220" y="113"/>
                  <a:pt x="219" y="113"/>
                  <a:pt x="217" y="112"/>
                </a:cubicBezTo>
                <a:cubicBezTo>
                  <a:pt x="211" y="111"/>
                  <a:pt x="205" y="110"/>
                  <a:pt x="199" y="110"/>
                </a:cubicBezTo>
                <a:cubicBezTo>
                  <a:pt x="194" y="110"/>
                  <a:pt x="189" y="111"/>
                  <a:pt x="184" y="112"/>
                </a:cubicBezTo>
                <a:cubicBezTo>
                  <a:pt x="183" y="112"/>
                  <a:pt x="183" y="112"/>
                  <a:pt x="183" y="112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7" y="105"/>
                  <a:pt x="177" y="105"/>
                  <a:pt x="177" y="105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9" y="104"/>
                  <a:pt x="179" y="104"/>
                  <a:pt x="179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99"/>
                  <a:pt x="175" y="99"/>
                  <a:pt x="175" y="99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6" y="96"/>
                  <a:pt x="176" y="96"/>
                  <a:pt x="176" y="96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2" y="92"/>
                  <a:pt x="172" y="92"/>
                  <a:pt x="172" y="92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71" y="88"/>
                  <a:pt x="171" y="88"/>
                  <a:pt x="171" y="88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3" y="84"/>
                  <a:pt x="173" y="84"/>
                  <a:pt x="173" y="84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2" y="79"/>
                  <a:pt x="172" y="79"/>
                  <a:pt x="172" y="79"/>
                </a:cubicBezTo>
                <a:cubicBezTo>
                  <a:pt x="171" y="78"/>
                  <a:pt x="171" y="78"/>
                  <a:pt x="171" y="78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4"/>
                  <a:pt x="170" y="74"/>
                  <a:pt x="170" y="74"/>
                </a:cubicBezTo>
                <a:cubicBezTo>
                  <a:pt x="166" y="75"/>
                  <a:pt x="166" y="75"/>
                  <a:pt x="166" y="75"/>
                </a:cubicBezTo>
                <a:moveTo>
                  <a:pt x="177" y="0"/>
                </a:moveTo>
                <a:cubicBezTo>
                  <a:pt x="170" y="2"/>
                  <a:pt x="163" y="3"/>
                  <a:pt x="155" y="3"/>
                </a:cubicBezTo>
                <a:cubicBezTo>
                  <a:pt x="155" y="3"/>
                  <a:pt x="155" y="3"/>
                  <a:pt x="155" y="3"/>
                </a:cubicBezTo>
                <a:cubicBezTo>
                  <a:pt x="155" y="8"/>
                  <a:pt x="155" y="12"/>
                  <a:pt x="155" y="16"/>
                </a:cubicBezTo>
                <a:cubicBezTo>
                  <a:pt x="156" y="23"/>
                  <a:pt x="156" y="30"/>
                  <a:pt x="156" y="37"/>
                </a:cubicBezTo>
                <a:cubicBezTo>
                  <a:pt x="156" y="39"/>
                  <a:pt x="156" y="40"/>
                  <a:pt x="156" y="41"/>
                </a:cubicBezTo>
                <a:cubicBezTo>
                  <a:pt x="153" y="42"/>
                  <a:pt x="149" y="43"/>
                  <a:pt x="146" y="45"/>
                </a:cubicBezTo>
                <a:cubicBezTo>
                  <a:pt x="145" y="45"/>
                  <a:pt x="145" y="45"/>
                  <a:pt x="145" y="45"/>
                </a:cubicBezTo>
                <a:cubicBezTo>
                  <a:pt x="143" y="45"/>
                  <a:pt x="142" y="46"/>
                  <a:pt x="140" y="47"/>
                </a:cubicBezTo>
                <a:cubicBezTo>
                  <a:pt x="138" y="48"/>
                  <a:pt x="135" y="49"/>
                  <a:pt x="132" y="50"/>
                </a:cubicBezTo>
                <a:cubicBezTo>
                  <a:pt x="125" y="40"/>
                  <a:pt x="118" y="30"/>
                  <a:pt x="111" y="19"/>
                </a:cubicBezTo>
                <a:cubicBezTo>
                  <a:pt x="109" y="21"/>
                  <a:pt x="106" y="22"/>
                  <a:pt x="104" y="23"/>
                </a:cubicBezTo>
                <a:cubicBezTo>
                  <a:pt x="103" y="24"/>
                  <a:pt x="101" y="25"/>
                  <a:pt x="99" y="26"/>
                </a:cubicBezTo>
                <a:cubicBezTo>
                  <a:pt x="97" y="27"/>
                  <a:pt x="95" y="29"/>
                  <a:pt x="92" y="29"/>
                </a:cubicBezTo>
                <a:cubicBezTo>
                  <a:pt x="92" y="30"/>
                  <a:pt x="91" y="30"/>
                  <a:pt x="91" y="30"/>
                </a:cubicBezTo>
                <a:cubicBezTo>
                  <a:pt x="91" y="31"/>
                  <a:pt x="92" y="32"/>
                  <a:pt x="92" y="33"/>
                </a:cubicBezTo>
                <a:cubicBezTo>
                  <a:pt x="93" y="36"/>
                  <a:pt x="95" y="39"/>
                  <a:pt x="96" y="43"/>
                </a:cubicBezTo>
                <a:cubicBezTo>
                  <a:pt x="97" y="45"/>
                  <a:pt x="98" y="47"/>
                  <a:pt x="99" y="50"/>
                </a:cubicBezTo>
                <a:cubicBezTo>
                  <a:pt x="99" y="50"/>
                  <a:pt x="99" y="50"/>
                  <a:pt x="99" y="50"/>
                </a:cubicBezTo>
                <a:cubicBezTo>
                  <a:pt x="101" y="54"/>
                  <a:pt x="102" y="58"/>
                  <a:pt x="104" y="62"/>
                </a:cubicBezTo>
                <a:cubicBezTo>
                  <a:pt x="105" y="63"/>
                  <a:pt x="105" y="64"/>
                  <a:pt x="105" y="65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1" y="68"/>
                  <a:pt x="98" y="71"/>
                  <a:pt x="95" y="73"/>
                </a:cubicBezTo>
                <a:cubicBezTo>
                  <a:pt x="93" y="75"/>
                  <a:pt x="91" y="76"/>
                  <a:pt x="89" y="78"/>
                </a:cubicBezTo>
                <a:cubicBezTo>
                  <a:pt x="88" y="79"/>
                  <a:pt x="87" y="80"/>
                  <a:pt x="86" y="81"/>
                </a:cubicBezTo>
                <a:cubicBezTo>
                  <a:pt x="76" y="74"/>
                  <a:pt x="66" y="68"/>
                  <a:pt x="55" y="60"/>
                </a:cubicBezTo>
                <a:cubicBezTo>
                  <a:pt x="54" y="62"/>
                  <a:pt x="52" y="64"/>
                  <a:pt x="51" y="65"/>
                </a:cubicBezTo>
                <a:cubicBezTo>
                  <a:pt x="49" y="68"/>
                  <a:pt x="47" y="70"/>
                  <a:pt x="45" y="72"/>
                </a:cubicBezTo>
                <a:cubicBezTo>
                  <a:pt x="44" y="73"/>
                  <a:pt x="43" y="74"/>
                  <a:pt x="42" y="75"/>
                </a:cubicBezTo>
                <a:cubicBezTo>
                  <a:pt x="41" y="76"/>
                  <a:pt x="41" y="77"/>
                  <a:pt x="40" y="77"/>
                </a:cubicBezTo>
                <a:cubicBezTo>
                  <a:pt x="41" y="78"/>
                  <a:pt x="41" y="79"/>
                  <a:pt x="42" y="79"/>
                </a:cubicBezTo>
                <a:cubicBezTo>
                  <a:pt x="42" y="80"/>
                  <a:pt x="43" y="80"/>
                  <a:pt x="44" y="81"/>
                </a:cubicBezTo>
                <a:cubicBezTo>
                  <a:pt x="45" y="82"/>
                  <a:pt x="46" y="84"/>
                  <a:pt x="47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53" y="91"/>
                  <a:pt x="58" y="97"/>
                  <a:pt x="64" y="103"/>
                </a:cubicBezTo>
                <a:cubicBezTo>
                  <a:pt x="64" y="104"/>
                  <a:pt x="65" y="104"/>
                  <a:pt x="65" y="105"/>
                </a:cubicBezTo>
                <a:cubicBezTo>
                  <a:pt x="65" y="105"/>
                  <a:pt x="65" y="106"/>
                  <a:pt x="64" y="106"/>
                </a:cubicBezTo>
                <a:cubicBezTo>
                  <a:pt x="60" y="113"/>
                  <a:pt x="56" y="120"/>
                  <a:pt x="52" y="127"/>
                </a:cubicBezTo>
                <a:cubicBezTo>
                  <a:pt x="48" y="126"/>
                  <a:pt x="44" y="125"/>
                  <a:pt x="40" y="124"/>
                </a:cubicBezTo>
                <a:cubicBezTo>
                  <a:pt x="38" y="123"/>
                  <a:pt x="37" y="123"/>
                  <a:pt x="36" y="123"/>
                </a:cubicBezTo>
                <a:cubicBezTo>
                  <a:pt x="29" y="121"/>
                  <a:pt x="23" y="119"/>
                  <a:pt x="17" y="118"/>
                </a:cubicBezTo>
                <a:cubicBezTo>
                  <a:pt x="16" y="120"/>
                  <a:pt x="16" y="122"/>
                  <a:pt x="15" y="124"/>
                </a:cubicBezTo>
                <a:cubicBezTo>
                  <a:pt x="14" y="128"/>
                  <a:pt x="12" y="132"/>
                  <a:pt x="10" y="136"/>
                </a:cubicBezTo>
                <a:cubicBezTo>
                  <a:pt x="10" y="137"/>
                  <a:pt x="9" y="138"/>
                  <a:pt x="9" y="139"/>
                </a:cubicBezTo>
                <a:cubicBezTo>
                  <a:pt x="9" y="139"/>
                  <a:pt x="10" y="140"/>
                  <a:pt x="10" y="140"/>
                </a:cubicBezTo>
                <a:cubicBezTo>
                  <a:pt x="17" y="143"/>
                  <a:pt x="23" y="147"/>
                  <a:pt x="30" y="150"/>
                </a:cubicBezTo>
                <a:cubicBezTo>
                  <a:pt x="32" y="151"/>
                  <a:pt x="33" y="152"/>
                  <a:pt x="34" y="152"/>
                </a:cubicBezTo>
                <a:cubicBezTo>
                  <a:pt x="36" y="153"/>
                  <a:pt x="38" y="154"/>
                  <a:pt x="41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41" y="157"/>
                  <a:pt x="41" y="158"/>
                  <a:pt x="41" y="158"/>
                </a:cubicBezTo>
                <a:cubicBezTo>
                  <a:pt x="39" y="163"/>
                  <a:pt x="38" y="168"/>
                  <a:pt x="37" y="173"/>
                </a:cubicBezTo>
                <a:cubicBezTo>
                  <a:pt x="37" y="176"/>
                  <a:pt x="37" y="179"/>
                  <a:pt x="36" y="182"/>
                </a:cubicBezTo>
                <a:cubicBezTo>
                  <a:pt x="34" y="182"/>
                  <a:pt x="31" y="182"/>
                  <a:pt x="28" y="182"/>
                </a:cubicBezTo>
                <a:cubicBezTo>
                  <a:pt x="27" y="182"/>
                  <a:pt x="25" y="183"/>
                  <a:pt x="24" y="183"/>
                </a:cubicBezTo>
                <a:cubicBezTo>
                  <a:pt x="16" y="183"/>
                  <a:pt x="9" y="184"/>
                  <a:pt x="1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190"/>
                  <a:pt x="1" y="195"/>
                  <a:pt x="1" y="200"/>
                </a:cubicBezTo>
                <a:cubicBezTo>
                  <a:pt x="1" y="201"/>
                  <a:pt x="1" y="202"/>
                  <a:pt x="0" y="204"/>
                </a:cubicBezTo>
                <a:cubicBezTo>
                  <a:pt x="0" y="205"/>
                  <a:pt x="0" y="206"/>
                  <a:pt x="0" y="208"/>
                </a:cubicBezTo>
                <a:cubicBezTo>
                  <a:pt x="1" y="208"/>
                  <a:pt x="1" y="208"/>
                  <a:pt x="1" y="208"/>
                </a:cubicBezTo>
                <a:cubicBezTo>
                  <a:pt x="7" y="209"/>
                  <a:pt x="13" y="209"/>
                  <a:pt x="19" y="210"/>
                </a:cubicBezTo>
                <a:cubicBezTo>
                  <a:pt x="20" y="210"/>
                  <a:pt x="21" y="210"/>
                  <a:pt x="23" y="211"/>
                </a:cubicBezTo>
                <a:cubicBezTo>
                  <a:pt x="27" y="211"/>
                  <a:pt x="32" y="212"/>
                  <a:pt x="36" y="212"/>
                </a:cubicBezTo>
                <a:cubicBezTo>
                  <a:pt x="36" y="213"/>
                  <a:pt x="36" y="214"/>
                  <a:pt x="36" y="215"/>
                </a:cubicBezTo>
                <a:cubicBezTo>
                  <a:pt x="36" y="216"/>
                  <a:pt x="36" y="217"/>
                  <a:pt x="36" y="218"/>
                </a:cubicBezTo>
                <a:cubicBezTo>
                  <a:pt x="37" y="219"/>
                  <a:pt x="37" y="220"/>
                  <a:pt x="37" y="221"/>
                </a:cubicBezTo>
                <a:cubicBezTo>
                  <a:pt x="37" y="221"/>
                  <a:pt x="37" y="222"/>
                  <a:pt x="37" y="222"/>
                </a:cubicBezTo>
                <a:cubicBezTo>
                  <a:pt x="38" y="226"/>
                  <a:pt x="38" y="231"/>
                  <a:pt x="39" y="235"/>
                </a:cubicBezTo>
                <a:cubicBezTo>
                  <a:pt x="40" y="236"/>
                  <a:pt x="40" y="237"/>
                  <a:pt x="40" y="238"/>
                </a:cubicBezTo>
                <a:cubicBezTo>
                  <a:pt x="40" y="239"/>
                  <a:pt x="40" y="239"/>
                  <a:pt x="40" y="239"/>
                </a:cubicBezTo>
                <a:cubicBezTo>
                  <a:pt x="32" y="242"/>
                  <a:pt x="24" y="246"/>
                  <a:pt x="15" y="250"/>
                </a:cubicBezTo>
                <a:cubicBezTo>
                  <a:pt x="14" y="251"/>
                  <a:pt x="12" y="252"/>
                  <a:pt x="10" y="253"/>
                </a:cubicBezTo>
                <a:cubicBezTo>
                  <a:pt x="10" y="253"/>
                  <a:pt x="10" y="253"/>
                  <a:pt x="10" y="253"/>
                </a:cubicBezTo>
                <a:cubicBezTo>
                  <a:pt x="9" y="253"/>
                  <a:pt x="9" y="253"/>
                  <a:pt x="8" y="254"/>
                </a:cubicBezTo>
                <a:cubicBezTo>
                  <a:pt x="8" y="255"/>
                  <a:pt x="9" y="255"/>
                  <a:pt x="9" y="256"/>
                </a:cubicBezTo>
                <a:cubicBezTo>
                  <a:pt x="9" y="257"/>
                  <a:pt x="9" y="257"/>
                  <a:pt x="9" y="257"/>
                </a:cubicBezTo>
                <a:cubicBezTo>
                  <a:pt x="10" y="257"/>
                  <a:pt x="10" y="257"/>
                  <a:pt x="10" y="257"/>
                </a:cubicBezTo>
                <a:cubicBezTo>
                  <a:pt x="11" y="260"/>
                  <a:pt x="12" y="262"/>
                  <a:pt x="12" y="265"/>
                </a:cubicBezTo>
                <a:cubicBezTo>
                  <a:pt x="14" y="268"/>
                  <a:pt x="15" y="272"/>
                  <a:pt x="15" y="275"/>
                </a:cubicBezTo>
                <a:cubicBezTo>
                  <a:pt x="27" y="273"/>
                  <a:pt x="39" y="270"/>
                  <a:pt x="50" y="267"/>
                </a:cubicBezTo>
                <a:cubicBezTo>
                  <a:pt x="51" y="268"/>
                  <a:pt x="51" y="269"/>
                  <a:pt x="52" y="270"/>
                </a:cubicBezTo>
                <a:cubicBezTo>
                  <a:pt x="53" y="273"/>
                  <a:pt x="54" y="275"/>
                  <a:pt x="55" y="277"/>
                </a:cubicBezTo>
                <a:cubicBezTo>
                  <a:pt x="57" y="281"/>
                  <a:pt x="59" y="285"/>
                  <a:pt x="62" y="288"/>
                </a:cubicBezTo>
                <a:cubicBezTo>
                  <a:pt x="62" y="289"/>
                  <a:pt x="63" y="290"/>
                  <a:pt x="63" y="291"/>
                </a:cubicBezTo>
                <a:cubicBezTo>
                  <a:pt x="62" y="292"/>
                  <a:pt x="62" y="292"/>
                  <a:pt x="62" y="292"/>
                </a:cubicBezTo>
                <a:cubicBezTo>
                  <a:pt x="58" y="296"/>
                  <a:pt x="54" y="300"/>
                  <a:pt x="50" y="305"/>
                </a:cubicBezTo>
                <a:cubicBezTo>
                  <a:pt x="48" y="306"/>
                  <a:pt x="47" y="308"/>
                  <a:pt x="45" y="309"/>
                </a:cubicBezTo>
                <a:cubicBezTo>
                  <a:pt x="44" y="310"/>
                  <a:pt x="44" y="310"/>
                  <a:pt x="44" y="310"/>
                </a:cubicBezTo>
                <a:cubicBezTo>
                  <a:pt x="43" y="311"/>
                  <a:pt x="42" y="312"/>
                  <a:pt x="41" y="314"/>
                </a:cubicBezTo>
                <a:cubicBezTo>
                  <a:pt x="40" y="314"/>
                  <a:pt x="39" y="315"/>
                  <a:pt x="39" y="316"/>
                </a:cubicBezTo>
                <a:cubicBezTo>
                  <a:pt x="39" y="316"/>
                  <a:pt x="40" y="317"/>
                  <a:pt x="40" y="317"/>
                </a:cubicBezTo>
                <a:cubicBezTo>
                  <a:pt x="41" y="318"/>
                  <a:pt x="42" y="319"/>
                  <a:pt x="42" y="319"/>
                </a:cubicBezTo>
                <a:cubicBezTo>
                  <a:pt x="44" y="321"/>
                  <a:pt x="45" y="322"/>
                  <a:pt x="46" y="324"/>
                </a:cubicBezTo>
                <a:cubicBezTo>
                  <a:pt x="48" y="327"/>
                  <a:pt x="51" y="330"/>
                  <a:pt x="53" y="333"/>
                </a:cubicBezTo>
                <a:cubicBezTo>
                  <a:pt x="62" y="328"/>
                  <a:pt x="71" y="322"/>
                  <a:pt x="80" y="316"/>
                </a:cubicBezTo>
                <a:cubicBezTo>
                  <a:pt x="81" y="315"/>
                  <a:pt x="82" y="315"/>
                  <a:pt x="83" y="314"/>
                </a:cubicBezTo>
                <a:cubicBezTo>
                  <a:pt x="84" y="315"/>
                  <a:pt x="85" y="316"/>
                  <a:pt x="86" y="317"/>
                </a:cubicBezTo>
                <a:cubicBezTo>
                  <a:pt x="86" y="318"/>
                  <a:pt x="87" y="318"/>
                  <a:pt x="87" y="319"/>
                </a:cubicBezTo>
                <a:cubicBezTo>
                  <a:pt x="89" y="320"/>
                  <a:pt x="90" y="321"/>
                  <a:pt x="91" y="322"/>
                </a:cubicBezTo>
                <a:cubicBezTo>
                  <a:pt x="95" y="325"/>
                  <a:pt x="98" y="328"/>
                  <a:pt x="102" y="331"/>
                </a:cubicBezTo>
                <a:cubicBezTo>
                  <a:pt x="102" y="331"/>
                  <a:pt x="103" y="331"/>
                  <a:pt x="103" y="332"/>
                </a:cubicBezTo>
                <a:cubicBezTo>
                  <a:pt x="103" y="332"/>
                  <a:pt x="103" y="333"/>
                  <a:pt x="102" y="334"/>
                </a:cubicBezTo>
                <a:cubicBezTo>
                  <a:pt x="98" y="342"/>
                  <a:pt x="94" y="351"/>
                  <a:pt x="90" y="360"/>
                </a:cubicBezTo>
                <a:cubicBezTo>
                  <a:pt x="90" y="361"/>
                  <a:pt x="89" y="362"/>
                  <a:pt x="89" y="363"/>
                </a:cubicBezTo>
                <a:cubicBezTo>
                  <a:pt x="89" y="363"/>
                  <a:pt x="89" y="363"/>
                  <a:pt x="89" y="363"/>
                </a:cubicBezTo>
                <a:cubicBezTo>
                  <a:pt x="89" y="364"/>
                  <a:pt x="90" y="364"/>
                  <a:pt x="90" y="364"/>
                </a:cubicBezTo>
                <a:cubicBezTo>
                  <a:pt x="97" y="367"/>
                  <a:pt x="103" y="371"/>
                  <a:pt x="108" y="375"/>
                </a:cubicBezTo>
                <a:cubicBezTo>
                  <a:pt x="110" y="373"/>
                  <a:pt x="112" y="370"/>
                  <a:pt x="114" y="368"/>
                </a:cubicBezTo>
                <a:cubicBezTo>
                  <a:pt x="118" y="362"/>
                  <a:pt x="122" y="357"/>
                  <a:pt x="126" y="352"/>
                </a:cubicBezTo>
                <a:cubicBezTo>
                  <a:pt x="127" y="350"/>
                  <a:pt x="128" y="349"/>
                  <a:pt x="130" y="347"/>
                </a:cubicBezTo>
                <a:cubicBezTo>
                  <a:pt x="130" y="347"/>
                  <a:pt x="131" y="348"/>
                  <a:pt x="131" y="348"/>
                </a:cubicBezTo>
                <a:cubicBezTo>
                  <a:pt x="139" y="351"/>
                  <a:pt x="147" y="354"/>
                  <a:pt x="155" y="356"/>
                </a:cubicBezTo>
                <a:cubicBezTo>
                  <a:pt x="155" y="356"/>
                  <a:pt x="155" y="356"/>
                  <a:pt x="155" y="356"/>
                </a:cubicBezTo>
                <a:cubicBezTo>
                  <a:pt x="155" y="357"/>
                  <a:pt x="155" y="358"/>
                  <a:pt x="155" y="359"/>
                </a:cubicBezTo>
                <a:cubicBezTo>
                  <a:pt x="154" y="365"/>
                  <a:pt x="154" y="370"/>
                  <a:pt x="153" y="375"/>
                </a:cubicBezTo>
                <a:cubicBezTo>
                  <a:pt x="153" y="379"/>
                  <a:pt x="153" y="383"/>
                  <a:pt x="152" y="387"/>
                </a:cubicBezTo>
                <a:cubicBezTo>
                  <a:pt x="152" y="388"/>
                  <a:pt x="152" y="390"/>
                  <a:pt x="152" y="391"/>
                </a:cubicBezTo>
                <a:cubicBezTo>
                  <a:pt x="153" y="391"/>
                  <a:pt x="153" y="391"/>
                  <a:pt x="153" y="391"/>
                </a:cubicBezTo>
                <a:cubicBezTo>
                  <a:pt x="156" y="392"/>
                  <a:pt x="160" y="392"/>
                  <a:pt x="163" y="393"/>
                </a:cubicBezTo>
                <a:cubicBezTo>
                  <a:pt x="164" y="393"/>
                  <a:pt x="166" y="393"/>
                  <a:pt x="167" y="394"/>
                </a:cubicBezTo>
                <a:cubicBezTo>
                  <a:pt x="170" y="394"/>
                  <a:pt x="172" y="395"/>
                  <a:pt x="174" y="396"/>
                </a:cubicBezTo>
                <a:cubicBezTo>
                  <a:pt x="176" y="390"/>
                  <a:pt x="178" y="385"/>
                  <a:pt x="179" y="380"/>
                </a:cubicBezTo>
                <a:cubicBezTo>
                  <a:pt x="181" y="374"/>
                  <a:pt x="183" y="368"/>
                  <a:pt x="185" y="362"/>
                </a:cubicBezTo>
                <a:cubicBezTo>
                  <a:pt x="190" y="362"/>
                  <a:pt x="194" y="363"/>
                  <a:pt x="199" y="363"/>
                </a:cubicBezTo>
                <a:cubicBezTo>
                  <a:pt x="203" y="363"/>
                  <a:pt x="208" y="362"/>
                  <a:pt x="212" y="362"/>
                </a:cubicBezTo>
                <a:cubicBezTo>
                  <a:pt x="212" y="363"/>
                  <a:pt x="213" y="365"/>
                  <a:pt x="213" y="366"/>
                </a:cubicBezTo>
                <a:cubicBezTo>
                  <a:pt x="214" y="369"/>
                  <a:pt x="215" y="373"/>
                  <a:pt x="216" y="376"/>
                </a:cubicBezTo>
                <a:cubicBezTo>
                  <a:pt x="217" y="380"/>
                  <a:pt x="218" y="384"/>
                  <a:pt x="219" y="388"/>
                </a:cubicBezTo>
                <a:cubicBezTo>
                  <a:pt x="220" y="390"/>
                  <a:pt x="220" y="393"/>
                  <a:pt x="221" y="396"/>
                </a:cubicBezTo>
                <a:cubicBezTo>
                  <a:pt x="227" y="394"/>
                  <a:pt x="234" y="393"/>
                  <a:pt x="241" y="392"/>
                </a:cubicBezTo>
                <a:cubicBezTo>
                  <a:pt x="242" y="392"/>
                  <a:pt x="243" y="392"/>
                  <a:pt x="244" y="392"/>
                </a:cubicBezTo>
                <a:cubicBezTo>
                  <a:pt x="243" y="391"/>
                  <a:pt x="243" y="389"/>
                  <a:pt x="243" y="388"/>
                </a:cubicBezTo>
                <a:cubicBezTo>
                  <a:pt x="243" y="378"/>
                  <a:pt x="242" y="367"/>
                  <a:pt x="242" y="357"/>
                </a:cubicBezTo>
                <a:cubicBezTo>
                  <a:pt x="242" y="357"/>
                  <a:pt x="242" y="357"/>
                  <a:pt x="242" y="357"/>
                </a:cubicBezTo>
                <a:cubicBezTo>
                  <a:pt x="246" y="356"/>
                  <a:pt x="249" y="355"/>
                  <a:pt x="252" y="354"/>
                </a:cubicBezTo>
                <a:cubicBezTo>
                  <a:pt x="254" y="353"/>
                  <a:pt x="257" y="352"/>
                  <a:pt x="259" y="351"/>
                </a:cubicBezTo>
                <a:cubicBezTo>
                  <a:pt x="260" y="351"/>
                  <a:pt x="260" y="350"/>
                  <a:pt x="261" y="350"/>
                </a:cubicBezTo>
                <a:cubicBezTo>
                  <a:pt x="263" y="349"/>
                  <a:pt x="264" y="349"/>
                  <a:pt x="266" y="348"/>
                </a:cubicBezTo>
                <a:cubicBezTo>
                  <a:pt x="266" y="348"/>
                  <a:pt x="267" y="348"/>
                  <a:pt x="267" y="348"/>
                </a:cubicBezTo>
                <a:cubicBezTo>
                  <a:pt x="268" y="349"/>
                  <a:pt x="270" y="351"/>
                  <a:pt x="271" y="353"/>
                </a:cubicBezTo>
                <a:cubicBezTo>
                  <a:pt x="276" y="361"/>
                  <a:pt x="282" y="368"/>
                  <a:pt x="287" y="376"/>
                </a:cubicBezTo>
                <a:cubicBezTo>
                  <a:pt x="292" y="373"/>
                  <a:pt x="297" y="370"/>
                  <a:pt x="303" y="367"/>
                </a:cubicBezTo>
                <a:cubicBezTo>
                  <a:pt x="304" y="367"/>
                  <a:pt x="305" y="366"/>
                  <a:pt x="307" y="365"/>
                </a:cubicBezTo>
                <a:cubicBezTo>
                  <a:pt x="307" y="365"/>
                  <a:pt x="307" y="365"/>
                  <a:pt x="307" y="365"/>
                </a:cubicBezTo>
                <a:cubicBezTo>
                  <a:pt x="307" y="364"/>
                  <a:pt x="306" y="363"/>
                  <a:pt x="306" y="362"/>
                </a:cubicBezTo>
                <a:cubicBezTo>
                  <a:pt x="306" y="361"/>
                  <a:pt x="305" y="360"/>
                  <a:pt x="305" y="360"/>
                </a:cubicBezTo>
                <a:cubicBezTo>
                  <a:pt x="305" y="359"/>
                  <a:pt x="305" y="359"/>
                  <a:pt x="304" y="358"/>
                </a:cubicBezTo>
                <a:cubicBezTo>
                  <a:pt x="301" y="350"/>
                  <a:pt x="298" y="343"/>
                  <a:pt x="295" y="335"/>
                </a:cubicBezTo>
                <a:cubicBezTo>
                  <a:pt x="294" y="334"/>
                  <a:pt x="294" y="333"/>
                  <a:pt x="294" y="332"/>
                </a:cubicBezTo>
                <a:cubicBezTo>
                  <a:pt x="294" y="332"/>
                  <a:pt x="295" y="331"/>
                  <a:pt x="295" y="331"/>
                </a:cubicBezTo>
                <a:cubicBezTo>
                  <a:pt x="301" y="327"/>
                  <a:pt x="307" y="322"/>
                  <a:pt x="313" y="316"/>
                </a:cubicBezTo>
                <a:cubicBezTo>
                  <a:pt x="313" y="316"/>
                  <a:pt x="313" y="316"/>
                  <a:pt x="313" y="316"/>
                </a:cubicBezTo>
                <a:cubicBezTo>
                  <a:pt x="313" y="316"/>
                  <a:pt x="314" y="315"/>
                  <a:pt x="314" y="315"/>
                </a:cubicBezTo>
                <a:cubicBezTo>
                  <a:pt x="315" y="316"/>
                  <a:pt x="316" y="316"/>
                  <a:pt x="317" y="317"/>
                </a:cubicBezTo>
                <a:cubicBezTo>
                  <a:pt x="317" y="317"/>
                  <a:pt x="317" y="317"/>
                  <a:pt x="317" y="317"/>
                </a:cubicBezTo>
                <a:cubicBezTo>
                  <a:pt x="326" y="323"/>
                  <a:pt x="334" y="329"/>
                  <a:pt x="343" y="335"/>
                </a:cubicBezTo>
                <a:cubicBezTo>
                  <a:pt x="346" y="331"/>
                  <a:pt x="349" y="328"/>
                  <a:pt x="352" y="324"/>
                </a:cubicBezTo>
                <a:cubicBezTo>
                  <a:pt x="354" y="322"/>
                  <a:pt x="355" y="321"/>
                  <a:pt x="357" y="319"/>
                </a:cubicBezTo>
                <a:cubicBezTo>
                  <a:pt x="357" y="319"/>
                  <a:pt x="357" y="319"/>
                  <a:pt x="357" y="319"/>
                </a:cubicBezTo>
                <a:cubicBezTo>
                  <a:pt x="357" y="319"/>
                  <a:pt x="358" y="318"/>
                  <a:pt x="358" y="318"/>
                </a:cubicBezTo>
                <a:cubicBezTo>
                  <a:pt x="357" y="317"/>
                  <a:pt x="357" y="317"/>
                  <a:pt x="357" y="317"/>
                </a:cubicBezTo>
                <a:cubicBezTo>
                  <a:pt x="357" y="317"/>
                  <a:pt x="357" y="316"/>
                  <a:pt x="356" y="316"/>
                </a:cubicBezTo>
                <a:cubicBezTo>
                  <a:pt x="349" y="308"/>
                  <a:pt x="342" y="301"/>
                  <a:pt x="335" y="293"/>
                </a:cubicBezTo>
                <a:cubicBezTo>
                  <a:pt x="335" y="293"/>
                  <a:pt x="334" y="292"/>
                  <a:pt x="334" y="291"/>
                </a:cubicBezTo>
                <a:cubicBezTo>
                  <a:pt x="334" y="291"/>
                  <a:pt x="335" y="290"/>
                  <a:pt x="335" y="289"/>
                </a:cubicBezTo>
                <a:cubicBezTo>
                  <a:pt x="338" y="285"/>
                  <a:pt x="340" y="281"/>
                  <a:pt x="342" y="277"/>
                </a:cubicBezTo>
                <a:cubicBezTo>
                  <a:pt x="344" y="274"/>
                  <a:pt x="345" y="271"/>
                  <a:pt x="347" y="268"/>
                </a:cubicBezTo>
                <a:cubicBezTo>
                  <a:pt x="353" y="270"/>
                  <a:pt x="359" y="272"/>
                  <a:pt x="366" y="274"/>
                </a:cubicBezTo>
                <a:cubicBezTo>
                  <a:pt x="367" y="274"/>
                  <a:pt x="369" y="274"/>
                  <a:pt x="370" y="275"/>
                </a:cubicBezTo>
                <a:cubicBezTo>
                  <a:pt x="374" y="276"/>
                  <a:pt x="378" y="277"/>
                  <a:pt x="381" y="278"/>
                </a:cubicBezTo>
                <a:cubicBezTo>
                  <a:pt x="383" y="271"/>
                  <a:pt x="386" y="265"/>
                  <a:pt x="389" y="259"/>
                </a:cubicBezTo>
                <a:cubicBezTo>
                  <a:pt x="389" y="258"/>
                  <a:pt x="389" y="257"/>
                  <a:pt x="390" y="256"/>
                </a:cubicBezTo>
                <a:cubicBezTo>
                  <a:pt x="389" y="256"/>
                  <a:pt x="389" y="256"/>
                  <a:pt x="388" y="256"/>
                </a:cubicBezTo>
                <a:cubicBezTo>
                  <a:pt x="384" y="253"/>
                  <a:pt x="380" y="251"/>
                  <a:pt x="375" y="249"/>
                </a:cubicBezTo>
                <a:cubicBezTo>
                  <a:pt x="374" y="248"/>
                  <a:pt x="372" y="247"/>
                  <a:pt x="371" y="247"/>
                </a:cubicBezTo>
                <a:cubicBezTo>
                  <a:pt x="367" y="245"/>
                  <a:pt x="362" y="242"/>
                  <a:pt x="358" y="240"/>
                </a:cubicBezTo>
                <a:cubicBezTo>
                  <a:pt x="357" y="240"/>
                  <a:pt x="357" y="240"/>
                  <a:pt x="357" y="240"/>
                </a:cubicBezTo>
                <a:cubicBezTo>
                  <a:pt x="357" y="238"/>
                  <a:pt x="358" y="237"/>
                  <a:pt x="358" y="236"/>
                </a:cubicBezTo>
                <a:cubicBezTo>
                  <a:pt x="358" y="235"/>
                  <a:pt x="358" y="235"/>
                  <a:pt x="358" y="235"/>
                </a:cubicBezTo>
                <a:cubicBezTo>
                  <a:pt x="360" y="228"/>
                  <a:pt x="361" y="221"/>
                  <a:pt x="361" y="214"/>
                </a:cubicBezTo>
                <a:cubicBezTo>
                  <a:pt x="367" y="213"/>
                  <a:pt x="372" y="213"/>
                  <a:pt x="378" y="212"/>
                </a:cubicBezTo>
                <a:cubicBezTo>
                  <a:pt x="379" y="212"/>
                  <a:pt x="381" y="212"/>
                  <a:pt x="382" y="212"/>
                </a:cubicBezTo>
                <a:cubicBezTo>
                  <a:pt x="387" y="211"/>
                  <a:pt x="392" y="211"/>
                  <a:pt x="398" y="210"/>
                </a:cubicBezTo>
                <a:cubicBezTo>
                  <a:pt x="398" y="209"/>
                  <a:pt x="398" y="208"/>
                  <a:pt x="398" y="206"/>
                </a:cubicBezTo>
                <a:cubicBezTo>
                  <a:pt x="397" y="204"/>
                  <a:pt x="397" y="201"/>
                  <a:pt x="397" y="198"/>
                </a:cubicBezTo>
                <a:cubicBezTo>
                  <a:pt x="397" y="196"/>
                  <a:pt x="398" y="193"/>
                  <a:pt x="398" y="191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398" y="190"/>
                  <a:pt x="398" y="189"/>
                  <a:pt x="398" y="188"/>
                </a:cubicBezTo>
                <a:cubicBezTo>
                  <a:pt x="398" y="188"/>
                  <a:pt x="398" y="188"/>
                  <a:pt x="398" y="188"/>
                </a:cubicBezTo>
                <a:cubicBezTo>
                  <a:pt x="394" y="187"/>
                  <a:pt x="391" y="187"/>
                  <a:pt x="387" y="186"/>
                </a:cubicBezTo>
                <a:cubicBezTo>
                  <a:pt x="386" y="186"/>
                  <a:pt x="384" y="186"/>
                  <a:pt x="383" y="186"/>
                </a:cubicBezTo>
                <a:cubicBezTo>
                  <a:pt x="376" y="185"/>
                  <a:pt x="369" y="184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2"/>
                  <a:pt x="361" y="180"/>
                  <a:pt x="361" y="179"/>
                </a:cubicBezTo>
                <a:cubicBezTo>
                  <a:pt x="360" y="173"/>
                  <a:pt x="359" y="167"/>
                  <a:pt x="357" y="160"/>
                </a:cubicBezTo>
                <a:cubicBezTo>
                  <a:pt x="357" y="160"/>
                  <a:pt x="357" y="158"/>
                  <a:pt x="357" y="158"/>
                </a:cubicBezTo>
                <a:cubicBezTo>
                  <a:pt x="357" y="157"/>
                  <a:pt x="358" y="157"/>
                  <a:pt x="358" y="157"/>
                </a:cubicBezTo>
                <a:cubicBezTo>
                  <a:pt x="364" y="154"/>
                  <a:pt x="369" y="151"/>
                  <a:pt x="375" y="149"/>
                </a:cubicBezTo>
                <a:cubicBezTo>
                  <a:pt x="380" y="147"/>
                  <a:pt x="385" y="144"/>
                  <a:pt x="389" y="142"/>
                </a:cubicBezTo>
                <a:cubicBezTo>
                  <a:pt x="390" y="142"/>
                  <a:pt x="390" y="142"/>
                  <a:pt x="390" y="142"/>
                </a:cubicBezTo>
                <a:cubicBezTo>
                  <a:pt x="390" y="141"/>
                  <a:pt x="389" y="140"/>
                  <a:pt x="389" y="138"/>
                </a:cubicBezTo>
                <a:cubicBezTo>
                  <a:pt x="386" y="133"/>
                  <a:pt x="384" y="126"/>
                  <a:pt x="383" y="120"/>
                </a:cubicBezTo>
                <a:cubicBezTo>
                  <a:pt x="373" y="122"/>
                  <a:pt x="364" y="124"/>
                  <a:pt x="354" y="127"/>
                </a:cubicBezTo>
                <a:cubicBezTo>
                  <a:pt x="352" y="127"/>
                  <a:pt x="351" y="127"/>
                  <a:pt x="349" y="128"/>
                </a:cubicBezTo>
                <a:cubicBezTo>
                  <a:pt x="348" y="128"/>
                  <a:pt x="347" y="128"/>
                  <a:pt x="346" y="128"/>
                </a:cubicBezTo>
                <a:cubicBezTo>
                  <a:pt x="343" y="121"/>
                  <a:pt x="339" y="115"/>
                  <a:pt x="335" y="108"/>
                </a:cubicBezTo>
                <a:cubicBezTo>
                  <a:pt x="334" y="108"/>
                  <a:pt x="334" y="107"/>
                  <a:pt x="333" y="106"/>
                </a:cubicBezTo>
                <a:cubicBezTo>
                  <a:pt x="334" y="106"/>
                  <a:pt x="334" y="105"/>
                  <a:pt x="335" y="105"/>
                </a:cubicBezTo>
                <a:cubicBezTo>
                  <a:pt x="337" y="102"/>
                  <a:pt x="340" y="100"/>
                  <a:pt x="342" y="97"/>
                </a:cubicBezTo>
                <a:cubicBezTo>
                  <a:pt x="347" y="92"/>
                  <a:pt x="353" y="87"/>
                  <a:pt x="358" y="81"/>
                </a:cubicBezTo>
                <a:cubicBezTo>
                  <a:pt x="358" y="81"/>
                  <a:pt x="358" y="81"/>
                  <a:pt x="358" y="81"/>
                </a:cubicBezTo>
                <a:cubicBezTo>
                  <a:pt x="359" y="81"/>
                  <a:pt x="359" y="80"/>
                  <a:pt x="360" y="80"/>
                </a:cubicBezTo>
                <a:cubicBezTo>
                  <a:pt x="359" y="79"/>
                  <a:pt x="359" y="79"/>
                  <a:pt x="359" y="79"/>
                </a:cubicBezTo>
                <a:cubicBezTo>
                  <a:pt x="358" y="78"/>
                  <a:pt x="358" y="78"/>
                  <a:pt x="358" y="78"/>
                </a:cubicBezTo>
                <a:cubicBezTo>
                  <a:pt x="353" y="73"/>
                  <a:pt x="349" y="68"/>
                  <a:pt x="345" y="62"/>
                </a:cubicBezTo>
                <a:cubicBezTo>
                  <a:pt x="336" y="68"/>
                  <a:pt x="327" y="74"/>
                  <a:pt x="318" y="79"/>
                </a:cubicBezTo>
                <a:cubicBezTo>
                  <a:pt x="316" y="80"/>
                  <a:pt x="315" y="81"/>
                  <a:pt x="313" y="82"/>
                </a:cubicBezTo>
                <a:cubicBezTo>
                  <a:pt x="313" y="82"/>
                  <a:pt x="313" y="82"/>
                  <a:pt x="313" y="82"/>
                </a:cubicBezTo>
                <a:cubicBezTo>
                  <a:pt x="307" y="77"/>
                  <a:pt x="301" y="72"/>
                  <a:pt x="295" y="67"/>
                </a:cubicBezTo>
                <a:cubicBezTo>
                  <a:pt x="295" y="67"/>
                  <a:pt x="294" y="67"/>
                  <a:pt x="294" y="66"/>
                </a:cubicBezTo>
                <a:cubicBezTo>
                  <a:pt x="294" y="65"/>
                  <a:pt x="295" y="64"/>
                  <a:pt x="295" y="63"/>
                </a:cubicBezTo>
                <a:cubicBezTo>
                  <a:pt x="298" y="57"/>
                  <a:pt x="301" y="51"/>
                  <a:pt x="304" y="45"/>
                </a:cubicBezTo>
                <a:cubicBezTo>
                  <a:pt x="305" y="41"/>
                  <a:pt x="307" y="38"/>
                  <a:pt x="308" y="34"/>
                </a:cubicBezTo>
                <a:cubicBezTo>
                  <a:pt x="309" y="34"/>
                  <a:pt x="309" y="33"/>
                  <a:pt x="309" y="32"/>
                </a:cubicBezTo>
                <a:cubicBezTo>
                  <a:pt x="309" y="32"/>
                  <a:pt x="309" y="32"/>
                  <a:pt x="308" y="31"/>
                </a:cubicBezTo>
                <a:cubicBezTo>
                  <a:pt x="302" y="28"/>
                  <a:pt x="296" y="25"/>
                  <a:pt x="290" y="20"/>
                </a:cubicBezTo>
                <a:cubicBezTo>
                  <a:pt x="288" y="23"/>
                  <a:pt x="285" y="26"/>
                  <a:pt x="283" y="30"/>
                </a:cubicBezTo>
                <a:cubicBezTo>
                  <a:pt x="281" y="32"/>
                  <a:pt x="279" y="35"/>
                  <a:pt x="277" y="37"/>
                </a:cubicBezTo>
                <a:cubicBezTo>
                  <a:pt x="276" y="38"/>
                  <a:pt x="276" y="39"/>
                  <a:pt x="275" y="39"/>
                </a:cubicBezTo>
                <a:cubicBezTo>
                  <a:pt x="272" y="43"/>
                  <a:pt x="270" y="47"/>
                  <a:pt x="267" y="51"/>
                </a:cubicBezTo>
                <a:cubicBezTo>
                  <a:pt x="259" y="47"/>
                  <a:pt x="252" y="44"/>
                  <a:pt x="244" y="42"/>
                </a:cubicBezTo>
                <a:cubicBezTo>
                  <a:pt x="243" y="42"/>
                  <a:pt x="243" y="42"/>
                  <a:pt x="243" y="42"/>
                </a:cubicBezTo>
                <a:cubicBezTo>
                  <a:pt x="243" y="40"/>
                  <a:pt x="243" y="39"/>
                  <a:pt x="243" y="38"/>
                </a:cubicBezTo>
                <a:cubicBezTo>
                  <a:pt x="244" y="36"/>
                  <a:pt x="244" y="35"/>
                  <a:pt x="244" y="33"/>
                </a:cubicBezTo>
                <a:cubicBezTo>
                  <a:pt x="244" y="25"/>
                  <a:pt x="245" y="16"/>
                  <a:pt x="246" y="7"/>
                </a:cubicBezTo>
                <a:cubicBezTo>
                  <a:pt x="246" y="6"/>
                  <a:pt x="246" y="5"/>
                  <a:pt x="246" y="4"/>
                </a:cubicBezTo>
                <a:cubicBezTo>
                  <a:pt x="246" y="4"/>
                  <a:pt x="246" y="4"/>
                  <a:pt x="246" y="4"/>
                </a:cubicBezTo>
                <a:cubicBezTo>
                  <a:pt x="245" y="4"/>
                  <a:pt x="244" y="4"/>
                  <a:pt x="243" y="4"/>
                </a:cubicBezTo>
                <a:cubicBezTo>
                  <a:pt x="241" y="4"/>
                  <a:pt x="240" y="4"/>
                  <a:pt x="238" y="3"/>
                </a:cubicBezTo>
                <a:cubicBezTo>
                  <a:pt x="234" y="2"/>
                  <a:pt x="229" y="1"/>
                  <a:pt x="224" y="0"/>
                </a:cubicBezTo>
                <a:cubicBezTo>
                  <a:pt x="221" y="9"/>
                  <a:pt x="218" y="18"/>
                  <a:pt x="215" y="28"/>
                </a:cubicBezTo>
                <a:cubicBezTo>
                  <a:pt x="214" y="31"/>
                  <a:pt x="213" y="33"/>
                  <a:pt x="212" y="36"/>
                </a:cubicBezTo>
                <a:cubicBezTo>
                  <a:pt x="208" y="36"/>
                  <a:pt x="203" y="36"/>
                  <a:pt x="198" y="36"/>
                </a:cubicBezTo>
                <a:cubicBezTo>
                  <a:pt x="196" y="36"/>
                  <a:pt x="194" y="36"/>
                  <a:pt x="192" y="36"/>
                </a:cubicBezTo>
                <a:cubicBezTo>
                  <a:pt x="190" y="36"/>
                  <a:pt x="189" y="36"/>
                  <a:pt x="187" y="36"/>
                </a:cubicBezTo>
                <a:cubicBezTo>
                  <a:pt x="187" y="36"/>
                  <a:pt x="187" y="36"/>
                  <a:pt x="187" y="36"/>
                </a:cubicBezTo>
                <a:cubicBezTo>
                  <a:pt x="186" y="31"/>
                  <a:pt x="184" y="26"/>
                  <a:pt x="183" y="21"/>
                </a:cubicBezTo>
                <a:cubicBezTo>
                  <a:pt x="181" y="14"/>
                  <a:pt x="179" y="7"/>
                  <a:pt x="17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510524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  <p:bldP spid="11" grpId="0" animBg="1"/>
      <p:bldP spid="35" grpId="0"/>
      <p:bldP spid="45" grpId="0"/>
      <p:bldP spid="4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08" y="1532610"/>
            <a:ext cx="2803885" cy="27072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903822" y="1495003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01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488719" y="1575352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4497913" y="1525839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03822" y="2227849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02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488719" y="2308198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497913" y="2258685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03822" y="2970065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03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488719" y="3050414"/>
            <a:ext cx="0" cy="3240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497913" y="3000901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03822" y="3712281"/>
            <a:ext cx="644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04</a:t>
            </a:r>
            <a:endParaRPr lang="zh-CN" altLang="en-US" sz="24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488719" y="3792630"/>
            <a:ext cx="0" cy="3240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497913" y="3743117"/>
            <a:ext cx="266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37336" y="253020"/>
            <a:ext cx="3229881" cy="584775"/>
            <a:chOff x="437336" y="253020"/>
            <a:chExt cx="3229881" cy="584775"/>
          </a:xfrm>
        </p:grpSpPr>
        <p:sp>
          <p:nvSpPr>
            <p:cNvPr id="41" name="文本框 38"/>
            <p:cNvSpPr txBox="1"/>
            <p:nvPr/>
          </p:nvSpPr>
          <p:spPr bwMode="auto">
            <a:xfrm>
              <a:off x="1442739" y="374404"/>
              <a:ext cx="222447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Mongolian Baiti" panose="03000500000000000000" pitchFamily="66" charset="0"/>
                </a:rPr>
                <a:t>CONTENTS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Mongolian Baiti" panose="03000500000000000000" pitchFamily="66" charset="0"/>
              </a:endParaRPr>
            </a:p>
          </p:txBody>
        </p:sp>
        <p:sp>
          <p:nvSpPr>
            <p:cNvPr id="42" name="文本框 11"/>
            <p:cNvSpPr txBox="1"/>
            <p:nvPr/>
          </p:nvSpPr>
          <p:spPr bwMode="auto">
            <a:xfrm>
              <a:off x="437336" y="253020"/>
              <a:ext cx="1005403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6693894" y="1722082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549980" y="926246"/>
            <a:ext cx="806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7713521" y="1532610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713521" y="2265456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P09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713521" y="3007672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P14 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713521" y="3749888"/>
            <a:ext cx="81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P19</a:t>
            </a:r>
            <a:endParaRPr lang="zh-CN" altLang="en-US" sz="1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6680035" y="2479498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6680035" y="3195663"/>
            <a:ext cx="104400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6680035" y="3966830"/>
            <a:ext cx="1044000" cy="0"/>
          </a:xfrm>
          <a:prstGeom prst="line">
            <a:avLst/>
          </a:prstGeom>
          <a:ln w="127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6884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550"/>
                            </p:stCondLst>
                            <p:childTnLst>
                              <p:par>
                                <p:cTn id="10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5" grpId="0"/>
      <p:bldP spid="26" grpId="0"/>
      <p:bldP spid="28" grpId="0"/>
      <p:bldP spid="38" grpId="0"/>
      <p:bldP spid="38" grpId="1"/>
      <p:bldP spid="40" grpId="0"/>
      <p:bldP spid="40" grpId="1"/>
      <p:bldP spid="45" grpId="0"/>
      <p:bldP spid="46" grpId="0"/>
      <p:bldP spid="47" grpId="0"/>
      <p:bldP spid="48" grpId="0"/>
      <p:bldP spid="4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667430"/>
            <a:ext cx="2279276" cy="132453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279276" y="2991966"/>
            <a:ext cx="2279276" cy="132453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558552" y="1667430"/>
            <a:ext cx="2279276" cy="13245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37828" y="2989444"/>
            <a:ext cx="2299448" cy="132453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279276" y="1854585"/>
            <a:ext cx="66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01</a:t>
            </a:r>
            <a:endParaRPr lang="zh-CN" altLang="en-US" sz="2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8" name="Rectangle 23"/>
          <p:cNvSpPr/>
          <p:nvPr/>
        </p:nvSpPr>
        <p:spPr>
          <a:xfrm>
            <a:off x="2279276" y="2269494"/>
            <a:ext cx="238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后在此</a:t>
            </a: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框中选择粘贴，并选择只保留文字您的内容打在这里，您的内容打在这里或者通过</a:t>
            </a:r>
            <a:endParaRPr lang="zh-CN" altLang="en-US" sz="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44552" y="1906133"/>
            <a:ext cx="66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02</a:t>
            </a:r>
            <a:endParaRPr lang="zh-CN" altLang="en-US" sz="2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Rectangle 23"/>
          <p:cNvSpPr/>
          <p:nvPr/>
        </p:nvSpPr>
        <p:spPr>
          <a:xfrm>
            <a:off x="6844552" y="2321042"/>
            <a:ext cx="2272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您的内容打在这里，或者通过复制您的文本后在此框中选择粘贴，并选择只保留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文字</a:t>
            </a:r>
            <a:endParaRPr lang="zh-CN" altLang="en-US" sz="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46298" y="3172397"/>
            <a:ext cx="726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03</a:t>
            </a:r>
            <a:endParaRPr lang="zh-CN" altLang="en-US" sz="2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12" name="Rectangle 23"/>
          <p:cNvSpPr/>
          <p:nvPr/>
        </p:nvSpPr>
        <p:spPr>
          <a:xfrm>
            <a:off x="0" y="3594030"/>
            <a:ext cx="22792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您的内容打在这里，或者通过复制您的文本后在此框中选择粘贴，并选择只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保留</a:t>
            </a:r>
            <a:endParaRPr lang="zh-CN" altLang="en-US" sz="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36469" y="3187354"/>
            <a:ext cx="66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04</a:t>
            </a:r>
            <a:endParaRPr lang="zh-CN" altLang="en-US" sz="2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14" name="Rectangle 23"/>
          <p:cNvSpPr/>
          <p:nvPr/>
        </p:nvSpPr>
        <p:spPr>
          <a:xfrm>
            <a:off x="4642150" y="3621634"/>
            <a:ext cx="2148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您的内容打在这里，或者通过复制您的文本后在此框中选择粘贴，并选择只保留文字您的内容打在这里，您的内容打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在</a:t>
            </a:r>
            <a:endParaRPr lang="zh-CN" altLang="en-US" sz="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7436228" y="53856"/>
            <a:ext cx="1761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</a:rPr>
              <a:t>此处添加公司名称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89320" y="243437"/>
            <a:ext cx="1655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Add your company name 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2" name="Freeform 10"/>
          <p:cNvSpPr>
            <a:spLocks noChangeAspect="1" noEditPoints="1"/>
          </p:cNvSpPr>
          <p:nvPr/>
        </p:nvSpPr>
        <p:spPr bwMode="auto">
          <a:xfrm>
            <a:off x="102817" y="42759"/>
            <a:ext cx="432000" cy="429670"/>
          </a:xfrm>
          <a:custGeom>
            <a:avLst/>
            <a:gdLst>
              <a:gd name="T0" fmla="*/ 213 w 398"/>
              <a:gd name="T1" fmla="*/ 287 h 396"/>
              <a:gd name="T2" fmla="*/ 222 w 398"/>
              <a:gd name="T3" fmla="*/ 302 h 396"/>
              <a:gd name="T4" fmla="*/ 223 w 398"/>
              <a:gd name="T5" fmla="*/ 311 h 396"/>
              <a:gd name="T6" fmla="*/ 225 w 398"/>
              <a:gd name="T7" fmla="*/ 320 h 396"/>
              <a:gd name="T8" fmla="*/ 138 w 398"/>
              <a:gd name="T9" fmla="*/ 314 h 396"/>
              <a:gd name="T10" fmla="*/ 130 w 398"/>
              <a:gd name="T11" fmla="*/ 298 h 396"/>
              <a:gd name="T12" fmla="*/ 139 w 398"/>
              <a:gd name="T13" fmla="*/ 294 h 396"/>
              <a:gd name="T14" fmla="*/ 148 w 398"/>
              <a:gd name="T15" fmla="*/ 284 h 396"/>
              <a:gd name="T16" fmla="*/ 296 w 398"/>
              <a:gd name="T17" fmla="*/ 229 h 396"/>
              <a:gd name="T18" fmla="*/ 324 w 398"/>
              <a:gd name="T19" fmla="*/ 235 h 396"/>
              <a:gd name="T20" fmla="*/ 261 w 398"/>
              <a:gd name="T21" fmla="*/ 314 h 396"/>
              <a:gd name="T22" fmla="*/ 253 w 398"/>
              <a:gd name="T23" fmla="*/ 307 h 396"/>
              <a:gd name="T24" fmla="*/ 249 w 398"/>
              <a:gd name="T25" fmla="*/ 293 h 396"/>
              <a:gd name="T26" fmla="*/ 245 w 398"/>
              <a:gd name="T27" fmla="*/ 281 h 396"/>
              <a:gd name="T28" fmla="*/ 95 w 398"/>
              <a:gd name="T29" fmla="*/ 278 h 396"/>
              <a:gd name="T30" fmla="*/ 69 w 398"/>
              <a:gd name="T31" fmla="*/ 192 h 396"/>
              <a:gd name="T32" fmla="*/ 100 w 398"/>
              <a:gd name="T33" fmla="*/ 198 h 396"/>
              <a:gd name="T34" fmla="*/ 117 w 398"/>
              <a:gd name="T35" fmla="*/ 233 h 396"/>
              <a:gd name="T36" fmla="*/ 123 w 398"/>
              <a:gd name="T37" fmla="*/ 264 h 396"/>
              <a:gd name="T38" fmla="*/ 116 w 398"/>
              <a:gd name="T39" fmla="*/ 277 h 396"/>
              <a:gd name="T40" fmla="*/ 107 w 398"/>
              <a:gd name="T41" fmla="*/ 283 h 396"/>
              <a:gd name="T42" fmla="*/ 168 w 398"/>
              <a:gd name="T43" fmla="*/ 205 h 396"/>
              <a:gd name="T44" fmla="*/ 199 w 398"/>
              <a:gd name="T45" fmla="*/ 231 h 396"/>
              <a:gd name="T46" fmla="*/ 328 w 398"/>
              <a:gd name="T47" fmla="*/ 183 h 396"/>
              <a:gd name="T48" fmla="*/ 310 w 398"/>
              <a:gd name="T49" fmla="*/ 203 h 396"/>
              <a:gd name="T50" fmla="*/ 285 w 398"/>
              <a:gd name="T51" fmla="*/ 176 h 396"/>
              <a:gd name="T52" fmla="*/ 274 w 398"/>
              <a:gd name="T53" fmla="*/ 134 h 396"/>
              <a:gd name="T54" fmla="*/ 279 w 398"/>
              <a:gd name="T55" fmla="*/ 123 h 396"/>
              <a:gd name="T56" fmla="*/ 73 w 398"/>
              <a:gd name="T57" fmla="*/ 164 h 396"/>
              <a:gd name="T58" fmla="*/ 140 w 398"/>
              <a:gd name="T59" fmla="*/ 86 h 396"/>
              <a:gd name="T60" fmla="*/ 150 w 398"/>
              <a:gd name="T61" fmla="*/ 99 h 396"/>
              <a:gd name="T62" fmla="*/ 150 w 398"/>
              <a:gd name="T63" fmla="*/ 109 h 396"/>
              <a:gd name="T64" fmla="*/ 155 w 398"/>
              <a:gd name="T65" fmla="*/ 122 h 396"/>
              <a:gd name="T66" fmla="*/ 97 w 398"/>
              <a:gd name="T67" fmla="*/ 169 h 396"/>
              <a:gd name="T68" fmla="*/ 75 w 398"/>
              <a:gd name="T69" fmla="*/ 161 h 396"/>
              <a:gd name="T70" fmla="*/ 225 w 398"/>
              <a:gd name="T71" fmla="*/ 71 h 396"/>
              <a:gd name="T72" fmla="*/ 265 w 398"/>
              <a:gd name="T73" fmla="*/ 95 h 396"/>
              <a:gd name="T74" fmla="*/ 263 w 398"/>
              <a:gd name="T75" fmla="*/ 105 h 396"/>
              <a:gd name="T76" fmla="*/ 248 w 398"/>
              <a:gd name="T77" fmla="*/ 115 h 396"/>
              <a:gd name="T78" fmla="*/ 183 w 398"/>
              <a:gd name="T79" fmla="*/ 111 h 396"/>
              <a:gd name="T80" fmla="*/ 179 w 398"/>
              <a:gd name="T81" fmla="*/ 99 h 396"/>
              <a:gd name="T82" fmla="*/ 172 w 398"/>
              <a:gd name="T83" fmla="*/ 92 h 396"/>
              <a:gd name="T84" fmla="*/ 171 w 398"/>
              <a:gd name="T85" fmla="*/ 78 h 396"/>
              <a:gd name="T86" fmla="*/ 140 w 398"/>
              <a:gd name="T87" fmla="*/ 47 h 396"/>
              <a:gd name="T88" fmla="*/ 105 w 398"/>
              <a:gd name="T89" fmla="*/ 66 h 396"/>
              <a:gd name="T90" fmla="*/ 64 w 398"/>
              <a:gd name="T91" fmla="*/ 103 h 396"/>
              <a:gd name="T92" fmla="*/ 41 w 398"/>
              <a:gd name="T93" fmla="*/ 156 h 396"/>
              <a:gd name="T94" fmla="*/ 19 w 398"/>
              <a:gd name="T95" fmla="*/ 210 h 396"/>
              <a:gd name="T96" fmla="*/ 8 w 398"/>
              <a:gd name="T97" fmla="*/ 254 h 396"/>
              <a:gd name="T98" fmla="*/ 45 w 398"/>
              <a:gd name="T99" fmla="*/ 309 h 396"/>
              <a:gd name="T100" fmla="*/ 102 w 398"/>
              <a:gd name="T101" fmla="*/ 331 h 396"/>
              <a:gd name="T102" fmla="*/ 155 w 398"/>
              <a:gd name="T103" fmla="*/ 356 h 396"/>
              <a:gd name="T104" fmla="*/ 213 w 398"/>
              <a:gd name="T105" fmla="*/ 366 h 396"/>
              <a:gd name="T106" fmla="*/ 267 w 398"/>
              <a:gd name="T107" fmla="*/ 348 h 396"/>
              <a:gd name="T108" fmla="*/ 313 w 398"/>
              <a:gd name="T109" fmla="*/ 316 h 396"/>
              <a:gd name="T110" fmla="*/ 335 w 398"/>
              <a:gd name="T111" fmla="*/ 289 h 396"/>
              <a:gd name="T112" fmla="*/ 358 w 398"/>
              <a:gd name="T113" fmla="*/ 236 h 396"/>
              <a:gd name="T114" fmla="*/ 383 w 398"/>
              <a:gd name="T115" fmla="*/ 186 h 396"/>
              <a:gd name="T116" fmla="*/ 349 w 398"/>
              <a:gd name="T117" fmla="*/ 128 h 396"/>
              <a:gd name="T118" fmla="*/ 313 w 398"/>
              <a:gd name="T119" fmla="*/ 82 h 396"/>
              <a:gd name="T120" fmla="*/ 267 w 398"/>
              <a:gd name="T121" fmla="*/ 51 h 396"/>
              <a:gd name="T122" fmla="*/ 198 w 398"/>
              <a:gd name="T123" fmla="*/ 3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8" h="396">
                <a:moveTo>
                  <a:pt x="224" y="311"/>
                </a:moveTo>
                <a:cubicBezTo>
                  <a:pt x="224" y="311"/>
                  <a:pt x="224" y="311"/>
                  <a:pt x="224" y="311"/>
                </a:cubicBezTo>
                <a:moveTo>
                  <a:pt x="151" y="281"/>
                </a:moveTo>
                <a:cubicBezTo>
                  <a:pt x="153" y="278"/>
                  <a:pt x="153" y="278"/>
                  <a:pt x="153" y="278"/>
                </a:cubicBezTo>
                <a:cubicBezTo>
                  <a:pt x="153" y="278"/>
                  <a:pt x="153" y="278"/>
                  <a:pt x="153" y="278"/>
                </a:cubicBezTo>
                <a:cubicBezTo>
                  <a:pt x="154" y="277"/>
                  <a:pt x="154" y="277"/>
                  <a:pt x="154" y="277"/>
                </a:cubicBezTo>
                <a:cubicBezTo>
                  <a:pt x="152" y="275"/>
                  <a:pt x="152" y="275"/>
                  <a:pt x="152" y="275"/>
                </a:cubicBezTo>
                <a:cubicBezTo>
                  <a:pt x="151" y="274"/>
                  <a:pt x="151" y="274"/>
                  <a:pt x="151" y="274"/>
                </a:cubicBezTo>
                <a:cubicBezTo>
                  <a:pt x="151" y="274"/>
                  <a:pt x="152" y="274"/>
                  <a:pt x="152" y="275"/>
                </a:cubicBezTo>
                <a:cubicBezTo>
                  <a:pt x="162" y="281"/>
                  <a:pt x="172" y="285"/>
                  <a:pt x="183" y="287"/>
                </a:cubicBezTo>
                <a:cubicBezTo>
                  <a:pt x="185" y="287"/>
                  <a:pt x="186" y="287"/>
                  <a:pt x="188" y="287"/>
                </a:cubicBezTo>
                <a:cubicBezTo>
                  <a:pt x="191" y="288"/>
                  <a:pt x="195" y="288"/>
                  <a:pt x="199" y="288"/>
                </a:cubicBezTo>
                <a:cubicBezTo>
                  <a:pt x="203" y="288"/>
                  <a:pt x="208" y="288"/>
                  <a:pt x="213" y="287"/>
                </a:cubicBezTo>
                <a:cubicBezTo>
                  <a:pt x="215" y="292"/>
                  <a:pt x="215" y="292"/>
                  <a:pt x="215" y="292"/>
                </a:cubicBezTo>
                <a:cubicBezTo>
                  <a:pt x="216" y="291"/>
                  <a:pt x="216" y="291"/>
                  <a:pt x="216" y="291"/>
                </a:cubicBezTo>
                <a:cubicBezTo>
                  <a:pt x="218" y="290"/>
                  <a:pt x="218" y="290"/>
                  <a:pt x="218" y="290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6" y="295"/>
                  <a:pt x="216" y="295"/>
                  <a:pt x="216" y="295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8" y="300"/>
                  <a:pt x="218" y="300"/>
                  <a:pt x="218" y="30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1" y="299"/>
                  <a:pt x="221" y="299"/>
                  <a:pt x="221" y="299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0" y="303"/>
                  <a:pt x="220" y="303"/>
                  <a:pt x="220" y="303"/>
                </a:cubicBezTo>
                <a:cubicBezTo>
                  <a:pt x="219" y="303"/>
                  <a:pt x="219" y="303"/>
                  <a:pt x="219" y="303"/>
                </a:cubicBezTo>
                <a:cubicBezTo>
                  <a:pt x="220" y="306"/>
                  <a:pt x="220" y="306"/>
                  <a:pt x="220" y="306"/>
                </a:cubicBezTo>
                <a:cubicBezTo>
                  <a:pt x="221" y="308"/>
                  <a:pt x="221" y="308"/>
                  <a:pt x="221" y="308"/>
                </a:cubicBezTo>
                <a:cubicBezTo>
                  <a:pt x="222" y="308"/>
                  <a:pt x="222" y="308"/>
                  <a:pt x="222" y="308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8"/>
                  <a:pt x="224" y="308"/>
                  <a:pt x="224" y="308"/>
                </a:cubicBezTo>
                <a:cubicBezTo>
                  <a:pt x="225" y="310"/>
                  <a:pt x="225" y="310"/>
                  <a:pt x="225" y="310"/>
                </a:cubicBezTo>
                <a:cubicBezTo>
                  <a:pt x="225" y="311"/>
                  <a:pt x="225" y="311"/>
                  <a:pt x="225" y="311"/>
                </a:cubicBezTo>
                <a:cubicBezTo>
                  <a:pt x="224" y="311"/>
                  <a:pt x="224" y="311"/>
                  <a:pt x="224" y="311"/>
                </a:cubicBezTo>
                <a:cubicBezTo>
                  <a:pt x="223" y="311"/>
                  <a:pt x="223" y="311"/>
                  <a:pt x="223" y="311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7"/>
                  <a:pt x="223" y="317"/>
                  <a:pt x="223" y="317"/>
                </a:cubicBezTo>
                <a:cubicBezTo>
                  <a:pt x="224" y="317"/>
                  <a:pt x="224" y="317"/>
                  <a:pt x="224" y="317"/>
                </a:cubicBezTo>
                <a:cubicBezTo>
                  <a:pt x="225" y="316"/>
                  <a:pt x="225" y="316"/>
                  <a:pt x="225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8" y="319"/>
                  <a:pt x="228" y="319"/>
                  <a:pt x="228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6" y="319"/>
                  <a:pt x="226" y="319"/>
                  <a:pt x="226" y="319"/>
                </a:cubicBezTo>
                <a:cubicBezTo>
                  <a:pt x="225" y="320"/>
                  <a:pt x="225" y="320"/>
                  <a:pt x="225" y="320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5"/>
                  <a:pt x="226" y="325"/>
                  <a:pt x="226" y="325"/>
                </a:cubicBezTo>
                <a:cubicBezTo>
                  <a:pt x="230" y="324"/>
                  <a:pt x="230" y="324"/>
                  <a:pt x="230" y="324"/>
                </a:cubicBezTo>
                <a:cubicBezTo>
                  <a:pt x="230" y="326"/>
                  <a:pt x="230" y="326"/>
                  <a:pt x="230" y="326"/>
                </a:cubicBezTo>
                <a:cubicBezTo>
                  <a:pt x="229" y="326"/>
                  <a:pt x="228" y="326"/>
                  <a:pt x="226" y="327"/>
                </a:cubicBezTo>
                <a:cubicBezTo>
                  <a:pt x="226" y="327"/>
                  <a:pt x="225" y="327"/>
                  <a:pt x="225" y="327"/>
                </a:cubicBezTo>
                <a:cubicBezTo>
                  <a:pt x="224" y="327"/>
                  <a:pt x="222" y="327"/>
                  <a:pt x="220" y="328"/>
                </a:cubicBezTo>
                <a:cubicBezTo>
                  <a:pt x="213" y="329"/>
                  <a:pt x="206" y="330"/>
                  <a:pt x="199" y="330"/>
                </a:cubicBezTo>
                <a:cubicBezTo>
                  <a:pt x="192" y="330"/>
                  <a:pt x="186" y="329"/>
                  <a:pt x="180" y="328"/>
                </a:cubicBezTo>
                <a:cubicBezTo>
                  <a:pt x="178" y="328"/>
                  <a:pt x="177" y="328"/>
                  <a:pt x="176" y="327"/>
                </a:cubicBezTo>
                <a:cubicBezTo>
                  <a:pt x="162" y="325"/>
                  <a:pt x="149" y="321"/>
                  <a:pt x="138" y="314"/>
                </a:cubicBezTo>
                <a:cubicBezTo>
                  <a:pt x="136" y="314"/>
                  <a:pt x="135" y="313"/>
                  <a:pt x="134" y="312"/>
                </a:cubicBezTo>
                <a:cubicBezTo>
                  <a:pt x="132" y="311"/>
                  <a:pt x="131" y="310"/>
                  <a:pt x="129" y="309"/>
                </a:cubicBezTo>
                <a:cubicBezTo>
                  <a:pt x="129" y="309"/>
                  <a:pt x="128" y="309"/>
                  <a:pt x="128" y="308"/>
                </a:cubicBezTo>
                <a:cubicBezTo>
                  <a:pt x="127" y="308"/>
                  <a:pt x="126" y="308"/>
                  <a:pt x="126" y="307"/>
                </a:cubicBezTo>
                <a:cubicBezTo>
                  <a:pt x="125" y="307"/>
                  <a:pt x="124" y="306"/>
                  <a:pt x="123" y="305"/>
                </a:cubicBezTo>
                <a:cubicBezTo>
                  <a:pt x="124" y="305"/>
                  <a:pt x="124" y="305"/>
                  <a:pt x="124" y="305"/>
                </a:cubicBezTo>
                <a:cubicBezTo>
                  <a:pt x="128" y="308"/>
                  <a:pt x="128" y="308"/>
                  <a:pt x="128" y="308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29" y="302"/>
                  <a:pt x="129" y="302"/>
                  <a:pt x="129" y="302"/>
                </a:cubicBezTo>
                <a:cubicBezTo>
                  <a:pt x="127" y="300"/>
                  <a:pt x="127" y="300"/>
                  <a:pt x="127" y="300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3" y="301"/>
                  <a:pt x="133" y="301"/>
                  <a:pt x="133" y="301"/>
                </a:cubicBezTo>
                <a:cubicBezTo>
                  <a:pt x="135" y="299"/>
                  <a:pt x="135" y="299"/>
                  <a:pt x="135" y="299"/>
                </a:cubicBezTo>
                <a:cubicBezTo>
                  <a:pt x="136" y="297"/>
                  <a:pt x="136" y="297"/>
                  <a:pt x="136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3" y="294"/>
                  <a:pt x="133" y="294"/>
                  <a:pt x="133" y="294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9" y="294"/>
                  <a:pt x="139" y="294"/>
                  <a:pt x="139" y="294"/>
                </a:cubicBezTo>
                <a:cubicBezTo>
                  <a:pt x="141" y="292"/>
                  <a:pt x="141" y="292"/>
                  <a:pt x="141" y="292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3" y="290"/>
                  <a:pt x="143" y="290"/>
                  <a:pt x="143" y="290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39" y="287"/>
                  <a:pt x="139" y="287"/>
                  <a:pt x="139" y="287"/>
                </a:cubicBezTo>
                <a:cubicBezTo>
                  <a:pt x="141" y="285"/>
                  <a:pt x="141" y="285"/>
                  <a:pt x="141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3" y="286"/>
                  <a:pt x="143" y="286"/>
                  <a:pt x="143" y="286"/>
                </a:cubicBezTo>
                <a:cubicBezTo>
                  <a:pt x="145" y="287"/>
                  <a:pt x="145" y="287"/>
                  <a:pt x="145" y="287"/>
                </a:cubicBezTo>
                <a:cubicBezTo>
                  <a:pt x="147" y="285"/>
                  <a:pt x="147" y="285"/>
                  <a:pt x="147" y="285"/>
                </a:cubicBezTo>
                <a:cubicBezTo>
                  <a:pt x="148" y="284"/>
                  <a:pt x="148" y="284"/>
                  <a:pt x="148" y="284"/>
                </a:cubicBezTo>
                <a:cubicBezTo>
                  <a:pt x="148" y="283"/>
                  <a:pt x="148" y="283"/>
                  <a:pt x="148" y="283"/>
                </a:cubicBezTo>
                <a:cubicBezTo>
                  <a:pt x="147" y="282"/>
                  <a:pt x="147" y="282"/>
                  <a:pt x="147" y="282"/>
                </a:cubicBezTo>
                <a:cubicBezTo>
                  <a:pt x="146" y="282"/>
                  <a:pt x="146" y="282"/>
                  <a:pt x="146" y="282"/>
                </a:cubicBezTo>
                <a:cubicBezTo>
                  <a:pt x="145" y="280"/>
                  <a:pt x="145" y="280"/>
                  <a:pt x="145" y="280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51" y="281"/>
                  <a:pt x="151" y="281"/>
                  <a:pt x="151" y="281"/>
                </a:cubicBezTo>
                <a:moveTo>
                  <a:pt x="286" y="231"/>
                </a:moveTo>
                <a:cubicBezTo>
                  <a:pt x="287" y="227"/>
                  <a:pt x="287" y="227"/>
                  <a:pt x="287" y="227"/>
                </a:cubicBezTo>
                <a:cubicBezTo>
                  <a:pt x="290" y="228"/>
                  <a:pt x="290" y="228"/>
                  <a:pt x="290" y="228"/>
                </a:cubicBezTo>
                <a:cubicBezTo>
                  <a:pt x="290" y="232"/>
                  <a:pt x="290" y="232"/>
                  <a:pt x="290" y="232"/>
                </a:cubicBezTo>
                <a:cubicBezTo>
                  <a:pt x="295" y="233"/>
                  <a:pt x="295" y="233"/>
                  <a:pt x="295" y="233"/>
                </a:cubicBezTo>
                <a:cubicBezTo>
                  <a:pt x="296" y="229"/>
                  <a:pt x="296" y="229"/>
                  <a:pt x="296" y="229"/>
                </a:cubicBezTo>
                <a:cubicBezTo>
                  <a:pt x="299" y="230"/>
                  <a:pt x="299" y="230"/>
                  <a:pt x="299" y="230"/>
                </a:cubicBezTo>
                <a:cubicBezTo>
                  <a:pt x="298" y="233"/>
                  <a:pt x="298" y="233"/>
                  <a:pt x="298" y="233"/>
                </a:cubicBezTo>
                <a:cubicBezTo>
                  <a:pt x="304" y="234"/>
                  <a:pt x="304" y="234"/>
                  <a:pt x="304" y="234"/>
                </a:cubicBezTo>
                <a:cubicBezTo>
                  <a:pt x="304" y="231"/>
                  <a:pt x="304" y="231"/>
                  <a:pt x="304" y="231"/>
                </a:cubicBezTo>
                <a:cubicBezTo>
                  <a:pt x="308" y="231"/>
                  <a:pt x="308" y="231"/>
                  <a:pt x="308" y="231"/>
                </a:cubicBezTo>
                <a:cubicBezTo>
                  <a:pt x="307" y="235"/>
                  <a:pt x="307" y="235"/>
                  <a:pt x="307" y="235"/>
                </a:cubicBezTo>
                <a:cubicBezTo>
                  <a:pt x="312" y="236"/>
                  <a:pt x="312" y="236"/>
                  <a:pt x="312" y="236"/>
                </a:cubicBezTo>
                <a:cubicBezTo>
                  <a:pt x="313" y="232"/>
                  <a:pt x="313" y="232"/>
                  <a:pt x="313" y="232"/>
                </a:cubicBezTo>
                <a:cubicBezTo>
                  <a:pt x="317" y="233"/>
                  <a:pt x="317" y="233"/>
                  <a:pt x="317" y="233"/>
                </a:cubicBezTo>
                <a:cubicBezTo>
                  <a:pt x="316" y="237"/>
                  <a:pt x="316" y="237"/>
                  <a:pt x="316" y="237"/>
                </a:cubicBezTo>
                <a:cubicBezTo>
                  <a:pt x="321" y="238"/>
                  <a:pt x="321" y="238"/>
                  <a:pt x="321" y="238"/>
                </a:cubicBezTo>
                <a:cubicBezTo>
                  <a:pt x="322" y="234"/>
                  <a:pt x="322" y="234"/>
                  <a:pt x="322" y="234"/>
                </a:cubicBezTo>
                <a:cubicBezTo>
                  <a:pt x="324" y="235"/>
                  <a:pt x="324" y="235"/>
                  <a:pt x="324" y="235"/>
                </a:cubicBezTo>
                <a:cubicBezTo>
                  <a:pt x="324" y="236"/>
                  <a:pt x="324" y="237"/>
                  <a:pt x="323" y="238"/>
                </a:cubicBezTo>
                <a:cubicBezTo>
                  <a:pt x="323" y="238"/>
                  <a:pt x="323" y="239"/>
                  <a:pt x="323" y="239"/>
                </a:cubicBezTo>
                <a:cubicBezTo>
                  <a:pt x="323" y="241"/>
                  <a:pt x="322" y="242"/>
                  <a:pt x="322" y="243"/>
                </a:cubicBezTo>
                <a:cubicBezTo>
                  <a:pt x="321" y="244"/>
                  <a:pt x="321" y="245"/>
                  <a:pt x="320" y="247"/>
                </a:cubicBezTo>
                <a:cubicBezTo>
                  <a:pt x="320" y="248"/>
                  <a:pt x="319" y="249"/>
                  <a:pt x="319" y="250"/>
                </a:cubicBezTo>
                <a:cubicBezTo>
                  <a:pt x="317" y="255"/>
                  <a:pt x="314" y="260"/>
                  <a:pt x="311" y="265"/>
                </a:cubicBezTo>
                <a:cubicBezTo>
                  <a:pt x="311" y="265"/>
                  <a:pt x="311" y="266"/>
                  <a:pt x="310" y="267"/>
                </a:cubicBezTo>
                <a:cubicBezTo>
                  <a:pt x="310" y="268"/>
                  <a:pt x="309" y="269"/>
                  <a:pt x="308" y="270"/>
                </a:cubicBezTo>
                <a:cubicBezTo>
                  <a:pt x="299" y="284"/>
                  <a:pt x="288" y="296"/>
                  <a:pt x="274" y="306"/>
                </a:cubicBezTo>
                <a:cubicBezTo>
                  <a:pt x="273" y="306"/>
                  <a:pt x="272" y="307"/>
                  <a:pt x="270" y="308"/>
                </a:cubicBezTo>
                <a:cubicBezTo>
                  <a:pt x="270" y="308"/>
                  <a:pt x="270" y="309"/>
                  <a:pt x="269" y="309"/>
                </a:cubicBezTo>
                <a:cubicBezTo>
                  <a:pt x="268" y="310"/>
                  <a:pt x="266" y="311"/>
                  <a:pt x="265" y="311"/>
                </a:cubicBezTo>
                <a:cubicBezTo>
                  <a:pt x="264" y="312"/>
                  <a:pt x="262" y="313"/>
                  <a:pt x="261" y="314"/>
                </a:cubicBezTo>
                <a:cubicBezTo>
                  <a:pt x="260" y="314"/>
                  <a:pt x="259" y="315"/>
                  <a:pt x="258" y="315"/>
                </a:cubicBezTo>
                <a:cubicBezTo>
                  <a:pt x="257" y="316"/>
                  <a:pt x="257" y="316"/>
                  <a:pt x="256" y="316"/>
                </a:cubicBezTo>
                <a:cubicBezTo>
                  <a:pt x="255" y="317"/>
                  <a:pt x="254" y="317"/>
                  <a:pt x="253" y="318"/>
                </a:cubicBezTo>
                <a:cubicBezTo>
                  <a:pt x="252" y="316"/>
                  <a:pt x="252" y="316"/>
                  <a:pt x="252" y="316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57" y="315"/>
                  <a:pt x="257" y="315"/>
                  <a:pt x="257" y="315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5" y="311"/>
                  <a:pt x="255" y="311"/>
                  <a:pt x="255" y="311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49" y="308"/>
                  <a:pt x="249" y="308"/>
                  <a:pt x="249" y="308"/>
                </a:cubicBezTo>
                <a:cubicBezTo>
                  <a:pt x="253" y="307"/>
                  <a:pt x="253" y="307"/>
                  <a:pt x="253" y="307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3" y="305"/>
                  <a:pt x="253" y="305"/>
                  <a:pt x="253" y="305"/>
                </a:cubicBezTo>
                <a:cubicBezTo>
                  <a:pt x="252" y="303"/>
                  <a:pt x="252" y="303"/>
                  <a:pt x="252" y="303"/>
                </a:cubicBezTo>
                <a:cubicBezTo>
                  <a:pt x="252" y="301"/>
                  <a:pt x="252" y="301"/>
                  <a:pt x="252" y="301"/>
                </a:cubicBezTo>
                <a:cubicBezTo>
                  <a:pt x="247" y="303"/>
                  <a:pt x="247" y="303"/>
                  <a:pt x="247" y="303"/>
                </a:cubicBezTo>
                <a:cubicBezTo>
                  <a:pt x="247" y="302"/>
                  <a:pt x="247" y="302"/>
                  <a:pt x="247" y="302"/>
                </a:cubicBezTo>
                <a:cubicBezTo>
                  <a:pt x="246" y="299"/>
                  <a:pt x="246" y="299"/>
                  <a:pt x="246" y="299"/>
                </a:cubicBezTo>
                <a:cubicBezTo>
                  <a:pt x="250" y="298"/>
                  <a:pt x="250" y="298"/>
                  <a:pt x="250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0" y="294"/>
                  <a:pt x="250" y="294"/>
                  <a:pt x="250" y="294"/>
                </a:cubicBezTo>
                <a:cubicBezTo>
                  <a:pt x="249" y="293"/>
                  <a:pt x="249" y="293"/>
                  <a:pt x="249" y="293"/>
                </a:cubicBezTo>
                <a:cubicBezTo>
                  <a:pt x="245" y="294"/>
                  <a:pt x="245" y="294"/>
                  <a:pt x="245" y="294"/>
                </a:cubicBezTo>
                <a:cubicBezTo>
                  <a:pt x="244" y="294"/>
                  <a:pt x="244" y="294"/>
                  <a:pt x="244" y="294"/>
                </a:cubicBezTo>
                <a:cubicBezTo>
                  <a:pt x="243" y="291"/>
                  <a:pt x="243" y="291"/>
                  <a:pt x="243" y="291"/>
                </a:cubicBezTo>
                <a:cubicBezTo>
                  <a:pt x="247" y="290"/>
                  <a:pt x="247" y="290"/>
                  <a:pt x="247" y="290"/>
                </a:cubicBezTo>
                <a:cubicBezTo>
                  <a:pt x="248" y="290"/>
                  <a:pt x="248" y="290"/>
                  <a:pt x="248" y="290"/>
                </a:cubicBezTo>
                <a:cubicBezTo>
                  <a:pt x="248" y="289"/>
                  <a:pt x="248" y="289"/>
                  <a:pt x="248" y="289"/>
                </a:cubicBezTo>
                <a:cubicBezTo>
                  <a:pt x="247" y="286"/>
                  <a:pt x="247" y="286"/>
                  <a:pt x="247" y="286"/>
                </a:cubicBezTo>
                <a:cubicBezTo>
                  <a:pt x="246" y="285"/>
                  <a:pt x="246" y="285"/>
                  <a:pt x="246" y="285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1" y="283"/>
                  <a:pt x="241" y="283"/>
                  <a:pt x="241" y="283"/>
                </a:cubicBezTo>
                <a:cubicBezTo>
                  <a:pt x="244" y="281"/>
                  <a:pt x="244" y="281"/>
                  <a:pt x="244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4" y="279"/>
                  <a:pt x="244" y="279"/>
                  <a:pt x="244" y="279"/>
                </a:cubicBezTo>
                <a:cubicBezTo>
                  <a:pt x="244" y="278"/>
                  <a:pt x="244" y="278"/>
                  <a:pt x="244" y="278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4" y="276"/>
                  <a:pt x="244" y="275"/>
                </a:cubicBezTo>
                <a:cubicBezTo>
                  <a:pt x="251" y="271"/>
                  <a:pt x="257" y="267"/>
                  <a:pt x="262" y="262"/>
                </a:cubicBezTo>
                <a:cubicBezTo>
                  <a:pt x="271" y="253"/>
                  <a:pt x="278" y="242"/>
                  <a:pt x="282" y="230"/>
                </a:cubicBezTo>
                <a:cubicBezTo>
                  <a:pt x="286" y="231"/>
                  <a:pt x="286" y="231"/>
                  <a:pt x="286" y="231"/>
                </a:cubicBezTo>
                <a:moveTo>
                  <a:pt x="105" y="290"/>
                </a:moveTo>
                <a:cubicBezTo>
                  <a:pt x="104" y="289"/>
                  <a:pt x="104" y="289"/>
                  <a:pt x="104" y="289"/>
                </a:cubicBezTo>
                <a:cubicBezTo>
                  <a:pt x="102" y="287"/>
                  <a:pt x="101" y="285"/>
                  <a:pt x="99" y="283"/>
                </a:cubicBezTo>
                <a:cubicBezTo>
                  <a:pt x="98" y="281"/>
                  <a:pt x="96" y="280"/>
                  <a:pt x="95" y="278"/>
                </a:cubicBezTo>
                <a:cubicBezTo>
                  <a:pt x="94" y="277"/>
                  <a:pt x="93" y="275"/>
                  <a:pt x="91" y="273"/>
                </a:cubicBezTo>
                <a:cubicBezTo>
                  <a:pt x="85" y="264"/>
                  <a:pt x="79" y="253"/>
                  <a:pt x="75" y="242"/>
                </a:cubicBezTo>
                <a:cubicBezTo>
                  <a:pt x="73" y="236"/>
                  <a:pt x="72" y="230"/>
                  <a:pt x="71" y="224"/>
                </a:cubicBezTo>
                <a:cubicBezTo>
                  <a:pt x="70" y="222"/>
                  <a:pt x="70" y="220"/>
                  <a:pt x="70" y="218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9" y="216"/>
                  <a:pt x="69" y="214"/>
                  <a:pt x="69" y="212"/>
                </a:cubicBezTo>
                <a:cubicBezTo>
                  <a:pt x="69" y="212"/>
                  <a:pt x="69" y="212"/>
                  <a:pt x="69" y="212"/>
                </a:cubicBezTo>
                <a:cubicBezTo>
                  <a:pt x="69" y="212"/>
                  <a:pt x="69" y="211"/>
                  <a:pt x="69" y="210"/>
                </a:cubicBezTo>
                <a:cubicBezTo>
                  <a:pt x="69" y="209"/>
                  <a:pt x="69" y="208"/>
                  <a:pt x="69" y="207"/>
                </a:cubicBezTo>
                <a:cubicBezTo>
                  <a:pt x="68" y="201"/>
                  <a:pt x="68" y="195"/>
                  <a:pt x="69" y="189"/>
                </a:cubicBezTo>
                <a:cubicBezTo>
                  <a:pt x="69" y="188"/>
                  <a:pt x="69" y="188"/>
                  <a:pt x="69" y="187"/>
                </a:cubicBezTo>
                <a:cubicBezTo>
                  <a:pt x="70" y="188"/>
                  <a:pt x="70" y="188"/>
                  <a:pt x="70" y="188"/>
                </a:cubicBezTo>
                <a:cubicBezTo>
                  <a:pt x="69" y="192"/>
                  <a:pt x="69" y="192"/>
                  <a:pt x="69" y="192"/>
                </a:cubicBezTo>
                <a:cubicBezTo>
                  <a:pt x="74" y="193"/>
                  <a:pt x="74" y="193"/>
                  <a:pt x="74" y="193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79" y="189"/>
                  <a:pt x="79" y="189"/>
                  <a:pt x="79" y="189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83" y="195"/>
                  <a:pt x="83" y="195"/>
                  <a:pt x="83" y="195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7" y="191"/>
                  <a:pt x="87" y="191"/>
                  <a:pt x="87" y="191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3" y="192"/>
                  <a:pt x="93" y="192"/>
                  <a:pt x="93" y="192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5" y="197"/>
                  <a:pt x="95" y="197"/>
                  <a:pt x="95" y="197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101" y="194"/>
                  <a:pt x="101" y="194"/>
                  <a:pt x="101" y="194"/>
                </a:cubicBezTo>
                <a:cubicBezTo>
                  <a:pt x="105" y="194"/>
                  <a:pt x="105" y="194"/>
                  <a:pt x="105" y="194"/>
                </a:cubicBezTo>
                <a:cubicBezTo>
                  <a:pt x="104" y="199"/>
                  <a:pt x="104" y="199"/>
                  <a:pt x="104" y="199"/>
                </a:cubicBezTo>
                <a:cubicBezTo>
                  <a:pt x="109" y="200"/>
                  <a:pt x="109" y="200"/>
                  <a:pt x="109" y="200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7"/>
                  <a:pt x="110" y="199"/>
                  <a:pt x="110" y="200"/>
                </a:cubicBezTo>
                <a:cubicBezTo>
                  <a:pt x="110" y="201"/>
                  <a:pt x="110" y="201"/>
                  <a:pt x="110" y="202"/>
                </a:cubicBezTo>
                <a:cubicBezTo>
                  <a:pt x="110" y="205"/>
                  <a:pt x="110" y="209"/>
                  <a:pt x="111" y="212"/>
                </a:cubicBezTo>
                <a:cubicBezTo>
                  <a:pt x="111" y="213"/>
                  <a:pt x="111" y="213"/>
                  <a:pt x="111" y="213"/>
                </a:cubicBezTo>
                <a:cubicBezTo>
                  <a:pt x="111" y="214"/>
                  <a:pt x="111" y="215"/>
                  <a:pt x="112" y="217"/>
                </a:cubicBezTo>
                <a:cubicBezTo>
                  <a:pt x="112" y="220"/>
                  <a:pt x="113" y="224"/>
                  <a:pt x="115" y="228"/>
                </a:cubicBezTo>
                <a:cubicBezTo>
                  <a:pt x="115" y="230"/>
                  <a:pt x="116" y="232"/>
                  <a:pt x="117" y="233"/>
                </a:cubicBezTo>
                <a:cubicBezTo>
                  <a:pt x="120" y="241"/>
                  <a:pt x="124" y="247"/>
                  <a:pt x="129" y="253"/>
                </a:cubicBezTo>
                <a:cubicBezTo>
                  <a:pt x="130" y="255"/>
                  <a:pt x="131" y="256"/>
                  <a:pt x="132" y="257"/>
                </a:cubicBezTo>
                <a:cubicBezTo>
                  <a:pt x="130" y="256"/>
                  <a:pt x="130" y="256"/>
                  <a:pt x="130" y="256"/>
                </a:cubicBezTo>
                <a:cubicBezTo>
                  <a:pt x="129" y="257"/>
                  <a:pt x="129" y="257"/>
                  <a:pt x="129" y="257"/>
                </a:cubicBezTo>
                <a:cubicBezTo>
                  <a:pt x="128" y="257"/>
                  <a:pt x="128" y="257"/>
                  <a:pt x="128" y="257"/>
                </a:cubicBezTo>
                <a:cubicBezTo>
                  <a:pt x="126" y="260"/>
                  <a:pt x="126" y="260"/>
                  <a:pt x="126" y="260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7" y="265"/>
                  <a:pt x="127" y="265"/>
                  <a:pt x="127" y="265"/>
                </a:cubicBezTo>
                <a:cubicBezTo>
                  <a:pt x="124" y="262"/>
                  <a:pt x="124" y="262"/>
                  <a:pt x="124" y="262"/>
                </a:cubicBezTo>
                <a:cubicBezTo>
                  <a:pt x="123" y="264"/>
                  <a:pt x="123" y="264"/>
                  <a:pt x="123" y="264"/>
                </a:cubicBezTo>
                <a:cubicBezTo>
                  <a:pt x="121" y="267"/>
                  <a:pt x="121" y="267"/>
                  <a:pt x="121" y="267"/>
                </a:cubicBezTo>
                <a:cubicBezTo>
                  <a:pt x="122" y="267"/>
                  <a:pt x="122" y="267"/>
                  <a:pt x="122" y="267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4" y="269"/>
                  <a:pt x="124" y="269"/>
                  <a:pt x="124" y="269"/>
                </a:cubicBezTo>
                <a:cubicBezTo>
                  <a:pt x="122" y="271"/>
                  <a:pt x="122" y="271"/>
                  <a:pt x="122" y="271"/>
                </a:cubicBezTo>
                <a:cubicBezTo>
                  <a:pt x="121" y="272"/>
                  <a:pt x="121" y="272"/>
                  <a:pt x="121" y="272"/>
                </a:cubicBezTo>
                <a:cubicBezTo>
                  <a:pt x="118" y="269"/>
                  <a:pt x="118" y="269"/>
                  <a:pt x="118" y="269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5" y="273"/>
                  <a:pt x="115" y="273"/>
                  <a:pt x="115" y="273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17" y="275"/>
                  <a:pt x="117" y="275"/>
                  <a:pt x="117" y="275"/>
                </a:cubicBezTo>
                <a:cubicBezTo>
                  <a:pt x="118" y="276"/>
                  <a:pt x="118" y="276"/>
                  <a:pt x="118" y="276"/>
                </a:cubicBezTo>
                <a:cubicBezTo>
                  <a:pt x="116" y="277"/>
                  <a:pt x="116" y="277"/>
                  <a:pt x="116" y="277"/>
                </a:cubicBezTo>
                <a:cubicBezTo>
                  <a:pt x="116" y="278"/>
                  <a:pt x="116" y="278"/>
                  <a:pt x="116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3" y="276"/>
                  <a:pt x="113" y="276"/>
                  <a:pt x="113" y="276"/>
                </a:cubicBezTo>
                <a:cubicBezTo>
                  <a:pt x="112" y="277"/>
                  <a:pt x="112" y="277"/>
                  <a:pt x="112" y="277"/>
                </a:cubicBezTo>
                <a:cubicBezTo>
                  <a:pt x="111" y="278"/>
                  <a:pt x="111" y="278"/>
                  <a:pt x="111" y="278"/>
                </a:cubicBezTo>
                <a:cubicBezTo>
                  <a:pt x="109" y="280"/>
                  <a:pt x="109" y="280"/>
                  <a:pt x="109" y="280"/>
                </a:cubicBezTo>
                <a:cubicBezTo>
                  <a:pt x="110" y="281"/>
                  <a:pt x="110" y="281"/>
                  <a:pt x="110" y="281"/>
                </a:cubicBezTo>
                <a:cubicBezTo>
                  <a:pt x="111" y="282"/>
                  <a:pt x="111" y="282"/>
                  <a:pt x="111" y="282"/>
                </a:cubicBezTo>
                <a:cubicBezTo>
                  <a:pt x="112" y="282"/>
                  <a:pt x="112" y="282"/>
                  <a:pt x="112" y="282"/>
                </a:cubicBezTo>
                <a:cubicBezTo>
                  <a:pt x="111" y="284"/>
                  <a:pt x="111" y="284"/>
                  <a:pt x="111" y="284"/>
                </a:cubicBezTo>
                <a:cubicBezTo>
                  <a:pt x="110" y="285"/>
                  <a:pt x="110" y="285"/>
                  <a:pt x="110" y="285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105" y="284"/>
                  <a:pt x="105" y="284"/>
                  <a:pt x="105" y="284"/>
                </a:cubicBezTo>
                <a:cubicBezTo>
                  <a:pt x="105" y="285"/>
                  <a:pt x="105" y="285"/>
                  <a:pt x="105" y="285"/>
                </a:cubicBezTo>
                <a:cubicBezTo>
                  <a:pt x="103" y="287"/>
                  <a:pt x="103" y="287"/>
                  <a:pt x="103" y="287"/>
                </a:cubicBezTo>
                <a:cubicBezTo>
                  <a:pt x="105" y="288"/>
                  <a:pt x="105" y="288"/>
                  <a:pt x="105" y="288"/>
                </a:cubicBezTo>
                <a:cubicBezTo>
                  <a:pt x="106" y="289"/>
                  <a:pt x="106" y="289"/>
                  <a:pt x="106" y="289"/>
                </a:cubicBezTo>
                <a:cubicBezTo>
                  <a:pt x="105" y="290"/>
                  <a:pt x="105" y="290"/>
                  <a:pt x="105" y="290"/>
                </a:cubicBezTo>
                <a:moveTo>
                  <a:pt x="199" y="231"/>
                </a:moveTo>
                <a:cubicBezTo>
                  <a:pt x="199" y="231"/>
                  <a:pt x="199" y="231"/>
                  <a:pt x="199" y="231"/>
                </a:cubicBezTo>
                <a:cubicBezTo>
                  <a:pt x="197" y="231"/>
                  <a:pt x="196" y="231"/>
                  <a:pt x="194" y="231"/>
                </a:cubicBezTo>
                <a:cubicBezTo>
                  <a:pt x="183" y="229"/>
                  <a:pt x="173" y="221"/>
                  <a:pt x="169" y="209"/>
                </a:cubicBezTo>
                <a:cubicBezTo>
                  <a:pt x="168" y="208"/>
                  <a:pt x="168" y="208"/>
                  <a:pt x="168" y="207"/>
                </a:cubicBezTo>
                <a:cubicBezTo>
                  <a:pt x="168" y="206"/>
                  <a:pt x="168" y="206"/>
                  <a:pt x="168" y="205"/>
                </a:cubicBezTo>
                <a:cubicBezTo>
                  <a:pt x="168" y="205"/>
                  <a:pt x="168" y="205"/>
                  <a:pt x="168" y="205"/>
                </a:cubicBezTo>
                <a:cubicBezTo>
                  <a:pt x="167" y="203"/>
                  <a:pt x="167" y="200"/>
                  <a:pt x="167" y="198"/>
                </a:cubicBezTo>
                <a:cubicBezTo>
                  <a:pt x="167" y="197"/>
                  <a:pt x="167" y="196"/>
                  <a:pt x="167" y="195"/>
                </a:cubicBezTo>
                <a:cubicBezTo>
                  <a:pt x="169" y="183"/>
                  <a:pt x="177" y="173"/>
                  <a:pt x="188" y="169"/>
                </a:cubicBezTo>
                <a:cubicBezTo>
                  <a:pt x="192" y="168"/>
                  <a:pt x="195" y="167"/>
                  <a:pt x="199" y="167"/>
                </a:cubicBezTo>
                <a:cubicBezTo>
                  <a:pt x="201" y="167"/>
                  <a:pt x="204" y="168"/>
                  <a:pt x="206" y="168"/>
                </a:cubicBezTo>
                <a:cubicBezTo>
                  <a:pt x="208" y="169"/>
                  <a:pt x="209" y="169"/>
                  <a:pt x="211" y="170"/>
                </a:cubicBezTo>
                <a:cubicBezTo>
                  <a:pt x="219" y="173"/>
                  <a:pt x="226" y="180"/>
                  <a:pt x="229" y="189"/>
                </a:cubicBezTo>
                <a:cubicBezTo>
                  <a:pt x="230" y="191"/>
                  <a:pt x="230" y="194"/>
                  <a:pt x="230" y="196"/>
                </a:cubicBezTo>
                <a:cubicBezTo>
                  <a:pt x="230" y="197"/>
                  <a:pt x="230" y="197"/>
                  <a:pt x="230" y="197"/>
                </a:cubicBezTo>
                <a:cubicBezTo>
                  <a:pt x="231" y="197"/>
                  <a:pt x="231" y="198"/>
                  <a:pt x="231" y="199"/>
                </a:cubicBezTo>
                <a:cubicBezTo>
                  <a:pt x="231" y="203"/>
                  <a:pt x="230" y="207"/>
                  <a:pt x="229" y="210"/>
                </a:cubicBezTo>
                <a:cubicBezTo>
                  <a:pt x="225" y="219"/>
                  <a:pt x="219" y="226"/>
                  <a:pt x="209" y="229"/>
                </a:cubicBezTo>
                <a:cubicBezTo>
                  <a:pt x="206" y="230"/>
                  <a:pt x="202" y="231"/>
                  <a:pt x="199" y="231"/>
                </a:cubicBezTo>
                <a:moveTo>
                  <a:pt x="289" y="116"/>
                </a:moveTo>
                <a:cubicBezTo>
                  <a:pt x="291" y="113"/>
                  <a:pt x="291" y="113"/>
                  <a:pt x="291" y="113"/>
                </a:cubicBezTo>
                <a:cubicBezTo>
                  <a:pt x="293" y="112"/>
                  <a:pt x="293" y="112"/>
                  <a:pt x="293" y="112"/>
                </a:cubicBezTo>
                <a:cubicBezTo>
                  <a:pt x="292" y="111"/>
                  <a:pt x="292" y="111"/>
                  <a:pt x="292" y="111"/>
                </a:cubicBezTo>
                <a:cubicBezTo>
                  <a:pt x="291" y="110"/>
                  <a:pt x="291" y="110"/>
                  <a:pt x="291" y="110"/>
                </a:cubicBezTo>
                <a:cubicBezTo>
                  <a:pt x="290" y="110"/>
                  <a:pt x="290" y="110"/>
                  <a:pt x="290" y="110"/>
                </a:cubicBezTo>
                <a:cubicBezTo>
                  <a:pt x="292" y="108"/>
                  <a:pt x="292" y="108"/>
                  <a:pt x="292" y="108"/>
                </a:cubicBezTo>
                <a:cubicBezTo>
                  <a:pt x="293" y="108"/>
                  <a:pt x="293" y="108"/>
                  <a:pt x="293" y="108"/>
                </a:cubicBezTo>
                <a:cubicBezTo>
                  <a:pt x="297" y="113"/>
                  <a:pt x="301" y="118"/>
                  <a:pt x="305" y="123"/>
                </a:cubicBezTo>
                <a:cubicBezTo>
                  <a:pt x="306" y="125"/>
                  <a:pt x="307" y="127"/>
                  <a:pt x="309" y="129"/>
                </a:cubicBezTo>
                <a:cubicBezTo>
                  <a:pt x="310" y="131"/>
                  <a:pt x="312" y="134"/>
                  <a:pt x="313" y="137"/>
                </a:cubicBezTo>
                <a:cubicBezTo>
                  <a:pt x="317" y="143"/>
                  <a:pt x="320" y="150"/>
                  <a:pt x="322" y="157"/>
                </a:cubicBezTo>
                <a:cubicBezTo>
                  <a:pt x="325" y="165"/>
                  <a:pt x="327" y="174"/>
                  <a:pt x="328" y="183"/>
                </a:cubicBezTo>
                <a:cubicBezTo>
                  <a:pt x="328" y="184"/>
                  <a:pt x="328" y="184"/>
                  <a:pt x="328" y="185"/>
                </a:cubicBezTo>
                <a:cubicBezTo>
                  <a:pt x="329" y="192"/>
                  <a:pt x="329" y="199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6" y="211"/>
                  <a:pt x="326" y="211"/>
                  <a:pt x="326" y="211"/>
                </a:cubicBezTo>
                <a:cubicBezTo>
                  <a:pt x="327" y="206"/>
                  <a:pt x="327" y="206"/>
                  <a:pt x="327" y="206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18" y="209"/>
                  <a:pt x="318" y="209"/>
                  <a:pt x="318" y="209"/>
                </a:cubicBezTo>
                <a:cubicBezTo>
                  <a:pt x="319" y="205"/>
                  <a:pt x="319" y="205"/>
                  <a:pt x="319" y="205"/>
                </a:cubicBezTo>
                <a:cubicBezTo>
                  <a:pt x="313" y="204"/>
                  <a:pt x="313" y="204"/>
                  <a:pt x="313" y="204"/>
                </a:cubicBezTo>
                <a:cubicBezTo>
                  <a:pt x="312" y="208"/>
                  <a:pt x="312" y="208"/>
                  <a:pt x="312" y="208"/>
                </a:cubicBezTo>
                <a:cubicBezTo>
                  <a:pt x="309" y="208"/>
                  <a:pt x="309" y="208"/>
                  <a:pt x="309" y="208"/>
                </a:cubicBezTo>
                <a:cubicBezTo>
                  <a:pt x="310" y="203"/>
                  <a:pt x="310" y="203"/>
                  <a:pt x="310" y="203"/>
                </a:cubicBezTo>
                <a:cubicBezTo>
                  <a:pt x="305" y="202"/>
                  <a:pt x="305" y="202"/>
                  <a:pt x="305" y="202"/>
                </a:cubicBezTo>
                <a:cubicBezTo>
                  <a:pt x="304" y="207"/>
                  <a:pt x="304" y="207"/>
                  <a:pt x="304" y="207"/>
                </a:cubicBezTo>
                <a:cubicBezTo>
                  <a:pt x="300" y="206"/>
                  <a:pt x="300" y="206"/>
                  <a:pt x="300" y="206"/>
                </a:cubicBezTo>
                <a:cubicBezTo>
                  <a:pt x="301" y="204"/>
                  <a:pt x="301" y="204"/>
                  <a:pt x="301" y="204"/>
                </a:cubicBezTo>
                <a:cubicBezTo>
                  <a:pt x="301" y="202"/>
                  <a:pt x="301" y="202"/>
                  <a:pt x="301" y="202"/>
                </a:cubicBezTo>
                <a:cubicBezTo>
                  <a:pt x="301" y="201"/>
                  <a:pt x="301" y="201"/>
                  <a:pt x="301" y="201"/>
                </a:cubicBezTo>
                <a:cubicBezTo>
                  <a:pt x="296" y="200"/>
                  <a:pt x="296" y="200"/>
                  <a:pt x="296" y="200"/>
                </a:cubicBezTo>
                <a:cubicBezTo>
                  <a:pt x="295" y="205"/>
                  <a:pt x="295" y="205"/>
                  <a:pt x="295" y="205"/>
                </a:cubicBezTo>
                <a:cubicBezTo>
                  <a:pt x="292" y="204"/>
                  <a:pt x="292" y="204"/>
                  <a:pt x="292" y="204"/>
                </a:cubicBezTo>
                <a:cubicBezTo>
                  <a:pt x="292" y="200"/>
                  <a:pt x="292" y="200"/>
                  <a:pt x="292" y="200"/>
                </a:cubicBezTo>
                <a:cubicBezTo>
                  <a:pt x="288" y="199"/>
                  <a:pt x="288" y="199"/>
                  <a:pt x="288" y="199"/>
                </a:cubicBezTo>
                <a:cubicBezTo>
                  <a:pt x="288" y="196"/>
                  <a:pt x="287" y="192"/>
                  <a:pt x="287" y="189"/>
                </a:cubicBezTo>
                <a:cubicBezTo>
                  <a:pt x="287" y="185"/>
                  <a:pt x="286" y="180"/>
                  <a:pt x="285" y="176"/>
                </a:cubicBezTo>
                <a:cubicBezTo>
                  <a:pt x="284" y="174"/>
                  <a:pt x="283" y="172"/>
                  <a:pt x="283" y="170"/>
                </a:cubicBezTo>
                <a:cubicBezTo>
                  <a:pt x="279" y="160"/>
                  <a:pt x="275" y="152"/>
                  <a:pt x="268" y="144"/>
                </a:cubicBezTo>
                <a:cubicBezTo>
                  <a:pt x="268" y="143"/>
                  <a:pt x="268" y="143"/>
                  <a:pt x="267" y="142"/>
                </a:cubicBezTo>
                <a:cubicBezTo>
                  <a:pt x="268" y="140"/>
                  <a:pt x="268" y="140"/>
                  <a:pt x="268" y="140"/>
                </a:cubicBezTo>
                <a:cubicBezTo>
                  <a:pt x="269" y="140"/>
                  <a:pt x="269" y="140"/>
                  <a:pt x="269" y="140"/>
                </a:cubicBezTo>
                <a:cubicBezTo>
                  <a:pt x="270" y="139"/>
                  <a:pt x="270" y="139"/>
                  <a:pt x="270" y="139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8" y="137"/>
                  <a:pt x="268" y="137"/>
                  <a:pt x="268" y="137"/>
                </a:cubicBezTo>
                <a:cubicBezTo>
                  <a:pt x="267" y="136"/>
                  <a:pt x="267" y="136"/>
                  <a:pt x="267" y="136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72" y="136"/>
                  <a:pt x="272" y="136"/>
                  <a:pt x="272" y="136"/>
                </a:cubicBezTo>
                <a:cubicBezTo>
                  <a:pt x="274" y="134"/>
                  <a:pt x="274" y="134"/>
                  <a:pt x="274" y="134"/>
                </a:cubicBezTo>
                <a:cubicBezTo>
                  <a:pt x="276" y="132"/>
                  <a:pt x="276" y="132"/>
                  <a:pt x="276" y="132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3" y="130"/>
                  <a:pt x="273" y="130"/>
                  <a:pt x="273" y="130"/>
                </a:cubicBezTo>
                <a:cubicBezTo>
                  <a:pt x="273" y="129"/>
                  <a:pt x="273" y="129"/>
                  <a:pt x="273" y="129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8" y="129"/>
                  <a:pt x="278" y="129"/>
                  <a:pt x="278" y="129"/>
                </a:cubicBezTo>
                <a:cubicBezTo>
                  <a:pt x="280" y="127"/>
                  <a:pt x="280" y="127"/>
                  <a:pt x="280" y="127"/>
                </a:cubicBezTo>
                <a:cubicBezTo>
                  <a:pt x="281" y="125"/>
                  <a:pt x="281" y="125"/>
                  <a:pt x="281" y="125"/>
                </a:cubicBezTo>
                <a:cubicBezTo>
                  <a:pt x="280" y="125"/>
                  <a:pt x="280" y="125"/>
                  <a:pt x="280" y="125"/>
                </a:cubicBezTo>
                <a:cubicBezTo>
                  <a:pt x="279" y="124"/>
                  <a:pt x="279" y="124"/>
                  <a:pt x="279" y="124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21"/>
                  <a:pt x="281" y="121"/>
                  <a:pt x="281" y="121"/>
                </a:cubicBezTo>
                <a:cubicBezTo>
                  <a:pt x="281" y="120"/>
                  <a:pt x="281" y="120"/>
                  <a:pt x="281" y="120"/>
                </a:cubicBezTo>
                <a:cubicBezTo>
                  <a:pt x="284" y="123"/>
                  <a:pt x="284" y="123"/>
                  <a:pt x="284" y="123"/>
                </a:cubicBezTo>
                <a:cubicBezTo>
                  <a:pt x="286" y="120"/>
                  <a:pt x="286" y="120"/>
                  <a:pt x="286" y="120"/>
                </a:cubicBezTo>
                <a:cubicBezTo>
                  <a:pt x="287" y="119"/>
                  <a:pt x="287" y="119"/>
                  <a:pt x="287" y="119"/>
                </a:cubicBezTo>
                <a:cubicBezTo>
                  <a:pt x="286" y="118"/>
                  <a:pt x="286" y="118"/>
                  <a:pt x="286" y="118"/>
                </a:cubicBezTo>
                <a:cubicBezTo>
                  <a:pt x="285" y="117"/>
                  <a:pt x="285" y="117"/>
                  <a:pt x="285" y="117"/>
                </a:cubicBezTo>
                <a:cubicBezTo>
                  <a:pt x="284" y="116"/>
                  <a:pt x="284" y="116"/>
                  <a:pt x="284" y="116"/>
                </a:cubicBezTo>
                <a:cubicBezTo>
                  <a:pt x="286" y="114"/>
                  <a:pt x="286" y="114"/>
                  <a:pt x="286" y="114"/>
                </a:cubicBezTo>
                <a:cubicBezTo>
                  <a:pt x="287" y="114"/>
                  <a:pt x="287" y="114"/>
                  <a:pt x="287" y="114"/>
                </a:cubicBezTo>
                <a:cubicBezTo>
                  <a:pt x="289" y="116"/>
                  <a:pt x="289" y="116"/>
                  <a:pt x="289" y="116"/>
                </a:cubicBezTo>
                <a:moveTo>
                  <a:pt x="74" y="164"/>
                </a:moveTo>
                <a:cubicBezTo>
                  <a:pt x="73" y="164"/>
                  <a:pt x="73" y="164"/>
                  <a:pt x="73" y="164"/>
                </a:cubicBezTo>
                <a:cubicBezTo>
                  <a:pt x="73" y="163"/>
                  <a:pt x="74" y="162"/>
                  <a:pt x="74" y="160"/>
                </a:cubicBezTo>
                <a:cubicBezTo>
                  <a:pt x="75" y="159"/>
                  <a:pt x="75" y="158"/>
                  <a:pt x="75" y="157"/>
                </a:cubicBezTo>
                <a:cubicBezTo>
                  <a:pt x="77" y="152"/>
                  <a:pt x="79" y="148"/>
                  <a:pt x="81" y="143"/>
                </a:cubicBezTo>
                <a:cubicBezTo>
                  <a:pt x="82" y="141"/>
                  <a:pt x="83" y="139"/>
                  <a:pt x="84" y="137"/>
                </a:cubicBezTo>
                <a:cubicBezTo>
                  <a:pt x="92" y="122"/>
                  <a:pt x="103" y="109"/>
                  <a:pt x="116" y="98"/>
                </a:cubicBezTo>
                <a:cubicBezTo>
                  <a:pt x="121" y="94"/>
                  <a:pt x="127" y="90"/>
                  <a:pt x="132" y="87"/>
                </a:cubicBezTo>
                <a:cubicBezTo>
                  <a:pt x="134" y="86"/>
                  <a:pt x="136" y="85"/>
                  <a:pt x="137" y="84"/>
                </a:cubicBezTo>
                <a:cubicBezTo>
                  <a:pt x="138" y="83"/>
                  <a:pt x="140" y="83"/>
                  <a:pt x="141" y="82"/>
                </a:cubicBezTo>
                <a:cubicBezTo>
                  <a:pt x="142" y="82"/>
                  <a:pt x="143" y="81"/>
                  <a:pt x="144" y="81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46" y="91"/>
                  <a:pt x="146" y="91"/>
                  <a:pt x="146" y="91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9" y="96"/>
                  <a:pt x="149" y="96"/>
                  <a:pt x="149" y="96"/>
                </a:cubicBezTo>
                <a:cubicBezTo>
                  <a:pt x="150" y="99"/>
                  <a:pt x="150" y="99"/>
                  <a:pt x="15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6" y="104"/>
                  <a:pt x="146" y="104"/>
                  <a:pt x="146" y="104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9" y="105"/>
                  <a:pt x="149" y="105"/>
                  <a:pt x="149" y="105"/>
                </a:cubicBezTo>
                <a:cubicBezTo>
                  <a:pt x="150" y="105"/>
                  <a:pt x="150" y="105"/>
                  <a:pt x="150" y="105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52" y="108"/>
                  <a:pt x="152" y="108"/>
                  <a:pt x="152" y="108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150" y="114"/>
                  <a:pt x="150" y="114"/>
                  <a:pt x="150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4" y="113"/>
                  <a:pt x="154" y="113"/>
                  <a:pt x="154" y="113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55" y="116"/>
                  <a:pt x="155" y="116"/>
                  <a:pt x="155" y="116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55" y="122"/>
                  <a:pt x="155" y="122"/>
                  <a:pt x="155" y="122"/>
                </a:cubicBezTo>
                <a:cubicBezTo>
                  <a:pt x="154" y="122"/>
                  <a:pt x="153" y="123"/>
                  <a:pt x="153" y="123"/>
                </a:cubicBezTo>
                <a:cubicBezTo>
                  <a:pt x="143" y="129"/>
                  <a:pt x="135" y="137"/>
                  <a:pt x="128" y="146"/>
                </a:cubicBezTo>
                <a:cubicBezTo>
                  <a:pt x="127" y="147"/>
                  <a:pt x="126" y="149"/>
                  <a:pt x="124" y="151"/>
                </a:cubicBezTo>
                <a:cubicBezTo>
                  <a:pt x="122" y="155"/>
                  <a:pt x="119" y="159"/>
                  <a:pt x="118" y="163"/>
                </a:cubicBezTo>
                <a:cubicBezTo>
                  <a:pt x="117" y="166"/>
                  <a:pt x="116" y="168"/>
                  <a:pt x="115" y="170"/>
                </a:cubicBezTo>
                <a:cubicBezTo>
                  <a:pt x="115" y="168"/>
                  <a:pt x="115" y="168"/>
                  <a:pt x="115" y="168"/>
                </a:cubicBezTo>
                <a:cubicBezTo>
                  <a:pt x="110" y="167"/>
                  <a:pt x="110" y="167"/>
                  <a:pt x="110" y="167"/>
                </a:cubicBezTo>
                <a:cubicBezTo>
                  <a:pt x="109" y="171"/>
                  <a:pt x="109" y="171"/>
                  <a:pt x="109" y="171"/>
                </a:cubicBezTo>
                <a:cubicBezTo>
                  <a:pt x="106" y="171"/>
                  <a:pt x="106" y="171"/>
                  <a:pt x="106" y="17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0" y="170"/>
                  <a:pt x="100" y="170"/>
                  <a:pt x="100" y="170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8" y="165"/>
                  <a:pt x="98" y="165"/>
                  <a:pt x="98" y="165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9" y="164"/>
                  <a:pt x="89" y="164"/>
                  <a:pt x="89" y="164"/>
                </a:cubicBezTo>
                <a:cubicBezTo>
                  <a:pt x="84" y="163"/>
                  <a:pt x="84" y="163"/>
                  <a:pt x="84" y="163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4" y="164"/>
                  <a:pt x="74" y="164"/>
                  <a:pt x="74" y="164"/>
                </a:cubicBezTo>
                <a:moveTo>
                  <a:pt x="166" y="75"/>
                </a:moveTo>
                <a:cubicBezTo>
                  <a:pt x="166" y="73"/>
                  <a:pt x="166" y="73"/>
                  <a:pt x="166" y="73"/>
                </a:cubicBezTo>
                <a:cubicBezTo>
                  <a:pt x="167" y="72"/>
                  <a:pt x="169" y="72"/>
                  <a:pt x="171" y="72"/>
                </a:cubicBezTo>
                <a:cubicBezTo>
                  <a:pt x="174" y="71"/>
                  <a:pt x="177" y="70"/>
                  <a:pt x="181" y="70"/>
                </a:cubicBezTo>
                <a:cubicBezTo>
                  <a:pt x="182" y="70"/>
                  <a:pt x="184" y="69"/>
                  <a:pt x="185" y="69"/>
                </a:cubicBezTo>
                <a:cubicBezTo>
                  <a:pt x="188" y="69"/>
                  <a:pt x="192" y="69"/>
                  <a:pt x="195" y="69"/>
                </a:cubicBezTo>
                <a:cubicBezTo>
                  <a:pt x="196" y="69"/>
                  <a:pt x="197" y="69"/>
                  <a:pt x="199" y="69"/>
                </a:cubicBezTo>
                <a:cubicBezTo>
                  <a:pt x="208" y="69"/>
                  <a:pt x="217" y="70"/>
                  <a:pt x="225" y="71"/>
                </a:cubicBezTo>
                <a:cubicBezTo>
                  <a:pt x="227" y="72"/>
                  <a:pt x="228" y="72"/>
                  <a:pt x="230" y="72"/>
                </a:cubicBezTo>
                <a:cubicBezTo>
                  <a:pt x="237" y="74"/>
                  <a:pt x="244" y="77"/>
                  <a:pt x="251" y="80"/>
                </a:cubicBezTo>
                <a:cubicBezTo>
                  <a:pt x="257" y="82"/>
                  <a:pt x="262" y="85"/>
                  <a:pt x="267" y="88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9"/>
                  <a:pt x="270" y="90"/>
                  <a:pt x="271" y="90"/>
                </a:cubicBezTo>
                <a:cubicBezTo>
                  <a:pt x="272" y="91"/>
                  <a:pt x="273" y="92"/>
                  <a:pt x="274" y="92"/>
                </a:cubicBezTo>
                <a:cubicBezTo>
                  <a:pt x="272" y="94"/>
                  <a:pt x="272" y="94"/>
                  <a:pt x="272" y="94"/>
                </a:cubicBezTo>
                <a:cubicBezTo>
                  <a:pt x="271" y="93"/>
                  <a:pt x="271" y="93"/>
                  <a:pt x="271" y="93"/>
                </a:cubicBezTo>
                <a:cubicBezTo>
                  <a:pt x="269" y="91"/>
                  <a:pt x="269" y="91"/>
                  <a:pt x="269" y="91"/>
                </a:cubicBezTo>
                <a:cubicBezTo>
                  <a:pt x="268" y="92"/>
                  <a:pt x="268" y="92"/>
                  <a:pt x="268" y="92"/>
                </a:cubicBezTo>
                <a:cubicBezTo>
                  <a:pt x="267" y="93"/>
                  <a:pt x="267" y="93"/>
                  <a:pt x="267" y="93"/>
                </a:cubicBezTo>
                <a:cubicBezTo>
                  <a:pt x="266" y="94"/>
                  <a:pt x="266" y="94"/>
                  <a:pt x="266" y="94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9" y="98"/>
                  <a:pt x="269" y="98"/>
                  <a:pt x="269" y="98"/>
                </a:cubicBezTo>
                <a:cubicBezTo>
                  <a:pt x="267" y="100"/>
                  <a:pt x="267" y="100"/>
                  <a:pt x="267" y="100"/>
                </a:cubicBezTo>
                <a:cubicBezTo>
                  <a:pt x="267" y="101"/>
                  <a:pt x="267" y="101"/>
                  <a:pt x="267" y="101"/>
                </a:cubicBezTo>
                <a:cubicBezTo>
                  <a:pt x="265" y="99"/>
                  <a:pt x="265" y="99"/>
                  <a:pt x="265" y="99"/>
                </a:cubicBezTo>
                <a:cubicBezTo>
                  <a:pt x="263" y="98"/>
                  <a:pt x="263" y="98"/>
                  <a:pt x="263" y="98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59" y="102"/>
                  <a:pt x="259" y="102"/>
                  <a:pt x="259" y="102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3" y="105"/>
                  <a:pt x="263" y="105"/>
                  <a:pt x="263" y="105"/>
                </a:cubicBezTo>
                <a:cubicBezTo>
                  <a:pt x="262" y="106"/>
                  <a:pt x="262" y="106"/>
                  <a:pt x="262" y="106"/>
                </a:cubicBezTo>
                <a:cubicBezTo>
                  <a:pt x="261" y="108"/>
                  <a:pt x="261" y="108"/>
                  <a:pt x="261" y="108"/>
                </a:cubicBezTo>
                <a:cubicBezTo>
                  <a:pt x="257" y="104"/>
                  <a:pt x="257" y="104"/>
                  <a:pt x="257" y="104"/>
                </a:cubicBezTo>
                <a:cubicBezTo>
                  <a:pt x="256" y="106"/>
                  <a:pt x="256" y="106"/>
                  <a:pt x="256" y="106"/>
                </a:cubicBezTo>
                <a:cubicBezTo>
                  <a:pt x="254" y="109"/>
                  <a:pt x="254" y="109"/>
                  <a:pt x="254" y="109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7" y="112"/>
                  <a:pt x="257" y="112"/>
                  <a:pt x="257" y="112"/>
                </a:cubicBezTo>
                <a:cubicBezTo>
                  <a:pt x="256" y="113"/>
                  <a:pt x="256" y="113"/>
                  <a:pt x="256" y="113"/>
                </a:cubicBezTo>
                <a:cubicBezTo>
                  <a:pt x="255" y="114"/>
                  <a:pt x="255" y="114"/>
                  <a:pt x="255" y="114"/>
                </a:cubicBezTo>
                <a:cubicBezTo>
                  <a:pt x="251" y="111"/>
                  <a:pt x="251" y="111"/>
                  <a:pt x="251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1" y="118"/>
                  <a:pt x="251" y="118"/>
                  <a:pt x="251" y="118"/>
                </a:cubicBezTo>
                <a:cubicBezTo>
                  <a:pt x="250" y="120"/>
                  <a:pt x="250" y="120"/>
                  <a:pt x="250" y="120"/>
                </a:cubicBezTo>
                <a:cubicBezTo>
                  <a:pt x="249" y="121"/>
                  <a:pt x="249" y="121"/>
                  <a:pt x="249" y="121"/>
                </a:cubicBezTo>
                <a:cubicBezTo>
                  <a:pt x="246" y="118"/>
                  <a:pt x="246" y="118"/>
                  <a:pt x="246" y="118"/>
                </a:cubicBezTo>
                <a:cubicBezTo>
                  <a:pt x="242" y="122"/>
                  <a:pt x="242" y="122"/>
                  <a:pt x="242" y="122"/>
                </a:cubicBezTo>
                <a:cubicBezTo>
                  <a:pt x="236" y="118"/>
                  <a:pt x="229" y="115"/>
                  <a:pt x="222" y="113"/>
                </a:cubicBezTo>
                <a:cubicBezTo>
                  <a:pt x="220" y="113"/>
                  <a:pt x="219" y="113"/>
                  <a:pt x="217" y="112"/>
                </a:cubicBezTo>
                <a:cubicBezTo>
                  <a:pt x="211" y="111"/>
                  <a:pt x="205" y="110"/>
                  <a:pt x="199" y="110"/>
                </a:cubicBezTo>
                <a:cubicBezTo>
                  <a:pt x="194" y="110"/>
                  <a:pt x="189" y="111"/>
                  <a:pt x="184" y="112"/>
                </a:cubicBezTo>
                <a:cubicBezTo>
                  <a:pt x="183" y="112"/>
                  <a:pt x="183" y="112"/>
                  <a:pt x="183" y="112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7" y="105"/>
                  <a:pt x="177" y="105"/>
                  <a:pt x="177" y="105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9" y="104"/>
                  <a:pt x="179" y="104"/>
                  <a:pt x="179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99"/>
                  <a:pt x="175" y="99"/>
                  <a:pt x="175" y="99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6" y="96"/>
                  <a:pt x="176" y="96"/>
                  <a:pt x="176" y="96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2" y="92"/>
                  <a:pt x="172" y="92"/>
                  <a:pt x="172" y="92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71" y="88"/>
                  <a:pt x="171" y="88"/>
                  <a:pt x="171" y="88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3" y="84"/>
                  <a:pt x="173" y="84"/>
                  <a:pt x="173" y="84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2" y="79"/>
                  <a:pt x="172" y="79"/>
                  <a:pt x="172" y="79"/>
                </a:cubicBezTo>
                <a:cubicBezTo>
                  <a:pt x="171" y="78"/>
                  <a:pt x="171" y="78"/>
                  <a:pt x="171" y="78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4"/>
                  <a:pt x="170" y="74"/>
                  <a:pt x="170" y="74"/>
                </a:cubicBezTo>
                <a:cubicBezTo>
                  <a:pt x="166" y="75"/>
                  <a:pt x="166" y="75"/>
                  <a:pt x="166" y="75"/>
                </a:cubicBezTo>
                <a:moveTo>
                  <a:pt x="177" y="0"/>
                </a:moveTo>
                <a:cubicBezTo>
                  <a:pt x="170" y="2"/>
                  <a:pt x="163" y="3"/>
                  <a:pt x="155" y="3"/>
                </a:cubicBezTo>
                <a:cubicBezTo>
                  <a:pt x="155" y="3"/>
                  <a:pt x="155" y="3"/>
                  <a:pt x="155" y="3"/>
                </a:cubicBezTo>
                <a:cubicBezTo>
                  <a:pt x="155" y="8"/>
                  <a:pt x="155" y="12"/>
                  <a:pt x="155" y="16"/>
                </a:cubicBezTo>
                <a:cubicBezTo>
                  <a:pt x="156" y="23"/>
                  <a:pt x="156" y="30"/>
                  <a:pt x="156" y="37"/>
                </a:cubicBezTo>
                <a:cubicBezTo>
                  <a:pt x="156" y="39"/>
                  <a:pt x="156" y="40"/>
                  <a:pt x="156" y="41"/>
                </a:cubicBezTo>
                <a:cubicBezTo>
                  <a:pt x="153" y="42"/>
                  <a:pt x="149" y="43"/>
                  <a:pt x="146" y="45"/>
                </a:cubicBezTo>
                <a:cubicBezTo>
                  <a:pt x="145" y="45"/>
                  <a:pt x="145" y="45"/>
                  <a:pt x="145" y="45"/>
                </a:cubicBezTo>
                <a:cubicBezTo>
                  <a:pt x="143" y="45"/>
                  <a:pt x="142" y="46"/>
                  <a:pt x="140" y="47"/>
                </a:cubicBezTo>
                <a:cubicBezTo>
                  <a:pt x="138" y="48"/>
                  <a:pt x="135" y="49"/>
                  <a:pt x="132" y="50"/>
                </a:cubicBezTo>
                <a:cubicBezTo>
                  <a:pt x="125" y="40"/>
                  <a:pt x="118" y="30"/>
                  <a:pt x="111" y="19"/>
                </a:cubicBezTo>
                <a:cubicBezTo>
                  <a:pt x="109" y="21"/>
                  <a:pt x="106" y="22"/>
                  <a:pt x="104" y="23"/>
                </a:cubicBezTo>
                <a:cubicBezTo>
                  <a:pt x="103" y="24"/>
                  <a:pt x="101" y="25"/>
                  <a:pt x="99" y="26"/>
                </a:cubicBezTo>
                <a:cubicBezTo>
                  <a:pt x="97" y="27"/>
                  <a:pt x="95" y="29"/>
                  <a:pt x="92" y="29"/>
                </a:cubicBezTo>
                <a:cubicBezTo>
                  <a:pt x="92" y="30"/>
                  <a:pt x="91" y="30"/>
                  <a:pt x="91" y="30"/>
                </a:cubicBezTo>
                <a:cubicBezTo>
                  <a:pt x="91" y="31"/>
                  <a:pt x="92" y="32"/>
                  <a:pt x="92" y="33"/>
                </a:cubicBezTo>
                <a:cubicBezTo>
                  <a:pt x="93" y="36"/>
                  <a:pt x="95" y="39"/>
                  <a:pt x="96" y="43"/>
                </a:cubicBezTo>
                <a:cubicBezTo>
                  <a:pt x="97" y="45"/>
                  <a:pt x="98" y="47"/>
                  <a:pt x="99" y="50"/>
                </a:cubicBezTo>
                <a:cubicBezTo>
                  <a:pt x="99" y="50"/>
                  <a:pt x="99" y="50"/>
                  <a:pt x="99" y="50"/>
                </a:cubicBezTo>
                <a:cubicBezTo>
                  <a:pt x="101" y="54"/>
                  <a:pt x="102" y="58"/>
                  <a:pt x="104" y="62"/>
                </a:cubicBezTo>
                <a:cubicBezTo>
                  <a:pt x="105" y="63"/>
                  <a:pt x="105" y="64"/>
                  <a:pt x="105" y="65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1" y="68"/>
                  <a:pt x="98" y="71"/>
                  <a:pt x="95" y="73"/>
                </a:cubicBezTo>
                <a:cubicBezTo>
                  <a:pt x="93" y="75"/>
                  <a:pt x="91" y="76"/>
                  <a:pt x="89" y="78"/>
                </a:cubicBezTo>
                <a:cubicBezTo>
                  <a:pt x="88" y="79"/>
                  <a:pt x="87" y="80"/>
                  <a:pt x="86" y="81"/>
                </a:cubicBezTo>
                <a:cubicBezTo>
                  <a:pt x="76" y="74"/>
                  <a:pt x="66" y="68"/>
                  <a:pt x="55" y="60"/>
                </a:cubicBezTo>
                <a:cubicBezTo>
                  <a:pt x="54" y="62"/>
                  <a:pt x="52" y="64"/>
                  <a:pt x="51" y="65"/>
                </a:cubicBezTo>
                <a:cubicBezTo>
                  <a:pt x="49" y="68"/>
                  <a:pt x="47" y="70"/>
                  <a:pt x="45" y="72"/>
                </a:cubicBezTo>
                <a:cubicBezTo>
                  <a:pt x="44" y="73"/>
                  <a:pt x="43" y="74"/>
                  <a:pt x="42" y="75"/>
                </a:cubicBezTo>
                <a:cubicBezTo>
                  <a:pt x="41" y="76"/>
                  <a:pt x="41" y="77"/>
                  <a:pt x="40" y="77"/>
                </a:cubicBezTo>
                <a:cubicBezTo>
                  <a:pt x="41" y="78"/>
                  <a:pt x="41" y="79"/>
                  <a:pt x="42" y="79"/>
                </a:cubicBezTo>
                <a:cubicBezTo>
                  <a:pt x="42" y="80"/>
                  <a:pt x="43" y="80"/>
                  <a:pt x="44" y="81"/>
                </a:cubicBezTo>
                <a:cubicBezTo>
                  <a:pt x="45" y="82"/>
                  <a:pt x="46" y="84"/>
                  <a:pt x="47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53" y="91"/>
                  <a:pt x="58" y="97"/>
                  <a:pt x="64" y="103"/>
                </a:cubicBezTo>
                <a:cubicBezTo>
                  <a:pt x="64" y="104"/>
                  <a:pt x="65" y="104"/>
                  <a:pt x="65" y="105"/>
                </a:cubicBezTo>
                <a:cubicBezTo>
                  <a:pt x="65" y="105"/>
                  <a:pt x="65" y="106"/>
                  <a:pt x="64" y="106"/>
                </a:cubicBezTo>
                <a:cubicBezTo>
                  <a:pt x="60" y="113"/>
                  <a:pt x="56" y="120"/>
                  <a:pt x="52" y="127"/>
                </a:cubicBezTo>
                <a:cubicBezTo>
                  <a:pt x="48" y="126"/>
                  <a:pt x="44" y="125"/>
                  <a:pt x="40" y="124"/>
                </a:cubicBezTo>
                <a:cubicBezTo>
                  <a:pt x="38" y="123"/>
                  <a:pt x="37" y="123"/>
                  <a:pt x="36" y="123"/>
                </a:cubicBezTo>
                <a:cubicBezTo>
                  <a:pt x="29" y="121"/>
                  <a:pt x="23" y="119"/>
                  <a:pt x="17" y="118"/>
                </a:cubicBezTo>
                <a:cubicBezTo>
                  <a:pt x="16" y="120"/>
                  <a:pt x="16" y="122"/>
                  <a:pt x="15" y="124"/>
                </a:cubicBezTo>
                <a:cubicBezTo>
                  <a:pt x="14" y="128"/>
                  <a:pt x="12" y="132"/>
                  <a:pt x="10" y="136"/>
                </a:cubicBezTo>
                <a:cubicBezTo>
                  <a:pt x="10" y="137"/>
                  <a:pt x="9" y="138"/>
                  <a:pt x="9" y="139"/>
                </a:cubicBezTo>
                <a:cubicBezTo>
                  <a:pt x="9" y="139"/>
                  <a:pt x="10" y="140"/>
                  <a:pt x="10" y="140"/>
                </a:cubicBezTo>
                <a:cubicBezTo>
                  <a:pt x="17" y="143"/>
                  <a:pt x="23" y="147"/>
                  <a:pt x="30" y="150"/>
                </a:cubicBezTo>
                <a:cubicBezTo>
                  <a:pt x="32" y="151"/>
                  <a:pt x="33" y="152"/>
                  <a:pt x="34" y="152"/>
                </a:cubicBezTo>
                <a:cubicBezTo>
                  <a:pt x="36" y="153"/>
                  <a:pt x="38" y="154"/>
                  <a:pt x="41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41" y="157"/>
                  <a:pt x="41" y="158"/>
                  <a:pt x="41" y="158"/>
                </a:cubicBezTo>
                <a:cubicBezTo>
                  <a:pt x="39" y="163"/>
                  <a:pt x="38" y="168"/>
                  <a:pt x="37" y="173"/>
                </a:cubicBezTo>
                <a:cubicBezTo>
                  <a:pt x="37" y="176"/>
                  <a:pt x="37" y="179"/>
                  <a:pt x="36" y="182"/>
                </a:cubicBezTo>
                <a:cubicBezTo>
                  <a:pt x="34" y="182"/>
                  <a:pt x="31" y="182"/>
                  <a:pt x="28" y="182"/>
                </a:cubicBezTo>
                <a:cubicBezTo>
                  <a:pt x="27" y="182"/>
                  <a:pt x="25" y="183"/>
                  <a:pt x="24" y="183"/>
                </a:cubicBezTo>
                <a:cubicBezTo>
                  <a:pt x="16" y="183"/>
                  <a:pt x="9" y="184"/>
                  <a:pt x="1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190"/>
                  <a:pt x="1" y="195"/>
                  <a:pt x="1" y="200"/>
                </a:cubicBezTo>
                <a:cubicBezTo>
                  <a:pt x="1" y="201"/>
                  <a:pt x="1" y="202"/>
                  <a:pt x="0" y="204"/>
                </a:cubicBezTo>
                <a:cubicBezTo>
                  <a:pt x="0" y="205"/>
                  <a:pt x="0" y="206"/>
                  <a:pt x="0" y="208"/>
                </a:cubicBezTo>
                <a:cubicBezTo>
                  <a:pt x="1" y="208"/>
                  <a:pt x="1" y="208"/>
                  <a:pt x="1" y="208"/>
                </a:cubicBezTo>
                <a:cubicBezTo>
                  <a:pt x="7" y="209"/>
                  <a:pt x="13" y="209"/>
                  <a:pt x="19" y="210"/>
                </a:cubicBezTo>
                <a:cubicBezTo>
                  <a:pt x="20" y="210"/>
                  <a:pt x="21" y="210"/>
                  <a:pt x="23" y="211"/>
                </a:cubicBezTo>
                <a:cubicBezTo>
                  <a:pt x="27" y="211"/>
                  <a:pt x="32" y="212"/>
                  <a:pt x="36" y="212"/>
                </a:cubicBezTo>
                <a:cubicBezTo>
                  <a:pt x="36" y="213"/>
                  <a:pt x="36" y="214"/>
                  <a:pt x="36" y="215"/>
                </a:cubicBezTo>
                <a:cubicBezTo>
                  <a:pt x="36" y="216"/>
                  <a:pt x="36" y="217"/>
                  <a:pt x="36" y="218"/>
                </a:cubicBezTo>
                <a:cubicBezTo>
                  <a:pt x="37" y="219"/>
                  <a:pt x="37" y="220"/>
                  <a:pt x="37" y="221"/>
                </a:cubicBezTo>
                <a:cubicBezTo>
                  <a:pt x="37" y="221"/>
                  <a:pt x="37" y="222"/>
                  <a:pt x="37" y="222"/>
                </a:cubicBezTo>
                <a:cubicBezTo>
                  <a:pt x="38" y="226"/>
                  <a:pt x="38" y="231"/>
                  <a:pt x="39" y="235"/>
                </a:cubicBezTo>
                <a:cubicBezTo>
                  <a:pt x="40" y="236"/>
                  <a:pt x="40" y="237"/>
                  <a:pt x="40" y="238"/>
                </a:cubicBezTo>
                <a:cubicBezTo>
                  <a:pt x="40" y="239"/>
                  <a:pt x="40" y="239"/>
                  <a:pt x="40" y="239"/>
                </a:cubicBezTo>
                <a:cubicBezTo>
                  <a:pt x="32" y="242"/>
                  <a:pt x="24" y="246"/>
                  <a:pt x="15" y="250"/>
                </a:cubicBezTo>
                <a:cubicBezTo>
                  <a:pt x="14" y="251"/>
                  <a:pt x="12" y="252"/>
                  <a:pt x="10" y="253"/>
                </a:cubicBezTo>
                <a:cubicBezTo>
                  <a:pt x="10" y="253"/>
                  <a:pt x="10" y="253"/>
                  <a:pt x="10" y="253"/>
                </a:cubicBezTo>
                <a:cubicBezTo>
                  <a:pt x="9" y="253"/>
                  <a:pt x="9" y="253"/>
                  <a:pt x="8" y="254"/>
                </a:cubicBezTo>
                <a:cubicBezTo>
                  <a:pt x="8" y="255"/>
                  <a:pt x="9" y="255"/>
                  <a:pt x="9" y="256"/>
                </a:cubicBezTo>
                <a:cubicBezTo>
                  <a:pt x="9" y="257"/>
                  <a:pt x="9" y="257"/>
                  <a:pt x="9" y="257"/>
                </a:cubicBezTo>
                <a:cubicBezTo>
                  <a:pt x="10" y="257"/>
                  <a:pt x="10" y="257"/>
                  <a:pt x="10" y="257"/>
                </a:cubicBezTo>
                <a:cubicBezTo>
                  <a:pt x="11" y="260"/>
                  <a:pt x="12" y="262"/>
                  <a:pt x="12" y="265"/>
                </a:cubicBezTo>
                <a:cubicBezTo>
                  <a:pt x="14" y="268"/>
                  <a:pt x="15" y="272"/>
                  <a:pt x="15" y="275"/>
                </a:cubicBezTo>
                <a:cubicBezTo>
                  <a:pt x="27" y="273"/>
                  <a:pt x="39" y="270"/>
                  <a:pt x="50" y="267"/>
                </a:cubicBezTo>
                <a:cubicBezTo>
                  <a:pt x="51" y="268"/>
                  <a:pt x="51" y="269"/>
                  <a:pt x="52" y="270"/>
                </a:cubicBezTo>
                <a:cubicBezTo>
                  <a:pt x="53" y="273"/>
                  <a:pt x="54" y="275"/>
                  <a:pt x="55" y="277"/>
                </a:cubicBezTo>
                <a:cubicBezTo>
                  <a:pt x="57" y="281"/>
                  <a:pt x="59" y="285"/>
                  <a:pt x="62" y="288"/>
                </a:cubicBezTo>
                <a:cubicBezTo>
                  <a:pt x="62" y="289"/>
                  <a:pt x="63" y="290"/>
                  <a:pt x="63" y="291"/>
                </a:cubicBezTo>
                <a:cubicBezTo>
                  <a:pt x="62" y="292"/>
                  <a:pt x="62" y="292"/>
                  <a:pt x="62" y="292"/>
                </a:cubicBezTo>
                <a:cubicBezTo>
                  <a:pt x="58" y="296"/>
                  <a:pt x="54" y="300"/>
                  <a:pt x="50" y="305"/>
                </a:cubicBezTo>
                <a:cubicBezTo>
                  <a:pt x="48" y="306"/>
                  <a:pt x="47" y="308"/>
                  <a:pt x="45" y="309"/>
                </a:cubicBezTo>
                <a:cubicBezTo>
                  <a:pt x="44" y="310"/>
                  <a:pt x="44" y="310"/>
                  <a:pt x="44" y="310"/>
                </a:cubicBezTo>
                <a:cubicBezTo>
                  <a:pt x="43" y="311"/>
                  <a:pt x="42" y="312"/>
                  <a:pt x="41" y="314"/>
                </a:cubicBezTo>
                <a:cubicBezTo>
                  <a:pt x="40" y="314"/>
                  <a:pt x="39" y="315"/>
                  <a:pt x="39" y="316"/>
                </a:cubicBezTo>
                <a:cubicBezTo>
                  <a:pt x="39" y="316"/>
                  <a:pt x="40" y="317"/>
                  <a:pt x="40" y="317"/>
                </a:cubicBezTo>
                <a:cubicBezTo>
                  <a:pt x="41" y="318"/>
                  <a:pt x="42" y="319"/>
                  <a:pt x="42" y="319"/>
                </a:cubicBezTo>
                <a:cubicBezTo>
                  <a:pt x="44" y="321"/>
                  <a:pt x="45" y="322"/>
                  <a:pt x="46" y="324"/>
                </a:cubicBezTo>
                <a:cubicBezTo>
                  <a:pt x="48" y="327"/>
                  <a:pt x="51" y="330"/>
                  <a:pt x="53" y="333"/>
                </a:cubicBezTo>
                <a:cubicBezTo>
                  <a:pt x="62" y="328"/>
                  <a:pt x="71" y="322"/>
                  <a:pt x="80" y="316"/>
                </a:cubicBezTo>
                <a:cubicBezTo>
                  <a:pt x="81" y="315"/>
                  <a:pt x="82" y="315"/>
                  <a:pt x="83" y="314"/>
                </a:cubicBezTo>
                <a:cubicBezTo>
                  <a:pt x="84" y="315"/>
                  <a:pt x="85" y="316"/>
                  <a:pt x="86" y="317"/>
                </a:cubicBezTo>
                <a:cubicBezTo>
                  <a:pt x="86" y="318"/>
                  <a:pt x="87" y="318"/>
                  <a:pt x="87" y="319"/>
                </a:cubicBezTo>
                <a:cubicBezTo>
                  <a:pt x="89" y="320"/>
                  <a:pt x="90" y="321"/>
                  <a:pt x="91" y="322"/>
                </a:cubicBezTo>
                <a:cubicBezTo>
                  <a:pt x="95" y="325"/>
                  <a:pt x="98" y="328"/>
                  <a:pt x="102" y="331"/>
                </a:cubicBezTo>
                <a:cubicBezTo>
                  <a:pt x="102" y="331"/>
                  <a:pt x="103" y="331"/>
                  <a:pt x="103" y="332"/>
                </a:cubicBezTo>
                <a:cubicBezTo>
                  <a:pt x="103" y="332"/>
                  <a:pt x="103" y="333"/>
                  <a:pt x="102" y="334"/>
                </a:cubicBezTo>
                <a:cubicBezTo>
                  <a:pt x="98" y="342"/>
                  <a:pt x="94" y="351"/>
                  <a:pt x="90" y="360"/>
                </a:cubicBezTo>
                <a:cubicBezTo>
                  <a:pt x="90" y="361"/>
                  <a:pt x="89" y="362"/>
                  <a:pt x="89" y="363"/>
                </a:cubicBezTo>
                <a:cubicBezTo>
                  <a:pt x="89" y="363"/>
                  <a:pt x="89" y="363"/>
                  <a:pt x="89" y="363"/>
                </a:cubicBezTo>
                <a:cubicBezTo>
                  <a:pt x="89" y="364"/>
                  <a:pt x="90" y="364"/>
                  <a:pt x="90" y="364"/>
                </a:cubicBezTo>
                <a:cubicBezTo>
                  <a:pt x="97" y="367"/>
                  <a:pt x="103" y="371"/>
                  <a:pt x="108" y="375"/>
                </a:cubicBezTo>
                <a:cubicBezTo>
                  <a:pt x="110" y="373"/>
                  <a:pt x="112" y="370"/>
                  <a:pt x="114" y="368"/>
                </a:cubicBezTo>
                <a:cubicBezTo>
                  <a:pt x="118" y="362"/>
                  <a:pt x="122" y="357"/>
                  <a:pt x="126" y="352"/>
                </a:cubicBezTo>
                <a:cubicBezTo>
                  <a:pt x="127" y="350"/>
                  <a:pt x="128" y="349"/>
                  <a:pt x="130" y="347"/>
                </a:cubicBezTo>
                <a:cubicBezTo>
                  <a:pt x="130" y="347"/>
                  <a:pt x="131" y="348"/>
                  <a:pt x="131" y="348"/>
                </a:cubicBezTo>
                <a:cubicBezTo>
                  <a:pt x="139" y="351"/>
                  <a:pt x="147" y="354"/>
                  <a:pt x="155" y="356"/>
                </a:cubicBezTo>
                <a:cubicBezTo>
                  <a:pt x="155" y="356"/>
                  <a:pt x="155" y="356"/>
                  <a:pt x="155" y="356"/>
                </a:cubicBezTo>
                <a:cubicBezTo>
                  <a:pt x="155" y="357"/>
                  <a:pt x="155" y="358"/>
                  <a:pt x="155" y="359"/>
                </a:cubicBezTo>
                <a:cubicBezTo>
                  <a:pt x="154" y="365"/>
                  <a:pt x="154" y="370"/>
                  <a:pt x="153" y="375"/>
                </a:cubicBezTo>
                <a:cubicBezTo>
                  <a:pt x="153" y="379"/>
                  <a:pt x="153" y="383"/>
                  <a:pt x="152" y="387"/>
                </a:cubicBezTo>
                <a:cubicBezTo>
                  <a:pt x="152" y="388"/>
                  <a:pt x="152" y="390"/>
                  <a:pt x="152" y="391"/>
                </a:cubicBezTo>
                <a:cubicBezTo>
                  <a:pt x="153" y="391"/>
                  <a:pt x="153" y="391"/>
                  <a:pt x="153" y="391"/>
                </a:cubicBezTo>
                <a:cubicBezTo>
                  <a:pt x="156" y="392"/>
                  <a:pt x="160" y="392"/>
                  <a:pt x="163" y="393"/>
                </a:cubicBezTo>
                <a:cubicBezTo>
                  <a:pt x="164" y="393"/>
                  <a:pt x="166" y="393"/>
                  <a:pt x="167" y="394"/>
                </a:cubicBezTo>
                <a:cubicBezTo>
                  <a:pt x="170" y="394"/>
                  <a:pt x="172" y="395"/>
                  <a:pt x="174" y="396"/>
                </a:cubicBezTo>
                <a:cubicBezTo>
                  <a:pt x="176" y="390"/>
                  <a:pt x="178" y="385"/>
                  <a:pt x="179" y="380"/>
                </a:cubicBezTo>
                <a:cubicBezTo>
                  <a:pt x="181" y="374"/>
                  <a:pt x="183" y="368"/>
                  <a:pt x="185" y="362"/>
                </a:cubicBezTo>
                <a:cubicBezTo>
                  <a:pt x="190" y="362"/>
                  <a:pt x="194" y="363"/>
                  <a:pt x="199" y="363"/>
                </a:cubicBezTo>
                <a:cubicBezTo>
                  <a:pt x="203" y="363"/>
                  <a:pt x="208" y="362"/>
                  <a:pt x="212" y="362"/>
                </a:cubicBezTo>
                <a:cubicBezTo>
                  <a:pt x="212" y="363"/>
                  <a:pt x="213" y="365"/>
                  <a:pt x="213" y="366"/>
                </a:cubicBezTo>
                <a:cubicBezTo>
                  <a:pt x="214" y="369"/>
                  <a:pt x="215" y="373"/>
                  <a:pt x="216" y="376"/>
                </a:cubicBezTo>
                <a:cubicBezTo>
                  <a:pt x="217" y="380"/>
                  <a:pt x="218" y="384"/>
                  <a:pt x="219" y="388"/>
                </a:cubicBezTo>
                <a:cubicBezTo>
                  <a:pt x="220" y="390"/>
                  <a:pt x="220" y="393"/>
                  <a:pt x="221" y="396"/>
                </a:cubicBezTo>
                <a:cubicBezTo>
                  <a:pt x="227" y="394"/>
                  <a:pt x="234" y="393"/>
                  <a:pt x="241" y="392"/>
                </a:cubicBezTo>
                <a:cubicBezTo>
                  <a:pt x="242" y="392"/>
                  <a:pt x="243" y="392"/>
                  <a:pt x="244" y="392"/>
                </a:cubicBezTo>
                <a:cubicBezTo>
                  <a:pt x="243" y="391"/>
                  <a:pt x="243" y="389"/>
                  <a:pt x="243" y="388"/>
                </a:cubicBezTo>
                <a:cubicBezTo>
                  <a:pt x="243" y="378"/>
                  <a:pt x="242" y="367"/>
                  <a:pt x="242" y="357"/>
                </a:cubicBezTo>
                <a:cubicBezTo>
                  <a:pt x="242" y="357"/>
                  <a:pt x="242" y="357"/>
                  <a:pt x="242" y="357"/>
                </a:cubicBezTo>
                <a:cubicBezTo>
                  <a:pt x="246" y="356"/>
                  <a:pt x="249" y="355"/>
                  <a:pt x="252" y="354"/>
                </a:cubicBezTo>
                <a:cubicBezTo>
                  <a:pt x="254" y="353"/>
                  <a:pt x="257" y="352"/>
                  <a:pt x="259" y="351"/>
                </a:cubicBezTo>
                <a:cubicBezTo>
                  <a:pt x="260" y="351"/>
                  <a:pt x="260" y="350"/>
                  <a:pt x="261" y="350"/>
                </a:cubicBezTo>
                <a:cubicBezTo>
                  <a:pt x="263" y="349"/>
                  <a:pt x="264" y="349"/>
                  <a:pt x="266" y="348"/>
                </a:cubicBezTo>
                <a:cubicBezTo>
                  <a:pt x="266" y="348"/>
                  <a:pt x="267" y="348"/>
                  <a:pt x="267" y="348"/>
                </a:cubicBezTo>
                <a:cubicBezTo>
                  <a:pt x="268" y="349"/>
                  <a:pt x="270" y="351"/>
                  <a:pt x="271" y="353"/>
                </a:cubicBezTo>
                <a:cubicBezTo>
                  <a:pt x="276" y="361"/>
                  <a:pt x="282" y="368"/>
                  <a:pt x="287" y="376"/>
                </a:cubicBezTo>
                <a:cubicBezTo>
                  <a:pt x="292" y="373"/>
                  <a:pt x="297" y="370"/>
                  <a:pt x="303" y="367"/>
                </a:cubicBezTo>
                <a:cubicBezTo>
                  <a:pt x="304" y="367"/>
                  <a:pt x="305" y="366"/>
                  <a:pt x="307" y="365"/>
                </a:cubicBezTo>
                <a:cubicBezTo>
                  <a:pt x="307" y="365"/>
                  <a:pt x="307" y="365"/>
                  <a:pt x="307" y="365"/>
                </a:cubicBezTo>
                <a:cubicBezTo>
                  <a:pt x="307" y="364"/>
                  <a:pt x="306" y="363"/>
                  <a:pt x="306" y="362"/>
                </a:cubicBezTo>
                <a:cubicBezTo>
                  <a:pt x="306" y="361"/>
                  <a:pt x="305" y="360"/>
                  <a:pt x="305" y="360"/>
                </a:cubicBezTo>
                <a:cubicBezTo>
                  <a:pt x="305" y="359"/>
                  <a:pt x="305" y="359"/>
                  <a:pt x="304" y="358"/>
                </a:cubicBezTo>
                <a:cubicBezTo>
                  <a:pt x="301" y="350"/>
                  <a:pt x="298" y="343"/>
                  <a:pt x="295" y="335"/>
                </a:cubicBezTo>
                <a:cubicBezTo>
                  <a:pt x="294" y="334"/>
                  <a:pt x="294" y="333"/>
                  <a:pt x="294" y="332"/>
                </a:cubicBezTo>
                <a:cubicBezTo>
                  <a:pt x="294" y="332"/>
                  <a:pt x="295" y="331"/>
                  <a:pt x="295" y="331"/>
                </a:cubicBezTo>
                <a:cubicBezTo>
                  <a:pt x="301" y="327"/>
                  <a:pt x="307" y="322"/>
                  <a:pt x="313" y="316"/>
                </a:cubicBezTo>
                <a:cubicBezTo>
                  <a:pt x="313" y="316"/>
                  <a:pt x="313" y="316"/>
                  <a:pt x="313" y="316"/>
                </a:cubicBezTo>
                <a:cubicBezTo>
                  <a:pt x="313" y="316"/>
                  <a:pt x="314" y="315"/>
                  <a:pt x="314" y="315"/>
                </a:cubicBezTo>
                <a:cubicBezTo>
                  <a:pt x="315" y="316"/>
                  <a:pt x="316" y="316"/>
                  <a:pt x="317" y="317"/>
                </a:cubicBezTo>
                <a:cubicBezTo>
                  <a:pt x="317" y="317"/>
                  <a:pt x="317" y="317"/>
                  <a:pt x="317" y="317"/>
                </a:cubicBezTo>
                <a:cubicBezTo>
                  <a:pt x="326" y="323"/>
                  <a:pt x="334" y="329"/>
                  <a:pt x="343" y="335"/>
                </a:cubicBezTo>
                <a:cubicBezTo>
                  <a:pt x="346" y="331"/>
                  <a:pt x="349" y="328"/>
                  <a:pt x="352" y="324"/>
                </a:cubicBezTo>
                <a:cubicBezTo>
                  <a:pt x="354" y="322"/>
                  <a:pt x="355" y="321"/>
                  <a:pt x="357" y="319"/>
                </a:cubicBezTo>
                <a:cubicBezTo>
                  <a:pt x="357" y="319"/>
                  <a:pt x="357" y="319"/>
                  <a:pt x="357" y="319"/>
                </a:cubicBezTo>
                <a:cubicBezTo>
                  <a:pt x="357" y="319"/>
                  <a:pt x="358" y="318"/>
                  <a:pt x="358" y="318"/>
                </a:cubicBezTo>
                <a:cubicBezTo>
                  <a:pt x="357" y="317"/>
                  <a:pt x="357" y="317"/>
                  <a:pt x="357" y="317"/>
                </a:cubicBezTo>
                <a:cubicBezTo>
                  <a:pt x="357" y="317"/>
                  <a:pt x="357" y="316"/>
                  <a:pt x="356" y="316"/>
                </a:cubicBezTo>
                <a:cubicBezTo>
                  <a:pt x="349" y="308"/>
                  <a:pt x="342" y="301"/>
                  <a:pt x="335" y="293"/>
                </a:cubicBezTo>
                <a:cubicBezTo>
                  <a:pt x="335" y="293"/>
                  <a:pt x="334" y="292"/>
                  <a:pt x="334" y="291"/>
                </a:cubicBezTo>
                <a:cubicBezTo>
                  <a:pt x="334" y="291"/>
                  <a:pt x="335" y="290"/>
                  <a:pt x="335" y="289"/>
                </a:cubicBezTo>
                <a:cubicBezTo>
                  <a:pt x="338" y="285"/>
                  <a:pt x="340" y="281"/>
                  <a:pt x="342" y="277"/>
                </a:cubicBezTo>
                <a:cubicBezTo>
                  <a:pt x="344" y="274"/>
                  <a:pt x="345" y="271"/>
                  <a:pt x="347" y="268"/>
                </a:cubicBezTo>
                <a:cubicBezTo>
                  <a:pt x="353" y="270"/>
                  <a:pt x="359" y="272"/>
                  <a:pt x="366" y="274"/>
                </a:cubicBezTo>
                <a:cubicBezTo>
                  <a:pt x="367" y="274"/>
                  <a:pt x="369" y="274"/>
                  <a:pt x="370" y="275"/>
                </a:cubicBezTo>
                <a:cubicBezTo>
                  <a:pt x="374" y="276"/>
                  <a:pt x="378" y="277"/>
                  <a:pt x="381" y="278"/>
                </a:cubicBezTo>
                <a:cubicBezTo>
                  <a:pt x="383" y="271"/>
                  <a:pt x="386" y="265"/>
                  <a:pt x="389" y="259"/>
                </a:cubicBezTo>
                <a:cubicBezTo>
                  <a:pt x="389" y="258"/>
                  <a:pt x="389" y="257"/>
                  <a:pt x="390" y="256"/>
                </a:cubicBezTo>
                <a:cubicBezTo>
                  <a:pt x="389" y="256"/>
                  <a:pt x="389" y="256"/>
                  <a:pt x="388" y="256"/>
                </a:cubicBezTo>
                <a:cubicBezTo>
                  <a:pt x="384" y="253"/>
                  <a:pt x="380" y="251"/>
                  <a:pt x="375" y="249"/>
                </a:cubicBezTo>
                <a:cubicBezTo>
                  <a:pt x="374" y="248"/>
                  <a:pt x="372" y="247"/>
                  <a:pt x="371" y="247"/>
                </a:cubicBezTo>
                <a:cubicBezTo>
                  <a:pt x="367" y="245"/>
                  <a:pt x="362" y="242"/>
                  <a:pt x="358" y="240"/>
                </a:cubicBezTo>
                <a:cubicBezTo>
                  <a:pt x="357" y="240"/>
                  <a:pt x="357" y="240"/>
                  <a:pt x="357" y="240"/>
                </a:cubicBezTo>
                <a:cubicBezTo>
                  <a:pt x="357" y="238"/>
                  <a:pt x="358" y="237"/>
                  <a:pt x="358" y="236"/>
                </a:cubicBezTo>
                <a:cubicBezTo>
                  <a:pt x="358" y="235"/>
                  <a:pt x="358" y="235"/>
                  <a:pt x="358" y="235"/>
                </a:cubicBezTo>
                <a:cubicBezTo>
                  <a:pt x="360" y="228"/>
                  <a:pt x="361" y="221"/>
                  <a:pt x="361" y="214"/>
                </a:cubicBezTo>
                <a:cubicBezTo>
                  <a:pt x="367" y="213"/>
                  <a:pt x="372" y="213"/>
                  <a:pt x="378" y="212"/>
                </a:cubicBezTo>
                <a:cubicBezTo>
                  <a:pt x="379" y="212"/>
                  <a:pt x="381" y="212"/>
                  <a:pt x="382" y="212"/>
                </a:cubicBezTo>
                <a:cubicBezTo>
                  <a:pt x="387" y="211"/>
                  <a:pt x="392" y="211"/>
                  <a:pt x="398" y="210"/>
                </a:cubicBezTo>
                <a:cubicBezTo>
                  <a:pt x="398" y="209"/>
                  <a:pt x="398" y="208"/>
                  <a:pt x="398" y="206"/>
                </a:cubicBezTo>
                <a:cubicBezTo>
                  <a:pt x="397" y="204"/>
                  <a:pt x="397" y="201"/>
                  <a:pt x="397" y="198"/>
                </a:cubicBezTo>
                <a:cubicBezTo>
                  <a:pt x="397" y="196"/>
                  <a:pt x="398" y="193"/>
                  <a:pt x="398" y="191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398" y="190"/>
                  <a:pt x="398" y="189"/>
                  <a:pt x="398" y="188"/>
                </a:cubicBezTo>
                <a:cubicBezTo>
                  <a:pt x="398" y="188"/>
                  <a:pt x="398" y="188"/>
                  <a:pt x="398" y="188"/>
                </a:cubicBezTo>
                <a:cubicBezTo>
                  <a:pt x="394" y="187"/>
                  <a:pt x="391" y="187"/>
                  <a:pt x="387" y="186"/>
                </a:cubicBezTo>
                <a:cubicBezTo>
                  <a:pt x="386" y="186"/>
                  <a:pt x="384" y="186"/>
                  <a:pt x="383" y="186"/>
                </a:cubicBezTo>
                <a:cubicBezTo>
                  <a:pt x="376" y="185"/>
                  <a:pt x="369" y="184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2"/>
                  <a:pt x="361" y="180"/>
                  <a:pt x="361" y="179"/>
                </a:cubicBezTo>
                <a:cubicBezTo>
                  <a:pt x="360" y="173"/>
                  <a:pt x="359" y="167"/>
                  <a:pt x="357" y="160"/>
                </a:cubicBezTo>
                <a:cubicBezTo>
                  <a:pt x="357" y="160"/>
                  <a:pt x="357" y="158"/>
                  <a:pt x="357" y="158"/>
                </a:cubicBezTo>
                <a:cubicBezTo>
                  <a:pt x="357" y="157"/>
                  <a:pt x="358" y="157"/>
                  <a:pt x="358" y="157"/>
                </a:cubicBezTo>
                <a:cubicBezTo>
                  <a:pt x="364" y="154"/>
                  <a:pt x="369" y="151"/>
                  <a:pt x="375" y="149"/>
                </a:cubicBezTo>
                <a:cubicBezTo>
                  <a:pt x="380" y="147"/>
                  <a:pt x="385" y="144"/>
                  <a:pt x="389" y="142"/>
                </a:cubicBezTo>
                <a:cubicBezTo>
                  <a:pt x="390" y="142"/>
                  <a:pt x="390" y="142"/>
                  <a:pt x="390" y="142"/>
                </a:cubicBezTo>
                <a:cubicBezTo>
                  <a:pt x="390" y="141"/>
                  <a:pt x="389" y="140"/>
                  <a:pt x="389" y="138"/>
                </a:cubicBezTo>
                <a:cubicBezTo>
                  <a:pt x="386" y="133"/>
                  <a:pt x="384" y="126"/>
                  <a:pt x="383" y="120"/>
                </a:cubicBezTo>
                <a:cubicBezTo>
                  <a:pt x="373" y="122"/>
                  <a:pt x="364" y="124"/>
                  <a:pt x="354" y="127"/>
                </a:cubicBezTo>
                <a:cubicBezTo>
                  <a:pt x="352" y="127"/>
                  <a:pt x="351" y="127"/>
                  <a:pt x="349" y="128"/>
                </a:cubicBezTo>
                <a:cubicBezTo>
                  <a:pt x="348" y="128"/>
                  <a:pt x="347" y="128"/>
                  <a:pt x="346" y="128"/>
                </a:cubicBezTo>
                <a:cubicBezTo>
                  <a:pt x="343" y="121"/>
                  <a:pt x="339" y="115"/>
                  <a:pt x="335" y="108"/>
                </a:cubicBezTo>
                <a:cubicBezTo>
                  <a:pt x="334" y="108"/>
                  <a:pt x="334" y="107"/>
                  <a:pt x="333" y="106"/>
                </a:cubicBezTo>
                <a:cubicBezTo>
                  <a:pt x="334" y="106"/>
                  <a:pt x="334" y="105"/>
                  <a:pt x="335" y="105"/>
                </a:cubicBezTo>
                <a:cubicBezTo>
                  <a:pt x="337" y="102"/>
                  <a:pt x="340" y="100"/>
                  <a:pt x="342" y="97"/>
                </a:cubicBezTo>
                <a:cubicBezTo>
                  <a:pt x="347" y="92"/>
                  <a:pt x="353" y="87"/>
                  <a:pt x="358" y="81"/>
                </a:cubicBezTo>
                <a:cubicBezTo>
                  <a:pt x="358" y="81"/>
                  <a:pt x="358" y="81"/>
                  <a:pt x="358" y="81"/>
                </a:cubicBezTo>
                <a:cubicBezTo>
                  <a:pt x="359" y="81"/>
                  <a:pt x="359" y="80"/>
                  <a:pt x="360" y="80"/>
                </a:cubicBezTo>
                <a:cubicBezTo>
                  <a:pt x="359" y="79"/>
                  <a:pt x="359" y="79"/>
                  <a:pt x="359" y="79"/>
                </a:cubicBezTo>
                <a:cubicBezTo>
                  <a:pt x="358" y="78"/>
                  <a:pt x="358" y="78"/>
                  <a:pt x="358" y="78"/>
                </a:cubicBezTo>
                <a:cubicBezTo>
                  <a:pt x="353" y="73"/>
                  <a:pt x="349" y="68"/>
                  <a:pt x="345" y="62"/>
                </a:cubicBezTo>
                <a:cubicBezTo>
                  <a:pt x="336" y="68"/>
                  <a:pt x="327" y="74"/>
                  <a:pt x="318" y="79"/>
                </a:cubicBezTo>
                <a:cubicBezTo>
                  <a:pt x="316" y="80"/>
                  <a:pt x="315" y="81"/>
                  <a:pt x="313" y="82"/>
                </a:cubicBezTo>
                <a:cubicBezTo>
                  <a:pt x="313" y="82"/>
                  <a:pt x="313" y="82"/>
                  <a:pt x="313" y="82"/>
                </a:cubicBezTo>
                <a:cubicBezTo>
                  <a:pt x="307" y="77"/>
                  <a:pt x="301" y="72"/>
                  <a:pt x="295" y="67"/>
                </a:cubicBezTo>
                <a:cubicBezTo>
                  <a:pt x="295" y="67"/>
                  <a:pt x="294" y="67"/>
                  <a:pt x="294" y="66"/>
                </a:cubicBezTo>
                <a:cubicBezTo>
                  <a:pt x="294" y="65"/>
                  <a:pt x="295" y="64"/>
                  <a:pt x="295" y="63"/>
                </a:cubicBezTo>
                <a:cubicBezTo>
                  <a:pt x="298" y="57"/>
                  <a:pt x="301" y="51"/>
                  <a:pt x="304" y="45"/>
                </a:cubicBezTo>
                <a:cubicBezTo>
                  <a:pt x="305" y="41"/>
                  <a:pt x="307" y="38"/>
                  <a:pt x="308" y="34"/>
                </a:cubicBezTo>
                <a:cubicBezTo>
                  <a:pt x="309" y="34"/>
                  <a:pt x="309" y="33"/>
                  <a:pt x="309" y="32"/>
                </a:cubicBezTo>
                <a:cubicBezTo>
                  <a:pt x="309" y="32"/>
                  <a:pt x="309" y="32"/>
                  <a:pt x="308" y="31"/>
                </a:cubicBezTo>
                <a:cubicBezTo>
                  <a:pt x="302" y="28"/>
                  <a:pt x="296" y="25"/>
                  <a:pt x="290" y="20"/>
                </a:cubicBezTo>
                <a:cubicBezTo>
                  <a:pt x="288" y="23"/>
                  <a:pt x="285" y="26"/>
                  <a:pt x="283" y="30"/>
                </a:cubicBezTo>
                <a:cubicBezTo>
                  <a:pt x="281" y="32"/>
                  <a:pt x="279" y="35"/>
                  <a:pt x="277" y="37"/>
                </a:cubicBezTo>
                <a:cubicBezTo>
                  <a:pt x="276" y="38"/>
                  <a:pt x="276" y="39"/>
                  <a:pt x="275" y="39"/>
                </a:cubicBezTo>
                <a:cubicBezTo>
                  <a:pt x="272" y="43"/>
                  <a:pt x="270" y="47"/>
                  <a:pt x="267" y="51"/>
                </a:cubicBezTo>
                <a:cubicBezTo>
                  <a:pt x="259" y="47"/>
                  <a:pt x="252" y="44"/>
                  <a:pt x="244" y="42"/>
                </a:cubicBezTo>
                <a:cubicBezTo>
                  <a:pt x="243" y="42"/>
                  <a:pt x="243" y="42"/>
                  <a:pt x="243" y="42"/>
                </a:cubicBezTo>
                <a:cubicBezTo>
                  <a:pt x="243" y="40"/>
                  <a:pt x="243" y="39"/>
                  <a:pt x="243" y="38"/>
                </a:cubicBezTo>
                <a:cubicBezTo>
                  <a:pt x="244" y="36"/>
                  <a:pt x="244" y="35"/>
                  <a:pt x="244" y="33"/>
                </a:cubicBezTo>
                <a:cubicBezTo>
                  <a:pt x="244" y="25"/>
                  <a:pt x="245" y="16"/>
                  <a:pt x="246" y="7"/>
                </a:cubicBezTo>
                <a:cubicBezTo>
                  <a:pt x="246" y="6"/>
                  <a:pt x="246" y="5"/>
                  <a:pt x="246" y="4"/>
                </a:cubicBezTo>
                <a:cubicBezTo>
                  <a:pt x="246" y="4"/>
                  <a:pt x="246" y="4"/>
                  <a:pt x="246" y="4"/>
                </a:cubicBezTo>
                <a:cubicBezTo>
                  <a:pt x="245" y="4"/>
                  <a:pt x="244" y="4"/>
                  <a:pt x="243" y="4"/>
                </a:cubicBezTo>
                <a:cubicBezTo>
                  <a:pt x="241" y="4"/>
                  <a:pt x="240" y="4"/>
                  <a:pt x="238" y="3"/>
                </a:cubicBezTo>
                <a:cubicBezTo>
                  <a:pt x="234" y="2"/>
                  <a:pt x="229" y="1"/>
                  <a:pt x="224" y="0"/>
                </a:cubicBezTo>
                <a:cubicBezTo>
                  <a:pt x="221" y="9"/>
                  <a:pt x="218" y="18"/>
                  <a:pt x="215" y="28"/>
                </a:cubicBezTo>
                <a:cubicBezTo>
                  <a:pt x="214" y="31"/>
                  <a:pt x="213" y="33"/>
                  <a:pt x="212" y="36"/>
                </a:cubicBezTo>
                <a:cubicBezTo>
                  <a:pt x="208" y="36"/>
                  <a:pt x="203" y="36"/>
                  <a:pt x="198" y="36"/>
                </a:cubicBezTo>
                <a:cubicBezTo>
                  <a:pt x="196" y="36"/>
                  <a:pt x="194" y="36"/>
                  <a:pt x="192" y="36"/>
                </a:cubicBezTo>
                <a:cubicBezTo>
                  <a:pt x="190" y="36"/>
                  <a:pt x="189" y="36"/>
                  <a:pt x="187" y="36"/>
                </a:cubicBezTo>
                <a:cubicBezTo>
                  <a:pt x="187" y="36"/>
                  <a:pt x="187" y="36"/>
                  <a:pt x="187" y="36"/>
                </a:cubicBezTo>
                <a:cubicBezTo>
                  <a:pt x="186" y="31"/>
                  <a:pt x="184" y="26"/>
                  <a:pt x="183" y="21"/>
                </a:cubicBezTo>
                <a:cubicBezTo>
                  <a:pt x="181" y="14"/>
                  <a:pt x="179" y="7"/>
                  <a:pt x="17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173074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9" grpId="0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83"/>
          <p:cNvGraphicFramePr/>
          <p:nvPr>
            <p:extLst>
              <p:ext uri="{D42A27DB-BD31-4B8C-83A1-F6EECF244321}">
                <p14:modId xmlns:p14="http://schemas.microsoft.com/office/powerpoint/2010/main" val="2086261024"/>
              </p:ext>
            </p:extLst>
          </p:nvPr>
        </p:nvGraphicFramePr>
        <p:xfrm>
          <a:off x="311726" y="1432120"/>
          <a:ext cx="4307164" cy="2204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14"/>
          <p:cNvGrpSpPr/>
          <p:nvPr/>
        </p:nvGrpSpPr>
        <p:grpSpPr>
          <a:xfrm>
            <a:off x="372008" y="3766770"/>
            <a:ext cx="4726465" cy="1527234"/>
            <a:chOff x="4500561" y="3141086"/>
            <a:chExt cx="4726465" cy="1527234"/>
          </a:xfrm>
        </p:grpSpPr>
        <p:sp>
          <p:nvSpPr>
            <p:cNvPr id="4" name="Rectangle 34"/>
            <p:cNvSpPr/>
            <p:nvPr/>
          </p:nvSpPr>
          <p:spPr>
            <a:xfrm>
              <a:off x="4500561" y="3429006"/>
              <a:ext cx="4726465" cy="12393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05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；</a:t>
              </a: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05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；您</a:t>
              </a: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的内容打在这里，或者通过复制您的文本后，在此框中选择粘贴，并选择只保留文字；</a:t>
              </a: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  <p:sp>
          <p:nvSpPr>
            <p:cNvPr id="5" name="Rectangle 35"/>
            <p:cNvSpPr/>
            <p:nvPr/>
          </p:nvSpPr>
          <p:spPr>
            <a:xfrm>
              <a:off x="4500562" y="3141086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Open Sans" pitchFamily="34" charset="0"/>
                </a:rPr>
                <a:t>添加标题</a:t>
              </a:r>
              <a:endPara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</p:grp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250225" y="1754821"/>
            <a:ext cx="2616684" cy="61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itchFamily="34" charset="0"/>
              </a:rPr>
              <a:t>添加您的标题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Open Sans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4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6250225" y="2567787"/>
            <a:ext cx="2616684" cy="596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itchFamily="34" charset="0"/>
              </a:rPr>
              <a:t>添加您的标题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Open Sans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4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250225" y="3338600"/>
            <a:ext cx="2616684" cy="596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itchFamily="34" charset="0"/>
              </a:rPr>
              <a:t>添加您的标题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Open Sans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4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9" name="Oval 53"/>
          <p:cNvSpPr>
            <a:spLocks noChangeAspect="1"/>
          </p:cNvSpPr>
          <p:nvPr/>
        </p:nvSpPr>
        <p:spPr>
          <a:xfrm>
            <a:off x="5718687" y="1792143"/>
            <a:ext cx="414636" cy="4146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FontAwesome" pitchFamily="2" charset="0"/>
              </a:rPr>
              <a:t></a:t>
            </a:r>
          </a:p>
        </p:txBody>
      </p:sp>
      <p:sp>
        <p:nvSpPr>
          <p:cNvPr id="10" name="Oval 54"/>
          <p:cNvSpPr>
            <a:spLocks noChangeAspect="1"/>
          </p:cNvSpPr>
          <p:nvPr/>
        </p:nvSpPr>
        <p:spPr>
          <a:xfrm>
            <a:off x="5718687" y="2574718"/>
            <a:ext cx="414636" cy="41463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400" dirty="0">
                <a:solidFill>
                  <a:schemeClr val="bg1"/>
                </a:solidFill>
                <a:latin typeface="FontAwesome" pitchFamily="2" charset="0"/>
              </a:rPr>
              <a:t></a:t>
            </a:r>
            <a:endParaRPr lang="en-US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1" name="Oval 57"/>
          <p:cNvSpPr>
            <a:spLocks noChangeAspect="1"/>
          </p:cNvSpPr>
          <p:nvPr/>
        </p:nvSpPr>
        <p:spPr>
          <a:xfrm>
            <a:off x="5718687" y="3328533"/>
            <a:ext cx="414636" cy="4146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400" dirty="0">
                <a:latin typeface="FontAwesome" pitchFamily="2" charset="0"/>
              </a:rPr>
              <a:t></a:t>
            </a:r>
            <a:endParaRPr lang="en-US" sz="1400" dirty="0">
              <a:solidFill>
                <a:srgbClr val="F33745"/>
              </a:solidFill>
              <a:latin typeface="FontAwesome" pitchFamily="2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250225" y="4137925"/>
            <a:ext cx="2616684" cy="596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itchFamily="34" charset="0"/>
              </a:rPr>
              <a:t>添加您的标题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Open Sans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4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3" name="Oval 57"/>
          <p:cNvSpPr>
            <a:spLocks noChangeAspect="1"/>
          </p:cNvSpPr>
          <p:nvPr/>
        </p:nvSpPr>
        <p:spPr>
          <a:xfrm>
            <a:off x="5718687" y="4127858"/>
            <a:ext cx="414636" cy="41463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400" dirty="0">
                <a:latin typeface="FontAwesome" pitchFamily="2" charset="0"/>
              </a:rPr>
              <a:t></a:t>
            </a:r>
            <a:endParaRPr lang="en-US" sz="1400" dirty="0">
              <a:solidFill>
                <a:srgbClr val="F33745"/>
              </a:solidFill>
              <a:latin typeface="FontAwesome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436228" y="53856"/>
            <a:ext cx="1761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</a:rPr>
              <a:t>此处添加公司名称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89320" y="243437"/>
            <a:ext cx="1655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Add your company name 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1" name="Freeform 10"/>
          <p:cNvSpPr>
            <a:spLocks noChangeAspect="1" noEditPoints="1"/>
          </p:cNvSpPr>
          <p:nvPr/>
        </p:nvSpPr>
        <p:spPr bwMode="auto">
          <a:xfrm>
            <a:off x="102817" y="42759"/>
            <a:ext cx="432000" cy="429670"/>
          </a:xfrm>
          <a:custGeom>
            <a:avLst/>
            <a:gdLst>
              <a:gd name="T0" fmla="*/ 213 w 398"/>
              <a:gd name="T1" fmla="*/ 287 h 396"/>
              <a:gd name="T2" fmla="*/ 222 w 398"/>
              <a:gd name="T3" fmla="*/ 302 h 396"/>
              <a:gd name="T4" fmla="*/ 223 w 398"/>
              <a:gd name="T5" fmla="*/ 311 h 396"/>
              <a:gd name="T6" fmla="*/ 225 w 398"/>
              <a:gd name="T7" fmla="*/ 320 h 396"/>
              <a:gd name="T8" fmla="*/ 138 w 398"/>
              <a:gd name="T9" fmla="*/ 314 h 396"/>
              <a:gd name="T10" fmla="*/ 130 w 398"/>
              <a:gd name="T11" fmla="*/ 298 h 396"/>
              <a:gd name="T12" fmla="*/ 139 w 398"/>
              <a:gd name="T13" fmla="*/ 294 h 396"/>
              <a:gd name="T14" fmla="*/ 148 w 398"/>
              <a:gd name="T15" fmla="*/ 284 h 396"/>
              <a:gd name="T16" fmla="*/ 296 w 398"/>
              <a:gd name="T17" fmla="*/ 229 h 396"/>
              <a:gd name="T18" fmla="*/ 324 w 398"/>
              <a:gd name="T19" fmla="*/ 235 h 396"/>
              <a:gd name="T20" fmla="*/ 261 w 398"/>
              <a:gd name="T21" fmla="*/ 314 h 396"/>
              <a:gd name="T22" fmla="*/ 253 w 398"/>
              <a:gd name="T23" fmla="*/ 307 h 396"/>
              <a:gd name="T24" fmla="*/ 249 w 398"/>
              <a:gd name="T25" fmla="*/ 293 h 396"/>
              <a:gd name="T26" fmla="*/ 245 w 398"/>
              <a:gd name="T27" fmla="*/ 281 h 396"/>
              <a:gd name="T28" fmla="*/ 95 w 398"/>
              <a:gd name="T29" fmla="*/ 278 h 396"/>
              <a:gd name="T30" fmla="*/ 69 w 398"/>
              <a:gd name="T31" fmla="*/ 192 h 396"/>
              <a:gd name="T32" fmla="*/ 100 w 398"/>
              <a:gd name="T33" fmla="*/ 198 h 396"/>
              <a:gd name="T34" fmla="*/ 117 w 398"/>
              <a:gd name="T35" fmla="*/ 233 h 396"/>
              <a:gd name="T36" fmla="*/ 123 w 398"/>
              <a:gd name="T37" fmla="*/ 264 h 396"/>
              <a:gd name="T38" fmla="*/ 116 w 398"/>
              <a:gd name="T39" fmla="*/ 277 h 396"/>
              <a:gd name="T40" fmla="*/ 107 w 398"/>
              <a:gd name="T41" fmla="*/ 283 h 396"/>
              <a:gd name="T42" fmla="*/ 168 w 398"/>
              <a:gd name="T43" fmla="*/ 205 h 396"/>
              <a:gd name="T44" fmla="*/ 199 w 398"/>
              <a:gd name="T45" fmla="*/ 231 h 396"/>
              <a:gd name="T46" fmla="*/ 328 w 398"/>
              <a:gd name="T47" fmla="*/ 183 h 396"/>
              <a:gd name="T48" fmla="*/ 310 w 398"/>
              <a:gd name="T49" fmla="*/ 203 h 396"/>
              <a:gd name="T50" fmla="*/ 285 w 398"/>
              <a:gd name="T51" fmla="*/ 176 h 396"/>
              <a:gd name="T52" fmla="*/ 274 w 398"/>
              <a:gd name="T53" fmla="*/ 134 h 396"/>
              <a:gd name="T54" fmla="*/ 279 w 398"/>
              <a:gd name="T55" fmla="*/ 123 h 396"/>
              <a:gd name="T56" fmla="*/ 73 w 398"/>
              <a:gd name="T57" fmla="*/ 164 h 396"/>
              <a:gd name="T58" fmla="*/ 140 w 398"/>
              <a:gd name="T59" fmla="*/ 86 h 396"/>
              <a:gd name="T60" fmla="*/ 150 w 398"/>
              <a:gd name="T61" fmla="*/ 99 h 396"/>
              <a:gd name="T62" fmla="*/ 150 w 398"/>
              <a:gd name="T63" fmla="*/ 109 h 396"/>
              <a:gd name="T64" fmla="*/ 155 w 398"/>
              <a:gd name="T65" fmla="*/ 122 h 396"/>
              <a:gd name="T66" fmla="*/ 97 w 398"/>
              <a:gd name="T67" fmla="*/ 169 h 396"/>
              <a:gd name="T68" fmla="*/ 75 w 398"/>
              <a:gd name="T69" fmla="*/ 161 h 396"/>
              <a:gd name="T70" fmla="*/ 225 w 398"/>
              <a:gd name="T71" fmla="*/ 71 h 396"/>
              <a:gd name="T72" fmla="*/ 265 w 398"/>
              <a:gd name="T73" fmla="*/ 95 h 396"/>
              <a:gd name="T74" fmla="*/ 263 w 398"/>
              <a:gd name="T75" fmla="*/ 105 h 396"/>
              <a:gd name="T76" fmla="*/ 248 w 398"/>
              <a:gd name="T77" fmla="*/ 115 h 396"/>
              <a:gd name="T78" fmla="*/ 183 w 398"/>
              <a:gd name="T79" fmla="*/ 111 h 396"/>
              <a:gd name="T80" fmla="*/ 179 w 398"/>
              <a:gd name="T81" fmla="*/ 99 h 396"/>
              <a:gd name="T82" fmla="*/ 172 w 398"/>
              <a:gd name="T83" fmla="*/ 92 h 396"/>
              <a:gd name="T84" fmla="*/ 171 w 398"/>
              <a:gd name="T85" fmla="*/ 78 h 396"/>
              <a:gd name="T86" fmla="*/ 140 w 398"/>
              <a:gd name="T87" fmla="*/ 47 h 396"/>
              <a:gd name="T88" fmla="*/ 105 w 398"/>
              <a:gd name="T89" fmla="*/ 66 h 396"/>
              <a:gd name="T90" fmla="*/ 64 w 398"/>
              <a:gd name="T91" fmla="*/ 103 h 396"/>
              <a:gd name="T92" fmla="*/ 41 w 398"/>
              <a:gd name="T93" fmla="*/ 156 h 396"/>
              <a:gd name="T94" fmla="*/ 19 w 398"/>
              <a:gd name="T95" fmla="*/ 210 h 396"/>
              <a:gd name="T96" fmla="*/ 8 w 398"/>
              <a:gd name="T97" fmla="*/ 254 h 396"/>
              <a:gd name="T98" fmla="*/ 45 w 398"/>
              <a:gd name="T99" fmla="*/ 309 h 396"/>
              <a:gd name="T100" fmla="*/ 102 w 398"/>
              <a:gd name="T101" fmla="*/ 331 h 396"/>
              <a:gd name="T102" fmla="*/ 155 w 398"/>
              <a:gd name="T103" fmla="*/ 356 h 396"/>
              <a:gd name="T104" fmla="*/ 213 w 398"/>
              <a:gd name="T105" fmla="*/ 366 h 396"/>
              <a:gd name="T106" fmla="*/ 267 w 398"/>
              <a:gd name="T107" fmla="*/ 348 h 396"/>
              <a:gd name="T108" fmla="*/ 313 w 398"/>
              <a:gd name="T109" fmla="*/ 316 h 396"/>
              <a:gd name="T110" fmla="*/ 335 w 398"/>
              <a:gd name="T111" fmla="*/ 289 h 396"/>
              <a:gd name="T112" fmla="*/ 358 w 398"/>
              <a:gd name="T113" fmla="*/ 236 h 396"/>
              <a:gd name="T114" fmla="*/ 383 w 398"/>
              <a:gd name="T115" fmla="*/ 186 h 396"/>
              <a:gd name="T116" fmla="*/ 349 w 398"/>
              <a:gd name="T117" fmla="*/ 128 h 396"/>
              <a:gd name="T118" fmla="*/ 313 w 398"/>
              <a:gd name="T119" fmla="*/ 82 h 396"/>
              <a:gd name="T120" fmla="*/ 267 w 398"/>
              <a:gd name="T121" fmla="*/ 51 h 396"/>
              <a:gd name="T122" fmla="*/ 198 w 398"/>
              <a:gd name="T123" fmla="*/ 3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8" h="396">
                <a:moveTo>
                  <a:pt x="224" y="311"/>
                </a:moveTo>
                <a:cubicBezTo>
                  <a:pt x="224" y="311"/>
                  <a:pt x="224" y="311"/>
                  <a:pt x="224" y="311"/>
                </a:cubicBezTo>
                <a:moveTo>
                  <a:pt x="151" y="281"/>
                </a:moveTo>
                <a:cubicBezTo>
                  <a:pt x="153" y="278"/>
                  <a:pt x="153" y="278"/>
                  <a:pt x="153" y="278"/>
                </a:cubicBezTo>
                <a:cubicBezTo>
                  <a:pt x="153" y="278"/>
                  <a:pt x="153" y="278"/>
                  <a:pt x="153" y="278"/>
                </a:cubicBezTo>
                <a:cubicBezTo>
                  <a:pt x="154" y="277"/>
                  <a:pt x="154" y="277"/>
                  <a:pt x="154" y="277"/>
                </a:cubicBezTo>
                <a:cubicBezTo>
                  <a:pt x="152" y="275"/>
                  <a:pt x="152" y="275"/>
                  <a:pt x="152" y="275"/>
                </a:cubicBezTo>
                <a:cubicBezTo>
                  <a:pt x="151" y="274"/>
                  <a:pt x="151" y="274"/>
                  <a:pt x="151" y="274"/>
                </a:cubicBezTo>
                <a:cubicBezTo>
                  <a:pt x="151" y="274"/>
                  <a:pt x="152" y="274"/>
                  <a:pt x="152" y="275"/>
                </a:cubicBezTo>
                <a:cubicBezTo>
                  <a:pt x="162" y="281"/>
                  <a:pt x="172" y="285"/>
                  <a:pt x="183" y="287"/>
                </a:cubicBezTo>
                <a:cubicBezTo>
                  <a:pt x="185" y="287"/>
                  <a:pt x="186" y="287"/>
                  <a:pt x="188" y="287"/>
                </a:cubicBezTo>
                <a:cubicBezTo>
                  <a:pt x="191" y="288"/>
                  <a:pt x="195" y="288"/>
                  <a:pt x="199" y="288"/>
                </a:cubicBezTo>
                <a:cubicBezTo>
                  <a:pt x="203" y="288"/>
                  <a:pt x="208" y="288"/>
                  <a:pt x="213" y="287"/>
                </a:cubicBezTo>
                <a:cubicBezTo>
                  <a:pt x="215" y="292"/>
                  <a:pt x="215" y="292"/>
                  <a:pt x="215" y="292"/>
                </a:cubicBezTo>
                <a:cubicBezTo>
                  <a:pt x="216" y="291"/>
                  <a:pt x="216" y="291"/>
                  <a:pt x="216" y="291"/>
                </a:cubicBezTo>
                <a:cubicBezTo>
                  <a:pt x="218" y="290"/>
                  <a:pt x="218" y="290"/>
                  <a:pt x="218" y="290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6" y="295"/>
                  <a:pt x="216" y="295"/>
                  <a:pt x="216" y="295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8" y="300"/>
                  <a:pt x="218" y="300"/>
                  <a:pt x="218" y="30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1" y="299"/>
                  <a:pt x="221" y="299"/>
                  <a:pt x="221" y="299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0" y="303"/>
                  <a:pt x="220" y="303"/>
                  <a:pt x="220" y="303"/>
                </a:cubicBezTo>
                <a:cubicBezTo>
                  <a:pt x="219" y="303"/>
                  <a:pt x="219" y="303"/>
                  <a:pt x="219" y="303"/>
                </a:cubicBezTo>
                <a:cubicBezTo>
                  <a:pt x="220" y="306"/>
                  <a:pt x="220" y="306"/>
                  <a:pt x="220" y="306"/>
                </a:cubicBezTo>
                <a:cubicBezTo>
                  <a:pt x="221" y="308"/>
                  <a:pt x="221" y="308"/>
                  <a:pt x="221" y="308"/>
                </a:cubicBezTo>
                <a:cubicBezTo>
                  <a:pt x="222" y="308"/>
                  <a:pt x="222" y="308"/>
                  <a:pt x="222" y="308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8"/>
                  <a:pt x="224" y="308"/>
                  <a:pt x="224" y="308"/>
                </a:cubicBezTo>
                <a:cubicBezTo>
                  <a:pt x="225" y="310"/>
                  <a:pt x="225" y="310"/>
                  <a:pt x="225" y="310"/>
                </a:cubicBezTo>
                <a:cubicBezTo>
                  <a:pt x="225" y="311"/>
                  <a:pt x="225" y="311"/>
                  <a:pt x="225" y="311"/>
                </a:cubicBezTo>
                <a:cubicBezTo>
                  <a:pt x="224" y="311"/>
                  <a:pt x="224" y="311"/>
                  <a:pt x="224" y="311"/>
                </a:cubicBezTo>
                <a:cubicBezTo>
                  <a:pt x="223" y="311"/>
                  <a:pt x="223" y="311"/>
                  <a:pt x="223" y="311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7"/>
                  <a:pt x="223" y="317"/>
                  <a:pt x="223" y="317"/>
                </a:cubicBezTo>
                <a:cubicBezTo>
                  <a:pt x="224" y="317"/>
                  <a:pt x="224" y="317"/>
                  <a:pt x="224" y="317"/>
                </a:cubicBezTo>
                <a:cubicBezTo>
                  <a:pt x="225" y="316"/>
                  <a:pt x="225" y="316"/>
                  <a:pt x="225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8" y="319"/>
                  <a:pt x="228" y="319"/>
                  <a:pt x="228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6" y="319"/>
                  <a:pt x="226" y="319"/>
                  <a:pt x="226" y="319"/>
                </a:cubicBezTo>
                <a:cubicBezTo>
                  <a:pt x="225" y="320"/>
                  <a:pt x="225" y="320"/>
                  <a:pt x="225" y="320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5"/>
                  <a:pt x="226" y="325"/>
                  <a:pt x="226" y="325"/>
                </a:cubicBezTo>
                <a:cubicBezTo>
                  <a:pt x="230" y="324"/>
                  <a:pt x="230" y="324"/>
                  <a:pt x="230" y="324"/>
                </a:cubicBezTo>
                <a:cubicBezTo>
                  <a:pt x="230" y="326"/>
                  <a:pt x="230" y="326"/>
                  <a:pt x="230" y="326"/>
                </a:cubicBezTo>
                <a:cubicBezTo>
                  <a:pt x="229" y="326"/>
                  <a:pt x="228" y="326"/>
                  <a:pt x="226" y="327"/>
                </a:cubicBezTo>
                <a:cubicBezTo>
                  <a:pt x="226" y="327"/>
                  <a:pt x="225" y="327"/>
                  <a:pt x="225" y="327"/>
                </a:cubicBezTo>
                <a:cubicBezTo>
                  <a:pt x="224" y="327"/>
                  <a:pt x="222" y="327"/>
                  <a:pt x="220" y="328"/>
                </a:cubicBezTo>
                <a:cubicBezTo>
                  <a:pt x="213" y="329"/>
                  <a:pt x="206" y="330"/>
                  <a:pt x="199" y="330"/>
                </a:cubicBezTo>
                <a:cubicBezTo>
                  <a:pt x="192" y="330"/>
                  <a:pt x="186" y="329"/>
                  <a:pt x="180" y="328"/>
                </a:cubicBezTo>
                <a:cubicBezTo>
                  <a:pt x="178" y="328"/>
                  <a:pt x="177" y="328"/>
                  <a:pt x="176" y="327"/>
                </a:cubicBezTo>
                <a:cubicBezTo>
                  <a:pt x="162" y="325"/>
                  <a:pt x="149" y="321"/>
                  <a:pt x="138" y="314"/>
                </a:cubicBezTo>
                <a:cubicBezTo>
                  <a:pt x="136" y="314"/>
                  <a:pt x="135" y="313"/>
                  <a:pt x="134" y="312"/>
                </a:cubicBezTo>
                <a:cubicBezTo>
                  <a:pt x="132" y="311"/>
                  <a:pt x="131" y="310"/>
                  <a:pt x="129" y="309"/>
                </a:cubicBezTo>
                <a:cubicBezTo>
                  <a:pt x="129" y="309"/>
                  <a:pt x="128" y="309"/>
                  <a:pt x="128" y="308"/>
                </a:cubicBezTo>
                <a:cubicBezTo>
                  <a:pt x="127" y="308"/>
                  <a:pt x="126" y="308"/>
                  <a:pt x="126" y="307"/>
                </a:cubicBezTo>
                <a:cubicBezTo>
                  <a:pt x="125" y="307"/>
                  <a:pt x="124" y="306"/>
                  <a:pt x="123" y="305"/>
                </a:cubicBezTo>
                <a:cubicBezTo>
                  <a:pt x="124" y="305"/>
                  <a:pt x="124" y="305"/>
                  <a:pt x="124" y="305"/>
                </a:cubicBezTo>
                <a:cubicBezTo>
                  <a:pt x="128" y="308"/>
                  <a:pt x="128" y="308"/>
                  <a:pt x="128" y="308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29" y="302"/>
                  <a:pt x="129" y="302"/>
                  <a:pt x="129" y="302"/>
                </a:cubicBezTo>
                <a:cubicBezTo>
                  <a:pt x="127" y="300"/>
                  <a:pt x="127" y="300"/>
                  <a:pt x="127" y="300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3" y="301"/>
                  <a:pt x="133" y="301"/>
                  <a:pt x="133" y="301"/>
                </a:cubicBezTo>
                <a:cubicBezTo>
                  <a:pt x="135" y="299"/>
                  <a:pt x="135" y="299"/>
                  <a:pt x="135" y="299"/>
                </a:cubicBezTo>
                <a:cubicBezTo>
                  <a:pt x="136" y="297"/>
                  <a:pt x="136" y="297"/>
                  <a:pt x="136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3" y="294"/>
                  <a:pt x="133" y="294"/>
                  <a:pt x="133" y="294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9" y="294"/>
                  <a:pt x="139" y="294"/>
                  <a:pt x="139" y="294"/>
                </a:cubicBezTo>
                <a:cubicBezTo>
                  <a:pt x="141" y="292"/>
                  <a:pt x="141" y="292"/>
                  <a:pt x="141" y="292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3" y="290"/>
                  <a:pt x="143" y="290"/>
                  <a:pt x="143" y="290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39" y="287"/>
                  <a:pt x="139" y="287"/>
                  <a:pt x="139" y="287"/>
                </a:cubicBezTo>
                <a:cubicBezTo>
                  <a:pt x="141" y="285"/>
                  <a:pt x="141" y="285"/>
                  <a:pt x="141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3" y="286"/>
                  <a:pt x="143" y="286"/>
                  <a:pt x="143" y="286"/>
                </a:cubicBezTo>
                <a:cubicBezTo>
                  <a:pt x="145" y="287"/>
                  <a:pt x="145" y="287"/>
                  <a:pt x="145" y="287"/>
                </a:cubicBezTo>
                <a:cubicBezTo>
                  <a:pt x="147" y="285"/>
                  <a:pt x="147" y="285"/>
                  <a:pt x="147" y="285"/>
                </a:cubicBezTo>
                <a:cubicBezTo>
                  <a:pt x="148" y="284"/>
                  <a:pt x="148" y="284"/>
                  <a:pt x="148" y="284"/>
                </a:cubicBezTo>
                <a:cubicBezTo>
                  <a:pt x="148" y="283"/>
                  <a:pt x="148" y="283"/>
                  <a:pt x="148" y="283"/>
                </a:cubicBezTo>
                <a:cubicBezTo>
                  <a:pt x="147" y="282"/>
                  <a:pt x="147" y="282"/>
                  <a:pt x="147" y="282"/>
                </a:cubicBezTo>
                <a:cubicBezTo>
                  <a:pt x="146" y="282"/>
                  <a:pt x="146" y="282"/>
                  <a:pt x="146" y="282"/>
                </a:cubicBezTo>
                <a:cubicBezTo>
                  <a:pt x="145" y="280"/>
                  <a:pt x="145" y="280"/>
                  <a:pt x="145" y="280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51" y="281"/>
                  <a:pt x="151" y="281"/>
                  <a:pt x="151" y="281"/>
                </a:cubicBezTo>
                <a:moveTo>
                  <a:pt x="286" y="231"/>
                </a:moveTo>
                <a:cubicBezTo>
                  <a:pt x="287" y="227"/>
                  <a:pt x="287" y="227"/>
                  <a:pt x="287" y="227"/>
                </a:cubicBezTo>
                <a:cubicBezTo>
                  <a:pt x="290" y="228"/>
                  <a:pt x="290" y="228"/>
                  <a:pt x="290" y="228"/>
                </a:cubicBezTo>
                <a:cubicBezTo>
                  <a:pt x="290" y="232"/>
                  <a:pt x="290" y="232"/>
                  <a:pt x="290" y="232"/>
                </a:cubicBezTo>
                <a:cubicBezTo>
                  <a:pt x="295" y="233"/>
                  <a:pt x="295" y="233"/>
                  <a:pt x="295" y="233"/>
                </a:cubicBezTo>
                <a:cubicBezTo>
                  <a:pt x="296" y="229"/>
                  <a:pt x="296" y="229"/>
                  <a:pt x="296" y="229"/>
                </a:cubicBezTo>
                <a:cubicBezTo>
                  <a:pt x="299" y="230"/>
                  <a:pt x="299" y="230"/>
                  <a:pt x="299" y="230"/>
                </a:cubicBezTo>
                <a:cubicBezTo>
                  <a:pt x="298" y="233"/>
                  <a:pt x="298" y="233"/>
                  <a:pt x="298" y="233"/>
                </a:cubicBezTo>
                <a:cubicBezTo>
                  <a:pt x="304" y="234"/>
                  <a:pt x="304" y="234"/>
                  <a:pt x="304" y="234"/>
                </a:cubicBezTo>
                <a:cubicBezTo>
                  <a:pt x="304" y="231"/>
                  <a:pt x="304" y="231"/>
                  <a:pt x="304" y="231"/>
                </a:cubicBezTo>
                <a:cubicBezTo>
                  <a:pt x="308" y="231"/>
                  <a:pt x="308" y="231"/>
                  <a:pt x="308" y="231"/>
                </a:cubicBezTo>
                <a:cubicBezTo>
                  <a:pt x="307" y="235"/>
                  <a:pt x="307" y="235"/>
                  <a:pt x="307" y="235"/>
                </a:cubicBezTo>
                <a:cubicBezTo>
                  <a:pt x="312" y="236"/>
                  <a:pt x="312" y="236"/>
                  <a:pt x="312" y="236"/>
                </a:cubicBezTo>
                <a:cubicBezTo>
                  <a:pt x="313" y="232"/>
                  <a:pt x="313" y="232"/>
                  <a:pt x="313" y="232"/>
                </a:cubicBezTo>
                <a:cubicBezTo>
                  <a:pt x="317" y="233"/>
                  <a:pt x="317" y="233"/>
                  <a:pt x="317" y="233"/>
                </a:cubicBezTo>
                <a:cubicBezTo>
                  <a:pt x="316" y="237"/>
                  <a:pt x="316" y="237"/>
                  <a:pt x="316" y="237"/>
                </a:cubicBezTo>
                <a:cubicBezTo>
                  <a:pt x="321" y="238"/>
                  <a:pt x="321" y="238"/>
                  <a:pt x="321" y="238"/>
                </a:cubicBezTo>
                <a:cubicBezTo>
                  <a:pt x="322" y="234"/>
                  <a:pt x="322" y="234"/>
                  <a:pt x="322" y="234"/>
                </a:cubicBezTo>
                <a:cubicBezTo>
                  <a:pt x="324" y="235"/>
                  <a:pt x="324" y="235"/>
                  <a:pt x="324" y="235"/>
                </a:cubicBezTo>
                <a:cubicBezTo>
                  <a:pt x="324" y="236"/>
                  <a:pt x="324" y="237"/>
                  <a:pt x="323" y="238"/>
                </a:cubicBezTo>
                <a:cubicBezTo>
                  <a:pt x="323" y="238"/>
                  <a:pt x="323" y="239"/>
                  <a:pt x="323" y="239"/>
                </a:cubicBezTo>
                <a:cubicBezTo>
                  <a:pt x="323" y="241"/>
                  <a:pt x="322" y="242"/>
                  <a:pt x="322" y="243"/>
                </a:cubicBezTo>
                <a:cubicBezTo>
                  <a:pt x="321" y="244"/>
                  <a:pt x="321" y="245"/>
                  <a:pt x="320" y="247"/>
                </a:cubicBezTo>
                <a:cubicBezTo>
                  <a:pt x="320" y="248"/>
                  <a:pt x="319" y="249"/>
                  <a:pt x="319" y="250"/>
                </a:cubicBezTo>
                <a:cubicBezTo>
                  <a:pt x="317" y="255"/>
                  <a:pt x="314" y="260"/>
                  <a:pt x="311" y="265"/>
                </a:cubicBezTo>
                <a:cubicBezTo>
                  <a:pt x="311" y="265"/>
                  <a:pt x="311" y="266"/>
                  <a:pt x="310" y="267"/>
                </a:cubicBezTo>
                <a:cubicBezTo>
                  <a:pt x="310" y="268"/>
                  <a:pt x="309" y="269"/>
                  <a:pt x="308" y="270"/>
                </a:cubicBezTo>
                <a:cubicBezTo>
                  <a:pt x="299" y="284"/>
                  <a:pt x="288" y="296"/>
                  <a:pt x="274" y="306"/>
                </a:cubicBezTo>
                <a:cubicBezTo>
                  <a:pt x="273" y="306"/>
                  <a:pt x="272" y="307"/>
                  <a:pt x="270" y="308"/>
                </a:cubicBezTo>
                <a:cubicBezTo>
                  <a:pt x="270" y="308"/>
                  <a:pt x="270" y="309"/>
                  <a:pt x="269" y="309"/>
                </a:cubicBezTo>
                <a:cubicBezTo>
                  <a:pt x="268" y="310"/>
                  <a:pt x="266" y="311"/>
                  <a:pt x="265" y="311"/>
                </a:cubicBezTo>
                <a:cubicBezTo>
                  <a:pt x="264" y="312"/>
                  <a:pt x="262" y="313"/>
                  <a:pt x="261" y="314"/>
                </a:cubicBezTo>
                <a:cubicBezTo>
                  <a:pt x="260" y="314"/>
                  <a:pt x="259" y="315"/>
                  <a:pt x="258" y="315"/>
                </a:cubicBezTo>
                <a:cubicBezTo>
                  <a:pt x="257" y="316"/>
                  <a:pt x="257" y="316"/>
                  <a:pt x="256" y="316"/>
                </a:cubicBezTo>
                <a:cubicBezTo>
                  <a:pt x="255" y="317"/>
                  <a:pt x="254" y="317"/>
                  <a:pt x="253" y="318"/>
                </a:cubicBezTo>
                <a:cubicBezTo>
                  <a:pt x="252" y="316"/>
                  <a:pt x="252" y="316"/>
                  <a:pt x="252" y="316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57" y="315"/>
                  <a:pt x="257" y="315"/>
                  <a:pt x="257" y="315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5" y="311"/>
                  <a:pt x="255" y="311"/>
                  <a:pt x="255" y="311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49" y="308"/>
                  <a:pt x="249" y="308"/>
                  <a:pt x="249" y="308"/>
                </a:cubicBezTo>
                <a:cubicBezTo>
                  <a:pt x="253" y="307"/>
                  <a:pt x="253" y="307"/>
                  <a:pt x="253" y="307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3" y="305"/>
                  <a:pt x="253" y="305"/>
                  <a:pt x="253" y="305"/>
                </a:cubicBezTo>
                <a:cubicBezTo>
                  <a:pt x="252" y="303"/>
                  <a:pt x="252" y="303"/>
                  <a:pt x="252" y="303"/>
                </a:cubicBezTo>
                <a:cubicBezTo>
                  <a:pt x="252" y="301"/>
                  <a:pt x="252" y="301"/>
                  <a:pt x="252" y="301"/>
                </a:cubicBezTo>
                <a:cubicBezTo>
                  <a:pt x="247" y="303"/>
                  <a:pt x="247" y="303"/>
                  <a:pt x="247" y="303"/>
                </a:cubicBezTo>
                <a:cubicBezTo>
                  <a:pt x="247" y="302"/>
                  <a:pt x="247" y="302"/>
                  <a:pt x="247" y="302"/>
                </a:cubicBezTo>
                <a:cubicBezTo>
                  <a:pt x="246" y="299"/>
                  <a:pt x="246" y="299"/>
                  <a:pt x="246" y="299"/>
                </a:cubicBezTo>
                <a:cubicBezTo>
                  <a:pt x="250" y="298"/>
                  <a:pt x="250" y="298"/>
                  <a:pt x="250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0" y="294"/>
                  <a:pt x="250" y="294"/>
                  <a:pt x="250" y="294"/>
                </a:cubicBezTo>
                <a:cubicBezTo>
                  <a:pt x="249" y="293"/>
                  <a:pt x="249" y="293"/>
                  <a:pt x="249" y="293"/>
                </a:cubicBezTo>
                <a:cubicBezTo>
                  <a:pt x="245" y="294"/>
                  <a:pt x="245" y="294"/>
                  <a:pt x="245" y="294"/>
                </a:cubicBezTo>
                <a:cubicBezTo>
                  <a:pt x="244" y="294"/>
                  <a:pt x="244" y="294"/>
                  <a:pt x="244" y="294"/>
                </a:cubicBezTo>
                <a:cubicBezTo>
                  <a:pt x="243" y="291"/>
                  <a:pt x="243" y="291"/>
                  <a:pt x="243" y="291"/>
                </a:cubicBezTo>
                <a:cubicBezTo>
                  <a:pt x="247" y="290"/>
                  <a:pt x="247" y="290"/>
                  <a:pt x="247" y="290"/>
                </a:cubicBezTo>
                <a:cubicBezTo>
                  <a:pt x="248" y="290"/>
                  <a:pt x="248" y="290"/>
                  <a:pt x="248" y="290"/>
                </a:cubicBezTo>
                <a:cubicBezTo>
                  <a:pt x="248" y="289"/>
                  <a:pt x="248" y="289"/>
                  <a:pt x="248" y="289"/>
                </a:cubicBezTo>
                <a:cubicBezTo>
                  <a:pt x="247" y="286"/>
                  <a:pt x="247" y="286"/>
                  <a:pt x="247" y="286"/>
                </a:cubicBezTo>
                <a:cubicBezTo>
                  <a:pt x="246" y="285"/>
                  <a:pt x="246" y="285"/>
                  <a:pt x="246" y="285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1" y="283"/>
                  <a:pt x="241" y="283"/>
                  <a:pt x="241" y="283"/>
                </a:cubicBezTo>
                <a:cubicBezTo>
                  <a:pt x="244" y="281"/>
                  <a:pt x="244" y="281"/>
                  <a:pt x="244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4" y="279"/>
                  <a:pt x="244" y="279"/>
                  <a:pt x="244" y="279"/>
                </a:cubicBezTo>
                <a:cubicBezTo>
                  <a:pt x="244" y="278"/>
                  <a:pt x="244" y="278"/>
                  <a:pt x="244" y="278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4" y="276"/>
                  <a:pt x="244" y="275"/>
                </a:cubicBezTo>
                <a:cubicBezTo>
                  <a:pt x="251" y="271"/>
                  <a:pt x="257" y="267"/>
                  <a:pt x="262" y="262"/>
                </a:cubicBezTo>
                <a:cubicBezTo>
                  <a:pt x="271" y="253"/>
                  <a:pt x="278" y="242"/>
                  <a:pt x="282" y="230"/>
                </a:cubicBezTo>
                <a:cubicBezTo>
                  <a:pt x="286" y="231"/>
                  <a:pt x="286" y="231"/>
                  <a:pt x="286" y="231"/>
                </a:cubicBezTo>
                <a:moveTo>
                  <a:pt x="105" y="290"/>
                </a:moveTo>
                <a:cubicBezTo>
                  <a:pt x="104" y="289"/>
                  <a:pt x="104" y="289"/>
                  <a:pt x="104" y="289"/>
                </a:cubicBezTo>
                <a:cubicBezTo>
                  <a:pt x="102" y="287"/>
                  <a:pt x="101" y="285"/>
                  <a:pt x="99" y="283"/>
                </a:cubicBezTo>
                <a:cubicBezTo>
                  <a:pt x="98" y="281"/>
                  <a:pt x="96" y="280"/>
                  <a:pt x="95" y="278"/>
                </a:cubicBezTo>
                <a:cubicBezTo>
                  <a:pt x="94" y="277"/>
                  <a:pt x="93" y="275"/>
                  <a:pt x="91" y="273"/>
                </a:cubicBezTo>
                <a:cubicBezTo>
                  <a:pt x="85" y="264"/>
                  <a:pt x="79" y="253"/>
                  <a:pt x="75" y="242"/>
                </a:cubicBezTo>
                <a:cubicBezTo>
                  <a:pt x="73" y="236"/>
                  <a:pt x="72" y="230"/>
                  <a:pt x="71" y="224"/>
                </a:cubicBezTo>
                <a:cubicBezTo>
                  <a:pt x="70" y="222"/>
                  <a:pt x="70" y="220"/>
                  <a:pt x="70" y="218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9" y="216"/>
                  <a:pt x="69" y="214"/>
                  <a:pt x="69" y="212"/>
                </a:cubicBezTo>
                <a:cubicBezTo>
                  <a:pt x="69" y="212"/>
                  <a:pt x="69" y="212"/>
                  <a:pt x="69" y="212"/>
                </a:cubicBezTo>
                <a:cubicBezTo>
                  <a:pt x="69" y="212"/>
                  <a:pt x="69" y="211"/>
                  <a:pt x="69" y="210"/>
                </a:cubicBezTo>
                <a:cubicBezTo>
                  <a:pt x="69" y="209"/>
                  <a:pt x="69" y="208"/>
                  <a:pt x="69" y="207"/>
                </a:cubicBezTo>
                <a:cubicBezTo>
                  <a:pt x="68" y="201"/>
                  <a:pt x="68" y="195"/>
                  <a:pt x="69" y="189"/>
                </a:cubicBezTo>
                <a:cubicBezTo>
                  <a:pt x="69" y="188"/>
                  <a:pt x="69" y="188"/>
                  <a:pt x="69" y="187"/>
                </a:cubicBezTo>
                <a:cubicBezTo>
                  <a:pt x="70" y="188"/>
                  <a:pt x="70" y="188"/>
                  <a:pt x="70" y="188"/>
                </a:cubicBezTo>
                <a:cubicBezTo>
                  <a:pt x="69" y="192"/>
                  <a:pt x="69" y="192"/>
                  <a:pt x="69" y="192"/>
                </a:cubicBezTo>
                <a:cubicBezTo>
                  <a:pt x="74" y="193"/>
                  <a:pt x="74" y="193"/>
                  <a:pt x="74" y="193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79" y="189"/>
                  <a:pt x="79" y="189"/>
                  <a:pt x="79" y="189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83" y="195"/>
                  <a:pt x="83" y="195"/>
                  <a:pt x="83" y="195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7" y="191"/>
                  <a:pt x="87" y="191"/>
                  <a:pt x="87" y="191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3" y="192"/>
                  <a:pt x="93" y="192"/>
                  <a:pt x="93" y="192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5" y="197"/>
                  <a:pt x="95" y="197"/>
                  <a:pt x="95" y="197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101" y="194"/>
                  <a:pt x="101" y="194"/>
                  <a:pt x="101" y="194"/>
                </a:cubicBezTo>
                <a:cubicBezTo>
                  <a:pt x="105" y="194"/>
                  <a:pt x="105" y="194"/>
                  <a:pt x="105" y="194"/>
                </a:cubicBezTo>
                <a:cubicBezTo>
                  <a:pt x="104" y="199"/>
                  <a:pt x="104" y="199"/>
                  <a:pt x="104" y="199"/>
                </a:cubicBezTo>
                <a:cubicBezTo>
                  <a:pt x="109" y="200"/>
                  <a:pt x="109" y="200"/>
                  <a:pt x="109" y="200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7"/>
                  <a:pt x="110" y="199"/>
                  <a:pt x="110" y="200"/>
                </a:cubicBezTo>
                <a:cubicBezTo>
                  <a:pt x="110" y="201"/>
                  <a:pt x="110" y="201"/>
                  <a:pt x="110" y="202"/>
                </a:cubicBezTo>
                <a:cubicBezTo>
                  <a:pt x="110" y="205"/>
                  <a:pt x="110" y="209"/>
                  <a:pt x="111" y="212"/>
                </a:cubicBezTo>
                <a:cubicBezTo>
                  <a:pt x="111" y="213"/>
                  <a:pt x="111" y="213"/>
                  <a:pt x="111" y="213"/>
                </a:cubicBezTo>
                <a:cubicBezTo>
                  <a:pt x="111" y="214"/>
                  <a:pt x="111" y="215"/>
                  <a:pt x="112" y="217"/>
                </a:cubicBezTo>
                <a:cubicBezTo>
                  <a:pt x="112" y="220"/>
                  <a:pt x="113" y="224"/>
                  <a:pt x="115" y="228"/>
                </a:cubicBezTo>
                <a:cubicBezTo>
                  <a:pt x="115" y="230"/>
                  <a:pt x="116" y="232"/>
                  <a:pt x="117" y="233"/>
                </a:cubicBezTo>
                <a:cubicBezTo>
                  <a:pt x="120" y="241"/>
                  <a:pt x="124" y="247"/>
                  <a:pt x="129" y="253"/>
                </a:cubicBezTo>
                <a:cubicBezTo>
                  <a:pt x="130" y="255"/>
                  <a:pt x="131" y="256"/>
                  <a:pt x="132" y="257"/>
                </a:cubicBezTo>
                <a:cubicBezTo>
                  <a:pt x="130" y="256"/>
                  <a:pt x="130" y="256"/>
                  <a:pt x="130" y="256"/>
                </a:cubicBezTo>
                <a:cubicBezTo>
                  <a:pt x="129" y="257"/>
                  <a:pt x="129" y="257"/>
                  <a:pt x="129" y="257"/>
                </a:cubicBezTo>
                <a:cubicBezTo>
                  <a:pt x="128" y="257"/>
                  <a:pt x="128" y="257"/>
                  <a:pt x="128" y="257"/>
                </a:cubicBezTo>
                <a:cubicBezTo>
                  <a:pt x="126" y="260"/>
                  <a:pt x="126" y="260"/>
                  <a:pt x="126" y="260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7" y="265"/>
                  <a:pt x="127" y="265"/>
                  <a:pt x="127" y="265"/>
                </a:cubicBezTo>
                <a:cubicBezTo>
                  <a:pt x="124" y="262"/>
                  <a:pt x="124" y="262"/>
                  <a:pt x="124" y="262"/>
                </a:cubicBezTo>
                <a:cubicBezTo>
                  <a:pt x="123" y="264"/>
                  <a:pt x="123" y="264"/>
                  <a:pt x="123" y="264"/>
                </a:cubicBezTo>
                <a:cubicBezTo>
                  <a:pt x="121" y="267"/>
                  <a:pt x="121" y="267"/>
                  <a:pt x="121" y="267"/>
                </a:cubicBezTo>
                <a:cubicBezTo>
                  <a:pt x="122" y="267"/>
                  <a:pt x="122" y="267"/>
                  <a:pt x="122" y="267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4" y="269"/>
                  <a:pt x="124" y="269"/>
                  <a:pt x="124" y="269"/>
                </a:cubicBezTo>
                <a:cubicBezTo>
                  <a:pt x="122" y="271"/>
                  <a:pt x="122" y="271"/>
                  <a:pt x="122" y="271"/>
                </a:cubicBezTo>
                <a:cubicBezTo>
                  <a:pt x="121" y="272"/>
                  <a:pt x="121" y="272"/>
                  <a:pt x="121" y="272"/>
                </a:cubicBezTo>
                <a:cubicBezTo>
                  <a:pt x="118" y="269"/>
                  <a:pt x="118" y="269"/>
                  <a:pt x="118" y="269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5" y="273"/>
                  <a:pt x="115" y="273"/>
                  <a:pt x="115" y="273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17" y="275"/>
                  <a:pt x="117" y="275"/>
                  <a:pt x="117" y="275"/>
                </a:cubicBezTo>
                <a:cubicBezTo>
                  <a:pt x="118" y="276"/>
                  <a:pt x="118" y="276"/>
                  <a:pt x="118" y="276"/>
                </a:cubicBezTo>
                <a:cubicBezTo>
                  <a:pt x="116" y="277"/>
                  <a:pt x="116" y="277"/>
                  <a:pt x="116" y="277"/>
                </a:cubicBezTo>
                <a:cubicBezTo>
                  <a:pt x="116" y="278"/>
                  <a:pt x="116" y="278"/>
                  <a:pt x="116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3" y="276"/>
                  <a:pt x="113" y="276"/>
                  <a:pt x="113" y="276"/>
                </a:cubicBezTo>
                <a:cubicBezTo>
                  <a:pt x="112" y="277"/>
                  <a:pt x="112" y="277"/>
                  <a:pt x="112" y="277"/>
                </a:cubicBezTo>
                <a:cubicBezTo>
                  <a:pt x="111" y="278"/>
                  <a:pt x="111" y="278"/>
                  <a:pt x="111" y="278"/>
                </a:cubicBezTo>
                <a:cubicBezTo>
                  <a:pt x="109" y="280"/>
                  <a:pt x="109" y="280"/>
                  <a:pt x="109" y="280"/>
                </a:cubicBezTo>
                <a:cubicBezTo>
                  <a:pt x="110" y="281"/>
                  <a:pt x="110" y="281"/>
                  <a:pt x="110" y="281"/>
                </a:cubicBezTo>
                <a:cubicBezTo>
                  <a:pt x="111" y="282"/>
                  <a:pt x="111" y="282"/>
                  <a:pt x="111" y="282"/>
                </a:cubicBezTo>
                <a:cubicBezTo>
                  <a:pt x="112" y="282"/>
                  <a:pt x="112" y="282"/>
                  <a:pt x="112" y="282"/>
                </a:cubicBezTo>
                <a:cubicBezTo>
                  <a:pt x="111" y="284"/>
                  <a:pt x="111" y="284"/>
                  <a:pt x="111" y="284"/>
                </a:cubicBezTo>
                <a:cubicBezTo>
                  <a:pt x="110" y="285"/>
                  <a:pt x="110" y="285"/>
                  <a:pt x="110" y="285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105" y="284"/>
                  <a:pt x="105" y="284"/>
                  <a:pt x="105" y="284"/>
                </a:cubicBezTo>
                <a:cubicBezTo>
                  <a:pt x="105" y="285"/>
                  <a:pt x="105" y="285"/>
                  <a:pt x="105" y="285"/>
                </a:cubicBezTo>
                <a:cubicBezTo>
                  <a:pt x="103" y="287"/>
                  <a:pt x="103" y="287"/>
                  <a:pt x="103" y="287"/>
                </a:cubicBezTo>
                <a:cubicBezTo>
                  <a:pt x="105" y="288"/>
                  <a:pt x="105" y="288"/>
                  <a:pt x="105" y="288"/>
                </a:cubicBezTo>
                <a:cubicBezTo>
                  <a:pt x="106" y="289"/>
                  <a:pt x="106" y="289"/>
                  <a:pt x="106" y="289"/>
                </a:cubicBezTo>
                <a:cubicBezTo>
                  <a:pt x="105" y="290"/>
                  <a:pt x="105" y="290"/>
                  <a:pt x="105" y="290"/>
                </a:cubicBezTo>
                <a:moveTo>
                  <a:pt x="199" y="231"/>
                </a:moveTo>
                <a:cubicBezTo>
                  <a:pt x="199" y="231"/>
                  <a:pt x="199" y="231"/>
                  <a:pt x="199" y="231"/>
                </a:cubicBezTo>
                <a:cubicBezTo>
                  <a:pt x="197" y="231"/>
                  <a:pt x="196" y="231"/>
                  <a:pt x="194" y="231"/>
                </a:cubicBezTo>
                <a:cubicBezTo>
                  <a:pt x="183" y="229"/>
                  <a:pt x="173" y="221"/>
                  <a:pt x="169" y="209"/>
                </a:cubicBezTo>
                <a:cubicBezTo>
                  <a:pt x="168" y="208"/>
                  <a:pt x="168" y="208"/>
                  <a:pt x="168" y="207"/>
                </a:cubicBezTo>
                <a:cubicBezTo>
                  <a:pt x="168" y="206"/>
                  <a:pt x="168" y="206"/>
                  <a:pt x="168" y="205"/>
                </a:cubicBezTo>
                <a:cubicBezTo>
                  <a:pt x="168" y="205"/>
                  <a:pt x="168" y="205"/>
                  <a:pt x="168" y="205"/>
                </a:cubicBezTo>
                <a:cubicBezTo>
                  <a:pt x="167" y="203"/>
                  <a:pt x="167" y="200"/>
                  <a:pt x="167" y="198"/>
                </a:cubicBezTo>
                <a:cubicBezTo>
                  <a:pt x="167" y="197"/>
                  <a:pt x="167" y="196"/>
                  <a:pt x="167" y="195"/>
                </a:cubicBezTo>
                <a:cubicBezTo>
                  <a:pt x="169" y="183"/>
                  <a:pt x="177" y="173"/>
                  <a:pt x="188" y="169"/>
                </a:cubicBezTo>
                <a:cubicBezTo>
                  <a:pt x="192" y="168"/>
                  <a:pt x="195" y="167"/>
                  <a:pt x="199" y="167"/>
                </a:cubicBezTo>
                <a:cubicBezTo>
                  <a:pt x="201" y="167"/>
                  <a:pt x="204" y="168"/>
                  <a:pt x="206" y="168"/>
                </a:cubicBezTo>
                <a:cubicBezTo>
                  <a:pt x="208" y="169"/>
                  <a:pt x="209" y="169"/>
                  <a:pt x="211" y="170"/>
                </a:cubicBezTo>
                <a:cubicBezTo>
                  <a:pt x="219" y="173"/>
                  <a:pt x="226" y="180"/>
                  <a:pt x="229" y="189"/>
                </a:cubicBezTo>
                <a:cubicBezTo>
                  <a:pt x="230" y="191"/>
                  <a:pt x="230" y="194"/>
                  <a:pt x="230" y="196"/>
                </a:cubicBezTo>
                <a:cubicBezTo>
                  <a:pt x="230" y="197"/>
                  <a:pt x="230" y="197"/>
                  <a:pt x="230" y="197"/>
                </a:cubicBezTo>
                <a:cubicBezTo>
                  <a:pt x="231" y="197"/>
                  <a:pt x="231" y="198"/>
                  <a:pt x="231" y="199"/>
                </a:cubicBezTo>
                <a:cubicBezTo>
                  <a:pt x="231" y="203"/>
                  <a:pt x="230" y="207"/>
                  <a:pt x="229" y="210"/>
                </a:cubicBezTo>
                <a:cubicBezTo>
                  <a:pt x="225" y="219"/>
                  <a:pt x="219" y="226"/>
                  <a:pt x="209" y="229"/>
                </a:cubicBezTo>
                <a:cubicBezTo>
                  <a:pt x="206" y="230"/>
                  <a:pt x="202" y="231"/>
                  <a:pt x="199" y="231"/>
                </a:cubicBezTo>
                <a:moveTo>
                  <a:pt x="289" y="116"/>
                </a:moveTo>
                <a:cubicBezTo>
                  <a:pt x="291" y="113"/>
                  <a:pt x="291" y="113"/>
                  <a:pt x="291" y="113"/>
                </a:cubicBezTo>
                <a:cubicBezTo>
                  <a:pt x="293" y="112"/>
                  <a:pt x="293" y="112"/>
                  <a:pt x="293" y="112"/>
                </a:cubicBezTo>
                <a:cubicBezTo>
                  <a:pt x="292" y="111"/>
                  <a:pt x="292" y="111"/>
                  <a:pt x="292" y="111"/>
                </a:cubicBezTo>
                <a:cubicBezTo>
                  <a:pt x="291" y="110"/>
                  <a:pt x="291" y="110"/>
                  <a:pt x="291" y="110"/>
                </a:cubicBezTo>
                <a:cubicBezTo>
                  <a:pt x="290" y="110"/>
                  <a:pt x="290" y="110"/>
                  <a:pt x="290" y="110"/>
                </a:cubicBezTo>
                <a:cubicBezTo>
                  <a:pt x="292" y="108"/>
                  <a:pt x="292" y="108"/>
                  <a:pt x="292" y="108"/>
                </a:cubicBezTo>
                <a:cubicBezTo>
                  <a:pt x="293" y="108"/>
                  <a:pt x="293" y="108"/>
                  <a:pt x="293" y="108"/>
                </a:cubicBezTo>
                <a:cubicBezTo>
                  <a:pt x="297" y="113"/>
                  <a:pt x="301" y="118"/>
                  <a:pt x="305" y="123"/>
                </a:cubicBezTo>
                <a:cubicBezTo>
                  <a:pt x="306" y="125"/>
                  <a:pt x="307" y="127"/>
                  <a:pt x="309" y="129"/>
                </a:cubicBezTo>
                <a:cubicBezTo>
                  <a:pt x="310" y="131"/>
                  <a:pt x="312" y="134"/>
                  <a:pt x="313" y="137"/>
                </a:cubicBezTo>
                <a:cubicBezTo>
                  <a:pt x="317" y="143"/>
                  <a:pt x="320" y="150"/>
                  <a:pt x="322" y="157"/>
                </a:cubicBezTo>
                <a:cubicBezTo>
                  <a:pt x="325" y="165"/>
                  <a:pt x="327" y="174"/>
                  <a:pt x="328" y="183"/>
                </a:cubicBezTo>
                <a:cubicBezTo>
                  <a:pt x="328" y="184"/>
                  <a:pt x="328" y="184"/>
                  <a:pt x="328" y="185"/>
                </a:cubicBezTo>
                <a:cubicBezTo>
                  <a:pt x="329" y="192"/>
                  <a:pt x="329" y="199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6" y="211"/>
                  <a:pt x="326" y="211"/>
                  <a:pt x="326" y="211"/>
                </a:cubicBezTo>
                <a:cubicBezTo>
                  <a:pt x="327" y="206"/>
                  <a:pt x="327" y="206"/>
                  <a:pt x="327" y="206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18" y="209"/>
                  <a:pt x="318" y="209"/>
                  <a:pt x="318" y="209"/>
                </a:cubicBezTo>
                <a:cubicBezTo>
                  <a:pt x="319" y="205"/>
                  <a:pt x="319" y="205"/>
                  <a:pt x="319" y="205"/>
                </a:cubicBezTo>
                <a:cubicBezTo>
                  <a:pt x="313" y="204"/>
                  <a:pt x="313" y="204"/>
                  <a:pt x="313" y="204"/>
                </a:cubicBezTo>
                <a:cubicBezTo>
                  <a:pt x="312" y="208"/>
                  <a:pt x="312" y="208"/>
                  <a:pt x="312" y="208"/>
                </a:cubicBezTo>
                <a:cubicBezTo>
                  <a:pt x="309" y="208"/>
                  <a:pt x="309" y="208"/>
                  <a:pt x="309" y="208"/>
                </a:cubicBezTo>
                <a:cubicBezTo>
                  <a:pt x="310" y="203"/>
                  <a:pt x="310" y="203"/>
                  <a:pt x="310" y="203"/>
                </a:cubicBezTo>
                <a:cubicBezTo>
                  <a:pt x="305" y="202"/>
                  <a:pt x="305" y="202"/>
                  <a:pt x="305" y="202"/>
                </a:cubicBezTo>
                <a:cubicBezTo>
                  <a:pt x="304" y="207"/>
                  <a:pt x="304" y="207"/>
                  <a:pt x="304" y="207"/>
                </a:cubicBezTo>
                <a:cubicBezTo>
                  <a:pt x="300" y="206"/>
                  <a:pt x="300" y="206"/>
                  <a:pt x="300" y="206"/>
                </a:cubicBezTo>
                <a:cubicBezTo>
                  <a:pt x="301" y="204"/>
                  <a:pt x="301" y="204"/>
                  <a:pt x="301" y="204"/>
                </a:cubicBezTo>
                <a:cubicBezTo>
                  <a:pt x="301" y="202"/>
                  <a:pt x="301" y="202"/>
                  <a:pt x="301" y="202"/>
                </a:cubicBezTo>
                <a:cubicBezTo>
                  <a:pt x="301" y="201"/>
                  <a:pt x="301" y="201"/>
                  <a:pt x="301" y="201"/>
                </a:cubicBezTo>
                <a:cubicBezTo>
                  <a:pt x="296" y="200"/>
                  <a:pt x="296" y="200"/>
                  <a:pt x="296" y="200"/>
                </a:cubicBezTo>
                <a:cubicBezTo>
                  <a:pt x="295" y="205"/>
                  <a:pt x="295" y="205"/>
                  <a:pt x="295" y="205"/>
                </a:cubicBezTo>
                <a:cubicBezTo>
                  <a:pt x="292" y="204"/>
                  <a:pt x="292" y="204"/>
                  <a:pt x="292" y="204"/>
                </a:cubicBezTo>
                <a:cubicBezTo>
                  <a:pt x="292" y="200"/>
                  <a:pt x="292" y="200"/>
                  <a:pt x="292" y="200"/>
                </a:cubicBezTo>
                <a:cubicBezTo>
                  <a:pt x="288" y="199"/>
                  <a:pt x="288" y="199"/>
                  <a:pt x="288" y="199"/>
                </a:cubicBezTo>
                <a:cubicBezTo>
                  <a:pt x="288" y="196"/>
                  <a:pt x="287" y="192"/>
                  <a:pt x="287" y="189"/>
                </a:cubicBezTo>
                <a:cubicBezTo>
                  <a:pt x="287" y="185"/>
                  <a:pt x="286" y="180"/>
                  <a:pt x="285" y="176"/>
                </a:cubicBezTo>
                <a:cubicBezTo>
                  <a:pt x="284" y="174"/>
                  <a:pt x="283" y="172"/>
                  <a:pt x="283" y="170"/>
                </a:cubicBezTo>
                <a:cubicBezTo>
                  <a:pt x="279" y="160"/>
                  <a:pt x="275" y="152"/>
                  <a:pt x="268" y="144"/>
                </a:cubicBezTo>
                <a:cubicBezTo>
                  <a:pt x="268" y="143"/>
                  <a:pt x="268" y="143"/>
                  <a:pt x="267" y="142"/>
                </a:cubicBezTo>
                <a:cubicBezTo>
                  <a:pt x="268" y="140"/>
                  <a:pt x="268" y="140"/>
                  <a:pt x="268" y="140"/>
                </a:cubicBezTo>
                <a:cubicBezTo>
                  <a:pt x="269" y="140"/>
                  <a:pt x="269" y="140"/>
                  <a:pt x="269" y="140"/>
                </a:cubicBezTo>
                <a:cubicBezTo>
                  <a:pt x="270" y="139"/>
                  <a:pt x="270" y="139"/>
                  <a:pt x="270" y="139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8" y="137"/>
                  <a:pt x="268" y="137"/>
                  <a:pt x="268" y="137"/>
                </a:cubicBezTo>
                <a:cubicBezTo>
                  <a:pt x="267" y="136"/>
                  <a:pt x="267" y="136"/>
                  <a:pt x="267" y="136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72" y="136"/>
                  <a:pt x="272" y="136"/>
                  <a:pt x="272" y="136"/>
                </a:cubicBezTo>
                <a:cubicBezTo>
                  <a:pt x="274" y="134"/>
                  <a:pt x="274" y="134"/>
                  <a:pt x="274" y="134"/>
                </a:cubicBezTo>
                <a:cubicBezTo>
                  <a:pt x="276" y="132"/>
                  <a:pt x="276" y="132"/>
                  <a:pt x="276" y="132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3" y="130"/>
                  <a:pt x="273" y="130"/>
                  <a:pt x="273" y="130"/>
                </a:cubicBezTo>
                <a:cubicBezTo>
                  <a:pt x="273" y="129"/>
                  <a:pt x="273" y="129"/>
                  <a:pt x="273" y="129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8" y="129"/>
                  <a:pt x="278" y="129"/>
                  <a:pt x="278" y="129"/>
                </a:cubicBezTo>
                <a:cubicBezTo>
                  <a:pt x="280" y="127"/>
                  <a:pt x="280" y="127"/>
                  <a:pt x="280" y="127"/>
                </a:cubicBezTo>
                <a:cubicBezTo>
                  <a:pt x="281" y="125"/>
                  <a:pt x="281" y="125"/>
                  <a:pt x="281" y="125"/>
                </a:cubicBezTo>
                <a:cubicBezTo>
                  <a:pt x="280" y="125"/>
                  <a:pt x="280" y="125"/>
                  <a:pt x="280" y="125"/>
                </a:cubicBezTo>
                <a:cubicBezTo>
                  <a:pt x="279" y="124"/>
                  <a:pt x="279" y="124"/>
                  <a:pt x="279" y="124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21"/>
                  <a:pt x="281" y="121"/>
                  <a:pt x="281" y="121"/>
                </a:cubicBezTo>
                <a:cubicBezTo>
                  <a:pt x="281" y="120"/>
                  <a:pt x="281" y="120"/>
                  <a:pt x="281" y="120"/>
                </a:cubicBezTo>
                <a:cubicBezTo>
                  <a:pt x="284" y="123"/>
                  <a:pt x="284" y="123"/>
                  <a:pt x="284" y="123"/>
                </a:cubicBezTo>
                <a:cubicBezTo>
                  <a:pt x="286" y="120"/>
                  <a:pt x="286" y="120"/>
                  <a:pt x="286" y="120"/>
                </a:cubicBezTo>
                <a:cubicBezTo>
                  <a:pt x="287" y="119"/>
                  <a:pt x="287" y="119"/>
                  <a:pt x="287" y="119"/>
                </a:cubicBezTo>
                <a:cubicBezTo>
                  <a:pt x="286" y="118"/>
                  <a:pt x="286" y="118"/>
                  <a:pt x="286" y="118"/>
                </a:cubicBezTo>
                <a:cubicBezTo>
                  <a:pt x="285" y="117"/>
                  <a:pt x="285" y="117"/>
                  <a:pt x="285" y="117"/>
                </a:cubicBezTo>
                <a:cubicBezTo>
                  <a:pt x="284" y="116"/>
                  <a:pt x="284" y="116"/>
                  <a:pt x="284" y="116"/>
                </a:cubicBezTo>
                <a:cubicBezTo>
                  <a:pt x="286" y="114"/>
                  <a:pt x="286" y="114"/>
                  <a:pt x="286" y="114"/>
                </a:cubicBezTo>
                <a:cubicBezTo>
                  <a:pt x="287" y="114"/>
                  <a:pt x="287" y="114"/>
                  <a:pt x="287" y="114"/>
                </a:cubicBezTo>
                <a:cubicBezTo>
                  <a:pt x="289" y="116"/>
                  <a:pt x="289" y="116"/>
                  <a:pt x="289" y="116"/>
                </a:cubicBezTo>
                <a:moveTo>
                  <a:pt x="74" y="164"/>
                </a:moveTo>
                <a:cubicBezTo>
                  <a:pt x="73" y="164"/>
                  <a:pt x="73" y="164"/>
                  <a:pt x="73" y="164"/>
                </a:cubicBezTo>
                <a:cubicBezTo>
                  <a:pt x="73" y="163"/>
                  <a:pt x="74" y="162"/>
                  <a:pt x="74" y="160"/>
                </a:cubicBezTo>
                <a:cubicBezTo>
                  <a:pt x="75" y="159"/>
                  <a:pt x="75" y="158"/>
                  <a:pt x="75" y="157"/>
                </a:cubicBezTo>
                <a:cubicBezTo>
                  <a:pt x="77" y="152"/>
                  <a:pt x="79" y="148"/>
                  <a:pt x="81" y="143"/>
                </a:cubicBezTo>
                <a:cubicBezTo>
                  <a:pt x="82" y="141"/>
                  <a:pt x="83" y="139"/>
                  <a:pt x="84" y="137"/>
                </a:cubicBezTo>
                <a:cubicBezTo>
                  <a:pt x="92" y="122"/>
                  <a:pt x="103" y="109"/>
                  <a:pt x="116" y="98"/>
                </a:cubicBezTo>
                <a:cubicBezTo>
                  <a:pt x="121" y="94"/>
                  <a:pt x="127" y="90"/>
                  <a:pt x="132" y="87"/>
                </a:cubicBezTo>
                <a:cubicBezTo>
                  <a:pt x="134" y="86"/>
                  <a:pt x="136" y="85"/>
                  <a:pt x="137" y="84"/>
                </a:cubicBezTo>
                <a:cubicBezTo>
                  <a:pt x="138" y="83"/>
                  <a:pt x="140" y="83"/>
                  <a:pt x="141" y="82"/>
                </a:cubicBezTo>
                <a:cubicBezTo>
                  <a:pt x="142" y="82"/>
                  <a:pt x="143" y="81"/>
                  <a:pt x="144" y="81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46" y="91"/>
                  <a:pt x="146" y="91"/>
                  <a:pt x="146" y="91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9" y="96"/>
                  <a:pt x="149" y="96"/>
                  <a:pt x="149" y="96"/>
                </a:cubicBezTo>
                <a:cubicBezTo>
                  <a:pt x="150" y="99"/>
                  <a:pt x="150" y="99"/>
                  <a:pt x="15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6" y="104"/>
                  <a:pt x="146" y="104"/>
                  <a:pt x="146" y="104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9" y="105"/>
                  <a:pt x="149" y="105"/>
                  <a:pt x="149" y="105"/>
                </a:cubicBezTo>
                <a:cubicBezTo>
                  <a:pt x="150" y="105"/>
                  <a:pt x="150" y="105"/>
                  <a:pt x="150" y="105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52" y="108"/>
                  <a:pt x="152" y="108"/>
                  <a:pt x="152" y="108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150" y="114"/>
                  <a:pt x="150" y="114"/>
                  <a:pt x="150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4" y="113"/>
                  <a:pt x="154" y="113"/>
                  <a:pt x="154" y="113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55" y="116"/>
                  <a:pt x="155" y="116"/>
                  <a:pt x="155" y="116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55" y="122"/>
                  <a:pt x="155" y="122"/>
                  <a:pt x="155" y="122"/>
                </a:cubicBezTo>
                <a:cubicBezTo>
                  <a:pt x="154" y="122"/>
                  <a:pt x="153" y="123"/>
                  <a:pt x="153" y="123"/>
                </a:cubicBezTo>
                <a:cubicBezTo>
                  <a:pt x="143" y="129"/>
                  <a:pt x="135" y="137"/>
                  <a:pt x="128" y="146"/>
                </a:cubicBezTo>
                <a:cubicBezTo>
                  <a:pt x="127" y="147"/>
                  <a:pt x="126" y="149"/>
                  <a:pt x="124" y="151"/>
                </a:cubicBezTo>
                <a:cubicBezTo>
                  <a:pt x="122" y="155"/>
                  <a:pt x="119" y="159"/>
                  <a:pt x="118" y="163"/>
                </a:cubicBezTo>
                <a:cubicBezTo>
                  <a:pt x="117" y="166"/>
                  <a:pt x="116" y="168"/>
                  <a:pt x="115" y="170"/>
                </a:cubicBezTo>
                <a:cubicBezTo>
                  <a:pt x="115" y="168"/>
                  <a:pt x="115" y="168"/>
                  <a:pt x="115" y="168"/>
                </a:cubicBezTo>
                <a:cubicBezTo>
                  <a:pt x="110" y="167"/>
                  <a:pt x="110" y="167"/>
                  <a:pt x="110" y="167"/>
                </a:cubicBezTo>
                <a:cubicBezTo>
                  <a:pt x="109" y="171"/>
                  <a:pt x="109" y="171"/>
                  <a:pt x="109" y="171"/>
                </a:cubicBezTo>
                <a:cubicBezTo>
                  <a:pt x="106" y="171"/>
                  <a:pt x="106" y="171"/>
                  <a:pt x="106" y="17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0" y="170"/>
                  <a:pt x="100" y="170"/>
                  <a:pt x="100" y="170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8" y="165"/>
                  <a:pt x="98" y="165"/>
                  <a:pt x="98" y="165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9" y="164"/>
                  <a:pt x="89" y="164"/>
                  <a:pt x="89" y="164"/>
                </a:cubicBezTo>
                <a:cubicBezTo>
                  <a:pt x="84" y="163"/>
                  <a:pt x="84" y="163"/>
                  <a:pt x="84" y="163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4" y="164"/>
                  <a:pt x="74" y="164"/>
                  <a:pt x="74" y="164"/>
                </a:cubicBezTo>
                <a:moveTo>
                  <a:pt x="166" y="75"/>
                </a:moveTo>
                <a:cubicBezTo>
                  <a:pt x="166" y="73"/>
                  <a:pt x="166" y="73"/>
                  <a:pt x="166" y="73"/>
                </a:cubicBezTo>
                <a:cubicBezTo>
                  <a:pt x="167" y="72"/>
                  <a:pt x="169" y="72"/>
                  <a:pt x="171" y="72"/>
                </a:cubicBezTo>
                <a:cubicBezTo>
                  <a:pt x="174" y="71"/>
                  <a:pt x="177" y="70"/>
                  <a:pt x="181" y="70"/>
                </a:cubicBezTo>
                <a:cubicBezTo>
                  <a:pt x="182" y="70"/>
                  <a:pt x="184" y="69"/>
                  <a:pt x="185" y="69"/>
                </a:cubicBezTo>
                <a:cubicBezTo>
                  <a:pt x="188" y="69"/>
                  <a:pt x="192" y="69"/>
                  <a:pt x="195" y="69"/>
                </a:cubicBezTo>
                <a:cubicBezTo>
                  <a:pt x="196" y="69"/>
                  <a:pt x="197" y="69"/>
                  <a:pt x="199" y="69"/>
                </a:cubicBezTo>
                <a:cubicBezTo>
                  <a:pt x="208" y="69"/>
                  <a:pt x="217" y="70"/>
                  <a:pt x="225" y="71"/>
                </a:cubicBezTo>
                <a:cubicBezTo>
                  <a:pt x="227" y="72"/>
                  <a:pt x="228" y="72"/>
                  <a:pt x="230" y="72"/>
                </a:cubicBezTo>
                <a:cubicBezTo>
                  <a:pt x="237" y="74"/>
                  <a:pt x="244" y="77"/>
                  <a:pt x="251" y="80"/>
                </a:cubicBezTo>
                <a:cubicBezTo>
                  <a:pt x="257" y="82"/>
                  <a:pt x="262" y="85"/>
                  <a:pt x="267" y="88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9"/>
                  <a:pt x="270" y="90"/>
                  <a:pt x="271" y="90"/>
                </a:cubicBezTo>
                <a:cubicBezTo>
                  <a:pt x="272" y="91"/>
                  <a:pt x="273" y="92"/>
                  <a:pt x="274" y="92"/>
                </a:cubicBezTo>
                <a:cubicBezTo>
                  <a:pt x="272" y="94"/>
                  <a:pt x="272" y="94"/>
                  <a:pt x="272" y="94"/>
                </a:cubicBezTo>
                <a:cubicBezTo>
                  <a:pt x="271" y="93"/>
                  <a:pt x="271" y="93"/>
                  <a:pt x="271" y="93"/>
                </a:cubicBezTo>
                <a:cubicBezTo>
                  <a:pt x="269" y="91"/>
                  <a:pt x="269" y="91"/>
                  <a:pt x="269" y="91"/>
                </a:cubicBezTo>
                <a:cubicBezTo>
                  <a:pt x="268" y="92"/>
                  <a:pt x="268" y="92"/>
                  <a:pt x="268" y="92"/>
                </a:cubicBezTo>
                <a:cubicBezTo>
                  <a:pt x="267" y="93"/>
                  <a:pt x="267" y="93"/>
                  <a:pt x="267" y="93"/>
                </a:cubicBezTo>
                <a:cubicBezTo>
                  <a:pt x="266" y="94"/>
                  <a:pt x="266" y="94"/>
                  <a:pt x="266" y="94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9" y="98"/>
                  <a:pt x="269" y="98"/>
                  <a:pt x="269" y="98"/>
                </a:cubicBezTo>
                <a:cubicBezTo>
                  <a:pt x="267" y="100"/>
                  <a:pt x="267" y="100"/>
                  <a:pt x="267" y="100"/>
                </a:cubicBezTo>
                <a:cubicBezTo>
                  <a:pt x="267" y="101"/>
                  <a:pt x="267" y="101"/>
                  <a:pt x="267" y="101"/>
                </a:cubicBezTo>
                <a:cubicBezTo>
                  <a:pt x="265" y="99"/>
                  <a:pt x="265" y="99"/>
                  <a:pt x="265" y="99"/>
                </a:cubicBezTo>
                <a:cubicBezTo>
                  <a:pt x="263" y="98"/>
                  <a:pt x="263" y="98"/>
                  <a:pt x="263" y="98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59" y="102"/>
                  <a:pt x="259" y="102"/>
                  <a:pt x="259" y="102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3" y="105"/>
                  <a:pt x="263" y="105"/>
                  <a:pt x="263" y="105"/>
                </a:cubicBezTo>
                <a:cubicBezTo>
                  <a:pt x="262" y="106"/>
                  <a:pt x="262" y="106"/>
                  <a:pt x="262" y="106"/>
                </a:cubicBezTo>
                <a:cubicBezTo>
                  <a:pt x="261" y="108"/>
                  <a:pt x="261" y="108"/>
                  <a:pt x="261" y="108"/>
                </a:cubicBezTo>
                <a:cubicBezTo>
                  <a:pt x="257" y="104"/>
                  <a:pt x="257" y="104"/>
                  <a:pt x="257" y="104"/>
                </a:cubicBezTo>
                <a:cubicBezTo>
                  <a:pt x="256" y="106"/>
                  <a:pt x="256" y="106"/>
                  <a:pt x="256" y="106"/>
                </a:cubicBezTo>
                <a:cubicBezTo>
                  <a:pt x="254" y="109"/>
                  <a:pt x="254" y="109"/>
                  <a:pt x="254" y="109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7" y="112"/>
                  <a:pt x="257" y="112"/>
                  <a:pt x="257" y="112"/>
                </a:cubicBezTo>
                <a:cubicBezTo>
                  <a:pt x="256" y="113"/>
                  <a:pt x="256" y="113"/>
                  <a:pt x="256" y="113"/>
                </a:cubicBezTo>
                <a:cubicBezTo>
                  <a:pt x="255" y="114"/>
                  <a:pt x="255" y="114"/>
                  <a:pt x="255" y="114"/>
                </a:cubicBezTo>
                <a:cubicBezTo>
                  <a:pt x="251" y="111"/>
                  <a:pt x="251" y="111"/>
                  <a:pt x="251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1" y="118"/>
                  <a:pt x="251" y="118"/>
                  <a:pt x="251" y="118"/>
                </a:cubicBezTo>
                <a:cubicBezTo>
                  <a:pt x="250" y="120"/>
                  <a:pt x="250" y="120"/>
                  <a:pt x="250" y="120"/>
                </a:cubicBezTo>
                <a:cubicBezTo>
                  <a:pt x="249" y="121"/>
                  <a:pt x="249" y="121"/>
                  <a:pt x="249" y="121"/>
                </a:cubicBezTo>
                <a:cubicBezTo>
                  <a:pt x="246" y="118"/>
                  <a:pt x="246" y="118"/>
                  <a:pt x="246" y="118"/>
                </a:cubicBezTo>
                <a:cubicBezTo>
                  <a:pt x="242" y="122"/>
                  <a:pt x="242" y="122"/>
                  <a:pt x="242" y="122"/>
                </a:cubicBezTo>
                <a:cubicBezTo>
                  <a:pt x="236" y="118"/>
                  <a:pt x="229" y="115"/>
                  <a:pt x="222" y="113"/>
                </a:cubicBezTo>
                <a:cubicBezTo>
                  <a:pt x="220" y="113"/>
                  <a:pt x="219" y="113"/>
                  <a:pt x="217" y="112"/>
                </a:cubicBezTo>
                <a:cubicBezTo>
                  <a:pt x="211" y="111"/>
                  <a:pt x="205" y="110"/>
                  <a:pt x="199" y="110"/>
                </a:cubicBezTo>
                <a:cubicBezTo>
                  <a:pt x="194" y="110"/>
                  <a:pt x="189" y="111"/>
                  <a:pt x="184" y="112"/>
                </a:cubicBezTo>
                <a:cubicBezTo>
                  <a:pt x="183" y="112"/>
                  <a:pt x="183" y="112"/>
                  <a:pt x="183" y="112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7" y="105"/>
                  <a:pt x="177" y="105"/>
                  <a:pt x="177" y="105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9" y="104"/>
                  <a:pt x="179" y="104"/>
                  <a:pt x="179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99"/>
                  <a:pt x="175" y="99"/>
                  <a:pt x="175" y="99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6" y="96"/>
                  <a:pt x="176" y="96"/>
                  <a:pt x="176" y="96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2" y="92"/>
                  <a:pt x="172" y="92"/>
                  <a:pt x="172" y="92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71" y="88"/>
                  <a:pt x="171" y="88"/>
                  <a:pt x="171" y="88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3" y="84"/>
                  <a:pt x="173" y="84"/>
                  <a:pt x="173" y="84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2" y="79"/>
                  <a:pt x="172" y="79"/>
                  <a:pt x="172" y="79"/>
                </a:cubicBezTo>
                <a:cubicBezTo>
                  <a:pt x="171" y="78"/>
                  <a:pt x="171" y="78"/>
                  <a:pt x="171" y="78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4"/>
                  <a:pt x="170" y="74"/>
                  <a:pt x="170" y="74"/>
                </a:cubicBezTo>
                <a:cubicBezTo>
                  <a:pt x="166" y="75"/>
                  <a:pt x="166" y="75"/>
                  <a:pt x="166" y="75"/>
                </a:cubicBezTo>
                <a:moveTo>
                  <a:pt x="177" y="0"/>
                </a:moveTo>
                <a:cubicBezTo>
                  <a:pt x="170" y="2"/>
                  <a:pt x="163" y="3"/>
                  <a:pt x="155" y="3"/>
                </a:cubicBezTo>
                <a:cubicBezTo>
                  <a:pt x="155" y="3"/>
                  <a:pt x="155" y="3"/>
                  <a:pt x="155" y="3"/>
                </a:cubicBezTo>
                <a:cubicBezTo>
                  <a:pt x="155" y="8"/>
                  <a:pt x="155" y="12"/>
                  <a:pt x="155" y="16"/>
                </a:cubicBezTo>
                <a:cubicBezTo>
                  <a:pt x="156" y="23"/>
                  <a:pt x="156" y="30"/>
                  <a:pt x="156" y="37"/>
                </a:cubicBezTo>
                <a:cubicBezTo>
                  <a:pt x="156" y="39"/>
                  <a:pt x="156" y="40"/>
                  <a:pt x="156" y="41"/>
                </a:cubicBezTo>
                <a:cubicBezTo>
                  <a:pt x="153" y="42"/>
                  <a:pt x="149" y="43"/>
                  <a:pt x="146" y="45"/>
                </a:cubicBezTo>
                <a:cubicBezTo>
                  <a:pt x="145" y="45"/>
                  <a:pt x="145" y="45"/>
                  <a:pt x="145" y="45"/>
                </a:cubicBezTo>
                <a:cubicBezTo>
                  <a:pt x="143" y="45"/>
                  <a:pt x="142" y="46"/>
                  <a:pt x="140" y="47"/>
                </a:cubicBezTo>
                <a:cubicBezTo>
                  <a:pt x="138" y="48"/>
                  <a:pt x="135" y="49"/>
                  <a:pt x="132" y="50"/>
                </a:cubicBezTo>
                <a:cubicBezTo>
                  <a:pt x="125" y="40"/>
                  <a:pt x="118" y="30"/>
                  <a:pt x="111" y="19"/>
                </a:cubicBezTo>
                <a:cubicBezTo>
                  <a:pt x="109" y="21"/>
                  <a:pt x="106" y="22"/>
                  <a:pt x="104" y="23"/>
                </a:cubicBezTo>
                <a:cubicBezTo>
                  <a:pt x="103" y="24"/>
                  <a:pt x="101" y="25"/>
                  <a:pt x="99" y="26"/>
                </a:cubicBezTo>
                <a:cubicBezTo>
                  <a:pt x="97" y="27"/>
                  <a:pt x="95" y="29"/>
                  <a:pt x="92" y="29"/>
                </a:cubicBezTo>
                <a:cubicBezTo>
                  <a:pt x="92" y="30"/>
                  <a:pt x="91" y="30"/>
                  <a:pt x="91" y="30"/>
                </a:cubicBezTo>
                <a:cubicBezTo>
                  <a:pt x="91" y="31"/>
                  <a:pt x="92" y="32"/>
                  <a:pt x="92" y="33"/>
                </a:cubicBezTo>
                <a:cubicBezTo>
                  <a:pt x="93" y="36"/>
                  <a:pt x="95" y="39"/>
                  <a:pt x="96" y="43"/>
                </a:cubicBezTo>
                <a:cubicBezTo>
                  <a:pt x="97" y="45"/>
                  <a:pt x="98" y="47"/>
                  <a:pt x="99" y="50"/>
                </a:cubicBezTo>
                <a:cubicBezTo>
                  <a:pt x="99" y="50"/>
                  <a:pt x="99" y="50"/>
                  <a:pt x="99" y="50"/>
                </a:cubicBezTo>
                <a:cubicBezTo>
                  <a:pt x="101" y="54"/>
                  <a:pt x="102" y="58"/>
                  <a:pt x="104" y="62"/>
                </a:cubicBezTo>
                <a:cubicBezTo>
                  <a:pt x="105" y="63"/>
                  <a:pt x="105" y="64"/>
                  <a:pt x="105" y="65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1" y="68"/>
                  <a:pt x="98" y="71"/>
                  <a:pt x="95" y="73"/>
                </a:cubicBezTo>
                <a:cubicBezTo>
                  <a:pt x="93" y="75"/>
                  <a:pt x="91" y="76"/>
                  <a:pt x="89" y="78"/>
                </a:cubicBezTo>
                <a:cubicBezTo>
                  <a:pt x="88" y="79"/>
                  <a:pt x="87" y="80"/>
                  <a:pt x="86" y="81"/>
                </a:cubicBezTo>
                <a:cubicBezTo>
                  <a:pt x="76" y="74"/>
                  <a:pt x="66" y="68"/>
                  <a:pt x="55" y="60"/>
                </a:cubicBezTo>
                <a:cubicBezTo>
                  <a:pt x="54" y="62"/>
                  <a:pt x="52" y="64"/>
                  <a:pt x="51" y="65"/>
                </a:cubicBezTo>
                <a:cubicBezTo>
                  <a:pt x="49" y="68"/>
                  <a:pt x="47" y="70"/>
                  <a:pt x="45" y="72"/>
                </a:cubicBezTo>
                <a:cubicBezTo>
                  <a:pt x="44" y="73"/>
                  <a:pt x="43" y="74"/>
                  <a:pt x="42" y="75"/>
                </a:cubicBezTo>
                <a:cubicBezTo>
                  <a:pt x="41" y="76"/>
                  <a:pt x="41" y="77"/>
                  <a:pt x="40" y="77"/>
                </a:cubicBezTo>
                <a:cubicBezTo>
                  <a:pt x="41" y="78"/>
                  <a:pt x="41" y="79"/>
                  <a:pt x="42" y="79"/>
                </a:cubicBezTo>
                <a:cubicBezTo>
                  <a:pt x="42" y="80"/>
                  <a:pt x="43" y="80"/>
                  <a:pt x="44" y="81"/>
                </a:cubicBezTo>
                <a:cubicBezTo>
                  <a:pt x="45" y="82"/>
                  <a:pt x="46" y="84"/>
                  <a:pt x="47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53" y="91"/>
                  <a:pt x="58" y="97"/>
                  <a:pt x="64" y="103"/>
                </a:cubicBezTo>
                <a:cubicBezTo>
                  <a:pt x="64" y="104"/>
                  <a:pt x="65" y="104"/>
                  <a:pt x="65" y="105"/>
                </a:cubicBezTo>
                <a:cubicBezTo>
                  <a:pt x="65" y="105"/>
                  <a:pt x="65" y="106"/>
                  <a:pt x="64" y="106"/>
                </a:cubicBezTo>
                <a:cubicBezTo>
                  <a:pt x="60" y="113"/>
                  <a:pt x="56" y="120"/>
                  <a:pt x="52" y="127"/>
                </a:cubicBezTo>
                <a:cubicBezTo>
                  <a:pt x="48" y="126"/>
                  <a:pt x="44" y="125"/>
                  <a:pt x="40" y="124"/>
                </a:cubicBezTo>
                <a:cubicBezTo>
                  <a:pt x="38" y="123"/>
                  <a:pt x="37" y="123"/>
                  <a:pt x="36" y="123"/>
                </a:cubicBezTo>
                <a:cubicBezTo>
                  <a:pt x="29" y="121"/>
                  <a:pt x="23" y="119"/>
                  <a:pt x="17" y="118"/>
                </a:cubicBezTo>
                <a:cubicBezTo>
                  <a:pt x="16" y="120"/>
                  <a:pt x="16" y="122"/>
                  <a:pt x="15" y="124"/>
                </a:cubicBezTo>
                <a:cubicBezTo>
                  <a:pt x="14" y="128"/>
                  <a:pt x="12" y="132"/>
                  <a:pt x="10" y="136"/>
                </a:cubicBezTo>
                <a:cubicBezTo>
                  <a:pt x="10" y="137"/>
                  <a:pt x="9" y="138"/>
                  <a:pt x="9" y="139"/>
                </a:cubicBezTo>
                <a:cubicBezTo>
                  <a:pt x="9" y="139"/>
                  <a:pt x="10" y="140"/>
                  <a:pt x="10" y="140"/>
                </a:cubicBezTo>
                <a:cubicBezTo>
                  <a:pt x="17" y="143"/>
                  <a:pt x="23" y="147"/>
                  <a:pt x="30" y="150"/>
                </a:cubicBezTo>
                <a:cubicBezTo>
                  <a:pt x="32" y="151"/>
                  <a:pt x="33" y="152"/>
                  <a:pt x="34" y="152"/>
                </a:cubicBezTo>
                <a:cubicBezTo>
                  <a:pt x="36" y="153"/>
                  <a:pt x="38" y="154"/>
                  <a:pt x="41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41" y="157"/>
                  <a:pt x="41" y="158"/>
                  <a:pt x="41" y="158"/>
                </a:cubicBezTo>
                <a:cubicBezTo>
                  <a:pt x="39" y="163"/>
                  <a:pt x="38" y="168"/>
                  <a:pt x="37" y="173"/>
                </a:cubicBezTo>
                <a:cubicBezTo>
                  <a:pt x="37" y="176"/>
                  <a:pt x="37" y="179"/>
                  <a:pt x="36" y="182"/>
                </a:cubicBezTo>
                <a:cubicBezTo>
                  <a:pt x="34" y="182"/>
                  <a:pt x="31" y="182"/>
                  <a:pt x="28" y="182"/>
                </a:cubicBezTo>
                <a:cubicBezTo>
                  <a:pt x="27" y="182"/>
                  <a:pt x="25" y="183"/>
                  <a:pt x="24" y="183"/>
                </a:cubicBezTo>
                <a:cubicBezTo>
                  <a:pt x="16" y="183"/>
                  <a:pt x="9" y="184"/>
                  <a:pt x="1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190"/>
                  <a:pt x="1" y="195"/>
                  <a:pt x="1" y="200"/>
                </a:cubicBezTo>
                <a:cubicBezTo>
                  <a:pt x="1" y="201"/>
                  <a:pt x="1" y="202"/>
                  <a:pt x="0" y="204"/>
                </a:cubicBezTo>
                <a:cubicBezTo>
                  <a:pt x="0" y="205"/>
                  <a:pt x="0" y="206"/>
                  <a:pt x="0" y="208"/>
                </a:cubicBezTo>
                <a:cubicBezTo>
                  <a:pt x="1" y="208"/>
                  <a:pt x="1" y="208"/>
                  <a:pt x="1" y="208"/>
                </a:cubicBezTo>
                <a:cubicBezTo>
                  <a:pt x="7" y="209"/>
                  <a:pt x="13" y="209"/>
                  <a:pt x="19" y="210"/>
                </a:cubicBezTo>
                <a:cubicBezTo>
                  <a:pt x="20" y="210"/>
                  <a:pt x="21" y="210"/>
                  <a:pt x="23" y="211"/>
                </a:cubicBezTo>
                <a:cubicBezTo>
                  <a:pt x="27" y="211"/>
                  <a:pt x="32" y="212"/>
                  <a:pt x="36" y="212"/>
                </a:cubicBezTo>
                <a:cubicBezTo>
                  <a:pt x="36" y="213"/>
                  <a:pt x="36" y="214"/>
                  <a:pt x="36" y="215"/>
                </a:cubicBezTo>
                <a:cubicBezTo>
                  <a:pt x="36" y="216"/>
                  <a:pt x="36" y="217"/>
                  <a:pt x="36" y="218"/>
                </a:cubicBezTo>
                <a:cubicBezTo>
                  <a:pt x="37" y="219"/>
                  <a:pt x="37" y="220"/>
                  <a:pt x="37" y="221"/>
                </a:cubicBezTo>
                <a:cubicBezTo>
                  <a:pt x="37" y="221"/>
                  <a:pt x="37" y="222"/>
                  <a:pt x="37" y="222"/>
                </a:cubicBezTo>
                <a:cubicBezTo>
                  <a:pt x="38" y="226"/>
                  <a:pt x="38" y="231"/>
                  <a:pt x="39" y="235"/>
                </a:cubicBezTo>
                <a:cubicBezTo>
                  <a:pt x="40" y="236"/>
                  <a:pt x="40" y="237"/>
                  <a:pt x="40" y="238"/>
                </a:cubicBezTo>
                <a:cubicBezTo>
                  <a:pt x="40" y="239"/>
                  <a:pt x="40" y="239"/>
                  <a:pt x="40" y="239"/>
                </a:cubicBezTo>
                <a:cubicBezTo>
                  <a:pt x="32" y="242"/>
                  <a:pt x="24" y="246"/>
                  <a:pt x="15" y="250"/>
                </a:cubicBezTo>
                <a:cubicBezTo>
                  <a:pt x="14" y="251"/>
                  <a:pt x="12" y="252"/>
                  <a:pt x="10" y="253"/>
                </a:cubicBezTo>
                <a:cubicBezTo>
                  <a:pt x="10" y="253"/>
                  <a:pt x="10" y="253"/>
                  <a:pt x="10" y="253"/>
                </a:cubicBezTo>
                <a:cubicBezTo>
                  <a:pt x="9" y="253"/>
                  <a:pt x="9" y="253"/>
                  <a:pt x="8" y="254"/>
                </a:cubicBezTo>
                <a:cubicBezTo>
                  <a:pt x="8" y="255"/>
                  <a:pt x="9" y="255"/>
                  <a:pt x="9" y="256"/>
                </a:cubicBezTo>
                <a:cubicBezTo>
                  <a:pt x="9" y="257"/>
                  <a:pt x="9" y="257"/>
                  <a:pt x="9" y="257"/>
                </a:cubicBezTo>
                <a:cubicBezTo>
                  <a:pt x="10" y="257"/>
                  <a:pt x="10" y="257"/>
                  <a:pt x="10" y="257"/>
                </a:cubicBezTo>
                <a:cubicBezTo>
                  <a:pt x="11" y="260"/>
                  <a:pt x="12" y="262"/>
                  <a:pt x="12" y="265"/>
                </a:cubicBezTo>
                <a:cubicBezTo>
                  <a:pt x="14" y="268"/>
                  <a:pt x="15" y="272"/>
                  <a:pt x="15" y="275"/>
                </a:cubicBezTo>
                <a:cubicBezTo>
                  <a:pt x="27" y="273"/>
                  <a:pt x="39" y="270"/>
                  <a:pt x="50" y="267"/>
                </a:cubicBezTo>
                <a:cubicBezTo>
                  <a:pt x="51" y="268"/>
                  <a:pt x="51" y="269"/>
                  <a:pt x="52" y="270"/>
                </a:cubicBezTo>
                <a:cubicBezTo>
                  <a:pt x="53" y="273"/>
                  <a:pt x="54" y="275"/>
                  <a:pt x="55" y="277"/>
                </a:cubicBezTo>
                <a:cubicBezTo>
                  <a:pt x="57" y="281"/>
                  <a:pt x="59" y="285"/>
                  <a:pt x="62" y="288"/>
                </a:cubicBezTo>
                <a:cubicBezTo>
                  <a:pt x="62" y="289"/>
                  <a:pt x="63" y="290"/>
                  <a:pt x="63" y="291"/>
                </a:cubicBezTo>
                <a:cubicBezTo>
                  <a:pt x="62" y="292"/>
                  <a:pt x="62" y="292"/>
                  <a:pt x="62" y="292"/>
                </a:cubicBezTo>
                <a:cubicBezTo>
                  <a:pt x="58" y="296"/>
                  <a:pt x="54" y="300"/>
                  <a:pt x="50" y="305"/>
                </a:cubicBezTo>
                <a:cubicBezTo>
                  <a:pt x="48" y="306"/>
                  <a:pt x="47" y="308"/>
                  <a:pt x="45" y="309"/>
                </a:cubicBezTo>
                <a:cubicBezTo>
                  <a:pt x="44" y="310"/>
                  <a:pt x="44" y="310"/>
                  <a:pt x="44" y="310"/>
                </a:cubicBezTo>
                <a:cubicBezTo>
                  <a:pt x="43" y="311"/>
                  <a:pt x="42" y="312"/>
                  <a:pt x="41" y="314"/>
                </a:cubicBezTo>
                <a:cubicBezTo>
                  <a:pt x="40" y="314"/>
                  <a:pt x="39" y="315"/>
                  <a:pt x="39" y="316"/>
                </a:cubicBezTo>
                <a:cubicBezTo>
                  <a:pt x="39" y="316"/>
                  <a:pt x="40" y="317"/>
                  <a:pt x="40" y="317"/>
                </a:cubicBezTo>
                <a:cubicBezTo>
                  <a:pt x="41" y="318"/>
                  <a:pt x="42" y="319"/>
                  <a:pt x="42" y="319"/>
                </a:cubicBezTo>
                <a:cubicBezTo>
                  <a:pt x="44" y="321"/>
                  <a:pt x="45" y="322"/>
                  <a:pt x="46" y="324"/>
                </a:cubicBezTo>
                <a:cubicBezTo>
                  <a:pt x="48" y="327"/>
                  <a:pt x="51" y="330"/>
                  <a:pt x="53" y="333"/>
                </a:cubicBezTo>
                <a:cubicBezTo>
                  <a:pt x="62" y="328"/>
                  <a:pt x="71" y="322"/>
                  <a:pt x="80" y="316"/>
                </a:cubicBezTo>
                <a:cubicBezTo>
                  <a:pt x="81" y="315"/>
                  <a:pt x="82" y="315"/>
                  <a:pt x="83" y="314"/>
                </a:cubicBezTo>
                <a:cubicBezTo>
                  <a:pt x="84" y="315"/>
                  <a:pt x="85" y="316"/>
                  <a:pt x="86" y="317"/>
                </a:cubicBezTo>
                <a:cubicBezTo>
                  <a:pt x="86" y="318"/>
                  <a:pt x="87" y="318"/>
                  <a:pt x="87" y="319"/>
                </a:cubicBezTo>
                <a:cubicBezTo>
                  <a:pt x="89" y="320"/>
                  <a:pt x="90" y="321"/>
                  <a:pt x="91" y="322"/>
                </a:cubicBezTo>
                <a:cubicBezTo>
                  <a:pt x="95" y="325"/>
                  <a:pt x="98" y="328"/>
                  <a:pt x="102" y="331"/>
                </a:cubicBezTo>
                <a:cubicBezTo>
                  <a:pt x="102" y="331"/>
                  <a:pt x="103" y="331"/>
                  <a:pt x="103" y="332"/>
                </a:cubicBezTo>
                <a:cubicBezTo>
                  <a:pt x="103" y="332"/>
                  <a:pt x="103" y="333"/>
                  <a:pt x="102" y="334"/>
                </a:cubicBezTo>
                <a:cubicBezTo>
                  <a:pt x="98" y="342"/>
                  <a:pt x="94" y="351"/>
                  <a:pt x="90" y="360"/>
                </a:cubicBezTo>
                <a:cubicBezTo>
                  <a:pt x="90" y="361"/>
                  <a:pt x="89" y="362"/>
                  <a:pt x="89" y="363"/>
                </a:cubicBezTo>
                <a:cubicBezTo>
                  <a:pt x="89" y="363"/>
                  <a:pt x="89" y="363"/>
                  <a:pt x="89" y="363"/>
                </a:cubicBezTo>
                <a:cubicBezTo>
                  <a:pt x="89" y="364"/>
                  <a:pt x="90" y="364"/>
                  <a:pt x="90" y="364"/>
                </a:cubicBezTo>
                <a:cubicBezTo>
                  <a:pt x="97" y="367"/>
                  <a:pt x="103" y="371"/>
                  <a:pt x="108" y="375"/>
                </a:cubicBezTo>
                <a:cubicBezTo>
                  <a:pt x="110" y="373"/>
                  <a:pt x="112" y="370"/>
                  <a:pt x="114" y="368"/>
                </a:cubicBezTo>
                <a:cubicBezTo>
                  <a:pt x="118" y="362"/>
                  <a:pt x="122" y="357"/>
                  <a:pt x="126" y="352"/>
                </a:cubicBezTo>
                <a:cubicBezTo>
                  <a:pt x="127" y="350"/>
                  <a:pt x="128" y="349"/>
                  <a:pt x="130" y="347"/>
                </a:cubicBezTo>
                <a:cubicBezTo>
                  <a:pt x="130" y="347"/>
                  <a:pt x="131" y="348"/>
                  <a:pt x="131" y="348"/>
                </a:cubicBezTo>
                <a:cubicBezTo>
                  <a:pt x="139" y="351"/>
                  <a:pt x="147" y="354"/>
                  <a:pt x="155" y="356"/>
                </a:cubicBezTo>
                <a:cubicBezTo>
                  <a:pt x="155" y="356"/>
                  <a:pt x="155" y="356"/>
                  <a:pt x="155" y="356"/>
                </a:cubicBezTo>
                <a:cubicBezTo>
                  <a:pt x="155" y="357"/>
                  <a:pt x="155" y="358"/>
                  <a:pt x="155" y="359"/>
                </a:cubicBezTo>
                <a:cubicBezTo>
                  <a:pt x="154" y="365"/>
                  <a:pt x="154" y="370"/>
                  <a:pt x="153" y="375"/>
                </a:cubicBezTo>
                <a:cubicBezTo>
                  <a:pt x="153" y="379"/>
                  <a:pt x="153" y="383"/>
                  <a:pt x="152" y="387"/>
                </a:cubicBezTo>
                <a:cubicBezTo>
                  <a:pt x="152" y="388"/>
                  <a:pt x="152" y="390"/>
                  <a:pt x="152" y="391"/>
                </a:cubicBezTo>
                <a:cubicBezTo>
                  <a:pt x="153" y="391"/>
                  <a:pt x="153" y="391"/>
                  <a:pt x="153" y="391"/>
                </a:cubicBezTo>
                <a:cubicBezTo>
                  <a:pt x="156" y="392"/>
                  <a:pt x="160" y="392"/>
                  <a:pt x="163" y="393"/>
                </a:cubicBezTo>
                <a:cubicBezTo>
                  <a:pt x="164" y="393"/>
                  <a:pt x="166" y="393"/>
                  <a:pt x="167" y="394"/>
                </a:cubicBezTo>
                <a:cubicBezTo>
                  <a:pt x="170" y="394"/>
                  <a:pt x="172" y="395"/>
                  <a:pt x="174" y="396"/>
                </a:cubicBezTo>
                <a:cubicBezTo>
                  <a:pt x="176" y="390"/>
                  <a:pt x="178" y="385"/>
                  <a:pt x="179" y="380"/>
                </a:cubicBezTo>
                <a:cubicBezTo>
                  <a:pt x="181" y="374"/>
                  <a:pt x="183" y="368"/>
                  <a:pt x="185" y="362"/>
                </a:cubicBezTo>
                <a:cubicBezTo>
                  <a:pt x="190" y="362"/>
                  <a:pt x="194" y="363"/>
                  <a:pt x="199" y="363"/>
                </a:cubicBezTo>
                <a:cubicBezTo>
                  <a:pt x="203" y="363"/>
                  <a:pt x="208" y="362"/>
                  <a:pt x="212" y="362"/>
                </a:cubicBezTo>
                <a:cubicBezTo>
                  <a:pt x="212" y="363"/>
                  <a:pt x="213" y="365"/>
                  <a:pt x="213" y="366"/>
                </a:cubicBezTo>
                <a:cubicBezTo>
                  <a:pt x="214" y="369"/>
                  <a:pt x="215" y="373"/>
                  <a:pt x="216" y="376"/>
                </a:cubicBezTo>
                <a:cubicBezTo>
                  <a:pt x="217" y="380"/>
                  <a:pt x="218" y="384"/>
                  <a:pt x="219" y="388"/>
                </a:cubicBezTo>
                <a:cubicBezTo>
                  <a:pt x="220" y="390"/>
                  <a:pt x="220" y="393"/>
                  <a:pt x="221" y="396"/>
                </a:cubicBezTo>
                <a:cubicBezTo>
                  <a:pt x="227" y="394"/>
                  <a:pt x="234" y="393"/>
                  <a:pt x="241" y="392"/>
                </a:cubicBezTo>
                <a:cubicBezTo>
                  <a:pt x="242" y="392"/>
                  <a:pt x="243" y="392"/>
                  <a:pt x="244" y="392"/>
                </a:cubicBezTo>
                <a:cubicBezTo>
                  <a:pt x="243" y="391"/>
                  <a:pt x="243" y="389"/>
                  <a:pt x="243" y="388"/>
                </a:cubicBezTo>
                <a:cubicBezTo>
                  <a:pt x="243" y="378"/>
                  <a:pt x="242" y="367"/>
                  <a:pt x="242" y="357"/>
                </a:cubicBezTo>
                <a:cubicBezTo>
                  <a:pt x="242" y="357"/>
                  <a:pt x="242" y="357"/>
                  <a:pt x="242" y="357"/>
                </a:cubicBezTo>
                <a:cubicBezTo>
                  <a:pt x="246" y="356"/>
                  <a:pt x="249" y="355"/>
                  <a:pt x="252" y="354"/>
                </a:cubicBezTo>
                <a:cubicBezTo>
                  <a:pt x="254" y="353"/>
                  <a:pt x="257" y="352"/>
                  <a:pt x="259" y="351"/>
                </a:cubicBezTo>
                <a:cubicBezTo>
                  <a:pt x="260" y="351"/>
                  <a:pt x="260" y="350"/>
                  <a:pt x="261" y="350"/>
                </a:cubicBezTo>
                <a:cubicBezTo>
                  <a:pt x="263" y="349"/>
                  <a:pt x="264" y="349"/>
                  <a:pt x="266" y="348"/>
                </a:cubicBezTo>
                <a:cubicBezTo>
                  <a:pt x="266" y="348"/>
                  <a:pt x="267" y="348"/>
                  <a:pt x="267" y="348"/>
                </a:cubicBezTo>
                <a:cubicBezTo>
                  <a:pt x="268" y="349"/>
                  <a:pt x="270" y="351"/>
                  <a:pt x="271" y="353"/>
                </a:cubicBezTo>
                <a:cubicBezTo>
                  <a:pt x="276" y="361"/>
                  <a:pt x="282" y="368"/>
                  <a:pt x="287" y="376"/>
                </a:cubicBezTo>
                <a:cubicBezTo>
                  <a:pt x="292" y="373"/>
                  <a:pt x="297" y="370"/>
                  <a:pt x="303" y="367"/>
                </a:cubicBezTo>
                <a:cubicBezTo>
                  <a:pt x="304" y="367"/>
                  <a:pt x="305" y="366"/>
                  <a:pt x="307" y="365"/>
                </a:cubicBezTo>
                <a:cubicBezTo>
                  <a:pt x="307" y="365"/>
                  <a:pt x="307" y="365"/>
                  <a:pt x="307" y="365"/>
                </a:cubicBezTo>
                <a:cubicBezTo>
                  <a:pt x="307" y="364"/>
                  <a:pt x="306" y="363"/>
                  <a:pt x="306" y="362"/>
                </a:cubicBezTo>
                <a:cubicBezTo>
                  <a:pt x="306" y="361"/>
                  <a:pt x="305" y="360"/>
                  <a:pt x="305" y="360"/>
                </a:cubicBezTo>
                <a:cubicBezTo>
                  <a:pt x="305" y="359"/>
                  <a:pt x="305" y="359"/>
                  <a:pt x="304" y="358"/>
                </a:cubicBezTo>
                <a:cubicBezTo>
                  <a:pt x="301" y="350"/>
                  <a:pt x="298" y="343"/>
                  <a:pt x="295" y="335"/>
                </a:cubicBezTo>
                <a:cubicBezTo>
                  <a:pt x="294" y="334"/>
                  <a:pt x="294" y="333"/>
                  <a:pt x="294" y="332"/>
                </a:cubicBezTo>
                <a:cubicBezTo>
                  <a:pt x="294" y="332"/>
                  <a:pt x="295" y="331"/>
                  <a:pt x="295" y="331"/>
                </a:cubicBezTo>
                <a:cubicBezTo>
                  <a:pt x="301" y="327"/>
                  <a:pt x="307" y="322"/>
                  <a:pt x="313" y="316"/>
                </a:cubicBezTo>
                <a:cubicBezTo>
                  <a:pt x="313" y="316"/>
                  <a:pt x="313" y="316"/>
                  <a:pt x="313" y="316"/>
                </a:cubicBezTo>
                <a:cubicBezTo>
                  <a:pt x="313" y="316"/>
                  <a:pt x="314" y="315"/>
                  <a:pt x="314" y="315"/>
                </a:cubicBezTo>
                <a:cubicBezTo>
                  <a:pt x="315" y="316"/>
                  <a:pt x="316" y="316"/>
                  <a:pt x="317" y="317"/>
                </a:cubicBezTo>
                <a:cubicBezTo>
                  <a:pt x="317" y="317"/>
                  <a:pt x="317" y="317"/>
                  <a:pt x="317" y="317"/>
                </a:cubicBezTo>
                <a:cubicBezTo>
                  <a:pt x="326" y="323"/>
                  <a:pt x="334" y="329"/>
                  <a:pt x="343" y="335"/>
                </a:cubicBezTo>
                <a:cubicBezTo>
                  <a:pt x="346" y="331"/>
                  <a:pt x="349" y="328"/>
                  <a:pt x="352" y="324"/>
                </a:cubicBezTo>
                <a:cubicBezTo>
                  <a:pt x="354" y="322"/>
                  <a:pt x="355" y="321"/>
                  <a:pt x="357" y="319"/>
                </a:cubicBezTo>
                <a:cubicBezTo>
                  <a:pt x="357" y="319"/>
                  <a:pt x="357" y="319"/>
                  <a:pt x="357" y="319"/>
                </a:cubicBezTo>
                <a:cubicBezTo>
                  <a:pt x="357" y="319"/>
                  <a:pt x="358" y="318"/>
                  <a:pt x="358" y="318"/>
                </a:cubicBezTo>
                <a:cubicBezTo>
                  <a:pt x="357" y="317"/>
                  <a:pt x="357" y="317"/>
                  <a:pt x="357" y="317"/>
                </a:cubicBezTo>
                <a:cubicBezTo>
                  <a:pt x="357" y="317"/>
                  <a:pt x="357" y="316"/>
                  <a:pt x="356" y="316"/>
                </a:cubicBezTo>
                <a:cubicBezTo>
                  <a:pt x="349" y="308"/>
                  <a:pt x="342" y="301"/>
                  <a:pt x="335" y="293"/>
                </a:cubicBezTo>
                <a:cubicBezTo>
                  <a:pt x="335" y="293"/>
                  <a:pt x="334" y="292"/>
                  <a:pt x="334" y="291"/>
                </a:cubicBezTo>
                <a:cubicBezTo>
                  <a:pt x="334" y="291"/>
                  <a:pt x="335" y="290"/>
                  <a:pt x="335" y="289"/>
                </a:cubicBezTo>
                <a:cubicBezTo>
                  <a:pt x="338" y="285"/>
                  <a:pt x="340" y="281"/>
                  <a:pt x="342" y="277"/>
                </a:cubicBezTo>
                <a:cubicBezTo>
                  <a:pt x="344" y="274"/>
                  <a:pt x="345" y="271"/>
                  <a:pt x="347" y="268"/>
                </a:cubicBezTo>
                <a:cubicBezTo>
                  <a:pt x="353" y="270"/>
                  <a:pt x="359" y="272"/>
                  <a:pt x="366" y="274"/>
                </a:cubicBezTo>
                <a:cubicBezTo>
                  <a:pt x="367" y="274"/>
                  <a:pt x="369" y="274"/>
                  <a:pt x="370" y="275"/>
                </a:cubicBezTo>
                <a:cubicBezTo>
                  <a:pt x="374" y="276"/>
                  <a:pt x="378" y="277"/>
                  <a:pt x="381" y="278"/>
                </a:cubicBezTo>
                <a:cubicBezTo>
                  <a:pt x="383" y="271"/>
                  <a:pt x="386" y="265"/>
                  <a:pt x="389" y="259"/>
                </a:cubicBezTo>
                <a:cubicBezTo>
                  <a:pt x="389" y="258"/>
                  <a:pt x="389" y="257"/>
                  <a:pt x="390" y="256"/>
                </a:cubicBezTo>
                <a:cubicBezTo>
                  <a:pt x="389" y="256"/>
                  <a:pt x="389" y="256"/>
                  <a:pt x="388" y="256"/>
                </a:cubicBezTo>
                <a:cubicBezTo>
                  <a:pt x="384" y="253"/>
                  <a:pt x="380" y="251"/>
                  <a:pt x="375" y="249"/>
                </a:cubicBezTo>
                <a:cubicBezTo>
                  <a:pt x="374" y="248"/>
                  <a:pt x="372" y="247"/>
                  <a:pt x="371" y="247"/>
                </a:cubicBezTo>
                <a:cubicBezTo>
                  <a:pt x="367" y="245"/>
                  <a:pt x="362" y="242"/>
                  <a:pt x="358" y="240"/>
                </a:cubicBezTo>
                <a:cubicBezTo>
                  <a:pt x="357" y="240"/>
                  <a:pt x="357" y="240"/>
                  <a:pt x="357" y="240"/>
                </a:cubicBezTo>
                <a:cubicBezTo>
                  <a:pt x="357" y="238"/>
                  <a:pt x="358" y="237"/>
                  <a:pt x="358" y="236"/>
                </a:cubicBezTo>
                <a:cubicBezTo>
                  <a:pt x="358" y="235"/>
                  <a:pt x="358" y="235"/>
                  <a:pt x="358" y="235"/>
                </a:cubicBezTo>
                <a:cubicBezTo>
                  <a:pt x="360" y="228"/>
                  <a:pt x="361" y="221"/>
                  <a:pt x="361" y="214"/>
                </a:cubicBezTo>
                <a:cubicBezTo>
                  <a:pt x="367" y="213"/>
                  <a:pt x="372" y="213"/>
                  <a:pt x="378" y="212"/>
                </a:cubicBezTo>
                <a:cubicBezTo>
                  <a:pt x="379" y="212"/>
                  <a:pt x="381" y="212"/>
                  <a:pt x="382" y="212"/>
                </a:cubicBezTo>
                <a:cubicBezTo>
                  <a:pt x="387" y="211"/>
                  <a:pt x="392" y="211"/>
                  <a:pt x="398" y="210"/>
                </a:cubicBezTo>
                <a:cubicBezTo>
                  <a:pt x="398" y="209"/>
                  <a:pt x="398" y="208"/>
                  <a:pt x="398" y="206"/>
                </a:cubicBezTo>
                <a:cubicBezTo>
                  <a:pt x="397" y="204"/>
                  <a:pt x="397" y="201"/>
                  <a:pt x="397" y="198"/>
                </a:cubicBezTo>
                <a:cubicBezTo>
                  <a:pt x="397" y="196"/>
                  <a:pt x="398" y="193"/>
                  <a:pt x="398" y="191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398" y="190"/>
                  <a:pt x="398" y="189"/>
                  <a:pt x="398" y="188"/>
                </a:cubicBezTo>
                <a:cubicBezTo>
                  <a:pt x="398" y="188"/>
                  <a:pt x="398" y="188"/>
                  <a:pt x="398" y="188"/>
                </a:cubicBezTo>
                <a:cubicBezTo>
                  <a:pt x="394" y="187"/>
                  <a:pt x="391" y="187"/>
                  <a:pt x="387" y="186"/>
                </a:cubicBezTo>
                <a:cubicBezTo>
                  <a:pt x="386" y="186"/>
                  <a:pt x="384" y="186"/>
                  <a:pt x="383" y="186"/>
                </a:cubicBezTo>
                <a:cubicBezTo>
                  <a:pt x="376" y="185"/>
                  <a:pt x="369" y="184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2"/>
                  <a:pt x="361" y="180"/>
                  <a:pt x="361" y="179"/>
                </a:cubicBezTo>
                <a:cubicBezTo>
                  <a:pt x="360" y="173"/>
                  <a:pt x="359" y="167"/>
                  <a:pt x="357" y="160"/>
                </a:cubicBezTo>
                <a:cubicBezTo>
                  <a:pt x="357" y="160"/>
                  <a:pt x="357" y="158"/>
                  <a:pt x="357" y="158"/>
                </a:cubicBezTo>
                <a:cubicBezTo>
                  <a:pt x="357" y="157"/>
                  <a:pt x="358" y="157"/>
                  <a:pt x="358" y="157"/>
                </a:cubicBezTo>
                <a:cubicBezTo>
                  <a:pt x="364" y="154"/>
                  <a:pt x="369" y="151"/>
                  <a:pt x="375" y="149"/>
                </a:cubicBezTo>
                <a:cubicBezTo>
                  <a:pt x="380" y="147"/>
                  <a:pt x="385" y="144"/>
                  <a:pt x="389" y="142"/>
                </a:cubicBezTo>
                <a:cubicBezTo>
                  <a:pt x="390" y="142"/>
                  <a:pt x="390" y="142"/>
                  <a:pt x="390" y="142"/>
                </a:cubicBezTo>
                <a:cubicBezTo>
                  <a:pt x="390" y="141"/>
                  <a:pt x="389" y="140"/>
                  <a:pt x="389" y="138"/>
                </a:cubicBezTo>
                <a:cubicBezTo>
                  <a:pt x="386" y="133"/>
                  <a:pt x="384" y="126"/>
                  <a:pt x="383" y="120"/>
                </a:cubicBezTo>
                <a:cubicBezTo>
                  <a:pt x="373" y="122"/>
                  <a:pt x="364" y="124"/>
                  <a:pt x="354" y="127"/>
                </a:cubicBezTo>
                <a:cubicBezTo>
                  <a:pt x="352" y="127"/>
                  <a:pt x="351" y="127"/>
                  <a:pt x="349" y="128"/>
                </a:cubicBezTo>
                <a:cubicBezTo>
                  <a:pt x="348" y="128"/>
                  <a:pt x="347" y="128"/>
                  <a:pt x="346" y="128"/>
                </a:cubicBezTo>
                <a:cubicBezTo>
                  <a:pt x="343" y="121"/>
                  <a:pt x="339" y="115"/>
                  <a:pt x="335" y="108"/>
                </a:cubicBezTo>
                <a:cubicBezTo>
                  <a:pt x="334" y="108"/>
                  <a:pt x="334" y="107"/>
                  <a:pt x="333" y="106"/>
                </a:cubicBezTo>
                <a:cubicBezTo>
                  <a:pt x="334" y="106"/>
                  <a:pt x="334" y="105"/>
                  <a:pt x="335" y="105"/>
                </a:cubicBezTo>
                <a:cubicBezTo>
                  <a:pt x="337" y="102"/>
                  <a:pt x="340" y="100"/>
                  <a:pt x="342" y="97"/>
                </a:cubicBezTo>
                <a:cubicBezTo>
                  <a:pt x="347" y="92"/>
                  <a:pt x="353" y="87"/>
                  <a:pt x="358" y="81"/>
                </a:cubicBezTo>
                <a:cubicBezTo>
                  <a:pt x="358" y="81"/>
                  <a:pt x="358" y="81"/>
                  <a:pt x="358" y="81"/>
                </a:cubicBezTo>
                <a:cubicBezTo>
                  <a:pt x="359" y="81"/>
                  <a:pt x="359" y="80"/>
                  <a:pt x="360" y="80"/>
                </a:cubicBezTo>
                <a:cubicBezTo>
                  <a:pt x="359" y="79"/>
                  <a:pt x="359" y="79"/>
                  <a:pt x="359" y="79"/>
                </a:cubicBezTo>
                <a:cubicBezTo>
                  <a:pt x="358" y="78"/>
                  <a:pt x="358" y="78"/>
                  <a:pt x="358" y="78"/>
                </a:cubicBezTo>
                <a:cubicBezTo>
                  <a:pt x="353" y="73"/>
                  <a:pt x="349" y="68"/>
                  <a:pt x="345" y="62"/>
                </a:cubicBezTo>
                <a:cubicBezTo>
                  <a:pt x="336" y="68"/>
                  <a:pt x="327" y="74"/>
                  <a:pt x="318" y="79"/>
                </a:cubicBezTo>
                <a:cubicBezTo>
                  <a:pt x="316" y="80"/>
                  <a:pt x="315" y="81"/>
                  <a:pt x="313" y="82"/>
                </a:cubicBezTo>
                <a:cubicBezTo>
                  <a:pt x="313" y="82"/>
                  <a:pt x="313" y="82"/>
                  <a:pt x="313" y="82"/>
                </a:cubicBezTo>
                <a:cubicBezTo>
                  <a:pt x="307" y="77"/>
                  <a:pt x="301" y="72"/>
                  <a:pt x="295" y="67"/>
                </a:cubicBezTo>
                <a:cubicBezTo>
                  <a:pt x="295" y="67"/>
                  <a:pt x="294" y="67"/>
                  <a:pt x="294" y="66"/>
                </a:cubicBezTo>
                <a:cubicBezTo>
                  <a:pt x="294" y="65"/>
                  <a:pt x="295" y="64"/>
                  <a:pt x="295" y="63"/>
                </a:cubicBezTo>
                <a:cubicBezTo>
                  <a:pt x="298" y="57"/>
                  <a:pt x="301" y="51"/>
                  <a:pt x="304" y="45"/>
                </a:cubicBezTo>
                <a:cubicBezTo>
                  <a:pt x="305" y="41"/>
                  <a:pt x="307" y="38"/>
                  <a:pt x="308" y="34"/>
                </a:cubicBezTo>
                <a:cubicBezTo>
                  <a:pt x="309" y="34"/>
                  <a:pt x="309" y="33"/>
                  <a:pt x="309" y="32"/>
                </a:cubicBezTo>
                <a:cubicBezTo>
                  <a:pt x="309" y="32"/>
                  <a:pt x="309" y="32"/>
                  <a:pt x="308" y="31"/>
                </a:cubicBezTo>
                <a:cubicBezTo>
                  <a:pt x="302" y="28"/>
                  <a:pt x="296" y="25"/>
                  <a:pt x="290" y="20"/>
                </a:cubicBezTo>
                <a:cubicBezTo>
                  <a:pt x="288" y="23"/>
                  <a:pt x="285" y="26"/>
                  <a:pt x="283" y="30"/>
                </a:cubicBezTo>
                <a:cubicBezTo>
                  <a:pt x="281" y="32"/>
                  <a:pt x="279" y="35"/>
                  <a:pt x="277" y="37"/>
                </a:cubicBezTo>
                <a:cubicBezTo>
                  <a:pt x="276" y="38"/>
                  <a:pt x="276" y="39"/>
                  <a:pt x="275" y="39"/>
                </a:cubicBezTo>
                <a:cubicBezTo>
                  <a:pt x="272" y="43"/>
                  <a:pt x="270" y="47"/>
                  <a:pt x="267" y="51"/>
                </a:cubicBezTo>
                <a:cubicBezTo>
                  <a:pt x="259" y="47"/>
                  <a:pt x="252" y="44"/>
                  <a:pt x="244" y="42"/>
                </a:cubicBezTo>
                <a:cubicBezTo>
                  <a:pt x="243" y="42"/>
                  <a:pt x="243" y="42"/>
                  <a:pt x="243" y="42"/>
                </a:cubicBezTo>
                <a:cubicBezTo>
                  <a:pt x="243" y="40"/>
                  <a:pt x="243" y="39"/>
                  <a:pt x="243" y="38"/>
                </a:cubicBezTo>
                <a:cubicBezTo>
                  <a:pt x="244" y="36"/>
                  <a:pt x="244" y="35"/>
                  <a:pt x="244" y="33"/>
                </a:cubicBezTo>
                <a:cubicBezTo>
                  <a:pt x="244" y="25"/>
                  <a:pt x="245" y="16"/>
                  <a:pt x="246" y="7"/>
                </a:cubicBezTo>
                <a:cubicBezTo>
                  <a:pt x="246" y="6"/>
                  <a:pt x="246" y="5"/>
                  <a:pt x="246" y="4"/>
                </a:cubicBezTo>
                <a:cubicBezTo>
                  <a:pt x="246" y="4"/>
                  <a:pt x="246" y="4"/>
                  <a:pt x="246" y="4"/>
                </a:cubicBezTo>
                <a:cubicBezTo>
                  <a:pt x="245" y="4"/>
                  <a:pt x="244" y="4"/>
                  <a:pt x="243" y="4"/>
                </a:cubicBezTo>
                <a:cubicBezTo>
                  <a:pt x="241" y="4"/>
                  <a:pt x="240" y="4"/>
                  <a:pt x="238" y="3"/>
                </a:cubicBezTo>
                <a:cubicBezTo>
                  <a:pt x="234" y="2"/>
                  <a:pt x="229" y="1"/>
                  <a:pt x="224" y="0"/>
                </a:cubicBezTo>
                <a:cubicBezTo>
                  <a:pt x="221" y="9"/>
                  <a:pt x="218" y="18"/>
                  <a:pt x="215" y="28"/>
                </a:cubicBezTo>
                <a:cubicBezTo>
                  <a:pt x="214" y="31"/>
                  <a:pt x="213" y="33"/>
                  <a:pt x="212" y="36"/>
                </a:cubicBezTo>
                <a:cubicBezTo>
                  <a:pt x="208" y="36"/>
                  <a:pt x="203" y="36"/>
                  <a:pt x="198" y="36"/>
                </a:cubicBezTo>
                <a:cubicBezTo>
                  <a:pt x="196" y="36"/>
                  <a:pt x="194" y="36"/>
                  <a:pt x="192" y="36"/>
                </a:cubicBezTo>
                <a:cubicBezTo>
                  <a:pt x="190" y="36"/>
                  <a:pt x="189" y="36"/>
                  <a:pt x="187" y="36"/>
                </a:cubicBezTo>
                <a:cubicBezTo>
                  <a:pt x="187" y="36"/>
                  <a:pt x="187" y="36"/>
                  <a:pt x="187" y="36"/>
                </a:cubicBezTo>
                <a:cubicBezTo>
                  <a:pt x="186" y="31"/>
                  <a:pt x="184" y="26"/>
                  <a:pt x="183" y="21"/>
                </a:cubicBezTo>
                <a:cubicBezTo>
                  <a:pt x="181" y="14"/>
                  <a:pt x="179" y="7"/>
                  <a:pt x="17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21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8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0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5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2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4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1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6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6" dur="2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8" dur="250" fill="hold"/>
                                        <p:tgtEl>
                                          <p:spTgt spid="1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1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" grpId="0"/>
      <p:bldP spid="7" grpId="0"/>
      <p:bldP spid="8" grpId="0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/>
      <p:bldP spid="13" grpId="0" animBg="1"/>
      <p:bldP spid="13" grpId="1" animBg="1"/>
      <p:bldP spid="13" grpId="2" animBg="1"/>
      <p:bldP spid="20" grpId="0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642910" y="1785932"/>
            <a:ext cx="2286016" cy="885701"/>
            <a:chOff x="642910" y="1785932"/>
            <a:chExt cx="2286016" cy="885701"/>
          </a:xfrm>
        </p:grpSpPr>
        <p:sp>
          <p:nvSpPr>
            <p:cNvPr id="2" name="Rectangle 88"/>
            <p:cNvSpPr/>
            <p:nvPr/>
          </p:nvSpPr>
          <p:spPr>
            <a:xfrm>
              <a:off x="642910" y="2025302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3" name="Rectangle 89"/>
            <p:cNvSpPr/>
            <p:nvPr/>
          </p:nvSpPr>
          <p:spPr>
            <a:xfrm>
              <a:off x="642910" y="1785932"/>
              <a:ext cx="226438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Strength</a:t>
              </a:r>
              <a:endPara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42910" y="3214692"/>
            <a:ext cx="2286016" cy="879075"/>
            <a:chOff x="642910" y="3214692"/>
            <a:chExt cx="2286016" cy="879075"/>
          </a:xfrm>
        </p:grpSpPr>
        <p:sp>
          <p:nvSpPr>
            <p:cNvPr id="4" name="Rectangle 90"/>
            <p:cNvSpPr/>
            <p:nvPr/>
          </p:nvSpPr>
          <p:spPr>
            <a:xfrm>
              <a:off x="642910" y="3447436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5" name="Rectangle 91"/>
            <p:cNvSpPr/>
            <p:nvPr/>
          </p:nvSpPr>
          <p:spPr>
            <a:xfrm>
              <a:off x="642910" y="3214692"/>
              <a:ext cx="226438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Opportunity</a:t>
              </a:r>
              <a:endPara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15074" y="3214692"/>
            <a:ext cx="2286016" cy="863708"/>
            <a:chOff x="6215074" y="3214692"/>
            <a:chExt cx="2286016" cy="863708"/>
          </a:xfrm>
        </p:grpSpPr>
        <p:sp>
          <p:nvSpPr>
            <p:cNvPr id="6" name="Rectangle 92"/>
            <p:cNvSpPr/>
            <p:nvPr/>
          </p:nvSpPr>
          <p:spPr>
            <a:xfrm>
              <a:off x="6215074" y="3454062"/>
              <a:ext cx="2286016" cy="624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7" name="Rectangle 93"/>
            <p:cNvSpPr/>
            <p:nvPr/>
          </p:nvSpPr>
          <p:spPr>
            <a:xfrm>
              <a:off x="6215074" y="3214692"/>
              <a:ext cx="2286016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Threats</a:t>
              </a:r>
              <a:endPara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15074" y="1785932"/>
            <a:ext cx="2286016" cy="925457"/>
            <a:chOff x="6215074" y="1785932"/>
            <a:chExt cx="2286016" cy="925457"/>
          </a:xfrm>
        </p:grpSpPr>
        <p:sp>
          <p:nvSpPr>
            <p:cNvPr id="8" name="Rectangle 94"/>
            <p:cNvSpPr/>
            <p:nvPr/>
          </p:nvSpPr>
          <p:spPr>
            <a:xfrm>
              <a:off x="6215074" y="2065058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</a:t>
              </a:r>
              <a:r>
                <a:rPr lang="zh-CN" altLang="en-US" sz="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复制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9" name="Rectangle 95"/>
            <p:cNvSpPr/>
            <p:nvPr/>
          </p:nvSpPr>
          <p:spPr>
            <a:xfrm>
              <a:off x="6215074" y="1785932"/>
              <a:ext cx="2286016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Weakness</a:t>
              </a:r>
              <a:endPara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ea typeface="Open Sans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16" name="十字箭头 15"/>
          <p:cNvSpPr/>
          <p:nvPr/>
        </p:nvSpPr>
        <p:spPr>
          <a:xfrm>
            <a:off x="3121133" y="1500180"/>
            <a:ext cx="3054850" cy="3054850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组合 9"/>
          <p:cNvGrpSpPr/>
          <p:nvPr/>
        </p:nvGrpSpPr>
        <p:grpSpPr>
          <a:xfrm>
            <a:off x="3319699" y="1698745"/>
            <a:ext cx="1221940" cy="1221940"/>
            <a:chOff x="3319699" y="1698745"/>
            <a:chExt cx="1221940" cy="1221940"/>
          </a:xfrm>
        </p:grpSpPr>
        <p:sp>
          <p:nvSpPr>
            <p:cNvPr id="17" name="任意多边形 16"/>
            <p:cNvSpPr/>
            <p:nvPr/>
          </p:nvSpPr>
          <p:spPr>
            <a:xfrm>
              <a:off x="3319699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 smtClean="0"/>
                <a:t> </a:t>
              </a:r>
              <a:endParaRPr lang="en-US" sz="1000" kern="1200" dirty="0"/>
            </a:p>
          </p:txBody>
        </p:sp>
        <p:sp>
          <p:nvSpPr>
            <p:cNvPr id="11" name="Rectangle 17"/>
            <p:cNvSpPr/>
            <p:nvPr/>
          </p:nvSpPr>
          <p:spPr>
            <a:xfrm>
              <a:off x="3428992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S</a:t>
              </a:r>
              <a:endParaRPr lang="en-US" sz="60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55478" y="1698745"/>
            <a:ext cx="1221940" cy="1221940"/>
            <a:chOff x="4755478" y="1698745"/>
            <a:chExt cx="1221940" cy="1221940"/>
          </a:xfrm>
        </p:grpSpPr>
        <p:sp>
          <p:nvSpPr>
            <p:cNvPr id="18" name="任意多边形 17"/>
            <p:cNvSpPr/>
            <p:nvPr/>
          </p:nvSpPr>
          <p:spPr>
            <a:xfrm>
              <a:off x="4755478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 smtClean="0"/>
                <a:t> </a:t>
              </a:r>
              <a:endParaRPr lang="en-US" sz="1000" kern="1200" dirty="0"/>
            </a:p>
          </p:txBody>
        </p:sp>
        <p:sp>
          <p:nvSpPr>
            <p:cNvPr id="12" name="Rectangle 18"/>
            <p:cNvSpPr/>
            <p:nvPr/>
          </p:nvSpPr>
          <p:spPr>
            <a:xfrm>
              <a:off x="4929190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W</a:t>
              </a:r>
              <a:endParaRPr lang="en-US" sz="60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319699" y="3134524"/>
            <a:ext cx="1221940" cy="1221940"/>
            <a:chOff x="3319699" y="3134524"/>
            <a:chExt cx="1221940" cy="1221940"/>
          </a:xfrm>
        </p:grpSpPr>
        <p:sp>
          <p:nvSpPr>
            <p:cNvPr id="19" name="任意多边形 18"/>
            <p:cNvSpPr/>
            <p:nvPr/>
          </p:nvSpPr>
          <p:spPr>
            <a:xfrm>
              <a:off x="3319699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 smtClean="0"/>
                <a:t> </a:t>
              </a:r>
              <a:endParaRPr lang="en-US" sz="1000" kern="1200" dirty="0"/>
            </a:p>
          </p:txBody>
        </p:sp>
        <p:sp>
          <p:nvSpPr>
            <p:cNvPr id="13" name="Rectangle 19"/>
            <p:cNvSpPr/>
            <p:nvPr/>
          </p:nvSpPr>
          <p:spPr>
            <a:xfrm>
              <a:off x="3428992" y="321469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O</a:t>
              </a:r>
              <a:endParaRPr lang="en-US" sz="60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55478" y="3134524"/>
            <a:ext cx="1221940" cy="1221940"/>
            <a:chOff x="4755478" y="3134524"/>
            <a:chExt cx="1221940" cy="1221940"/>
          </a:xfrm>
        </p:grpSpPr>
        <p:sp>
          <p:nvSpPr>
            <p:cNvPr id="20" name="任意多边形 19"/>
            <p:cNvSpPr/>
            <p:nvPr/>
          </p:nvSpPr>
          <p:spPr>
            <a:xfrm>
              <a:off x="4755478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 smtClean="0"/>
                <a:t> </a:t>
              </a:r>
              <a:endParaRPr lang="en-US" sz="1000" kern="1200" dirty="0"/>
            </a:p>
          </p:txBody>
        </p:sp>
        <p:sp>
          <p:nvSpPr>
            <p:cNvPr id="14" name="Rectangle 20"/>
            <p:cNvSpPr/>
            <p:nvPr/>
          </p:nvSpPr>
          <p:spPr>
            <a:xfrm>
              <a:off x="4929190" y="3286130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</a:t>
              </a:r>
              <a:endParaRPr lang="en-US" sz="60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7436228" y="53856"/>
            <a:ext cx="1761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</a:rPr>
              <a:t>此处添加公司名称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489320" y="243437"/>
            <a:ext cx="1655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Add your company name 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4" name="Freeform 10"/>
          <p:cNvSpPr>
            <a:spLocks noChangeAspect="1" noEditPoints="1"/>
          </p:cNvSpPr>
          <p:nvPr/>
        </p:nvSpPr>
        <p:spPr bwMode="auto">
          <a:xfrm>
            <a:off x="102817" y="42759"/>
            <a:ext cx="432000" cy="429670"/>
          </a:xfrm>
          <a:custGeom>
            <a:avLst/>
            <a:gdLst>
              <a:gd name="T0" fmla="*/ 213 w 398"/>
              <a:gd name="T1" fmla="*/ 287 h 396"/>
              <a:gd name="T2" fmla="*/ 222 w 398"/>
              <a:gd name="T3" fmla="*/ 302 h 396"/>
              <a:gd name="T4" fmla="*/ 223 w 398"/>
              <a:gd name="T5" fmla="*/ 311 h 396"/>
              <a:gd name="T6" fmla="*/ 225 w 398"/>
              <a:gd name="T7" fmla="*/ 320 h 396"/>
              <a:gd name="T8" fmla="*/ 138 w 398"/>
              <a:gd name="T9" fmla="*/ 314 h 396"/>
              <a:gd name="T10" fmla="*/ 130 w 398"/>
              <a:gd name="T11" fmla="*/ 298 h 396"/>
              <a:gd name="T12" fmla="*/ 139 w 398"/>
              <a:gd name="T13" fmla="*/ 294 h 396"/>
              <a:gd name="T14" fmla="*/ 148 w 398"/>
              <a:gd name="T15" fmla="*/ 284 h 396"/>
              <a:gd name="T16" fmla="*/ 296 w 398"/>
              <a:gd name="T17" fmla="*/ 229 h 396"/>
              <a:gd name="T18" fmla="*/ 324 w 398"/>
              <a:gd name="T19" fmla="*/ 235 h 396"/>
              <a:gd name="T20" fmla="*/ 261 w 398"/>
              <a:gd name="T21" fmla="*/ 314 h 396"/>
              <a:gd name="T22" fmla="*/ 253 w 398"/>
              <a:gd name="T23" fmla="*/ 307 h 396"/>
              <a:gd name="T24" fmla="*/ 249 w 398"/>
              <a:gd name="T25" fmla="*/ 293 h 396"/>
              <a:gd name="T26" fmla="*/ 245 w 398"/>
              <a:gd name="T27" fmla="*/ 281 h 396"/>
              <a:gd name="T28" fmla="*/ 95 w 398"/>
              <a:gd name="T29" fmla="*/ 278 h 396"/>
              <a:gd name="T30" fmla="*/ 69 w 398"/>
              <a:gd name="T31" fmla="*/ 192 h 396"/>
              <a:gd name="T32" fmla="*/ 100 w 398"/>
              <a:gd name="T33" fmla="*/ 198 h 396"/>
              <a:gd name="T34" fmla="*/ 117 w 398"/>
              <a:gd name="T35" fmla="*/ 233 h 396"/>
              <a:gd name="T36" fmla="*/ 123 w 398"/>
              <a:gd name="T37" fmla="*/ 264 h 396"/>
              <a:gd name="T38" fmla="*/ 116 w 398"/>
              <a:gd name="T39" fmla="*/ 277 h 396"/>
              <a:gd name="T40" fmla="*/ 107 w 398"/>
              <a:gd name="T41" fmla="*/ 283 h 396"/>
              <a:gd name="T42" fmla="*/ 168 w 398"/>
              <a:gd name="T43" fmla="*/ 205 h 396"/>
              <a:gd name="T44" fmla="*/ 199 w 398"/>
              <a:gd name="T45" fmla="*/ 231 h 396"/>
              <a:gd name="T46" fmla="*/ 328 w 398"/>
              <a:gd name="T47" fmla="*/ 183 h 396"/>
              <a:gd name="T48" fmla="*/ 310 w 398"/>
              <a:gd name="T49" fmla="*/ 203 h 396"/>
              <a:gd name="T50" fmla="*/ 285 w 398"/>
              <a:gd name="T51" fmla="*/ 176 h 396"/>
              <a:gd name="T52" fmla="*/ 274 w 398"/>
              <a:gd name="T53" fmla="*/ 134 h 396"/>
              <a:gd name="T54" fmla="*/ 279 w 398"/>
              <a:gd name="T55" fmla="*/ 123 h 396"/>
              <a:gd name="T56" fmla="*/ 73 w 398"/>
              <a:gd name="T57" fmla="*/ 164 h 396"/>
              <a:gd name="T58" fmla="*/ 140 w 398"/>
              <a:gd name="T59" fmla="*/ 86 h 396"/>
              <a:gd name="T60" fmla="*/ 150 w 398"/>
              <a:gd name="T61" fmla="*/ 99 h 396"/>
              <a:gd name="T62" fmla="*/ 150 w 398"/>
              <a:gd name="T63" fmla="*/ 109 h 396"/>
              <a:gd name="T64" fmla="*/ 155 w 398"/>
              <a:gd name="T65" fmla="*/ 122 h 396"/>
              <a:gd name="T66" fmla="*/ 97 w 398"/>
              <a:gd name="T67" fmla="*/ 169 h 396"/>
              <a:gd name="T68" fmla="*/ 75 w 398"/>
              <a:gd name="T69" fmla="*/ 161 h 396"/>
              <a:gd name="T70" fmla="*/ 225 w 398"/>
              <a:gd name="T71" fmla="*/ 71 h 396"/>
              <a:gd name="T72" fmla="*/ 265 w 398"/>
              <a:gd name="T73" fmla="*/ 95 h 396"/>
              <a:gd name="T74" fmla="*/ 263 w 398"/>
              <a:gd name="T75" fmla="*/ 105 h 396"/>
              <a:gd name="T76" fmla="*/ 248 w 398"/>
              <a:gd name="T77" fmla="*/ 115 h 396"/>
              <a:gd name="T78" fmla="*/ 183 w 398"/>
              <a:gd name="T79" fmla="*/ 111 h 396"/>
              <a:gd name="T80" fmla="*/ 179 w 398"/>
              <a:gd name="T81" fmla="*/ 99 h 396"/>
              <a:gd name="T82" fmla="*/ 172 w 398"/>
              <a:gd name="T83" fmla="*/ 92 h 396"/>
              <a:gd name="T84" fmla="*/ 171 w 398"/>
              <a:gd name="T85" fmla="*/ 78 h 396"/>
              <a:gd name="T86" fmla="*/ 140 w 398"/>
              <a:gd name="T87" fmla="*/ 47 h 396"/>
              <a:gd name="T88" fmla="*/ 105 w 398"/>
              <a:gd name="T89" fmla="*/ 66 h 396"/>
              <a:gd name="T90" fmla="*/ 64 w 398"/>
              <a:gd name="T91" fmla="*/ 103 h 396"/>
              <a:gd name="T92" fmla="*/ 41 w 398"/>
              <a:gd name="T93" fmla="*/ 156 h 396"/>
              <a:gd name="T94" fmla="*/ 19 w 398"/>
              <a:gd name="T95" fmla="*/ 210 h 396"/>
              <a:gd name="T96" fmla="*/ 8 w 398"/>
              <a:gd name="T97" fmla="*/ 254 h 396"/>
              <a:gd name="T98" fmla="*/ 45 w 398"/>
              <a:gd name="T99" fmla="*/ 309 h 396"/>
              <a:gd name="T100" fmla="*/ 102 w 398"/>
              <a:gd name="T101" fmla="*/ 331 h 396"/>
              <a:gd name="T102" fmla="*/ 155 w 398"/>
              <a:gd name="T103" fmla="*/ 356 h 396"/>
              <a:gd name="T104" fmla="*/ 213 w 398"/>
              <a:gd name="T105" fmla="*/ 366 h 396"/>
              <a:gd name="T106" fmla="*/ 267 w 398"/>
              <a:gd name="T107" fmla="*/ 348 h 396"/>
              <a:gd name="T108" fmla="*/ 313 w 398"/>
              <a:gd name="T109" fmla="*/ 316 h 396"/>
              <a:gd name="T110" fmla="*/ 335 w 398"/>
              <a:gd name="T111" fmla="*/ 289 h 396"/>
              <a:gd name="T112" fmla="*/ 358 w 398"/>
              <a:gd name="T113" fmla="*/ 236 h 396"/>
              <a:gd name="T114" fmla="*/ 383 w 398"/>
              <a:gd name="T115" fmla="*/ 186 h 396"/>
              <a:gd name="T116" fmla="*/ 349 w 398"/>
              <a:gd name="T117" fmla="*/ 128 h 396"/>
              <a:gd name="T118" fmla="*/ 313 w 398"/>
              <a:gd name="T119" fmla="*/ 82 h 396"/>
              <a:gd name="T120" fmla="*/ 267 w 398"/>
              <a:gd name="T121" fmla="*/ 51 h 396"/>
              <a:gd name="T122" fmla="*/ 198 w 398"/>
              <a:gd name="T123" fmla="*/ 3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8" h="396">
                <a:moveTo>
                  <a:pt x="224" y="311"/>
                </a:moveTo>
                <a:cubicBezTo>
                  <a:pt x="224" y="311"/>
                  <a:pt x="224" y="311"/>
                  <a:pt x="224" y="311"/>
                </a:cubicBezTo>
                <a:moveTo>
                  <a:pt x="151" y="281"/>
                </a:moveTo>
                <a:cubicBezTo>
                  <a:pt x="153" y="278"/>
                  <a:pt x="153" y="278"/>
                  <a:pt x="153" y="278"/>
                </a:cubicBezTo>
                <a:cubicBezTo>
                  <a:pt x="153" y="278"/>
                  <a:pt x="153" y="278"/>
                  <a:pt x="153" y="278"/>
                </a:cubicBezTo>
                <a:cubicBezTo>
                  <a:pt x="154" y="277"/>
                  <a:pt x="154" y="277"/>
                  <a:pt x="154" y="277"/>
                </a:cubicBezTo>
                <a:cubicBezTo>
                  <a:pt x="152" y="275"/>
                  <a:pt x="152" y="275"/>
                  <a:pt x="152" y="275"/>
                </a:cubicBezTo>
                <a:cubicBezTo>
                  <a:pt x="151" y="274"/>
                  <a:pt x="151" y="274"/>
                  <a:pt x="151" y="274"/>
                </a:cubicBezTo>
                <a:cubicBezTo>
                  <a:pt x="151" y="274"/>
                  <a:pt x="152" y="274"/>
                  <a:pt x="152" y="275"/>
                </a:cubicBezTo>
                <a:cubicBezTo>
                  <a:pt x="162" y="281"/>
                  <a:pt x="172" y="285"/>
                  <a:pt x="183" y="287"/>
                </a:cubicBezTo>
                <a:cubicBezTo>
                  <a:pt x="185" y="287"/>
                  <a:pt x="186" y="287"/>
                  <a:pt x="188" y="287"/>
                </a:cubicBezTo>
                <a:cubicBezTo>
                  <a:pt x="191" y="288"/>
                  <a:pt x="195" y="288"/>
                  <a:pt x="199" y="288"/>
                </a:cubicBezTo>
                <a:cubicBezTo>
                  <a:pt x="203" y="288"/>
                  <a:pt x="208" y="288"/>
                  <a:pt x="213" y="287"/>
                </a:cubicBezTo>
                <a:cubicBezTo>
                  <a:pt x="215" y="292"/>
                  <a:pt x="215" y="292"/>
                  <a:pt x="215" y="292"/>
                </a:cubicBezTo>
                <a:cubicBezTo>
                  <a:pt x="216" y="291"/>
                  <a:pt x="216" y="291"/>
                  <a:pt x="216" y="291"/>
                </a:cubicBezTo>
                <a:cubicBezTo>
                  <a:pt x="218" y="290"/>
                  <a:pt x="218" y="290"/>
                  <a:pt x="218" y="290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6" y="295"/>
                  <a:pt x="216" y="295"/>
                  <a:pt x="216" y="295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8" y="300"/>
                  <a:pt x="218" y="300"/>
                  <a:pt x="218" y="30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1" y="299"/>
                  <a:pt x="221" y="299"/>
                  <a:pt x="221" y="299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0" y="303"/>
                  <a:pt x="220" y="303"/>
                  <a:pt x="220" y="303"/>
                </a:cubicBezTo>
                <a:cubicBezTo>
                  <a:pt x="219" y="303"/>
                  <a:pt x="219" y="303"/>
                  <a:pt x="219" y="303"/>
                </a:cubicBezTo>
                <a:cubicBezTo>
                  <a:pt x="220" y="306"/>
                  <a:pt x="220" y="306"/>
                  <a:pt x="220" y="306"/>
                </a:cubicBezTo>
                <a:cubicBezTo>
                  <a:pt x="221" y="308"/>
                  <a:pt x="221" y="308"/>
                  <a:pt x="221" y="308"/>
                </a:cubicBezTo>
                <a:cubicBezTo>
                  <a:pt x="222" y="308"/>
                  <a:pt x="222" y="308"/>
                  <a:pt x="222" y="308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8"/>
                  <a:pt x="224" y="308"/>
                  <a:pt x="224" y="308"/>
                </a:cubicBezTo>
                <a:cubicBezTo>
                  <a:pt x="225" y="310"/>
                  <a:pt x="225" y="310"/>
                  <a:pt x="225" y="310"/>
                </a:cubicBezTo>
                <a:cubicBezTo>
                  <a:pt x="225" y="311"/>
                  <a:pt x="225" y="311"/>
                  <a:pt x="225" y="311"/>
                </a:cubicBezTo>
                <a:cubicBezTo>
                  <a:pt x="224" y="311"/>
                  <a:pt x="224" y="311"/>
                  <a:pt x="224" y="311"/>
                </a:cubicBezTo>
                <a:cubicBezTo>
                  <a:pt x="223" y="311"/>
                  <a:pt x="223" y="311"/>
                  <a:pt x="223" y="311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7"/>
                  <a:pt x="223" y="317"/>
                  <a:pt x="223" y="317"/>
                </a:cubicBezTo>
                <a:cubicBezTo>
                  <a:pt x="224" y="317"/>
                  <a:pt x="224" y="317"/>
                  <a:pt x="224" y="317"/>
                </a:cubicBezTo>
                <a:cubicBezTo>
                  <a:pt x="225" y="316"/>
                  <a:pt x="225" y="316"/>
                  <a:pt x="225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8" y="319"/>
                  <a:pt x="228" y="319"/>
                  <a:pt x="228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6" y="319"/>
                  <a:pt x="226" y="319"/>
                  <a:pt x="226" y="319"/>
                </a:cubicBezTo>
                <a:cubicBezTo>
                  <a:pt x="225" y="320"/>
                  <a:pt x="225" y="320"/>
                  <a:pt x="225" y="320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5"/>
                  <a:pt x="226" y="325"/>
                  <a:pt x="226" y="325"/>
                </a:cubicBezTo>
                <a:cubicBezTo>
                  <a:pt x="230" y="324"/>
                  <a:pt x="230" y="324"/>
                  <a:pt x="230" y="324"/>
                </a:cubicBezTo>
                <a:cubicBezTo>
                  <a:pt x="230" y="326"/>
                  <a:pt x="230" y="326"/>
                  <a:pt x="230" y="326"/>
                </a:cubicBezTo>
                <a:cubicBezTo>
                  <a:pt x="229" y="326"/>
                  <a:pt x="228" y="326"/>
                  <a:pt x="226" y="327"/>
                </a:cubicBezTo>
                <a:cubicBezTo>
                  <a:pt x="226" y="327"/>
                  <a:pt x="225" y="327"/>
                  <a:pt x="225" y="327"/>
                </a:cubicBezTo>
                <a:cubicBezTo>
                  <a:pt x="224" y="327"/>
                  <a:pt x="222" y="327"/>
                  <a:pt x="220" y="328"/>
                </a:cubicBezTo>
                <a:cubicBezTo>
                  <a:pt x="213" y="329"/>
                  <a:pt x="206" y="330"/>
                  <a:pt x="199" y="330"/>
                </a:cubicBezTo>
                <a:cubicBezTo>
                  <a:pt x="192" y="330"/>
                  <a:pt x="186" y="329"/>
                  <a:pt x="180" y="328"/>
                </a:cubicBezTo>
                <a:cubicBezTo>
                  <a:pt x="178" y="328"/>
                  <a:pt x="177" y="328"/>
                  <a:pt x="176" y="327"/>
                </a:cubicBezTo>
                <a:cubicBezTo>
                  <a:pt x="162" y="325"/>
                  <a:pt x="149" y="321"/>
                  <a:pt x="138" y="314"/>
                </a:cubicBezTo>
                <a:cubicBezTo>
                  <a:pt x="136" y="314"/>
                  <a:pt x="135" y="313"/>
                  <a:pt x="134" y="312"/>
                </a:cubicBezTo>
                <a:cubicBezTo>
                  <a:pt x="132" y="311"/>
                  <a:pt x="131" y="310"/>
                  <a:pt x="129" y="309"/>
                </a:cubicBezTo>
                <a:cubicBezTo>
                  <a:pt x="129" y="309"/>
                  <a:pt x="128" y="309"/>
                  <a:pt x="128" y="308"/>
                </a:cubicBezTo>
                <a:cubicBezTo>
                  <a:pt x="127" y="308"/>
                  <a:pt x="126" y="308"/>
                  <a:pt x="126" y="307"/>
                </a:cubicBezTo>
                <a:cubicBezTo>
                  <a:pt x="125" y="307"/>
                  <a:pt x="124" y="306"/>
                  <a:pt x="123" y="305"/>
                </a:cubicBezTo>
                <a:cubicBezTo>
                  <a:pt x="124" y="305"/>
                  <a:pt x="124" y="305"/>
                  <a:pt x="124" y="305"/>
                </a:cubicBezTo>
                <a:cubicBezTo>
                  <a:pt x="128" y="308"/>
                  <a:pt x="128" y="308"/>
                  <a:pt x="128" y="308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29" y="302"/>
                  <a:pt x="129" y="302"/>
                  <a:pt x="129" y="302"/>
                </a:cubicBezTo>
                <a:cubicBezTo>
                  <a:pt x="127" y="300"/>
                  <a:pt x="127" y="300"/>
                  <a:pt x="127" y="300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3" y="301"/>
                  <a:pt x="133" y="301"/>
                  <a:pt x="133" y="301"/>
                </a:cubicBezTo>
                <a:cubicBezTo>
                  <a:pt x="135" y="299"/>
                  <a:pt x="135" y="299"/>
                  <a:pt x="135" y="299"/>
                </a:cubicBezTo>
                <a:cubicBezTo>
                  <a:pt x="136" y="297"/>
                  <a:pt x="136" y="297"/>
                  <a:pt x="136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3" y="294"/>
                  <a:pt x="133" y="294"/>
                  <a:pt x="133" y="294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9" y="294"/>
                  <a:pt x="139" y="294"/>
                  <a:pt x="139" y="294"/>
                </a:cubicBezTo>
                <a:cubicBezTo>
                  <a:pt x="141" y="292"/>
                  <a:pt x="141" y="292"/>
                  <a:pt x="141" y="292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3" y="290"/>
                  <a:pt x="143" y="290"/>
                  <a:pt x="143" y="290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39" y="287"/>
                  <a:pt x="139" y="287"/>
                  <a:pt x="139" y="287"/>
                </a:cubicBezTo>
                <a:cubicBezTo>
                  <a:pt x="141" y="285"/>
                  <a:pt x="141" y="285"/>
                  <a:pt x="141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3" y="286"/>
                  <a:pt x="143" y="286"/>
                  <a:pt x="143" y="286"/>
                </a:cubicBezTo>
                <a:cubicBezTo>
                  <a:pt x="145" y="287"/>
                  <a:pt x="145" y="287"/>
                  <a:pt x="145" y="287"/>
                </a:cubicBezTo>
                <a:cubicBezTo>
                  <a:pt x="147" y="285"/>
                  <a:pt x="147" y="285"/>
                  <a:pt x="147" y="285"/>
                </a:cubicBezTo>
                <a:cubicBezTo>
                  <a:pt x="148" y="284"/>
                  <a:pt x="148" y="284"/>
                  <a:pt x="148" y="284"/>
                </a:cubicBezTo>
                <a:cubicBezTo>
                  <a:pt x="148" y="283"/>
                  <a:pt x="148" y="283"/>
                  <a:pt x="148" y="283"/>
                </a:cubicBezTo>
                <a:cubicBezTo>
                  <a:pt x="147" y="282"/>
                  <a:pt x="147" y="282"/>
                  <a:pt x="147" y="282"/>
                </a:cubicBezTo>
                <a:cubicBezTo>
                  <a:pt x="146" y="282"/>
                  <a:pt x="146" y="282"/>
                  <a:pt x="146" y="282"/>
                </a:cubicBezTo>
                <a:cubicBezTo>
                  <a:pt x="145" y="280"/>
                  <a:pt x="145" y="280"/>
                  <a:pt x="145" y="280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51" y="281"/>
                  <a:pt x="151" y="281"/>
                  <a:pt x="151" y="281"/>
                </a:cubicBezTo>
                <a:moveTo>
                  <a:pt x="286" y="231"/>
                </a:moveTo>
                <a:cubicBezTo>
                  <a:pt x="287" y="227"/>
                  <a:pt x="287" y="227"/>
                  <a:pt x="287" y="227"/>
                </a:cubicBezTo>
                <a:cubicBezTo>
                  <a:pt x="290" y="228"/>
                  <a:pt x="290" y="228"/>
                  <a:pt x="290" y="228"/>
                </a:cubicBezTo>
                <a:cubicBezTo>
                  <a:pt x="290" y="232"/>
                  <a:pt x="290" y="232"/>
                  <a:pt x="290" y="232"/>
                </a:cubicBezTo>
                <a:cubicBezTo>
                  <a:pt x="295" y="233"/>
                  <a:pt x="295" y="233"/>
                  <a:pt x="295" y="233"/>
                </a:cubicBezTo>
                <a:cubicBezTo>
                  <a:pt x="296" y="229"/>
                  <a:pt x="296" y="229"/>
                  <a:pt x="296" y="229"/>
                </a:cubicBezTo>
                <a:cubicBezTo>
                  <a:pt x="299" y="230"/>
                  <a:pt x="299" y="230"/>
                  <a:pt x="299" y="230"/>
                </a:cubicBezTo>
                <a:cubicBezTo>
                  <a:pt x="298" y="233"/>
                  <a:pt x="298" y="233"/>
                  <a:pt x="298" y="233"/>
                </a:cubicBezTo>
                <a:cubicBezTo>
                  <a:pt x="304" y="234"/>
                  <a:pt x="304" y="234"/>
                  <a:pt x="304" y="234"/>
                </a:cubicBezTo>
                <a:cubicBezTo>
                  <a:pt x="304" y="231"/>
                  <a:pt x="304" y="231"/>
                  <a:pt x="304" y="231"/>
                </a:cubicBezTo>
                <a:cubicBezTo>
                  <a:pt x="308" y="231"/>
                  <a:pt x="308" y="231"/>
                  <a:pt x="308" y="231"/>
                </a:cubicBezTo>
                <a:cubicBezTo>
                  <a:pt x="307" y="235"/>
                  <a:pt x="307" y="235"/>
                  <a:pt x="307" y="235"/>
                </a:cubicBezTo>
                <a:cubicBezTo>
                  <a:pt x="312" y="236"/>
                  <a:pt x="312" y="236"/>
                  <a:pt x="312" y="236"/>
                </a:cubicBezTo>
                <a:cubicBezTo>
                  <a:pt x="313" y="232"/>
                  <a:pt x="313" y="232"/>
                  <a:pt x="313" y="232"/>
                </a:cubicBezTo>
                <a:cubicBezTo>
                  <a:pt x="317" y="233"/>
                  <a:pt x="317" y="233"/>
                  <a:pt x="317" y="233"/>
                </a:cubicBezTo>
                <a:cubicBezTo>
                  <a:pt x="316" y="237"/>
                  <a:pt x="316" y="237"/>
                  <a:pt x="316" y="237"/>
                </a:cubicBezTo>
                <a:cubicBezTo>
                  <a:pt x="321" y="238"/>
                  <a:pt x="321" y="238"/>
                  <a:pt x="321" y="238"/>
                </a:cubicBezTo>
                <a:cubicBezTo>
                  <a:pt x="322" y="234"/>
                  <a:pt x="322" y="234"/>
                  <a:pt x="322" y="234"/>
                </a:cubicBezTo>
                <a:cubicBezTo>
                  <a:pt x="324" y="235"/>
                  <a:pt x="324" y="235"/>
                  <a:pt x="324" y="235"/>
                </a:cubicBezTo>
                <a:cubicBezTo>
                  <a:pt x="324" y="236"/>
                  <a:pt x="324" y="237"/>
                  <a:pt x="323" y="238"/>
                </a:cubicBezTo>
                <a:cubicBezTo>
                  <a:pt x="323" y="238"/>
                  <a:pt x="323" y="239"/>
                  <a:pt x="323" y="239"/>
                </a:cubicBezTo>
                <a:cubicBezTo>
                  <a:pt x="323" y="241"/>
                  <a:pt x="322" y="242"/>
                  <a:pt x="322" y="243"/>
                </a:cubicBezTo>
                <a:cubicBezTo>
                  <a:pt x="321" y="244"/>
                  <a:pt x="321" y="245"/>
                  <a:pt x="320" y="247"/>
                </a:cubicBezTo>
                <a:cubicBezTo>
                  <a:pt x="320" y="248"/>
                  <a:pt x="319" y="249"/>
                  <a:pt x="319" y="250"/>
                </a:cubicBezTo>
                <a:cubicBezTo>
                  <a:pt x="317" y="255"/>
                  <a:pt x="314" y="260"/>
                  <a:pt x="311" y="265"/>
                </a:cubicBezTo>
                <a:cubicBezTo>
                  <a:pt x="311" y="265"/>
                  <a:pt x="311" y="266"/>
                  <a:pt x="310" y="267"/>
                </a:cubicBezTo>
                <a:cubicBezTo>
                  <a:pt x="310" y="268"/>
                  <a:pt x="309" y="269"/>
                  <a:pt x="308" y="270"/>
                </a:cubicBezTo>
                <a:cubicBezTo>
                  <a:pt x="299" y="284"/>
                  <a:pt x="288" y="296"/>
                  <a:pt x="274" y="306"/>
                </a:cubicBezTo>
                <a:cubicBezTo>
                  <a:pt x="273" y="306"/>
                  <a:pt x="272" y="307"/>
                  <a:pt x="270" y="308"/>
                </a:cubicBezTo>
                <a:cubicBezTo>
                  <a:pt x="270" y="308"/>
                  <a:pt x="270" y="309"/>
                  <a:pt x="269" y="309"/>
                </a:cubicBezTo>
                <a:cubicBezTo>
                  <a:pt x="268" y="310"/>
                  <a:pt x="266" y="311"/>
                  <a:pt x="265" y="311"/>
                </a:cubicBezTo>
                <a:cubicBezTo>
                  <a:pt x="264" y="312"/>
                  <a:pt x="262" y="313"/>
                  <a:pt x="261" y="314"/>
                </a:cubicBezTo>
                <a:cubicBezTo>
                  <a:pt x="260" y="314"/>
                  <a:pt x="259" y="315"/>
                  <a:pt x="258" y="315"/>
                </a:cubicBezTo>
                <a:cubicBezTo>
                  <a:pt x="257" y="316"/>
                  <a:pt x="257" y="316"/>
                  <a:pt x="256" y="316"/>
                </a:cubicBezTo>
                <a:cubicBezTo>
                  <a:pt x="255" y="317"/>
                  <a:pt x="254" y="317"/>
                  <a:pt x="253" y="318"/>
                </a:cubicBezTo>
                <a:cubicBezTo>
                  <a:pt x="252" y="316"/>
                  <a:pt x="252" y="316"/>
                  <a:pt x="252" y="316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57" y="315"/>
                  <a:pt x="257" y="315"/>
                  <a:pt x="257" y="315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5" y="311"/>
                  <a:pt x="255" y="311"/>
                  <a:pt x="255" y="311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49" y="308"/>
                  <a:pt x="249" y="308"/>
                  <a:pt x="249" y="308"/>
                </a:cubicBezTo>
                <a:cubicBezTo>
                  <a:pt x="253" y="307"/>
                  <a:pt x="253" y="307"/>
                  <a:pt x="253" y="307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3" y="305"/>
                  <a:pt x="253" y="305"/>
                  <a:pt x="253" y="305"/>
                </a:cubicBezTo>
                <a:cubicBezTo>
                  <a:pt x="252" y="303"/>
                  <a:pt x="252" y="303"/>
                  <a:pt x="252" y="303"/>
                </a:cubicBezTo>
                <a:cubicBezTo>
                  <a:pt x="252" y="301"/>
                  <a:pt x="252" y="301"/>
                  <a:pt x="252" y="301"/>
                </a:cubicBezTo>
                <a:cubicBezTo>
                  <a:pt x="247" y="303"/>
                  <a:pt x="247" y="303"/>
                  <a:pt x="247" y="303"/>
                </a:cubicBezTo>
                <a:cubicBezTo>
                  <a:pt x="247" y="302"/>
                  <a:pt x="247" y="302"/>
                  <a:pt x="247" y="302"/>
                </a:cubicBezTo>
                <a:cubicBezTo>
                  <a:pt x="246" y="299"/>
                  <a:pt x="246" y="299"/>
                  <a:pt x="246" y="299"/>
                </a:cubicBezTo>
                <a:cubicBezTo>
                  <a:pt x="250" y="298"/>
                  <a:pt x="250" y="298"/>
                  <a:pt x="250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0" y="294"/>
                  <a:pt x="250" y="294"/>
                  <a:pt x="250" y="294"/>
                </a:cubicBezTo>
                <a:cubicBezTo>
                  <a:pt x="249" y="293"/>
                  <a:pt x="249" y="293"/>
                  <a:pt x="249" y="293"/>
                </a:cubicBezTo>
                <a:cubicBezTo>
                  <a:pt x="245" y="294"/>
                  <a:pt x="245" y="294"/>
                  <a:pt x="245" y="294"/>
                </a:cubicBezTo>
                <a:cubicBezTo>
                  <a:pt x="244" y="294"/>
                  <a:pt x="244" y="294"/>
                  <a:pt x="244" y="294"/>
                </a:cubicBezTo>
                <a:cubicBezTo>
                  <a:pt x="243" y="291"/>
                  <a:pt x="243" y="291"/>
                  <a:pt x="243" y="291"/>
                </a:cubicBezTo>
                <a:cubicBezTo>
                  <a:pt x="247" y="290"/>
                  <a:pt x="247" y="290"/>
                  <a:pt x="247" y="290"/>
                </a:cubicBezTo>
                <a:cubicBezTo>
                  <a:pt x="248" y="290"/>
                  <a:pt x="248" y="290"/>
                  <a:pt x="248" y="290"/>
                </a:cubicBezTo>
                <a:cubicBezTo>
                  <a:pt x="248" y="289"/>
                  <a:pt x="248" y="289"/>
                  <a:pt x="248" y="289"/>
                </a:cubicBezTo>
                <a:cubicBezTo>
                  <a:pt x="247" y="286"/>
                  <a:pt x="247" y="286"/>
                  <a:pt x="247" y="286"/>
                </a:cubicBezTo>
                <a:cubicBezTo>
                  <a:pt x="246" y="285"/>
                  <a:pt x="246" y="285"/>
                  <a:pt x="246" y="285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1" y="283"/>
                  <a:pt x="241" y="283"/>
                  <a:pt x="241" y="283"/>
                </a:cubicBezTo>
                <a:cubicBezTo>
                  <a:pt x="244" y="281"/>
                  <a:pt x="244" y="281"/>
                  <a:pt x="244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4" y="279"/>
                  <a:pt x="244" y="279"/>
                  <a:pt x="244" y="279"/>
                </a:cubicBezTo>
                <a:cubicBezTo>
                  <a:pt x="244" y="278"/>
                  <a:pt x="244" y="278"/>
                  <a:pt x="244" y="278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4" y="276"/>
                  <a:pt x="244" y="275"/>
                </a:cubicBezTo>
                <a:cubicBezTo>
                  <a:pt x="251" y="271"/>
                  <a:pt x="257" y="267"/>
                  <a:pt x="262" y="262"/>
                </a:cubicBezTo>
                <a:cubicBezTo>
                  <a:pt x="271" y="253"/>
                  <a:pt x="278" y="242"/>
                  <a:pt x="282" y="230"/>
                </a:cubicBezTo>
                <a:cubicBezTo>
                  <a:pt x="286" y="231"/>
                  <a:pt x="286" y="231"/>
                  <a:pt x="286" y="231"/>
                </a:cubicBezTo>
                <a:moveTo>
                  <a:pt x="105" y="290"/>
                </a:moveTo>
                <a:cubicBezTo>
                  <a:pt x="104" y="289"/>
                  <a:pt x="104" y="289"/>
                  <a:pt x="104" y="289"/>
                </a:cubicBezTo>
                <a:cubicBezTo>
                  <a:pt x="102" y="287"/>
                  <a:pt x="101" y="285"/>
                  <a:pt x="99" y="283"/>
                </a:cubicBezTo>
                <a:cubicBezTo>
                  <a:pt x="98" y="281"/>
                  <a:pt x="96" y="280"/>
                  <a:pt x="95" y="278"/>
                </a:cubicBezTo>
                <a:cubicBezTo>
                  <a:pt x="94" y="277"/>
                  <a:pt x="93" y="275"/>
                  <a:pt x="91" y="273"/>
                </a:cubicBezTo>
                <a:cubicBezTo>
                  <a:pt x="85" y="264"/>
                  <a:pt x="79" y="253"/>
                  <a:pt x="75" y="242"/>
                </a:cubicBezTo>
                <a:cubicBezTo>
                  <a:pt x="73" y="236"/>
                  <a:pt x="72" y="230"/>
                  <a:pt x="71" y="224"/>
                </a:cubicBezTo>
                <a:cubicBezTo>
                  <a:pt x="70" y="222"/>
                  <a:pt x="70" y="220"/>
                  <a:pt x="70" y="218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9" y="216"/>
                  <a:pt x="69" y="214"/>
                  <a:pt x="69" y="212"/>
                </a:cubicBezTo>
                <a:cubicBezTo>
                  <a:pt x="69" y="212"/>
                  <a:pt x="69" y="212"/>
                  <a:pt x="69" y="212"/>
                </a:cubicBezTo>
                <a:cubicBezTo>
                  <a:pt x="69" y="212"/>
                  <a:pt x="69" y="211"/>
                  <a:pt x="69" y="210"/>
                </a:cubicBezTo>
                <a:cubicBezTo>
                  <a:pt x="69" y="209"/>
                  <a:pt x="69" y="208"/>
                  <a:pt x="69" y="207"/>
                </a:cubicBezTo>
                <a:cubicBezTo>
                  <a:pt x="68" y="201"/>
                  <a:pt x="68" y="195"/>
                  <a:pt x="69" y="189"/>
                </a:cubicBezTo>
                <a:cubicBezTo>
                  <a:pt x="69" y="188"/>
                  <a:pt x="69" y="188"/>
                  <a:pt x="69" y="187"/>
                </a:cubicBezTo>
                <a:cubicBezTo>
                  <a:pt x="70" y="188"/>
                  <a:pt x="70" y="188"/>
                  <a:pt x="70" y="188"/>
                </a:cubicBezTo>
                <a:cubicBezTo>
                  <a:pt x="69" y="192"/>
                  <a:pt x="69" y="192"/>
                  <a:pt x="69" y="192"/>
                </a:cubicBezTo>
                <a:cubicBezTo>
                  <a:pt x="74" y="193"/>
                  <a:pt x="74" y="193"/>
                  <a:pt x="74" y="193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79" y="189"/>
                  <a:pt x="79" y="189"/>
                  <a:pt x="79" y="189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83" y="195"/>
                  <a:pt x="83" y="195"/>
                  <a:pt x="83" y="195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7" y="191"/>
                  <a:pt x="87" y="191"/>
                  <a:pt x="87" y="191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3" y="192"/>
                  <a:pt x="93" y="192"/>
                  <a:pt x="93" y="192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5" y="197"/>
                  <a:pt x="95" y="197"/>
                  <a:pt x="95" y="197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101" y="194"/>
                  <a:pt x="101" y="194"/>
                  <a:pt x="101" y="194"/>
                </a:cubicBezTo>
                <a:cubicBezTo>
                  <a:pt x="105" y="194"/>
                  <a:pt x="105" y="194"/>
                  <a:pt x="105" y="194"/>
                </a:cubicBezTo>
                <a:cubicBezTo>
                  <a:pt x="104" y="199"/>
                  <a:pt x="104" y="199"/>
                  <a:pt x="104" y="199"/>
                </a:cubicBezTo>
                <a:cubicBezTo>
                  <a:pt x="109" y="200"/>
                  <a:pt x="109" y="200"/>
                  <a:pt x="109" y="200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7"/>
                  <a:pt x="110" y="199"/>
                  <a:pt x="110" y="200"/>
                </a:cubicBezTo>
                <a:cubicBezTo>
                  <a:pt x="110" y="201"/>
                  <a:pt x="110" y="201"/>
                  <a:pt x="110" y="202"/>
                </a:cubicBezTo>
                <a:cubicBezTo>
                  <a:pt x="110" y="205"/>
                  <a:pt x="110" y="209"/>
                  <a:pt x="111" y="212"/>
                </a:cubicBezTo>
                <a:cubicBezTo>
                  <a:pt x="111" y="213"/>
                  <a:pt x="111" y="213"/>
                  <a:pt x="111" y="213"/>
                </a:cubicBezTo>
                <a:cubicBezTo>
                  <a:pt x="111" y="214"/>
                  <a:pt x="111" y="215"/>
                  <a:pt x="112" y="217"/>
                </a:cubicBezTo>
                <a:cubicBezTo>
                  <a:pt x="112" y="220"/>
                  <a:pt x="113" y="224"/>
                  <a:pt x="115" y="228"/>
                </a:cubicBezTo>
                <a:cubicBezTo>
                  <a:pt x="115" y="230"/>
                  <a:pt x="116" y="232"/>
                  <a:pt x="117" y="233"/>
                </a:cubicBezTo>
                <a:cubicBezTo>
                  <a:pt x="120" y="241"/>
                  <a:pt x="124" y="247"/>
                  <a:pt x="129" y="253"/>
                </a:cubicBezTo>
                <a:cubicBezTo>
                  <a:pt x="130" y="255"/>
                  <a:pt x="131" y="256"/>
                  <a:pt x="132" y="257"/>
                </a:cubicBezTo>
                <a:cubicBezTo>
                  <a:pt x="130" y="256"/>
                  <a:pt x="130" y="256"/>
                  <a:pt x="130" y="256"/>
                </a:cubicBezTo>
                <a:cubicBezTo>
                  <a:pt x="129" y="257"/>
                  <a:pt x="129" y="257"/>
                  <a:pt x="129" y="257"/>
                </a:cubicBezTo>
                <a:cubicBezTo>
                  <a:pt x="128" y="257"/>
                  <a:pt x="128" y="257"/>
                  <a:pt x="128" y="257"/>
                </a:cubicBezTo>
                <a:cubicBezTo>
                  <a:pt x="126" y="260"/>
                  <a:pt x="126" y="260"/>
                  <a:pt x="126" y="260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7" y="265"/>
                  <a:pt x="127" y="265"/>
                  <a:pt x="127" y="265"/>
                </a:cubicBezTo>
                <a:cubicBezTo>
                  <a:pt x="124" y="262"/>
                  <a:pt x="124" y="262"/>
                  <a:pt x="124" y="262"/>
                </a:cubicBezTo>
                <a:cubicBezTo>
                  <a:pt x="123" y="264"/>
                  <a:pt x="123" y="264"/>
                  <a:pt x="123" y="264"/>
                </a:cubicBezTo>
                <a:cubicBezTo>
                  <a:pt x="121" y="267"/>
                  <a:pt x="121" y="267"/>
                  <a:pt x="121" y="267"/>
                </a:cubicBezTo>
                <a:cubicBezTo>
                  <a:pt x="122" y="267"/>
                  <a:pt x="122" y="267"/>
                  <a:pt x="122" y="267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4" y="269"/>
                  <a:pt x="124" y="269"/>
                  <a:pt x="124" y="269"/>
                </a:cubicBezTo>
                <a:cubicBezTo>
                  <a:pt x="122" y="271"/>
                  <a:pt x="122" y="271"/>
                  <a:pt x="122" y="271"/>
                </a:cubicBezTo>
                <a:cubicBezTo>
                  <a:pt x="121" y="272"/>
                  <a:pt x="121" y="272"/>
                  <a:pt x="121" y="272"/>
                </a:cubicBezTo>
                <a:cubicBezTo>
                  <a:pt x="118" y="269"/>
                  <a:pt x="118" y="269"/>
                  <a:pt x="118" y="269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5" y="273"/>
                  <a:pt x="115" y="273"/>
                  <a:pt x="115" y="273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17" y="275"/>
                  <a:pt x="117" y="275"/>
                  <a:pt x="117" y="275"/>
                </a:cubicBezTo>
                <a:cubicBezTo>
                  <a:pt x="118" y="276"/>
                  <a:pt x="118" y="276"/>
                  <a:pt x="118" y="276"/>
                </a:cubicBezTo>
                <a:cubicBezTo>
                  <a:pt x="116" y="277"/>
                  <a:pt x="116" y="277"/>
                  <a:pt x="116" y="277"/>
                </a:cubicBezTo>
                <a:cubicBezTo>
                  <a:pt x="116" y="278"/>
                  <a:pt x="116" y="278"/>
                  <a:pt x="116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3" y="276"/>
                  <a:pt x="113" y="276"/>
                  <a:pt x="113" y="276"/>
                </a:cubicBezTo>
                <a:cubicBezTo>
                  <a:pt x="112" y="277"/>
                  <a:pt x="112" y="277"/>
                  <a:pt x="112" y="277"/>
                </a:cubicBezTo>
                <a:cubicBezTo>
                  <a:pt x="111" y="278"/>
                  <a:pt x="111" y="278"/>
                  <a:pt x="111" y="278"/>
                </a:cubicBezTo>
                <a:cubicBezTo>
                  <a:pt x="109" y="280"/>
                  <a:pt x="109" y="280"/>
                  <a:pt x="109" y="280"/>
                </a:cubicBezTo>
                <a:cubicBezTo>
                  <a:pt x="110" y="281"/>
                  <a:pt x="110" y="281"/>
                  <a:pt x="110" y="281"/>
                </a:cubicBezTo>
                <a:cubicBezTo>
                  <a:pt x="111" y="282"/>
                  <a:pt x="111" y="282"/>
                  <a:pt x="111" y="282"/>
                </a:cubicBezTo>
                <a:cubicBezTo>
                  <a:pt x="112" y="282"/>
                  <a:pt x="112" y="282"/>
                  <a:pt x="112" y="282"/>
                </a:cubicBezTo>
                <a:cubicBezTo>
                  <a:pt x="111" y="284"/>
                  <a:pt x="111" y="284"/>
                  <a:pt x="111" y="284"/>
                </a:cubicBezTo>
                <a:cubicBezTo>
                  <a:pt x="110" y="285"/>
                  <a:pt x="110" y="285"/>
                  <a:pt x="110" y="285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105" y="284"/>
                  <a:pt x="105" y="284"/>
                  <a:pt x="105" y="284"/>
                </a:cubicBezTo>
                <a:cubicBezTo>
                  <a:pt x="105" y="285"/>
                  <a:pt x="105" y="285"/>
                  <a:pt x="105" y="285"/>
                </a:cubicBezTo>
                <a:cubicBezTo>
                  <a:pt x="103" y="287"/>
                  <a:pt x="103" y="287"/>
                  <a:pt x="103" y="287"/>
                </a:cubicBezTo>
                <a:cubicBezTo>
                  <a:pt x="105" y="288"/>
                  <a:pt x="105" y="288"/>
                  <a:pt x="105" y="288"/>
                </a:cubicBezTo>
                <a:cubicBezTo>
                  <a:pt x="106" y="289"/>
                  <a:pt x="106" y="289"/>
                  <a:pt x="106" y="289"/>
                </a:cubicBezTo>
                <a:cubicBezTo>
                  <a:pt x="105" y="290"/>
                  <a:pt x="105" y="290"/>
                  <a:pt x="105" y="290"/>
                </a:cubicBezTo>
                <a:moveTo>
                  <a:pt x="199" y="231"/>
                </a:moveTo>
                <a:cubicBezTo>
                  <a:pt x="199" y="231"/>
                  <a:pt x="199" y="231"/>
                  <a:pt x="199" y="231"/>
                </a:cubicBezTo>
                <a:cubicBezTo>
                  <a:pt x="197" y="231"/>
                  <a:pt x="196" y="231"/>
                  <a:pt x="194" y="231"/>
                </a:cubicBezTo>
                <a:cubicBezTo>
                  <a:pt x="183" y="229"/>
                  <a:pt x="173" y="221"/>
                  <a:pt x="169" y="209"/>
                </a:cubicBezTo>
                <a:cubicBezTo>
                  <a:pt x="168" y="208"/>
                  <a:pt x="168" y="208"/>
                  <a:pt x="168" y="207"/>
                </a:cubicBezTo>
                <a:cubicBezTo>
                  <a:pt x="168" y="206"/>
                  <a:pt x="168" y="206"/>
                  <a:pt x="168" y="205"/>
                </a:cubicBezTo>
                <a:cubicBezTo>
                  <a:pt x="168" y="205"/>
                  <a:pt x="168" y="205"/>
                  <a:pt x="168" y="205"/>
                </a:cubicBezTo>
                <a:cubicBezTo>
                  <a:pt x="167" y="203"/>
                  <a:pt x="167" y="200"/>
                  <a:pt x="167" y="198"/>
                </a:cubicBezTo>
                <a:cubicBezTo>
                  <a:pt x="167" y="197"/>
                  <a:pt x="167" y="196"/>
                  <a:pt x="167" y="195"/>
                </a:cubicBezTo>
                <a:cubicBezTo>
                  <a:pt x="169" y="183"/>
                  <a:pt x="177" y="173"/>
                  <a:pt x="188" y="169"/>
                </a:cubicBezTo>
                <a:cubicBezTo>
                  <a:pt x="192" y="168"/>
                  <a:pt x="195" y="167"/>
                  <a:pt x="199" y="167"/>
                </a:cubicBezTo>
                <a:cubicBezTo>
                  <a:pt x="201" y="167"/>
                  <a:pt x="204" y="168"/>
                  <a:pt x="206" y="168"/>
                </a:cubicBezTo>
                <a:cubicBezTo>
                  <a:pt x="208" y="169"/>
                  <a:pt x="209" y="169"/>
                  <a:pt x="211" y="170"/>
                </a:cubicBezTo>
                <a:cubicBezTo>
                  <a:pt x="219" y="173"/>
                  <a:pt x="226" y="180"/>
                  <a:pt x="229" y="189"/>
                </a:cubicBezTo>
                <a:cubicBezTo>
                  <a:pt x="230" y="191"/>
                  <a:pt x="230" y="194"/>
                  <a:pt x="230" y="196"/>
                </a:cubicBezTo>
                <a:cubicBezTo>
                  <a:pt x="230" y="197"/>
                  <a:pt x="230" y="197"/>
                  <a:pt x="230" y="197"/>
                </a:cubicBezTo>
                <a:cubicBezTo>
                  <a:pt x="231" y="197"/>
                  <a:pt x="231" y="198"/>
                  <a:pt x="231" y="199"/>
                </a:cubicBezTo>
                <a:cubicBezTo>
                  <a:pt x="231" y="203"/>
                  <a:pt x="230" y="207"/>
                  <a:pt x="229" y="210"/>
                </a:cubicBezTo>
                <a:cubicBezTo>
                  <a:pt x="225" y="219"/>
                  <a:pt x="219" y="226"/>
                  <a:pt x="209" y="229"/>
                </a:cubicBezTo>
                <a:cubicBezTo>
                  <a:pt x="206" y="230"/>
                  <a:pt x="202" y="231"/>
                  <a:pt x="199" y="231"/>
                </a:cubicBezTo>
                <a:moveTo>
                  <a:pt x="289" y="116"/>
                </a:moveTo>
                <a:cubicBezTo>
                  <a:pt x="291" y="113"/>
                  <a:pt x="291" y="113"/>
                  <a:pt x="291" y="113"/>
                </a:cubicBezTo>
                <a:cubicBezTo>
                  <a:pt x="293" y="112"/>
                  <a:pt x="293" y="112"/>
                  <a:pt x="293" y="112"/>
                </a:cubicBezTo>
                <a:cubicBezTo>
                  <a:pt x="292" y="111"/>
                  <a:pt x="292" y="111"/>
                  <a:pt x="292" y="111"/>
                </a:cubicBezTo>
                <a:cubicBezTo>
                  <a:pt x="291" y="110"/>
                  <a:pt x="291" y="110"/>
                  <a:pt x="291" y="110"/>
                </a:cubicBezTo>
                <a:cubicBezTo>
                  <a:pt x="290" y="110"/>
                  <a:pt x="290" y="110"/>
                  <a:pt x="290" y="110"/>
                </a:cubicBezTo>
                <a:cubicBezTo>
                  <a:pt x="292" y="108"/>
                  <a:pt x="292" y="108"/>
                  <a:pt x="292" y="108"/>
                </a:cubicBezTo>
                <a:cubicBezTo>
                  <a:pt x="293" y="108"/>
                  <a:pt x="293" y="108"/>
                  <a:pt x="293" y="108"/>
                </a:cubicBezTo>
                <a:cubicBezTo>
                  <a:pt x="297" y="113"/>
                  <a:pt x="301" y="118"/>
                  <a:pt x="305" y="123"/>
                </a:cubicBezTo>
                <a:cubicBezTo>
                  <a:pt x="306" y="125"/>
                  <a:pt x="307" y="127"/>
                  <a:pt x="309" y="129"/>
                </a:cubicBezTo>
                <a:cubicBezTo>
                  <a:pt x="310" y="131"/>
                  <a:pt x="312" y="134"/>
                  <a:pt x="313" y="137"/>
                </a:cubicBezTo>
                <a:cubicBezTo>
                  <a:pt x="317" y="143"/>
                  <a:pt x="320" y="150"/>
                  <a:pt x="322" y="157"/>
                </a:cubicBezTo>
                <a:cubicBezTo>
                  <a:pt x="325" y="165"/>
                  <a:pt x="327" y="174"/>
                  <a:pt x="328" y="183"/>
                </a:cubicBezTo>
                <a:cubicBezTo>
                  <a:pt x="328" y="184"/>
                  <a:pt x="328" y="184"/>
                  <a:pt x="328" y="185"/>
                </a:cubicBezTo>
                <a:cubicBezTo>
                  <a:pt x="329" y="192"/>
                  <a:pt x="329" y="199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6" y="211"/>
                  <a:pt x="326" y="211"/>
                  <a:pt x="326" y="211"/>
                </a:cubicBezTo>
                <a:cubicBezTo>
                  <a:pt x="327" y="206"/>
                  <a:pt x="327" y="206"/>
                  <a:pt x="327" y="206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18" y="209"/>
                  <a:pt x="318" y="209"/>
                  <a:pt x="318" y="209"/>
                </a:cubicBezTo>
                <a:cubicBezTo>
                  <a:pt x="319" y="205"/>
                  <a:pt x="319" y="205"/>
                  <a:pt x="319" y="205"/>
                </a:cubicBezTo>
                <a:cubicBezTo>
                  <a:pt x="313" y="204"/>
                  <a:pt x="313" y="204"/>
                  <a:pt x="313" y="204"/>
                </a:cubicBezTo>
                <a:cubicBezTo>
                  <a:pt x="312" y="208"/>
                  <a:pt x="312" y="208"/>
                  <a:pt x="312" y="208"/>
                </a:cubicBezTo>
                <a:cubicBezTo>
                  <a:pt x="309" y="208"/>
                  <a:pt x="309" y="208"/>
                  <a:pt x="309" y="208"/>
                </a:cubicBezTo>
                <a:cubicBezTo>
                  <a:pt x="310" y="203"/>
                  <a:pt x="310" y="203"/>
                  <a:pt x="310" y="203"/>
                </a:cubicBezTo>
                <a:cubicBezTo>
                  <a:pt x="305" y="202"/>
                  <a:pt x="305" y="202"/>
                  <a:pt x="305" y="202"/>
                </a:cubicBezTo>
                <a:cubicBezTo>
                  <a:pt x="304" y="207"/>
                  <a:pt x="304" y="207"/>
                  <a:pt x="304" y="207"/>
                </a:cubicBezTo>
                <a:cubicBezTo>
                  <a:pt x="300" y="206"/>
                  <a:pt x="300" y="206"/>
                  <a:pt x="300" y="206"/>
                </a:cubicBezTo>
                <a:cubicBezTo>
                  <a:pt x="301" y="204"/>
                  <a:pt x="301" y="204"/>
                  <a:pt x="301" y="204"/>
                </a:cubicBezTo>
                <a:cubicBezTo>
                  <a:pt x="301" y="202"/>
                  <a:pt x="301" y="202"/>
                  <a:pt x="301" y="202"/>
                </a:cubicBezTo>
                <a:cubicBezTo>
                  <a:pt x="301" y="201"/>
                  <a:pt x="301" y="201"/>
                  <a:pt x="301" y="201"/>
                </a:cubicBezTo>
                <a:cubicBezTo>
                  <a:pt x="296" y="200"/>
                  <a:pt x="296" y="200"/>
                  <a:pt x="296" y="200"/>
                </a:cubicBezTo>
                <a:cubicBezTo>
                  <a:pt x="295" y="205"/>
                  <a:pt x="295" y="205"/>
                  <a:pt x="295" y="205"/>
                </a:cubicBezTo>
                <a:cubicBezTo>
                  <a:pt x="292" y="204"/>
                  <a:pt x="292" y="204"/>
                  <a:pt x="292" y="204"/>
                </a:cubicBezTo>
                <a:cubicBezTo>
                  <a:pt x="292" y="200"/>
                  <a:pt x="292" y="200"/>
                  <a:pt x="292" y="200"/>
                </a:cubicBezTo>
                <a:cubicBezTo>
                  <a:pt x="288" y="199"/>
                  <a:pt x="288" y="199"/>
                  <a:pt x="288" y="199"/>
                </a:cubicBezTo>
                <a:cubicBezTo>
                  <a:pt x="288" y="196"/>
                  <a:pt x="287" y="192"/>
                  <a:pt x="287" y="189"/>
                </a:cubicBezTo>
                <a:cubicBezTo>
                  <a:pt x="287" y="185"/>
                  <a:pt x="286" y="180"/>
                  <a:pt x="285" y="176"/>
                </a:cubicBezTo>
                <a:cubicBezTo>
                  <a:pt x="284" y="174"/>
                  <a:pt x="283" y="172"/>
                  <a:pt x="283" y="170"/>
                </a:cubicBezTo>
                <a:cubicBezTo>
                  <a:pt x="279" y="160"/>
                  <a:pt x="275" y="152"/>
                  <a:pt x="268" y="144"/>
                </a:cubicBezTo>
                <a:cubicBezTo>
                  <a:pt x="268" y="143"/>
                  <a:pt x="268" y="143"/>
                  <a:pt x="267" y="142"/>
                </a:cubicBezTo>
                <a:cubicBezTo>
                  <a:pt x="268" y="140"/>
                  <a:pt x="268" y="140"/>
                  <a:pt x="268" y="140"/>
                </a:cubicBezTo>
                <a:cubicBezTo>
                  <a:pt x="269" y="140"/>
                  <a:pt x="269" y="140"/>
                  <a:pt x="269" y="140"/>
                </a:cubicBezTo>
                <a:cubicBezTo>
                  <a:pt x="270" y="139"/>
                  <a:pt x="270" y="139"/>
                  <a:pt x="270" y="139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8" y="137"/>
                  <a:pt x="268" y="137"/>
                  <a:pt x="268" y="137"/>
                </a:cubicBezTo>
                <a:cubicBezTo>
                  <a:pt x="267" y="136"/>
                  <a:pt x="267" y="136"/>
                  <a:pt x="267" y="136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72" y="136"/>
                  <a:pt x="272" y="136"/>
                  <a:pt x="272" y="136"/>
                </a:cubicBezTo>
                <a:cubicBezTo>
                  <a:pt x="274" y="134"/>
                  <a:pt x="274" y="134"/>
                  <a:pt x="274" y="134"/>
                </a:cubicBezTo>
                <a:cubicBezTo>
                  <a:pt x="276" y="132"/>
                  <a:pt x="276" y="132"/>
                  <a:pt x="276" y="132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3" y="130"/>
                  <a:pt x="273" y="130"/>
                  <a:pt x="273" y="130"/>
                </a:cubicBezTo>
                <a:cubicBezTo>
                  <a:pt x="273" y="129"/>
                  <a:pt x="273" y="129"/>
                  <a:pt x="273" y="129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8" y="129"/>
                  <a:pt x="278" y="129"/>
                  <a:pt x="278" y="129"/>
                </a:cubicBezTo>
                <a:cubicBezTo>
                  <a:pt x="280" y="127"/>
                  <a:pt x="280" y="127"/>
                  <a:pt x="280" y="127"/>
                </a:cubicBezTo>
                <a:cubicBezTo>
                  <a:pt x="281" y="125"/>
                  <a:pt x="281" y="125"/>
                  <a:pt x="281" y="125"/>
                </a:cubicBezTo>
                <a:cubicBezTo>
                  <a:pt x="280" y="125"/>
                  <a:pt x="280" y="125"/>
                  <a:pt x="280" y="125"/>
                </a:cubicBezTo>
                <a:cubicBezTo>
                  <a:pt x="279" y="124"/>
                  <a:pt x="279" y="124"/>
                  <a:pt x="279" y="124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21"/>
                  <a:pt x="281" y="121"/>
                  <a:pt x="281" y="121"/>
                </a:cubicBezTo>
                <a:cubicBezTo>
                  <a:pt x="281" y="120"/>
                  <a:pt x="281" y="120"/>
                  <a:pt x="281" y="120"/>
                </a:cubicBezTo>
                <a:cubicBezTo>
                  <a:pt x="284" y="123"/>
                  <a:pt x="284" y="123"/>
                  <a:pt x="284" y="123"/>
                </a:cubicBezTo>
                <a:cubicBezTo>
                  <a:pt x="286" y="120"/>
                  <a:pt x="286" y="120"/>
                  <a:pt x="286" y="120"/>
                </a:cubicBezTo>
                <a:cubicBezTo>
                  <a:pt x="287" y="119"/>
                  <a:pt x="287" y="119"/>
                  <a:pt x="287" y="119"/>
                </a:cubicBezTo>
                <a:cubicBezTo>
                  <a:pt x="286" y="118"/>
                  <a:pt x="286" y="118"/>
                  <a:pt x="286" y="118"/>
                </a:cubicBezTo>
                <a:cubicBezTo>
                  <a:pt x="285" y="117"/>
                  <a:pt x="285" y="117"/>
                  <a:pt x="285" y="117"/>
                </a:cubicBezTo>
                <a:cubicBezTo>
                  <a:pt x="284" y="116"/>
                  <a:pt x="284" y="116"/>
                  <a:pt x="284" y="116"/>
                </a:cubicBezTo>
                <a:cubicBezTo>
                  <a:pt x="286" y="114"/>
                  <a:pt x="286" y="114"/>
                  <a:pt x="286" y="114"/>
                </a:cubicBezTo>
                <a:cubicBezTo>
                  <a:pt x="287" y="114"/>
                  <a:pt x="287" y="114"/>
                  <a:pt x="287" y="114"/>
                </a:cubicBezTo>
                <a:cubicBezTo>
                  <a:pt x="289" y="116"/>
                  <a:pt x="289" y="116"/>
                  <a:pt x="289" y="116"/>
                </a:cubicBezTo>
                <a:moveTo>
                  <a:pt x="74" y="164"/>
                </a:moveTo>
                <a:cubicBezTo>
                  <a:pt x="73" y="164"/>
                  <a:pt x="73" y="164"/>
                  <a:pt x="73" y="164"/>
                </a:cubicBezTo>
                <a:cubicBezTo>
                  <a:pt x="73" y="163"/>
                  <a:pt x="74" y="162"/>
                  <a:pt x="74" y="160"/>
                </a:cubicBezTo>
                <a:cubicBezTo>
                  <a:pt x="75" y="159"/>
                  <a:pt x="75" y="158"/>
                  <a:pt x="75" y="157"/>
                </a:cubicBezTo>
                <a:cubicBezTo>
                  <a:pt x="77" y="152"/>
                  <a:pt x="79" y="148"/>
                  <a:pt x="81" y="143"/>
                </a:cubicBezTo>
                <a:cubicBezTo>
                  <a:pt x="82" y="141"/>
                  <a:pt x="83" y="139"/>
                  <a:pt x="84" y="137"/>
                </a:cubicBezTo>
                <a:cubicBezTo>
                  <a:pt x="92" y="122"/>
                  <a:pt x="103" y="109"/>
                  <a:pt x="116" y="98"/>
                </a:cubicBezTo>
                <a:cubicBezTo>
                  <a:pt x="121" y="94"/>
                  <a:pt x="127" y="90"/>
                  <a:pt x="132" y="87"/>
                </a:cubicBezTo>
                <a:cubicBezTo>
                  <a:pt x="134" y="86"/>
                  <a:pt x="136" y="85"/>
                  <a:pt x="137" y="84"/>
                </a:cubicBezTo>
                <a:cubicBezTo>
                  <a:pt x="138" y="83"/>
                  <a:pt x="140" y="83"/>
                  <a:pt x="141" y="82"/>
                </a:cubicBezTo>
                <a:cubicBezTo>
                  <a:pt x="142" y="82"/>
                  <a:pt x="143" y="81"/>
                  <a:pt x="144" y="81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46" y="91"/>
                  <a:pt x="146" y="91"/>
                  <a:pt x="146" y="91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9" y="96"/>
                  <a:pt x="149" y="96"/>
                  <a:pt x="149" y="96"/>
                </a:cubicBezTo>
                <a:cubicBezTo>
                  <a:pt x="150" y="99"/>
                  <a:pt x="150" y="99"/>
                  <a:pt x="15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6" y="104"/>
                  <a:pt x="146" y="104"/>
                  <a:pt x="146" y="104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9" y="105"/>
                  <a:pt x="149" y="105"/>
                  <a:pt x="149" y="105"/>
                </a:cubicBezTo>
                <a:cubicBezTo>
                  <a:pt x="150" y="105"/>
                  <a:pt x="150" y="105"/>
                  <a:pt x="150" y="105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52" y="108"/>
                  <a:pt x="152" y="108"/>
                  <a:pt x="152" y="108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150" y="114"/>
                  <a:pt x="150" y="114"/>
                  <a:pt x="150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4" y="113"/>
                  <a:pt x="154" y="113"/>
                  <a:pt x="154" y="113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55" y="116"/>
                  <a:pt x="155" y="116"/>
                  <a:pt x="155" y="116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55" y="122"/>
                  <a:pt x="155" y="122"/>
                  <a:pt x="155" y="122"/>
                </a:cubicBezTo>
                <a:cubicBezTo>
                  <a:pt x="154" y="122"/>
                  <a:pt x="153" y="123"/>
                  <a:pt x="153" y="123"/>
                </a:cubicBezTo>
                <a:cubicBezTo>
                  <a:pt x="143" y="129"/>
                  <a:pt x="135" y="137"/>
                  <a:pt x="128" y="146"/>
                </a:cubicBezTo>
                <a:cubicBezTo>
                  <a:pt x="127" y="147"/>
                  <a:pt x="126" y="149"/>
                  <a:pt x="124" y="151"/>
                </a:cubicBezTo>
                <a:cubicBezTo>
                  <a:pt x="122" y="155"/>
                  <a:pt x="119" y="159"/>
                  <a:pt x="118" y="163"/>
                </a:cubicBezTo>
                <a:cubicBezTo>
                  <a:pt x="117" y="166"/>
                  <a:pt x="116" y="168"/>
                  <a:pt x="115" y="170"/>
                </a:cubicBezTo>
                <a:cubicBezTo>
                  <a:pt x="115" y="168"/>
                  <a:pt x="115" y="168"/>
                  <a:pt x="115" y="168"/>
                </a:cubicBezTo>
                <a:cubicBezTo>
                  <a:pt x="110" y="167"/>
                  <a:pt x="110" y="167"/>
                  <a:pt x="110" y="167"/>
                </a:cubicBezTo>
                <a:cubicBezTo>
                  <a:pt x="109" y="171"/>
                  <a:pt x="109" y="171"/>
                  <a:pt x="109" y="171"/>
                </a:cubicBezTo>
                <a:cubicBezTo>
                  <a:pt x="106" y="171"/>
                  <a:pt x="106" y="171"/>
                  <a:pt x="106" y="17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0" y="170"/>
                  <a:pt x="100" y="170"/>
                  <a:pt x="100" y="170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8" y="165"/>
                  <a:pt x="98" y="165"/>
                  <a:pt x="98" y="165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9" y="164"/>
                  <a:pt x="89" y="164"/>
                  <a:pt x="89" y="164"/>
                </a:cubicBezTo>
                <a:cubicBezTo>
                  <a:pt x="84" y="163"/>
                  <a:pt x="84" y="163"/>
                  <a:pt x="84" y="163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4" y="164"/>
                  <a:pt x="74" y="164"/>
                  <a:pt x="74" y="164"/>
                </a:cubicBezTo>
                <a:moveTo>
                  <a:pt x="166" y="75"/>
                </a:moveTo>
                <a:cubicBezTo>
                  <a:pt x="166" y="73"/>
                  <a:pt x="166" y="73"/>
                  <a:pt x="166" y="73"/>
                </a:cubicBezTo>
                <a:cubicBezTo>
                  <a:pt x="167" y="72"/>
                  <a:pt x="169" y="72"/>
                  <a:pt x="171" y="72"/>
                </a:cubicBezTo>
                <a:cubicBezTo>
                  <a:pt x="174" y="71"/>
                  <a:pt x="177" y="70"/>
                  <a:pt x="181" y="70"/>
                </a:cubicBezTo>
                <a:cubicBezTo>
                  <a:pt x="182" y="70"/>
                  <a:pt x="184" y="69"/>
                  <a:pt x="185" y="69"/>
                </a:cubicBezTo>
                <a:cubicBezTo>
                  <a:pt x="188" y="69"/>
                  <a:pt x="192" y="69"/>
                  <a:pt x="195" y="69"/>
                </a:cubicBezTo>
                <a:cubicBezTo>
                  <a:pt x="196" y="69"/>
                  <a:pt x="197" y="69"/>
                  <a:pt x="199" y="69"/>
                </a:cubicBezTo>
                <a:cubicBezTo>
                  <a:pt x="208" y="69"/>
                  <a:pt x="217" y="70"/>
                  <a:pt x="225" y="71"/>
                </a:cubicBezTo>
                <a:cubicBezTo>
                  <a:pt x="227" y="72"/>
                  <a:pt x="228" y="72"/>
                  <a:pt x="230" y="72"/>
                </a:cubicBezTo>
                <a:cubicBezTo>
                  <a:pt x="237" y="74"/>
                  <a:pt x="244" y="77"/>
                  <a:pt x="251" y="80"/>
                </a:cubicBezTo>
                <a:cubicBezTo>
                  <a:pt x="257" y="82"/>
                  <a:pt x="262" y="85"/>
                  <a:pt x="267" y="88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9"/>
                  <a:pt x="270" y="90"/>
                  <a:pt x="271" y="90"/>
                </a:cubicBezTo>
                <a:cubicBezTo>
                  <a:pt x="272" y="91"/>
                  <a:pt x="273" y="92"/>
                  <a:pt x="274" y="92"/>
                </a:cubicBezTo>
                <a:cubicBezTo>
                  <a:pt x="272" y="94"/>
                  <a:pt x="272" y="94"/>
                  <a:pt x="272" y="94"/>
                </a:cubicBezTo>
                <a:cubicBezTo>
                  <a:pt x="271" y="93"/>
                  <a:pt x="271" y="93"/>
                  <a:pt x="271" y="93"/>
                </a:cubicBezTo>
                <a:cubicBezTo>
                  <a:pt x="269" y="91"/>
                  <a:pt x="269" y="91"/>
                  <a:pt x="269" y="91"/>
                </a:cubicBezTo>
                <a:cubicBezTo>
                  <a:pt x="268" y="92"/>
                  <a:pt x="268" y="92"/>
                  <a:pt x="268" y="92"/>
                </a:cubicBezTo>
                <a:cubicBezTo>
                  <a:pt x="267" y="93"/>
                  <a:pt x="267" y="93"/>
                  <a:pt x="267" y="93"/>
                </a:cubicBezTo>
                <a:cubicBezTo>
                  <a:pt x="266" y="94"/>
                  <a:pt x="266" y="94"/>
                  <a:pt x="266" y="94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9" y="98"/>
                  <a:pt x="269" y="98"/>
                  <a:pt x="269" y="98"/>
                </a:cubicBezTo>
                <a:cubicBezTo>
                  <a:pt x="267" y="100"/>
                  <a:pt x="267" y="100"/>
                  <a:pt x="267" y="100"/>
                </a:cubicBezTo>
                <a:cubicBezTo>
                  <a:pt x="267" y="101"/>
                  <a:pt x="267" y="101"/>
                  <a:pt x="267" y="101"/>
                </a:cubicBezTo>
                <a:cubicBezTo>
                  <a:pt x="265" y="99"/>
                  <a:pt x="265" y="99"/>
                  <a:pt x="265" y="99"/>
                </a:cubicBezTo>
                <a:cubicBezTo>
                  <a:pt x="263" y="98"/>
                  <a:pt x="263" y="98"/>
                  <a:pt x="263" y="98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59" y="102"/>
                  <a:pt x="259" y="102"/>
                  <a:pt x="259" y="102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3" y="105"/>
                  <a:pt x="263" y="105"/>
                  <a:pt x="263" y="105"/>
                </a:cubicBezTo>
                <a:cubicBezTo>
                  <a:pt x="262" y="106"/>
                  <a:pt x="262" y="106"/>
                  <a:pt x="262" y="106"/>
                </a:cubicBezTo>
                <a:cubicBezTo>
                  <a:pt x="261" y="108"/>
                  <a:pt x="261" y="108"/>
                  <a:pt x="261" y="108"/>
                </a:cubicBezTo>
                <a:cubicBezTo>
                  <a:pt x="257" y="104"/>
                  <a:pt x="257" y="104"/>
                  <a:pt x="257" y="104"/>
                </a:cubicBezTo>
                <a:cubicBezTo>
                  <a:pt x="256" y="106"/>
                  <a:pt x="256" y="106"/>
                  <a:pt x="256" y="106"/>
                </a:cubicBezTo>
                <a:cubicBezTo>
                  <a:pt x="254" y="109"/>
                  <a:pt x="254" y="109"/>
                  <a:pt x="254" y="109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7" y="112"/>
                  <a:pt x="257" y="112"/>
                  <a:pt x="257" y="112"/>
                </a:cubicBezTo>
                <a:cubicBezTo>
                  <a:pt x="256" y="113"/>
                  <a:pt x="256" y="113"/>
                  <a:pt x="256" y="113"/>
                </a:cubicBezTo>
                <a:cubicBezTo>
                  <a:pt x="255" y="114"/>
                  <a:pt x="255" y="114"/>
                  <a:pt x="255" y="114"/>
                </a:cubicBezTo>
                <a:cubicBezTo>
                  <a:pt x="251" y="111"/>
                  <a:pt x="251" y="111"/>
                  <a:pt x="251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1" y="118"/>
                  <a:pt x="251" y="118"/>
                  <a:pt x="251" y="118"/>
                </a:cubicBezTo>
                <a:cubicBezTo>
                  <a:pt x="250" y="120"/>
                  <a:pt x="250" y="120"/>
                  <a:pt x="250" y="120"/>
                </a:cubicBezTo>
                <a:cubicBezTo>
                  <a:pt x="249" y="121"/>
                  <a:pt x="249" y="121"/>
                  <a:pt x="249" y="121"/>
                </a:cubicBezTo>
                <a:cubicBezTo>
                  <a:pt x="246" y="118"/>
                  <a:pt x="246" y="118"/>
                  <a:pt x="246" y="118"/>
                </a:cubicBezTo>
                <a:cubicBezTo>
                  <a:pt x="242" y="122"/>
                  <a:pt x="242" y="122"/>
                  <a:pt x="242" y="122"/>
                </a:cubicBezTo>
                <a:cubicBezTo>
                  <a:pt x="236" y="118"/>
                  <a:pt x="229" y="115"/>
                  <a:pt x="222" y="113"/>
                </a:cubicBezTo>
                <a:cubicBezTo>
                  <a:pt x="220" y="113"/>
                  <a:pt x="219" y="113"/>
                  <a:pt x="217" y="112"/>
                </a:cubicBezTo>
                <a:cubicBezTo>
                  <a:pt x="211" y="111"/>
                  <a:pt x="205" y="110"/>
                  <a:pt x="199" y="110"/>
                </a:cubicBezTo>
                <a:cubicBezTo>
                  <a:pt x="194" y="110"/>
                  <a:pt x="189" y="111"/>
                  <a:pt x="184" y="112"/>
                </a:cubicBezTo>
                <a:cubicBezTo>
                  <a:pt x="183" y="112"/>
                  <a:pt x="183" y="112"/>
                  <a:pt x="183" y="112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7" y="105"/>
                  <a:pt x="177" y="105"/>
                  <a:pt x="177" y="105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9" y="104"/>
                  <a:pt x="179" y="104"/>
                  <a:pt x="179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99"/>
                  <a:pt x="175" y="99"/>
                  <a:pt x="175" y="99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6" y="96"/>
                  <a:pt x="176" y="96"/>
                  <a:pt x="176" y="96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2" y="92"/>
                  <a:pt x="172" y="92"/>
                  <a:pt x="172" y="92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71" y="88"/>
                  <a:pt x="171" y="88"/>
                  <a:pt x="171" y="88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3" y="84"/>
                  <a:pt x="173" y="84"/>
                  <a:pt x="173" y="84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2" y="79"/>
                  <a:pt x="172" y="79"/>
                  <a:pt x="172" y="79"/>
                </a:cubicBezTo>
                <a:cubicBezTo>
                  <a:pt x="171" y="78"/>
                  <a:pt x="171" y="78"/>
                  <a:pt x="171" y="78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4"/>
                  <a:pt x="170" y="74"/>
                  <a:pt x="170" y="74"/>
                </a:cubicBezTo>
                <a:cubicBezTo>
                  <a:pt x="166" y="75"/>
                  <a:pt x="166" y="75"/>
                  <a:pt x="166" y="75"/>
                </a:cubicBezTo>
                <a:moveTo>
                  <a:pt x="177" y="0"/>
                </a:moveTo>
                <a:cubicBezTo>
                  <a:pt x="170" y="2"/>
                  <a:pt x="163" y="3"/>
                  <a:pt x="155" y="3"/>
                </a:cubicBezTo>
                <a:cubicBezTo>
                  <a:pt x="155" y="3"/>
                  <a:pt x="155" y="3"/>
                  <a:pt x="155" y="3"/>
                </a:cubicBezTo>
                <a:cubicBezTo>
                  <a:pt x="155" y="8"/>
                  <a:pt x="155" y="12"/>
                  <a:pt x="155" y="16"/>
                </a:cubicBezTo>
                <a:cubicBezTo>
                  <a:pt x="156" y="23"/>
                  <a:pt x="156" y="30"/>
                  <a:pt x="156" y="37"/>
                </a:cubicBezTo>
                <a:cubicBezTo>
                  <a:pt x="156" y="39"/>
                  <a:pt x="156" y="40"/>
                  <a:pt x="156" y="41"/>
                </a:cubicBezTo>
                <a:cubicBezTo>
                  <a:pt x="153" y="42"/>
                  <a:pt x="149" y="43"/>
                  <a:pt x="146" y="45"/>
                </a:cubicBezTo>
                <a:cubicBezTo>
                  <a:pt x="145" y="45"/>
                  <a:pt x="145" y="45"/>
                  <a:pt x="145" y="45"/>
                </a:cubicBezTo>
                <a:cubicBezTo>
                  <a:pt x="143" y="45"/>
                  <a:pt x="142" y="46"/>
                  <a:pt x="140" y="47"/>
                </a:cubicBezTo>
                <a:cubicBezTo>
                  <a:pt x="138" y="48"/>
                  <a:pt x="135" y="49"/>
                  <a:pt x="132" y="50"/>
                </a:cubicBezTo>
                <a:cubicBezTo>
                  <a:pt x="125" y="40"/>
                  <a:pt x="118" y="30"/>
                  <a:pt x="111" y="19"/>
                </a:cubicBezTo>
                <a:cubicBezTo>
                  <a:pt x="109" y="21"/>
                  <a:pt x="106" y="22"/>
                  <a:pt x="104" y="23"/>
                </a:cubicBezTo>
                <a:cubicBezTo>
                  <a:pt x="103" y="24"/>
                  <a:pt x="101" y="25"/>
                  <a:pt x="99" y="26"/>
                </a:cubicBezTo>
                <a:cubicBezTo>
                  <a:pt x="97" y="27"/>
                  <a:pt x="95" y="29"/>
                  <a:pt x="92" y="29"/>
                </a:cubicBezTo>
                <a:cubicBezTo>
                  <a:pt x="92" y="30"/>
                  <a:pt x="91" y="30"/>
                  <a:pt x="91" y="30"/>
                </a:cubicBezTo>
                <a:cubicBezTo>
                  <a:pt x="91" y="31"/>
                  <a:pt x="92" y="32"/>
                  <a:pt x="92" y="33"/>
                </a:cubicBezTo>
                <a:cubicBezTo>
                  <a:pt x="93" y="36"/>
                  <a:pt x="95" y="39"/>
                  <a:pt x="96" y="43"/>
                </a:cubicBezTo>
                <a:cubicBezTo>
                  <a:pt x="97" y="45"/>
                  <a:pt x="98" y="47"/>
                  <a:pt x="99" y="50"/>
                </a:cubicBezTo>
                <a:cubicBezTo>
                  <a:pt x="99" y="50"/>
                  <a:pt x="99" y="50"/>
                  <a:pt x="99" y="50"/>
                </a:cubicBezTo>
                <a:cubicBezTo>
                  <a:pt x="101" y="54"/>
                  <a:pt x="102" y="58"/>
                  <a:pt x="104" y="62"/>
                </a:cubicBezTo>
                <a:cubicBezTo>
                  <a:pt x="105" y="63"/>
                  <a:pt x="105" y="64"/>
                  <a:pt x="105" y="65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1" y="68"/>
                  <a:pt x="98" y="71"/>
                  <a:pt x="95" y="73"/>
                </a:cubicBezTo>
                <a:cubicBezTo>
                  <a:pt x="93" y="75"/>
                  <a:pt x="91" y="76"/>
                  <a:pt x="89" y="78"/>
                </a:cubicBezTo>
                <a:cubicBezTo>
                  <a:pt x="88" y="79"/>
                  <a:pt x="87" y="80"/>
                  <a:pt x="86" y="81"/>
                </a:cubicBezTo>
                <a:cubicBezTo>
                  <a:pt x="76" y="74"/>
                  <a:pt x="66" y="68"/>
                  <a:pt x="55" y="60"/>
                </a:cubicBezTo>
                <a:cubicBezTo>
                  <a:pt x="54" y="62"/>
                  <a:pt x="52" y="64"/>
                  <a:pt x="51" y="65"/>
                </a:cubicBezTo>
                <a:cubicBezTo>
                  <a:pt x="49" y="68"/>
                  <a:pt x="47" y="70"/>
                  <a:pt x="45" y="72"/>
                </a:cubicBezTo>
                <a:cubicBezTo>
                  <a:pt x="44" y="73"/>
                  <a:pt x="43" y="74"/>
                  <a:pt x="42" y="75"/>
                </a:cubicBezTo>
                <a:cubicBezTo>
                  <a:pt x="41" y="76"/>
                  <a:pt x="41" y="77"/>
                  <a:pt x="40" y="77"/>
                </a:cubicBezTo>
                <a:cubicBezTo>
                  <a:pt x="41" y="78"/>
                  <a:pt x="41" y="79"/>
                  <a:pt x="42" y="79"/>
                </a:cubicBezTo>
                <a:cubicBezTo>
                  <a:pt x="42" y="80"/>
                  <a:pt x="43" y="80"/>
                  <a:pt x="44" y="81"/>
                </a:cubicBezTo>
                <a:cubicBezTo>
                  <a:pt x="45" y="82"/>
                  <a:pt x="46" y="84"/>
                  <a:pt x="47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53" y="91"/>
                  <a:pt x="58" y="97"/>
                  <a:pt x="64" y="103"/>
                </a:cubicBezTo>
                <a:cubicBezTo>
                  <a:pt x="64" y="104"/>
                  <a:pt x="65" y="104"/>
                  <a:pt x="65" y="105"/>
                </a:cubicBezTo>
                <a:cubicBezTo>
                  <a:pt x="65" y="105"/>
                  <a:pt x="65" y="106"/>
                  <a:pt x="64" y="106"/>
                </a:cubicBezTo>
                <a:cubicBezTo>
                  <a:pt x="60" y="113"/>
                  <a:pt x="56" y="120"/>
                  <a:pt x="52" y="127"/>
                </a:cubicBezTo>
                <a:cubicBezTo>
                  <a:pt x="48" y="126"/>
                  <a:pt x="44" y="125"/>
                  <a:pt x="40" y="124"/>
                </a:cubicBezTo>
                <a:cubicBezTo>
                  <a:pt x="38" y="123"/>
                  <a:pt x="37" y="123"/>
                  <a:pt x="36" y="123"/>
                </a:cubicBezTo>
                <a:cubicBezTo>
                  <a:pt x="29" y="121"/>
                  <a:pt x="23" y="119"/>
                  <a:pt x="17" y="118"/>
                </a:cubicBezTo>
                <a:cubicBezTo>
                  <a:pt x="16" y="120"/>
                  <a:pt x="16" y="122"/>
                  <a:pt x="15" y="124"/>
                </a:cubicBezTo>
                <a:cubicBezTo>
                  <a:pt x="14" y="128"/>
                  <a:pt x="12" y="132"/>
                  <a:pt x="10" y="136"/>
                </a:cubicBezTo>
                <a:cubicBezTo>
                  <a:pt x="10" y="137"/>
                  <a:pt x="9" y="138"/>
                  <a:pt x="9" y="139"/>
                </a:cubicBezTo>
                <a:cubicBezTo>
                  <a:pt x="9" y="139"/>
                  <a:pt x="10" y="140"/>
                  <a:pt x="10" y="140"/>
                </a:cubicBezTo>
                <a:cubicBezTo>
                  <a:pt x="17" y="143"/>
                  <a:pt x="23" y="147"/>
                  <a:pt x="30" y="150"/>
                </a:cubicBezTo>
                <a:cubicBezTo>
                  <a:pt x="32" y="151"/>
                  <a:pt x="33" y="152"/>
                  <a:pt x="34" y="152"/>
                </a:cubicBezTo>
                <a:cubicBezTo>
                  <a:pt x="36" y="153"/>
                  <a:pt x="38" y="154"/>
                  <a:pt x="41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41" y="157"/>
                  <a:pt x="41" y="158"/>
                  <a:pt x="41" y="158"/>
                </a:cubicBezTo>
                <a:cubicBezTo>
                  <a:pt x="39" y="163"/>
                  <a:pt x="38" y="168"/>
                  <a:pt x="37" y="173"/>
                </a:cubicBezTo>
                <a:cubicBezTo>
                  <a:pt x="37" y="176"/>
                  <a:pt x="37" y="179"/>
                  <a:pt x="36" y="182"/>
                </a:cubicBezTo>
                <a:cubicBezTo>
                  <a:pt x="34" y="182"/>
                  <a:pt x="31" y="182"/>
                  <a:pt x="28" y="182"/>
                </a:cubicBezTo>
                <a:cubicBezTo>
                  <a:pt x="27" y="182"/>
                  <a:pt x="25" y="183"/>
                  <a:pt x="24" y="183"/>
                </a:cubicBezTo>
                <a:cubicBezTo>
                  <a:pt x="16" y="183"/>
                  <a:pt x="9" y="184"/>
                  <a:pt x="1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190"/>
                  <a:pt x="1" y="195"/>
                  <a:pt x="1" y="200"/>
                </a:cubicBezTo>
                <a:cubicBezTo>
                  <a:pt x="1" y="201"/>
                  <a:pt x="1" y="202"/>
                  <a:pt x="0" y="204"/>
                </a:cubicBezTo>
                <a:cubicBezTo>
                  <a:pt x="0" y="205"/>
                  <a:pt x="0" y="206"/>
                  <a:pt x="0" y="208"/>
                </a:cubicBezTo>
                <a:cubicBezTo>
                  <a:pt x="1" y="208"/>
                  <a:pt x="1" y="208"/>
                  <a:pt x="1" y="208"/>
                </a:cubicBezTo>
                <a:cubicBezTo>
                  <a:pt x="7" y="209"/>
                  <a:pt x="13" y="209"/>
                  <a:pt x="19" y="210"/>
                </a:cubicBezTo>
                <a:cubicBezTo>
                  <a:pt x="20" y="210"/>
                  <a:pt x="21" y="210"/>
                  <a:pt x="23" y="211"/>
                </a:cubicBezTo>
                <a:cubicBezTo>
                  <a:pt x="27" y="211"/>
                  <a:pt x="32" y="212"/>
                  <a:pt x="36" y="212"/>
                </a:cubicBezTo>
                <a:cubicBezTo>
                  <a:pt x="36" y="213"/>
                  <a:pt x="36" y="214"/>
                  <a:pt x="36" y="215"/>
                </a:cubicBezTo>
                <a:cubicBezTo>
                  <a:pt x="36" y="216"/>
                  <a:pt x="36" y="217"/>
                  <a:pt x="36" y="218"/>
                </a:cubicBezTo>
                <a:cubicBezTo>
                  <a:pt x="37" y="219"/>
                  <a:pt x="37" y="220"/>
                  <a:pt x="37" y="221"/>
                </a:cubicBezTo>
                <a:cubicBezTo>
                  <a:pt x="37" y="221"/>
                  <a:pt x="37" y="222"/>
                  <a:pt x="37" y="222"/>
                </a:cubicBezTo>
                <a:cubicBezTo>
                  <a:pt x="38" y="226"/>
                  <a:pt x="38" y="231"/>
                  <a:pt x="39" y="235"/>
                </a:cubicBezTo>
                <a:cubicBezTo>
                  <a:pt x="40" y="236"/>
                  <a:pt x="40" y="237"/>
                  <a:pt x="40" y="238"/>
                </a:cubicBezTo>
                <a:cubicBezTo>
                  <a:pt x="40" y="239"/>
                  <a:pt x="40" y="239"/>
                  <a:pt x="40" y="239"/>
                </a:cubicBezTo>
                <a:cubicBezTo>
                  <a:pt x="32" y="242"/>
                  <a:pt x="24" y="246"/>
                  <a:pt x="15" y="250"/>
                </a:cubicBezTo>
                <a:cubicBezTo>
                  <a:pt x="14" y="251"/>
                  <a:pt x="12" y="252"/>
                  <a:pt x="10" y="253"/>
                </a:cubicBezTo>
                <a:cubicBezTo>
                  <a:pt x="10" y="253"/>
                  <a:pt x="10" y="253"/>
                  <a:pt x="10" y="253"/>
                </a:cubicBezTo>
                <a:cubicBezTo>
                  <a:pt x="9" y="253"/>
                  <a:pt x="9" y="253"/>
                  <a:pt x="8" y="254"/>
                </a:cubicBezTo>
                <a:cubicBezTo>
                  <a:pt x="8" y="255"/>
                  <a:pt x="9" y="255"/>
                  <a:pt x="9" y="256"/>
                </a:cubicBezTo>
                <a:cubicBezTo>
                  <a:pt x="9" y="257"/>
                  <a:pt x="9" y="257"/>
                  <a:pt x="9" y="257"/>
                </a:cubicBezTo>
                <a:cubicBezTo>
                  <a:pt x="10" y="257"/>
                  <a:pt x="10" y="257"/>
                  <a:pt x="10" y="257"/>
                </a:cubicBezTo>
                <a:cubicBezTo>
                  <a:pt x="11" y="260"/>
                  <a:pt x="12" y="262"/>
                  <a:pt x="12" y="265"/>
                </a:cubicBezTo>
                <a:cubicBezTo>
                  <a:pt x="14" y="268"/>
                  <a:pt x="15" y="272"/>
                  <a:pt x="15" y="275"/>
                </a:cubicBezTo>
                <a:cubicBezTo>
                  <a:pt x="27" y="273"/>
                  <a:pt x="39" y="270"/>
                  <a:pt x="50" y="267"/>
                </a:cubicBezTo>
                <a:cubicBezTo>
                  <a:pt x="51" y="268"/>
                  <a:pt x="51" y="269"/>
                  <a:pt x="52" y="270"/>
                </a:cubicBezTo>
                <a:cubicBezTo>
                  <a:pt x="53" y="273"/>
                  <a:pt x="54" y="275"/>
                  <a:pt x="55" y="277"/>
                </a:cubicBezTo>
                <a:cubicBezTo>
                  <a:pt x="57" y="281"/>
                  <a:pt x="59" y="285"/>
                  <a:pt x="62" y="288"/>
                </a:cubicBezTo>
                <a:cubicBezTo>
                  <a:pt x="62" y="289"/>
                  <a:pt x="63" y="290"/>
                  <a:pt x="63" y="291"/>
                </a:cubicBezTo>
                <a:cubicBezTo>
                  <a:pt x="62" y="292"/>
                  <a:pt x="62" y="292"/>
                  <a:pt x="62" y="292"/>
                </a:cubicBezTo>
                <a:cubicBezTo>
                  <a:pt x="58" y="296"/>
                  <a:pt x="54" y="300"/>
                  <a:pt x="50" y="305"/>
                </a:cubicBezTo>
                <a:cubicBezTo>
                  <a:pt x="48" y="306"/>
                  <a:pt x="47" y="308"/>
                  <a:pt x="45" y="309"/>
                </a:cubicBezTo>
                <a:cubicBezTo>
                  <a:pt x="44" y="310"/>
                  <a:pt x="44" y="310"/>
                  <a:pt x="44" y="310"/>
                </a:cubicBezTo>
                <a:cubicBezTo>
                  <a:pt x="43" y="311"/>
                  <a:pt x="42" y="312"/>
                  <a:pt x="41" y="314"/>
                </a:cubicBezTo>
                <a:cubicBezTo>
                  <a:pt x="40" y="314"/>
                  <a:pt x="39" y="315"/>
                  <a:pt x="39" y="316"/>
                </a:cubicBezTo>
                <a:cubicBezTo>
                  <a:pt x="39" y="316"/>
                  <a:pt x="40" y="317"/>
                  <a:pt x="40" y="317"/>
                </a:cubicBezTo>
                <a:cubicBezTo>
                  <a:pt x="41" y="318"/>
                  <a:pt x="42" y="319"/>
                  <a:pt x="42" y="319"/>
                </a:cubicBezTo>
                <a:cubicBezTo>
                  <a:pt x="44" y="321"/>
                  <a:pt x="45" y="322"/>
                  <a:pt x="46" y="324"/>
                </a:cubicBezTo>
                <a:cubicBezTo>
                  <a:pt x="48" y="327"/>
                  <a:pt x="51" y="330"/>
                  <a:pt x="53" y="333"/>
                </a:cubicBezTo>
                <a:cubicBezTo>
                  <a:pt x="62" y="328"/>
                  <a:pt x="71" y="322"/>
                  <a:pt x="80" y="316"/>
                </a:cubicBezTo>
                <a:cubicBezTo>
                  <a:pt x="81" y="315"/>
                  <a:pt x="82" y="315"/>
                  <a:pt x="83" y="314"/>
                </a:cubicBezTo>
                <a:cubicBezTo>
                  <a:pt x="84" y="315"/>
                  <a:pt x="85" y="316"/>
                  <a:pt x="86" y="317"/>
                </a:cubicBezTo>
                <a:cubicBezTo>
                  <a:pt x="86" y="318"/>
                  <a:pt x="87" y="318"/>
                  <a:pt x="87" y="319"/>
                </a:cubicBezTo>
                <a:cubicBezTo>
                  <a:pt x="89" y="320"/>
                  <a:pt x="90" y="321"/>
                  <a:pt x="91" y="322"/>
                </a:cubicBezTo>
                <a:cubicBezTo>
                  <a:pt x="95" y="325"/>
                  <a:pt x="98" y="328"/>
                  <a:pt x="102" y="331"/>
                </a:cubicBezTo>
                <a:cubicBezTo>
                  <a:pt x="102" y="331"/>
                  <a:pt x="103" y="331"/>
                  <a:pt x="103" y="332"/>
                </a:cubicBezTo>
                <a:cubicBezTo>
                  <a:pt x="103" y="332"/>
                  <a:pt x="103" y="333"/>
                  <a:pt x="102" y="334"/>
                </a:cubicBezTo>
                <a:cubicBezTo>
                  <a:pt x="98" y="342"/>
                  <a:pt x="94" y="351"/>
                  <a:pt x="90" y="360"/>
                </a:cubicBezTo>
                <a:cubicBezTo>
                  <a:pt x="90" y="361"/>
                  <a:pt x="89" y="362"/>
                  <a:pt x="89" y="363"/>
                </a:cubicBezTo>
                <a:cubicBezTo>
                  <a:pt x="89" y="363"/>
                  <a:pt x="89" y="363"/>
                  <a:pt x="89" y="363"/>
                </a:cubicBezTo>
                <a:cubicBezTo>
                  <a:pt x="89" y="364"/>
                  <a:pt x="90" y="364"/>
                  <a:pt x="90" y="364"/>
                </a:cubicBezTo>
                <a:cubicBezTo>
                  <a:pt x="97" y="367"/>
                  <a:pt x="103" y="371"/>
                  <a:pt x="108" y="375"/>
                </a:cubicBezTo>
                <a:cubicBezTo>
                  <a:pt x="110" y="373"/>
                  <a:pt x="112" y="370"/>
                  <a:pt x="114" y="368"/>
                </a:cubicBezTo>
                <a:cubicBezTo>
                  <a:pt x="118" y="362"/>
                  <a:pt x="122" y="357"/>
                  <a:pt x="126" y="352"/>
                </a:cubicBezTo>
                <a:cubicBezTo>
                  <a:pt x="127" y="350"/>
                  <a:pt x="128" y="349"/>
                  <a:pt x="130" y="347"/>
                </a:cubicBezTo>
                <a:cubicBezTo>
                  <a:pt x="130" y="347"/>
                  <a:pt x="131" y="348"/>
                  <a:pt x="131" y="348"/>
                </a:cubicBezTo>
                <a:cubicBezTo>
                  <a:pt x="139" y="351"/>
                  <a:pt x="147" y="354"/>
                  <a:pt x="155" y="356"/>
                </a:cubicBezTo>
                <a:cubicBezTo>
                  <a:pt x="155" y="356"/>
                  <a:pt x="155" y="356"/>
                  <a:pt x="155" y="356"/>
                </a:cubicBezTo>
                <a:cubicBezTo>
                  <a:pt x="155" y="357"/>
                  <a:pt x="155" y="358"/>
                  <a:pt x="155" y="359"/>
                </a:cubicBezTo>
                <a:cubicBezTo>
                  <a:pt x="154" y="365"/>
                  <a:pt x="154" y="370"/>
                  <a:pt x="153" y="375"/>
                </a:cubicBezTo>
                <a:cubicBezTo>
                  <a:pt x="153" y="379"/>
                  <a:pt x="153" y="383"/>
                  <a:pt x="152" y="387"/>
                </a:cubicBezTo>
                <a:cubicBezTo>
                  <a:pt x="152" y="388"/>
                  <a:pt x="152" y="390"/>
                  <a:pt x="152" y="391"/>
                </a:cubicBezTo>
                <a:cubicBezTo>
                  <a:pt x="153" y="391"/>
                  <a:pt x="153" y="391"/>
                  <a:pt x="153" y="391"/>
                </a:cubicBezTo>
                <a:cubicBezTo>
                  <a:pt x="156" y="392"/>
                  <a:pt x="160" y="392"/>
                  <a:pt x="163" y="393"/>
                </a:cubicBezTo>
                <a:cubicBezTo>
                  <a:pt x="164" y="393"/>
                  <a:pt x="166" y="393"/>
                  <a:pt x="167" y="394"/>
                </a:cubicBezTo>
                <a:cubicBezTo>
                  <a:pt x="170" y="394"/>
                  <a:pt x="172" y="395"/>
                  <a:pt x="174" y="396"/>
                </a:cubicBezTo>
                <a:cubicBezTo>
                  <a:pt x="176" y="390"/>
                  <a:pt x="178" y="385"/>
                  <a:pt x="179" y="380"/>
                </a:cubicBezTo>
                <a:cubicBezTo>
                  <a:pt x="181" y="374"/>
                  <a:pt x="183" y="368"/>
                  <a:pt x="185" y="362"/>
                </a:cubicBezTo>
                <a:cubicBezTo>
                  <a:pt x="190" y="362"/>
                  <a:pt x="194" y="363"/>
                  <a:pt x="199" y="363"/>
                </a:cubicBezTo>
                <a:cubicBezTo>
                  <a:pt x="203" y="363"/>
                  <a:pt x="208" y="362"/>
                  <a:pt x="212" y="362"/>
                </a:cubicBezTo>
                <a:cubicBezTo>
                  <a:pt x="212" y="363"/>
                  <a:pt x="213" y="365"/>
                  <a:pt x="213" y="366"/>
                </a:cubicBezTo>
                <a:cubicBezTo>
                  <a:pt x="214" y="369"/>
                  <a:pt x="215" y="373"/>
                  <a:pt x="216" y="376"/>
                </a:cubicBezTo>
                <a:cubicBezTo>
                  <a:pt x="217" y="380"/>
                  <a:pt x="218" y="384"/>
                  <a:pt x="219" y="388"/>
                </a:cubicBezTo>
                <a:cubicBezTo>
                  <a:pt x="220" y="390"/>
                  <a:pt x="220" y="393"/>
                  <a:pt x="221" y="396"/>
                </a:cubicBezTo>
                <a:cubicBezTo>
                  <a:pt x="227" y="394"/>
                  <a:pt x="234" y="393"/>
                  <a:pt x="241" y="392"/>
                </a:cubicBezTo>
                <a:cubicBezTo>
                  <a:pt x="242" y="392"/>
                  <a:pt x="243" y="392"/>
                  <a:pt x="244" y="392"/>
                </a:cubicBezTo>
                <a:cubicBezTo>
                  <a:pt x="243" y="391"/>
                  <a:pt x="243" y="389"/>
                  <a:pt x="243" y="388"/>
                </a:cubicBezTo>
                <a:cubicBezTo>
                  <a:pt x="243" y="378"/>
                  <a:pt x="242" y="367"/>
                  <a:pt x="242" y="357"/>
                </a:cubicBezTo>
                <a:cubicBezTo>
                  <a:pt x="242" y="357"/>
                  <a:pt x="242" y="357"/>
                  <a:pt x="242" y="357"/>
                </a:cubicBezTo>
                <a:cubicBezTo>
                  <a:pt x="246" y="356"/>
                  <a:pt x="249" y="355"/>
                  <a:pt x="252" y="354"/>
                </a:cubicBezTo>
                <a:cubicBezTo>
                  <a:pt x="254" y="353"/>
                  <a:pt x="257" y="352"/>
                  <a:pt x="259" y="351"/>
                </a:cubicBezTo>
                <a:cubicBezTo>
                  <a:pt x="260" y="351"/>
                  <a:pt x="260" y="350"/>
                  <a:pt x="261" y="350"/>
                </a:cubicBezTo>
                <a:cubicBezTo>
                  <a:pt x="263" y="349"/>
                  <a:pt x="264" y="349"/>
                  <a:pt x="266" y="348"/>
                </a:cubicBezTo>
                <a:cubicBezTo>
                  <a:pt x="266" y="348"/>
                  <a:pt x="267" y="348"/>
                  <a:pt x="267" y="348"/>
                </a:cubicBezTo>
                <a:cubicBezTo>
                  <a:pt x="268" y="349"/>
                  <a:pt x="270" y="351"/>
                  <a:pt x="271" y="353"/>
                </a:cubicBezTo>
                <a:cubicBezTo>
                  <a:pt x="276" y="361"/>
                  <a:pt x="282" y="368"/>
                  <a:pt x="287" y="376"/>
                </a:cubicBezTo>
                <a:cubicBezTo>
                  <a:pt x="292" y="373"/>
                  <a:pt x="297" y="370"/>
                  <a:pt x="303" y="367"/>
                </a:cubicBezTo>
                <a:cubicBezTo>
                  <a:pt x="304" y="367"/>
                  <a:pt x="305" y="366"/>
                  <a:pt x="307" y="365"/>
                </a:cubicBezTo>
                <a:cubicBezTo>
                  <a:pt x="307" y="365"/>
                  <a:pt x="307" y="365"/>
                  <a:pt x="307" y="365"/>
                </a:cubicBezTo>
                <a:cubicBezTo>
                  <a:pt x="307" y="364"/>
                  <a:pt x="306" y="363"/>
                  <a:pt x="306" y="362"/>
                </a:cubicBezTo>
                <a:cubicBezTo>
                  <a:pt x="306" y="361"/>
                  <a:pt x="305" y="360"/>
                  <a:pt x="305" y="360"/>
                </a:cubicBezTo>
                <a:cubicBezTo>
                  <a:pt x="305" y="359"/>
                  <a:pt x="305" y="359"/>
                  <a:pt x="304" y="358"/>
                </a:cubicBezTo>
                <a:cubicBezTo>
                  <a:pt x="301" y="350"/>
                  <a:pt x="298" y="343"/>
                  <a:pt x="295" y="335"/>
                </a:cubicBezTo>
                <a:cubicBezTo>
                  <a:pt x="294" y="334"/>
                  <a:pt x="294" y="333"/>
                  <a:pt x="294" y="332"/>
                </a:cubicBezTo>
                <a:cubicBezTo>
                  <a:pt x="294" y="332"/>
                  <a:pt x="295" y="331"/>
                  <a:pt x="295" y="331"/>
                </a:cubicBezTo>
                <a:cubicBezTo>
                  <a:pt x="301" y="327"/>
                  <a:pt x="307" y="322"/>
                  <a:pt x="313" y="316"/>
                </a:cubicBezTo>
                <a:cubicBezTo>
                  <a:pt x="313" y="316"/>
                  <a:pt x="313" y="316"/>
                  <a:pt x="313" y="316"/>
                </a:cubicBezTo>
                <a:cubicBezTo>
                  <a:pt x="313" y="316"/>
                  <a:pt x="314" y="315"/>
                  <a:pt x="314" y="315"/>
                </a:cubicBezTo>
                <a:cubicBezTo>
                  <a:pt x="315" y="316"/>
                  <a:pt x="316" y="316"/>
                  <a:pt x="317" y="317"/>
                </a:cubicBezTo>
                <a:cubicBezTo>
                  <a:pt x="317" y="317"/>
                  <a:pt x="317" y="317"/>
                  <a:pt x="317" y="317"/>
                </a:cubicBezTo>
                <a:cubicBezTo>
                  <a:pt x="326" y="323"/>
                  <a:pt x="334" y="329"/>
                  <a:pt x="343" y="335"/>
                </a:cubicBezTo>
                <a:cubicBezTo>
                  <a:pt x="346" y="331"/>
                  <a:pt x="349" y="328"/>
                  <a:pt x="352" y="324"/>
                </a:cubicBezTo>
                <a:cubicBezTo>
                  <a:pt x="354" y="322"/>
                  <a:pt x="355" y="321"/>
                  <a:pt x="357" y="319"/>
                </a:cubicBezTo>
                <a:cubicBezTo>
                  <a:pt x="357" y="319"/>
                  <a:pt x="357" y="319"/>
                  <a:pt x="357" y="319"/>
                </a:cubicBezTo>
                <a:cubicBezTo>
                  <a:pt x="357" y="319"/>
                  <a:pt x="358" y="318"/>
                  <a:pt x="358" y="318"/>
                </a:cubicBezTo>
                <a:cubicBezTo>
                  <a:pt x="357" y="317"/>
                  <a:pt x="357" y="317"/>
                  <a:pt x="357" y="317"/>
                </a:cubicBezTo>
                <a:cubicBezTo>
                  <a:pt x="357" y="317"/>
                  <a:pt x="357" y="316"/>
                  <a:pt x="356" y="316"/>
                </a:cubicBezTo>
                <a:cubicBezTo>
                  <a:pt x="349" y="308"/>
                  <a:pt x="342" y="301"/>
                  <a:pt x="335" y="293"/>
                </a:cubicBezTo>
                <a:cubicBezTo>
                  <a:pt x="335" y="293"/>
                  <a:pt x="334" y="292"/>
                  <a:pt x="334" y="291"/>
                </a:cubicBezTo>
                <a:cubicBezTo>
                  <a:pt x="334" y="291"/>
                  <a:pt x="335" y="290"/>
                  <a:pt x="335" y="289"/>
                </a:cubicBezTo>
                <a:cubicBezTo>
                  <a:pt x="338" y="285"/>
                  <a:pt x="340" y="281"/>
                  <a:pt x="342" y="277"/>
                </a:cubicBezTo>
                <a:cubicBezTo>
                  <a:pt x="344" y="274"/>
                  <a:pt x="345" y="271"/>
                  <a:pt x="347" y="268"/>
                </a:cubicBezTo>
                <a:cubicBezTo>
                  <a:pt x="353" y="270"/>
                  <a:pt x="359" y="272"/>
                  <a:pt x="366" y="274"/>
                </a:cubicBezTo>
                <a:cubicBezTo>
                  <a:pt x="367" y="274"/>
                  <a:pt x="369" y="274"/>
                  <a:pt x="370" y="275"/>
                </a:cubicBezTo>
                <a:cubicBezTo>
                  <a:pt x="374" y="276"/>
                  <a:pt x="378" y="277"/>
                  <a:pt x="381" y="278"/>
                </a:cubicBezTo>
                <a:cubicBezTo>
                  <a:pt x="383" y="271"/>
                  <a:pt x="386" y="265"/>
                  <a:pt x="389" y="259"/>
                </a:cubicBezTo>
                <a:cubicBezTo>
                  <a:pt x="389" y="258"/>
                  <a:pt x="389" y="257"/>
                  <a:pt x="390" y="256"/>
                </a:cubicBezTo>
                <a:cubicBezTo>
                  <a:pt x="389" y="256"/>
                  <a:pt x="389" y="256"/>
                  <a:pt x="388" y="256"/>
                </a:cubicBezTo>
                <a:cubicBezTo>
                  <a:pt x="384" y="253"/>
                  <a:pt x="380" y="251"/>
                  <a:pt x="375" y="249"/>
                </a:cubicBezTo>
                <a:cubicBezTo>
                  <a:pt x="374" y="248"/>
                  <a:pt x="372" y="247"/>
                  <a:pt x="371" y="247"/>
                </a:cubicBezTo>
                <a:cubicBezTo>
                  <a:pt x="367" y="245"/>
                  <a:pt x="362" y="242"/>
                  <a:pt x="358" y="240"/>
                </a:cubicBezTo>
                <a:cubicBezTo>
                  <a:pt x="357" y="240"/>
                  <a:pt x="357" y="240"/>
                  <a:pt x="357" y="240"/>
                </a:cubicBezTo>
                <a:cubicBezTo>
                  <a:pt x="357" y="238"/>
                  <a:pt x="358" y="237"/>
                  <a:pt x="358" y="236"/>
                </a:cubicBezTo>
                <a:cubicBezTo>
                  <a:pt x="358" y="235"/>
                  <a:pt x="358" y="235"/>
                  <a:pt x="358" y="235"/>
                </a:cubicBezTo>
                <a:cubicBezTo>
                  <a:pt x="360" y="228"/>
                  <a:pt x="361" y="221"/>
                  <a:pt x="361" y="214"/>
                </a:cubicBezTo>
                <a:cubicBezTo>
                  <a:pt x="367" y="213"/>
                  <a:pt x="372" y="213"/>
                  <a:pt x="378" y="212"/>
                </a:cubicBezTo>
                <a:cubicBezTo>
                  <a:pt x="379" y="212"/>
                  <a:pt x="381" y="212"/>
                  <a:pt x="382" y="212"/>
                </a:cubicBezTo>
                <a:cubicBezTo>
                  <a:pt x="387" y="211"/>
                  <a:pt x="392" y="211"/>
                  <a:pt x="398" y="210"/>
                </a:cubicBezTo>
                <a:cubicBezTo>
                  <a:pt x="398" y="209"/>
                  <a:pt x="398" y="208"/>
                  <a:pt x="398" y="206"/>
                </a:cubicBezTo>
                <a:cubicBezTo>
                  <a:pt x="397" y="204"/>
                  <a:pt x="397" y="201"/>
                  <a:pt x="397" y="198"/>
                </a:cubicBezTo>
                <a:cubicBezTo>
                  <a:pt x="397" y="196"/>
                  <a:pt x="398" y="193"/>
                  <a:pt x="398" y="191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398" y="190"/>
                  <a:pt x="398" y="189"/>
                  <a:pt x="398" y="188"/>
                </a:cubicBezTo>
                <a:cubicBezTo>
                  <a:pt x="398" y="188"/>
                  <a:pt x="398" y="188"/>
                  <a:pt x="398" y="188"/>
                </a:cubicBezTo>
                <a:cubicBezTo>
                  <a:pt x="394" y="187"/>
                  <a:pt x="391" y="187"/>
                  <a:pt x="387" y="186"/>
                </a:cubicBezTo>
                <a:cubicBezTo>
                  <a:pt x="386" y="186"/>
                  <a:pt x="384" y="186"/>
                  <a:pt x="383" y="186"/>
                </a:cubicBezTo>
                <a:cubicBezTo>
                  <a:pt x="376" y="185"/>
                  <a:pt x="369" y="184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2"/>
                  <a:pt x="361" y="180"/>
                  <a:pt x="361" y="179"/>
                </a:cubicBezTo>
                <a:cubicBezTo>
                  <a:pt x="360" y="173"/>
                  <a:pt x="359" y="167"/>
                  <a:pt x="357" y="160"/>
                </a:cubicBezTo>
                <a:cubicBezTo>
                  <a:pt x="357" y="160"/>
                  <a:pt x="357" y="158"/>
                  <a:pt x="357" y="158"/>
                </a:cubicBezTo>
                <a:cubicBezTo>
                  <a:pt x="357" y="157"/>
                  <a:pt x="358" y="157"/>
                  <a:pt x="358" y="157"/>
                </a:cubicBezTo>
                <a:cubicBezTo>
                  <a:pt x="364" y="154"/>
                  <a:pt x="369" y="151"/>
                  <a:pt x="375" y="149"/>
                </a:cubicBezTo>
                <a:cubicBezTo>
                  <a:pt x="380" y="147"/>
                  <a:pt x="385" y="144"/>
                  <a:pt x="389" y="142"/>
                </a:cubicBezTo>
                <a:cubicBezTo>
                  <a:pt x="390" y="142"/>
                  <a:pt x="390" y="142"/>
                  <a:pt x="390" y="142"/>
                </a:cubicBezTo>
                <a:cubicBezTo>
                  <a:pt x="390" y="141"/>
                  <a:pt x="389" y="140"/>
                  <a:pt x="389" y="138"/>
                </a:cubicBezTo>
                <a:cubicBezTo>
                  <a:pt x="386" y="133"/>
                  <a:pt x="384" y="126"/>
                  <a:pt x="383" y="120"/>
                </a:cubicBezTo>
                <a:cubicBezTo>
                  <a:pt x="373" y="122"/>
                  <a:pt x="364" y="124"/>
                  <a:pt x="354" y="127"/>
                </a:cubicBezTo>
                <a:cubicBezTo>
                  <a:pt x="352" y="127"/>
                  <a:pt x="351" y="127"/>
                  <a:pt x="349" y="128"/>
                </a:cubicBezTo>
                <a:cubicBezTo>
                  <a:pt x="348" y="128"/>
                  <a:pt x="347" y="128"/>
                  <a:pt x="346" y="128"/>
                </a:cubicBezTo>
                <a:cubicBezTo>
                  <a:pt x="343" y="121"/>
                  <a:pt x="339" y="115"/>
                  <a:pt x="335" y="108"/>
                </a:cubicBezTo>
                <a:cubicBezTo>
                  <a:pt x="334" y="108"/>
                  <a:pt x="334" y="107"/>
                  <a:pt x="333" y="106"/>
                </a:cubicBezTo>
                <a:cubicBezTo>
                  <a:pt x="334" y="106"/>
                  <a:pt x="334" y="105"/>
                  <a:pt x="335" y="105"/>
                </a:cubicBezTo>
                <a:cubicBezTo>
                  <a:pt x="337" y="102"/>
                  <a:pt x="340" y="100"/>
                  <a:pt x="342" y="97"/>
                </a:cubicBezTo>
                <a:cubicBezTo>
                  <a:pt x="347" y="92"/>
                  <a:pt x="353" y="87"/>
                  <a:pt x="358" y="81"/>
                </a:cubicBezTo>
                <a:cubicBezTo>
                  <a:pt x="358" y="81"/>
                  <a:pt x="358" y="81"/>
                  <a:pt x="358" y="81"/>
                </a:cubicBezTo>
                <a:cubicBezTo>
                  <a:pt x="359" y="81"/>
                  <a:pt x="359" y="80"/>
                  <a:pt x="360" y="80"/>
                </a:cubicBezTo>
                <a:cubicBezTo>
                  <a:pt x="359" y="79"/>
                  <a:pt x="359" y="79"/>
                  <a:pt x="359" y="79"/>
                </a:cubicBezTo>
                <a:cubicBezTo>
                  <a:pt x="358" y="78"/>
                  <a:pt x="358" y="78"/>
                  <a:pt x="358" y="78"/>
                </a:cubicBezTo>
                <a:cubicBezTo>
                  <a:pt x="353" y="73"/>
                  <a:pt x="349" y="68"/>
                  <a:pt x="345" y="62"/>
                </a:cubicBezTo>
                <a:cubicBezTo>
                  <a:pt x="336" y="68"/>
                  <a:pt x="327" y="74"/>
                  <a:pt x="318" y="79"/>
                </a:cubicBezTo>
                <a:cubicBezTo>
                  <a:pt x="316" y="80"/>
                  <a:pt x="315" y="81"/>
                  <a:pt x="313" y="82"/>
                </a:cubicBezTo>
                <a:cubicBezTo>
                  <a:pt x="313" y="82"/>
                  <a:pt x="313" y="82"/>
                  <a:pt x="313" y="82"/>
                </a:cubicBezTo>
                <a:cubicBezTo>
                  <a:pt x="307" y="77"/>
                  <a:pt x="301" y="72"/>
                  <a:pt x="295" y="67"/>
                </a:cubicBezTo>
                <a:cubicBezTo>
                  <a:pt x="295" y="67"/>
                  <a:pt x="294" y="67"/>
                  <a:pt x="294" y="66"/>
                </a:cubicBezTo>
                <a:cubicBezTo>
                  <a:pt x="294" y="65"/>
                  <a:pt x="295" y="64"/>
                  <a:pt x="295" y="63"/>
                </a:cubicBezTo>
                <a:cubicBezTo>
                  <a:pt x="298" y="57"/>
                  <a:pt x="301" y="51"/>
                  <a:pt x="304" y="45"/>
                </a:cubicBezTo>
                <a:cubicBezTo>
                  <a:pt x="305" y="41"/>
                  <a:pt x="307" y="38"/>
                  <a:pt x="308" y="34"/>
                </a:cubicBezTo>
                <a:cubicBezTo>
                  <a:pt x="309" y="34"/>
                  <a:pt x="309" y="33"/>
                  <a:pt x="309" y="32"/>
                </a:cubicBezTo>
                <a:cubicBezTo>
                  <a:pt x="309" y="32"/>
                  <a:pt x="309" y="32"/>
                  <a:pt x="308" y="31"/>
                </a:cubicBezTo>
                <a:cubicBezTo>
                  <a:pt x="302" y="28"/>
                  <a:pt x="296" y="25"/>
                  <a:pt x="290" y="20"/>
                </a:cubicBezTo>
                <a:cubicBezTo>
                  <a:pt x="288" y="23"/>
                  <a:pt x="285" y="26"/>
                  <a:pt x="283" y="30"/>
                </a:cubicBezTo>
                <a:cubicBezTo>
                  <a:pt x="281" y="32"/>
                  <a:pt x="279" y="35"/>
                  <a:pt x="277" y="37"/>
                </a:cubicBezTo>
                <a:cubicBezTo>
                  <a:pt x="276" y="38"/>
                  <a:pt x="276" y="39"/>
                  <a:pt x="275" y="39"/>
                </a:cubicBezTo>
                <a:cubicBezTo>
                  <a:pt x="272" y="43"/>
                  <a:pt x="270" y="47"/>
                  <a:pt x="267" y="51"/>
                </a:cubicBezTo>
                <a:cubicBezTo>
                  <a:pt x="259" y="47"/>
                  <a:pt x="252" y="44"/>
                  <a:pt x="244" y="42"/>
                </a:cubicBezTo>
                <a:cubicBezTo>
                  <a:pt x="243" y="42"/>
                  <a:pt x="243" y="42"/>
                  <a:pt x="243" y="42"/>
                </a:cubicBezTo>
                <a:cubicBezTo>
                  <a:pt x="243" y="40"/>
                  <a:pt x="243" y="39"/>
                  <a:pt x="243" y="38"/>
                </a:cubicBezTo>
                <a:cubicBezTo>
                  <a:pt x="244" y="36"/>
                  <a:pt x="244" y="35"/>
                  <a:pt x="244" y="33"/>
                </a:cubicBezTo>
                <a:cubicBezTo>
                  <a:pt x="244" y="25"/>
                  <a:pt x="245" y="16"/>
                  <a:pt x="246" y="7"/>
                </a:cubicBezTo>
                <a:cubicBezTo>
                  <a:pt x="246" y="6"/>
                  <a:pt x="246" y="5"/>
                  <a:pt x="246" y="4"/>
                </a:cubicBezTo>
                <a:cubicBezTo>
                  <a:pt x="246" y="4"/>
                  <a:pt x="246" y="4"/>
                  <a:pt x="246" y="4"/>
                </a:cubicBezTo>
                <a:cubicBezTo>
                  <a:pt x="245" y="4"/>
                  <a:pt x="244" y="4"/>
                  <a:pt x="243" y="4"/>
                </a:cubicBezTo>
                <a:cubicBezTo>
                  <a:pt x="241" y="4"/>
                  <a:pt x="240" y="4"/>
                  <a:pt x="238" y="3"/>
                </a:cubicBezTo>
                <a:cubicBezTo>
                  <a:pt x="234" y="2"/>
                  <a:pt x="229" y="1"/>
                  <a:pt x="224" y="0"/>
                </a:cubicBezTo>
                <a:cubicBezTo>
                  <a:pt x="221" y="9"/>
                  <a:pt x="218" y="18"/>
                  <a:pt x="215" y="28"/>
                </a:cubicBezTo>
                <a:cubicBezTo>
                  <a:pt x="214" y="31"/>
                  <a:pt x="213" y="33"/>
                  <a:pt x="212" y="36"/>
                </a:cubicBezTo>
                <a:cubicBezTo>
                  <a:pt x="208" y="36"/>
                  <a:pt x="203" y="36"/>
                  <a:pt x="198" y="36"/>
                </a:cubicBezTo>
                <a:cubicBezTo>
                  <a:pt x="196" y="36"/>
                  <a:pt x="194" y="36"/>
                  <a:pt x="192" y="36"/>
                </a:cubicBezTo>
                <a:cubicBezTo>
                  <a:pt x="190" y="36"/>
                  <a:pt x="189" y="36"/>
                  <a:pt x="187" y="36"/>
                </a:cubicBezTo>
                <a:cubicBezTo>
                  <a:pt x="187" y="36"/>
                  <a:pt x="187" y="36"/>
                  <a:pt x="187" y="36"/>
                </a:cubicBezTo>
                <a:cubicBezTo>
                  <a:pt x="186" y="31"/>
                  <a:pt x="184" y="26"/>
                  <a:pt x="183" y="21"/>
                </a:cubicBezTo>
                <a:cubicBezTo>
                  <a:pt x="181" y="14"/>
                  <a:pt x="179" y="7"/>
                  <a:pt x="17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76297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37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Arrow 34"/>
          <p:cNvSpPr/>
          <p:nvPr/>
        </p:nvSpPr>
        <p:spPr>
          <a:xfrm>
            <a:off x="4286248" y="2500312"/>
            <a:ext cx="571504" cy="205662"/>
          </a:xfrm>
          <a:prstGeom prst="rightArrow">
            <a:avLst>
              <a:gd name="adj1" fmla="val 19124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/>
          <p:cNvSpPr/>
          <p:nvPr/>
        </p:nvSpPr>
        <p:spPr>
          <a:xfrm flipH="1">
            <a:off x="4286248" y="2285998"/>
            <a:ext cx="571504" cy="205662"/>
          </a:xfrm>
          <a:prstGeom prst="rightArrow">
            <a:avLst>
              <a:gd name="adj1" fmla="val 19124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649133" y="4419278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的</a:t>
            </a:r>
            <a:endParaRPr lang="en-US" altLang="zh-CN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文本</a:t>
            </a: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后，在此框中选择粘贴，并选择只保留文字；</a:t>
            </a:r>
            <a:endParaRPr lang="ms-MY" sz="80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28662" y="1571618"/>
            <a:ext cx="2714644" cy="2189010"/>
            <a:chOff x="928662" y="1571618"/>
            <a:chExt cx="2714644" cy="2189010"/>
          </a:xfrm>
        </p:grpSpPr>
        <p:sp>
          <p:nvSpPr>
            <p:cNvPr id="20" name="Isosceles Triangle 2"/>
            <p:cNvSpPr/>
            <p:nvPr/>
          </p:nvSpPr>
          <p:spPr>
            <a:xfrm>
              <a:off x="928662" y="1571618"/>
              <a:ext cx="1103218" cy="181116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62076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90%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1" name="Isosceles Triangle 2"/>
            <p:cNvSpPr/>
            <p:nvPr/>
          </p:nvSpPr>
          <p:spPr>
            <a:xfrm>
              <a:off x="1509738" y="2228414"/>
              <a:ext cx="1028743" cy="115437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33580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50%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2" name="Isosceles Triangle 2"/>
            <p:cNvSpPr/>
            <p:nvPr/>
          </p:nvSpPr>
          <p:spPr>
            <a:xfrm>
              <a:off x="2014828" y="2071684"/>
              <a:ext cx="1199470" cy="131110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305084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65%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3" name="Isosceles Triangle 2"/>
            <p:cNvSpPr/>
            <p:nvPr/>
          </p:nvSpPr>
          <p:spPr>
            <a:xfrm>
              <a:off x="2614563" y="2357436"/>
              <a:ext cx="1028743" cy="1025352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876588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40%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72132" y="1571618"/>
            <a:ext cx="2714644" cy="2189010"/>
            <a:chOff x="5572132" y="1571618"/>
            <a:chExt cx="2714644" cy="2189010"/>
          </a:xfrm>
        </p:grpSpPr>
        <p:sp>
          <p:nvSpPr>
            <p:cNvPr id="25" name="Isosceles Triangle 2"/>
            <p:cNvSpPr/>
            <p:nvPr/>
          </p:nvSpPr>
          <p:spPr>
            <a:xfrm>
              <a:off x="5572132" y="1571618"/>
              <a:ext cx="1103218" cy="181116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734108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90%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6" name="Isosceles Triangle 2"/>
            <p:cNvSpPr/>
            <p:nvPr/>
          </p:nvSpPr>
          <p:spPr>
            <a:xfrm>
              <a:off x="6153208" y="2214560"/>
              <a:ext cx="1028743" cy="116822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305612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50%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7" name="Isosceles Triangle 2"/>
            <p:cNvSpPr/>
            <p:nvPr/>
          </p:nvSpPr>
          <p:spPr>
            <a:xfrm>
              <a:off x="6658298" y="2071684"/>
              <a:ext cx="1199470" cy="131110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877116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65%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8" name="Isosceles Triangle 2"/>
            <p:cNvSpPr/>
            <p:nvPr/>
          </p:nvSpPr>
          <p:spPr>
            <a:xfrm>
              <a:off x="7258033" y="1714494"/>
              <a:ext cx="1028743" cy="166829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448620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40%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</p:txBody>
        </p:sp>
      </p:grpSp>
      <p:sp>
        <p:nvSpPr>
          <p:cNvPr id="56" name="Rectangle 64"/>
          <p:cNvSpPr/>
          <p:nvPr/>
        </p:nvSpPr>
        <p:spPr>
          <a:xfrm>
            <a:off x="4296078" y="1920637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2016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57" name="Rectangle 64"/>
          <p:cNvSpPr/>
          <p:nvPr/>
        </p:nvSpPr>
        <p:spPr>
          <a:xfrm>
            <a:off x="4296078" y="2705974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2015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928662" y="3910468"/>
            <a:ext cx="2028878" cy="377842"/>
            <a:chOff x="928662" y="3910468"/>
            <a:chExt cx="2028878" cy="377842"/>
          </a:xfrm>
          <a:solidFill>
            <a:schemeClr val="accent1"/>
          </a:solidFill>
        </p:grpSpPr>
        <p:grpSp>
          <p:nvGrpSpPr>
            <p:cNvPr id="59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61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7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7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7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7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7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7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90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93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96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99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102" name="Rectangle 41"/>
          <p:cNvSpPr/>
          <p:nvPr/>
        </p:nvSpPr>
        <p:spPr>
          <a:xfrm>
            <a:off x="3131676" y="3930267"/>
            <a:ext cx="7088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rPr>
              <a:t>100%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03446" y="3914891"/>
            <a:ext cx="1944572" cy="378000"/>
            <a:chOff x="5703446" y="3914891"/>
            <a:chExt cx="1944572" cy="378000"/>
          </a:xfrm>
          <a:solidFill>
            <a:schemeClr val="accent1"/>
          </a:solidFill>
        </p:grpSpPr>
        <p:grpSp>
          <p:nvGrpSpPr>
            <p:cNvPr id="104" name="Group 302"/>
            <p:cNvGrpSpPr>
              <a:grpSpLocks noChangeAspect="1"/>
            </p:cNvGrpSpPr>
            <p:nvPr/>
          </p:nvGrpSpPr>
          <p:grpSpPr>
            <a:xfrm>
              <a:off x="5703446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18" name="Oval 58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9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05" name="Group 302"/>
            <p:cNvGrpSpPr>
              <a:grpSpLocks noChangeAspect="1"/>
            </p:cNvGrpSpPr>
            <p:nvPr/>
          </p:nvGrpSpPr>
          <p:grpSpPr>
            <a:xfrm>
              <a:off x="5900035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16" name="Oval 73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7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06" name="Group 302"/>
            <p:cNvGrpSpPr>
              <a:grpSpLocks noChangeAspect="1"/>
            </p:cNvGrpSpPr>
            <p:nvPr/>
          </p:nvGrpSpPr>
          <p:grpSpPr>
            <a:xfrm>
              <a:off x="6096624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14" name="Oval 76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5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07" name="Group 302"/>
            <p:cNvGrpSpPr>
              <a:grpSpLocks noChangeAspect="1"/>
            </p:cNvGrpSpPr>
            <p:nvPr/>
          </p:nvGrpSpPr>
          <p:grpSpPr>
            <a:xfrm>
              <a:off x="6293213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12" name="Oval 79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3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08" name="Group 302"/>
            <p:cNvGrpSpPr>
              <a:grpSpLocks noChangeAspect="1"/>
            </p:cNvGrpSpPr>
            <p:nvPr/>
          </p:nvGrpSpPr>
          <p:grpSpPr>
            <a:xfrm>
              <a:off x="6489802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10" name="Oval 8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1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20" name="Group 302"/>
            <p:cNvGrpSpPr>
              <a:grpSpLocks noChangeAspect="1"/>
            </p:cNvGrpSpPr>
            <p:nvPr/>
          </p:nvGrpSpPr>
          <p:grpSpPr>
            <a:xfrm>
              <a:off x="6686391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21" name="Oval 58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2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23" name="Group 302"/>
            <p:cNvGrpSpPr>
              <a:grpSpLocks noChangeAspect="1"/>
            </p:cNvGrpSpPr>
            <p:nvPr/>
          </p:nvGrpSpPr>
          <p:grpSpPr>
            <a:xfrm>
              <a:off x="6882980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24" name="Oval 73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5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26" name="Group 302"/>
            <p:cNvGrpSpPr>
              <a:grpSpLocks noChangeAspect="1"/>
            </p:cNvGrpSpPr>
            <p:nvPr/>
          </p:nvGrpSpPr>
          <p:grpSpPr>
            <a:xfrm>
              <a:off x="7079569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27" name="Oval 76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8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29" name="Group 302"/>
            <p:cNvGrpSpPr>
              <a:grpSpLocks noChangeAspect="1"/>
            </p:cNvGrpSpPr>
            <p:nvPr/>
          </p:nvGrpSpPr>
          <p:grpSpPr>
            <a:xfrm>
              <a:off x="7276158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30" name="Oval 79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1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32" name="Group 302"/>
            <p:cNvGrpSpPr>
              <a:grpSpLocks noChangeAspect="1"/>
            </p:cNvGrpSpPr>
            <p:nvPr/>
          </p:nvGrpSpPr>
          <p:grpSpPr>
            <a:xfrm>
              <a:off x="7472746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33" name="Oval 8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4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135" name="Rectangle 36"/>
          <p:cNvSpPr/>
          <p:nvPr/>
        </p:nvSpPr>
        <p:spPr>
          <a:xfrm>
            <a:off x="5291530" y="4419278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的</a:t>
            </a:r>
            <a:endParaRPr lang="en-US" altLang="zh-CN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文本</a:t>
            </a: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后，在此框中选择粘贴，并选择只保留文字；</a:t>
            </a:r>
            <a:endParaRPr lang="ms-MY" sz="800" dirty="0">
              <a:solidFill>
                <a:schemeClr val="tx1">
                  <a:lumMod val="85000"/>
                  <a:lumOff val="15000"/>
                </a:schemeClr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36" name="Rectangle 41"/>
          <p:cNvSpPr/>
          <p:nvPr/>
        </p:nvSpPr>
        <p:spPr>
          <a:xfrm>
            <a:off x="7774073" y="3930267"/>
            <a:ext cx="7088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rPr>
              <a:t>100%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0" y="-6220"/>
            <a:ext cx="9144000" cy="559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文本框 138"/>
          <p:cNvSpPr txBox="1"/>
          <p:nvPr/>
        </p:nvSpPr>
        <p:spPr>
          <a:xfrm>
            <a:off x="7436228" y="53856"/>
            <a:ext cx="1761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</a:rPr>
              <a:t>此处添加公司名称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7489320" y="243437"/>
            <a:ext cx="16556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Add your company name 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561363" y="42759"/>
            <a:ext cx="268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chemeClr val="bg1"/>
                </a:solidFill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41" name="Freeform 10"/>
          <p:cNvSpPr>
            <a:spLocks noChangeAspect="1" noEditPoints="1"/>
          </p:cNvSpPr>
          <p:nvPr/>
        </p:nvSpPr>
        <p:spPr bwMode="auto">
          <a:xfrm>
            <a:off x="102817" y="42759"/>
            <a:ext cx="432000" cy="429670"/>
          </a:xfrm>
          <a:custGeom>
            <a:avLst/>
            <a:gdLst>
              <a:gd name="T0" fmla="*/ 213 w 398"/>
              <a:gd name="T1" fmla="*/ 287 h 396"/>
              <a:gd name="T2" fmla="*/ 222 w 398"/>
              <a:gd name="T3" fmla="*/ 302 h 396"/>
              <a:gd name="T4" fmla="*/ 223 w 398"/>
              <a:gd name="T5" fmla="*/ 311 h 396"/>
              <a:gd name="T6" fmla="*/ 225 w 398"/>
              <a:gd name="T7" fmla="*/ 320 h 396"/>
              <a:gd name="T8" fmla="*/ 138 w 398"/>
              <a:gd name="T9" fmla="*/ 314 h 396"/>
              <a:gd name="T10" fmla="*/ 130 w 398"/>
              <a:gd name="T11" fmla="*/ 298 h 396"/>
              <a:gd name="T12" fmla="*/ 139 w 398"/>
              <a:gd name="T13" fmla="*/ 294 h 396"/>
              <a:gd name="T14" fmla="*/ 148 w 398"/>
              <a:gd name="T15" fmla="*/ 284 h 396"/>
              <a:gd name="T16" fmla="*/ 296 w 398"/>
              <a:gd name="T17" fmla="*/ 229 h 396"/>
              <a:gd name="T18" fmla="*/ 324 w 398"/>
              <a:gd name="T19" fmla="*/ 235 h 396"/>
              <a:gd name="T20" fmla="*/ 261 w 398"/>
              <a:gd name="T21" fmla="*/ 314 h 396"/>
              <a:gd name="T22" fmla="*/ 253 w 398"/>
              <a:gd name="T23" fmla="*/ 307 h 396"/>
              <a:gd name="T24" fmla="*/ 249 w 398"/>
              <a:gd name="T25" fmla="*/ 293 h 396"/>
              <a:gd name="T26" fmla="*/ 245 w 398"/>
              <a:gd name="T27" fmla="*/ 281 h 396"/>
              <a:gd name="T28" fmla="*/ 95 w 398"/>
              <a:gd name="T29" fmla="*/ 278 h 396"/>
              <a:gd name="T30" fmla="*/ 69 w 398"/>
              <a:gd name="T31" fmla="*/ 192 h 396"/>
              <a:gd name="T32" fmla="*/ 100 w 398"/>
              <a:gd name="T33" fmla="*/ 198 h 396"/>
              <a:gd name="T34" fmla="*/ 117 w 398"/>
              <a:gd name="T35" fmla="*/ 233 h 396"/>
              <a:gd name="T36" fmla="*/ 123 w 398"/>
              <a:gd name="T37" fmla="*/ 264 h 396"/>
              <a:gd name="T38" fmla="*/ 116 w 398"/>
              <a:gd name="T39" fmla="*/ 277 h 396"/>
              <a:gd name="T40" fmla="*/ 107 w 398"/>
              <a:gd name="T41" fmla="*/ 283 h 396"/>
              <a:gd name="T42" fmla="*/ 168 w 398"/>
              <a:gd name="T43" fmla="*/ 205 h 396"/>
              <a:gd name="T44" fmla="*/ 199 w 398"/>
              <a:gd name="T45" fmla="*/ 231 h 396"/>
              <a:gd name="T46" fmla="*/ 328 w 398"/>
              <a:gd name="T47" fmla="*/ 183 h 396"/>
              <a:gd name="T48" fmla="*/ 310 w 398"/>
              <a:gd name="T49" fmla="*/ 203 h 396"/>
              <a:gd name="T50" fmla="*/ 285 w 398"/>
              <a:gd name="T51" fmla="*/ 176 h 396"/>
              <a:gd name="T52" fmla="*/ 274 w 398"/>
              <a:gd name="T53" fmla="*/ 134 h 396"/>
              <a:gd name="T54" fmla="*/ 279 w 398"/>
              <a:gd name="T55" fmla="*/ 123 h 396"/>
              <a:gd name="T56" fmla="*/ 73 w 398"/>
              <a:gd name="T57" fmla="*/ 164 h 396"/>
              <a:gd name="T58" fmla="*/ 140 w 398"/>
              <a:gd name="T59" fmla="*/ 86 h 396"/>
              <a:gd name="T60" fmla="*/ 150 w 398"/>
              <a:gd name="T61" fmla="*/ 99 h 396"/>
              <a:gd name="T62" fmla="*/ 150 w 398"/>
              <a:gd name="T63" fmla="*/ 109 h 396"/>
              <a:gd name="T64" fmla="*/ 155 w 398"/>
              <a:gd name="T65" fmla="*/ 122 h 396"/>
              <a:gd name="T66" fmla="*/ 97 w 398"/>
              <a:gd name="T67" fmla="*/ 169 h 396"/>
              <a:gd name="T68" fmla="*/ 75 w 398"/>
              <a:gd name="T69" fmla="*/ 161 h 396"/>
              <a:gd name="T70" fmla="*/ 225 w 398"/>
              <a:gd name="T71" fmla="*/ 71 h 396"/>
              <a:gd name="T72" fmla="*/ 265 w 398"/>
              <a:gd name="T73" fmla="*/ 95 h 396"/>
              <a:gd name="T74" fmla="*/ 263 w 398"/>
              <a:gd name="T75" fmla="*/ 105 h 396"/>
              <a:gd name="T76" fmla="*/ 248 w 398"/>
              <a:gd name="T77" fmla="*/ 115 h 396"/>
              <a:gd name="T78" fmla="*/ 183 w 398"/>
              <a:gd name="T79" fmla="*/ 111 h 396"/>
              <a:gd name="T80" fmla="*/ 179 w 398"/>
              <a:gd name="T81" fmla="*/ 99 h 396"/>
              <a:gd name="T82" fmla="*/ 172 w 398"/>
              <a:gd name="T83" fmla="*/ 92 h 396"/>
              <a:gd name="T84" fmla="*/ 171 w 398"/>
              <a:gd name="T85" fmla="*/ 78 h 396"/>
              <a:gd name="T86" fmla="*/ 140 w 398"/>
              <a:gd name="T87" fmla="*/ 47 h 396"/>
              <a:gd name="T88" fmla="*/ 105 w 398"/>
              <a:gd name="T89" fmla="*/ 66 h 396"/>
              <a:gd name="T90" fmla="*/ 64 w 398"/>
              <a:gd name="T91" fmla="*/ 103 h 396"/>
              <a:gd name="T92" fmla="*/ 41 w 398"/>
              <a:gd name="T93" fmla="*/ 156 h 396"/>
              <a:gd name="T94" fmla="*/ 19 w 398"/>
              <a:gd name="T95" fmla="*/ 210 h 396"/>
              <a:gd name="T96" fmla="*/ 8 w 398"/>
              <a:gd name="T97" fmla="*/ 254 h 396"/>
              <a:gd name="T98" fmla="*/ 45 w 398"/>
              <a:gd name="T99" fmla="*/ 309 h 396"/>
              <a:gd name="T100" fmla="*/ 102 w 398"/>
              <a:gd name="T101" fmla="*/ 331 h 396"/>
              <a:gd name="T102" fmla="*/ 155 w 398"/>
              <a:gd name="T103" fmla="*/ 356 h 396"/>
              <a:gd name="T104" fmla="*/ 213 w 398"/>
              <a:gd name="T105" fmla="*/ 366 h 396"/>
              <a:gd name="T106" fmla="*/ 267 w 398"/>
              <a:gd name="T107" fmla="*/ 348 h 396"/>
              <a:gd name="T108" fmla="*/ 313 w 398"/>
              <a:gd name="T109" fmla="*/ 316 h 396"/>
              <a:gd name="T110" fmla="*/ 335 w 398"/>
              <a:gd name="T111" fmla="*/ 289 h 396"/>
              <a:gd name="T112" fmla="*/ 358 w 398"/>
              <a:gd name="T113" fmla="*/ 236 h 396"/>
              <a:gd name="T114" fmla="*/ 383 w 398"/>
              <a:gd name="T115" fmla="*/ 186 h 396"/>
              <a:gd name="T116" fmla="*/ 349 w 398"/>
              <a:gd name="T117" fmla="*/ 128 h 396"/>
              <a:gd name="T118" fmla="*/ 313 w 398"/>
              <a:gd name="T119" fmla="*/ 82 h 396"/>
              <a:gd name="T120" fmla="*/ 267 w 398"/>
              <a:gd name="T121" fmla="*/ 51 h 396"/>
              <a:gd name="T122" fmla="*/ 198 w 398"/>
              <a:gd name="T123" fmla="*/ 3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8" h="396">
                <a:moveTo>
                  <a:pt x="224" y="311"/>
                </a:moveTo>
                <a:cubicBezTo>
                  <a:pt x="224" y="311"/>
                  <a:pt x="224" y="311"/>
                  <a:pt x="224" y="311"/>
                </a:cubicBezTo>
                <a:moveTo>
                  <a:pt x="151" y="281"/>
                </a:moveTo>
                <a:cubicBezTo>
                  <a:pt x="153" y="278"/>
                  <a:pt x="153" y="278"/>
                  <a:pt x="153" y="278"/>
                </a:cubicBezTo>
                <a:cubicBezTo>
                  <a:pt x="153" y="278"/>
                  <a:pt x="153" y="278"/>
                  <a:pt x="153" y="278"/>
                </a:cubicBezTo>
                <a:cubicBezTo>
                  <a:pt x="154" y="277"/>
                  <a:pt x="154" y="277"/>
                  <a:pt x="154" y="277"/>
                </a:cubicBezTo>
                <a:cubicBezTo>
                  <a:pt x="152" y="275"/>
                  <a:pt x="152" y="275"/>
                  <a:pt x="152" y="275"/>
                </a:cubicBezTo>
                <a:cubicBezTo>
                  <a:pt x="151" y="274"/>
                  <a:pt x="151" y="274"/>
                  <a:pt x="151" y="274"/>
                </a:cubicBezTo>
                <a:cubicBezTo>
                  <a:pt x="151" y="274"/>
                  <a:pt x="152" y="274"/>
                  <a:pt x="152" y="275"/>
                </a:cubicBezTo>
                <a:cubicBezTo>
                  <a:pt x="162" y="281"/>
                  <a:pt x="172" y="285"/>
                  <a:pt x="183" y="287"/>
                </a:cubicBezTo>
                <a:cubicBezTo>
                  <a:pt x="185" y="287"/>
                  <a:pt x="186" y="287"/>
                  <a:pt x="188" y="287"/>
                </a:cubicBezTo>
                <a:cubicBezTo>
                  <a:pt x="191" y="288"/>
                  <a:pt x="195" y="288"/>
                  <a:pt x="199" y="288"/>
                </a:cubicBezTo>
                <a:cubicBezTo>
                  <a:pt x="203" y="288"/>
                  <a:pt x="208" y="288"/>
                  <a:pt x="213" y="287"/>
                </a:cubicBezTo>
                <a:cubicBezTo>
                  <a:pt x="215" y="292"/>
                  <a:pt x="215" y="292"/>
                  <a:pt x="215" y="292"/>
                </a:cubicBezTo>
                <a:cubicBezTo>
                  <a:pt x="216" y="291"/>
                  <a:pt x="216" y="291"/>
                  <a:pt x="216" y="291"/>
                </a:cubicBezTo>
                <a:cubicBezTo>
                  <a:pt x="218" y="290"/>
                  <a:pt x="218" y="290"/>
                  <a:pt x="218" y="290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9" y="294"/>
                  <a:pt x="219" y="294"/>
                  <a:pt x="219" y="294"/>
                </a:cubicBezTo>
                <a:cubicBezTo>
                  <a:pt x="217" y="294"/>
                  <a:pt x="217" y="294"/>
                  <a:pt x="217" y="294"/>
                </a:cubicBezTo>
                <a:cubicBezTo>
                  <a:pt x="216" y="295"/>
                  <a:pt x="216" y="295"/>
                  <a:pt x="216" y="295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7" y="298"/>
                  <a:pt x="217" y="298"/>
                  <a:pt x="217" y="298"/>
                </a:cubicBezTo>
                <a:cubicBezTo>
                  <a:pt x="218" y="300"/>
                  <a:pt x="218" y="300"/>
                  <a:pt x="218" y="30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1" y="299"/>
                  <a:pt x="221" y="299"/>
                  <a:pt x="221" y="299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2" y="302"/>
                  <a:pt x="222" y="302"/>
                  <a:pt x="222" y="302"/>
                </a:cubicBezTo>
                <a:cubicBezTo>
                  <a:pt x="220" y="303"/>
                  <a:pt x="220" y="303"/>
                  <a:pt x="220" y="303"/>
                </a:cubicBezTo>
                <a:cubicBezTo>
                  <a:pt x="219" y="303"/>
                  <a:pt x="219" y="303"/>
                  <a:pt x="219" y="303"/>
                </a:cubicBezTo>
                <a:cubicBezTo>
                  <a:pt x="220" y="306"/>
                  <a:pt x="220" y="306"/>
                  <a:pt x="220" y="306"/>
                </a:cubicBezTo>
                <a:cubicBezTo>
                  <a:pt x="221" y="308"/>
                  <a:pt x="221" y="308"/>
                  <a:pt x="221" y="308"/>
                </a:cubicBezTo>
                <a:cubicBezTo>
                  <a:pt x="222" y="308"/>
                  <a:pt x="222" y="308"/>
                  <a:pt x="222" y="308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7"/>
                  <a:pt x="224" y="307"/>
                  <a:pt x="224" y="307"/>
                </a:cubicBezTo>
                <a:cubicBezTo>
                  <a:pt x="224" y="308"/>
                  <a:pt x="224" y="308"/>
                  <a:pt x="224" y="308"/>
                </a:cubicBezTo>
                <a:cubicBezTo>
                  <a:pt x="225" y="310"/>
                  <a:pt x="225" y="310"/>
                  <a:pt x="225" y="310"/>
                </a:cubicBezTo>
                <a:cubicBezTo>
                  <a:pt x="225" y="311"/>
                  <a:pt x="225" y="311"/>
                  <a:pt x="225" y="311"/>
                </a:cubicBezTo>
                <a:cubicBezTo>
                  <a:pt x="224" y="311"/>
                  <a:pt x="224" y="311"/>
                  <a:pt x="224" y="311"/>
                </a:cubicBezTo>
                <a:cubicBezTo>
                  <a:pt x="223" y="311"/>
                  <a:pt x="223" y="311"/>
                  <a:pt x="223" y="311"/>
                </a:cubicBezTo>
                <a:cubicBezTo>
                  <a:pt x="222" y="312"/>
                  <a:pt x="222" y="312"/>
                  <a:pt x="222" y="312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5"/>
                  <a:pt x="223" y="315"/>
                  <a:pt x="223" y="315"/>
                </a:cubicBezTo>
                <a:cubicBezTo>
                  <a:pt x="223" y="317"/>
                  <a:pt x="223" y="317"/>
                  <a:pt x="223" y="317"/>
                </a:cubicBezTo>
                <a:cubicBezTo>
                  <a:pt x="224" y="317"/>
                  <a:pt x="224" y="317"/>
                  <a:pt x="224" y="317"/>
                </a:cubicBezTo>
                <a:cubicBezTo>
                  <a:pt x="225" y="316"/>
                  <a:pt x="225" y="316"/>
                  <a:pt x="225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7" y="316"/>
                  <a:pt x="227" y="316"/>
                  <a:pt x="227" y="316"/>
                </a:cubicBezTo>
                <a:cubicBezTo>
                  <a:pt x="228" y="319"/>
                  <a:pt x="228" y="319"/>
                  <a:pt x="228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7" y="319"/>
                  <a:pt x="227" y="319"/>
                  <a:pt x="227" y="319"/>
                </a:cubicBezTo>
                <a:cubicBezTo>
                  <a:pt x="226" y="319"/>
                  <a:pt x="226" y="319"/>
                  <a:pt x="226" y="319"/>
                </a:cubicBezTo>
                <a:cubicBezTo>
                  <a:pt x="225" y="320"/>
                  <a:pt x="225" y="320"/>
                  <a:pt x="225" y="320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3"/>
                  <a:pt x="226" y="323"/>
                  <a:pt x="226" y="323"/>
                </a:cubicBezTo>
                <a:cubicBezTo>
                  <a:pt x="226" y="325"/>
                  <a:pt x="226" y="325"/>
                  <a:pt x="226" y="325"/>
                </a:cubicBezTo>
                <a:cubicBezTo>
                  <a:pt x="230" y="324"/>
                  <a:pt x="230" y="324"/>
                  <a:pt x="230" y="324"/>
                </a:cubicBezTo>
                <a:cubicBezTo>
                  <a:pt x="230" y="326"/>
                  <a:pt x="230" y="326"/>
                  <a:pt x="230" y="326"/>
                </a:cubicBezTo>
                <a:cubicBezTo>
                  <a:pt x="229" y="326"/>
                  <a:pt x="228" y="326"/>
                  <a:pt x="226" y="327"/>
                </a:cubicBezTo>
                <a:cubicBezTo>
                  <a:pt x="226" y="327"/>
                  <a:pt x="225" y="327"/>
                  <a:pt x="225" y="327"/>
                </a:cubicBezTo>
                <a:cubicBezTo>
                  <a:pt x="224" y="327"/>
                  <a:pt x="222" y="327"/>
                  <a:pt x="220" y="328"/>
                </a:cubicBezTo>
                <a:cubicBezTo>
                  <a:pt x="213" y="329"/>
                  <a:pt x="206" y="330"/>
                  <a:pt x="199" y="330"/>
                </a:cubicBezTo>
                <a:cubicBezTo>
                  <a:pt x="192" y="330"/>
                  <a:pt x="186" y="329"/>
                  <a:pt x="180" y="328"/>
                </a:cubicBezTo>
                <a:cubicBezTo>
                  <a:pt x="178" y="328"/>
                  <a:pt x="177" y="328"/>
                  <a:pt x="176" y="327"/>
                </a:cubicBezTo>
                <a:cubicBezTo>
                  <a:pt x="162" y="325"/>
                  <a:pt x="149" y="321"/>
                  <a:pt x="138" y="314"/>
                </a:cubicBezTo>
                <a:cubicBezTo>
                  <a:pt x="136" y="314"/>
                  <a:pt x="135" y="313"/>
                  <a:pt x="134" y="312"/>
                </a:cubicBezTo>
                <a:cubicBezTo>
                  <a:pt x="132" y="311"/>
                  <a:pt x="131" y="310"/>
                  <a:pt x="129" y="309"/>
                </a:cubicBezTo>
                <a:cubicBezTo>
                  <a:pt x="129" y="309"/>
                  <a:pt x="128" y="309"/>
                  <a:pt x="128" y="308"/>
                </a:cubicBezTo>
                <a:cubicBezTo>
                  <a:pt x="127" y="308"/>
                  <a:pt x="126" y="308"/>
                  <a:pt x="126" y="307"/>
                </a:cubicBezTo>
                <a:cubicBezTo>
                  <a:pt x="125" y="307"/>
                  <a:pt x="124" y="306"/>
                  <a:pt x="123" y="305"/>
                </a:cubicBezTo>
                <a:cubicBezTo>
                  <a:pt x="124" y="305"/>
                  <a:pt x="124" y="305"/>
                  <a:pt x="124" y="305"/>
                </a:cubicBezTo>
                <a:cubicBezTo>
                  <a:pt x="128" y="308"/>
                  <a:pt x="128" y="308"/>
                  <a:pt x="128" y="308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0" y="305"/>
                  <a:pt x="130" y="305"/>
                  <a:pt x="130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29" y="302"/>
                  <a:pt x="129" y="302"/>
                  <a:pt x="129" y="302"/>
                </a:cubicBezTo>
                <a:cubicBezTo>
                  <a:pt x="127" y="300"/>
                  <a:pt x="127" y="300"/>
                  <a:pt x="127" y="300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0" y="298"/>
                  <a:pt x="130" y="298"/>
                  <a:pt x="130" y="298"/>
                </a:cubicBezTo>
                <a:cubicBezTo>
                  <a:pt x="133" y="301"/>
                  <a:pt x="133" y="301"/>
                  <a:pt x="133" y="301"/>
                </a:cubicBezTo>
                <a:cubicBezTo>
                  <a:pt x="135" y="299"/>
                  <a:pt x="135" y="299"/>
                  <a:pt x="135" y="299"/>
                </a:cubicBezTo>
                <a:cubicBezTo>
                  <a:pt x="136" y="297"/>
                  <a:pt x="136" y="297"/>
                  <a:pt x="136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7" y="297"/>
                  <a:pt x="137" y="297"/>
                  <a:pt x="137" y="297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5" y="295"/>
                  <a:pt x="135" y="295"/>
                  <a:pt x="135" y="295"/>
                </a:cubicBezTo>
                <a:cubicBezTo>
                  <a:pt x="133" y="294"/>
                  <a:pt x="133" y="294"/>
                  <a:pt x="133" y="294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5" y="291"/>
                  <a:pt x="135" y="291"/>
                  <a:pt x="135" y="291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9" y="294"/>
                  <a:pt x="139" y="294"/>
                  <a:pt x="139" y="294"/>
                </a:cubicBezTo>
                <a:cubicBezTo>
                  <a:pt x="141" y="292"/>
                  <a:pt x="141" y="292"/>
                  <a:pt x="141" y="292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3" y="290"/>
                  <a:pt x="143" y="290"/>
                  <a:pt x="143" y="290"/>
                </a:cubicBezTo>
                <a:cubicBezTo>
                  <a:pt x="142" y="290"/>
                  <a:pt x="142" y="290"/>
                  <a:pt x="142" y="290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39" y="287"/>
                  <a:pt x="139" y="287"/>
                  <a:pt x="139" y="287"/>
                </a:cubicBezTo>
                <a:cubicBezTo>
                  <a:pt x="141" y="285"/>
                  <a:pt x="141" y="285"/>
                  <a:pt x="141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3" y="286"/>
                  <a:pt x="143" y="286"/>
                  <a:pt x="143" y="286"/>
                </a:cubicBezTo>
                <a:cubicBezTo>
                  <a:pt x="145" y="287"/>
                  <a:pt x="145" y="287"/>
                  <a:pt x="145" y="287"/>
                </a:cubicBezTo>
                <a:cubicBezTo>
                  <a:pt x="147" y="285"/>
                  <a:pt x="147" y="285"/>
                  <a:pt x="147" y="285"/>
                </a:cubicBezTo>
                <a:cubicBezTo>
                  <a:pt x="148" y="284"/>
                  <a:pt x="148" y="284"/>
                  <a:pt x="148" y="284"/>
                </a:cubicBezTo>
                <a:cubicBezTo>
                  <a:pt x="148" y="283"/>
                  <a:pt x="148" y="283"/>
                  <a:pt x="148" y="283"/>
                </a:cubicBezTo>
                <a:cubicBezTo>
                  <a:pt x="147" y="282"/>
                  <a:pt x="147" y="282"/>
                  <a:pt x="147" y="282"/>
                </a:cubicBezTo>
                <a:cubicBezTo>
                  <a:pt x="146" y="282"/>
                  <a:pt x="146" y="282"/>
                  <a:pt x="146" y="282"/>
                </a:cubicBezTo>
                <a:cubicBezTo>
                  <a:pt x="145" y="280"/>
                  <a:pt x="145" y="280"/>
                  <a:pt x="145" y="280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47" y="278"/>
                  <a:pt x="147" y="278"/>
                  <a:pt x="147" y="278"/>
                </a:cubicBezTo>
                <a:cubicBezTo>
                  <a:pt x="151" y="281"/>
                  <a:pt x="151" y="281"/>
                  <a:pt x="151" y="281"/>
                </a:cubicBezTo>
                <a:moveTo>
                  <a:pt x="286" y="231"/>
                </a:moveTo>
                <a:cubicBezTo>
                  <a:pt x="287" y="227"/>
                  <a:pt x="287" y="227"/>
                  <a:pt x="287" y="227"/>
                </a:cubicBezTo>
                <a:cubicBezTo>
                  <a:pt x="290" y="228"/>
                  <a:pt x="290" y="228"/>
                  <a:pt x="290" y="228"/>
                </a:cubicBezTo>
                <a:cubicBezTo>
                  <a:pt x="290" y="232"/>
                  <a:pt x="290" y="232"/>
                  <a:pt x="290" y="232"/>
                </a:cubicBezTo>
                <a:cubicBezTo>
                  <a:pt x="295" y="233"/>
                  <a:pt x="295" y="233"/>
                  <a:pt x="295" y="233"/>
                </a:cubicBezTo>
                <a:cubicBezTo>
                  <a:pt x="296" y="229"/>
                  <a:pt x="296" y="229"/>
                  <a:pt x="296" y="229"/>
                </a:cubicBezTo>
                <a:cubicBezTo>
                  <a:pt x="299" y="230"/>
                  <a:pt x="299" y="230"/>
                  <a:pt x="299" y="230"/>
                </a:cubicBezTo>
                <a:cubicBezTo>
                  <a:pt x="298" y="233"/>
                  <a:pt x="298" y="233"/>
                  <a:pt x="298" y="233"/>
                </a:cubicBezTo>
                <a:cubicBezTo>
                  <a:pt x="304" y="234"/>
                  <a:pt x="304" y="234"/>
                  <a:pt x="304" y="234"/>
                </a:cubicBezTo>
                <a:cubicBezTo>
                  <a:pt x="304" y="231"/>
                  <a:pt x="304" y="231"/>
                  <a:pt x="304" y="231"/>
                </a:cubicBezTo>
                <a:cubicBezTo>
                  <a:pt x="308" y="231"/>
                  <a:pt x="308" y="231"/>
                  <a:pt x="308" y="231"/>
                </a:cubicBezTo>
                <a:cubicBezTo>
                  <a:pt x="307" y="235"/>
                  <a:pt x="307" y="235"/>
                  <a:pt x="307" y="235"/>
                </a:cubicBezTo>
                <a:cubicBezTo>
                  <a:pt x="312" y="236"/>
                  <a:pt x="312" y="236"/>
                  <a:pt x="312" y="236"/>
                </a:cubicBezTo>
                <a:cubicBezTo>
                  <a:pt x="313" y="232"/>
                  <a:pt x="313" y="232"/>
                  <a:pt x="313" y="232"/>
                </a:cubicBezTo>
                <a:cubicBezTo>
                  <a:pt x="317" y="233"/>
                  <a:pt x="317" y="233"/>
                  <a:pt x="317" y="233"/>
                </a:cubicBezTo>
                <a:cubicBezTo>
                  <a:pt x="316" y="237"/>
                  <a:pt x="316" y="237"/>
                  <a:pt x="316" y="237"/>
                </a:cubicBezTo>
                <a:cubicBezTo>
                  <a:pt x="321" y="238"/>
                  <a:pt x="321" y="238"/>
                  <a:pt x="321" y="238"/>
                </a:cubicBezTo>
                <a:cubicBezTo>
                  <a:pt x="322" y="234"/>
                  <a:pt x="322" y="234"/>
                  <a:pt x="322" y="234"/>
                </a:cubicBezTo>
                <a:cubicBezTo>
                  <a:pt x="324" y="235"/>
                  <a:pt x="324" y="235"/>
                  <a:pt x="324" y="235"/>
                </a:cubicBezTo>
                <a:cubicBezTo>
                  <a:pt x="324" y="236"/>
                  <a:pt x="324" y="237"/>
                  <a:pt x="323" y="238"/>
                </a:cubicBezTo>
                <a:cubicBezTo>
                  <a:pt x="323" y="238"/>
                  <a:pt x="323" y="239"/>
                  <a:pt x="323" y="239"/>
                </a:cubicBezTo>
                <a:cubicBezTo>
                  <a:pt x="323" y="241"/>
                  <a:pt x="322" y="242"/>
                  <a:pt x="322" y="243"/>
                </a:cubicBezTo>
                <a:cubicBezTo>
                  <a:pt x="321" y="244"/>
                  <a:pt x="321" y="245"/>
                  <a:pt x="320" y="247"/>
                </a:cubicBezTo>
                <a:cubicBezTo>
                  <a:pt x="320" y="248"/>
                  <a:pt x="319" y="249"/>
                  <a:pt x="319" y="250"/>
                </a:cubicBezTo>
                <a:cubicBezTo>
                  <a:pt x="317" y="255"/>
                  <a:pt x="314" y="260"/>
                  <a:pt x="311" y="265"/>
                </a:cubicBezTo>
                <a:cubicBezTo>
                  <a:pt x="311" y="265"/>
                  <a:pt x="311" y="266"/>
                  <a:pt x="310" y="267"/>
                </a:cubicBezTo>
                <a:cubicBezTo>
                  <a:pt x="310" y="268"/>
                  <a:pt x="309" y="269"/>
                  <a:pt x="308" y="270"/>
                </a:cubicBezTo>
                <a:cubicBezTo>
                  <a:pt x="299" y="284"/>
                  <a:pt x="288" y="296"/>
                  <a:pt x="274" y="306"/>
                </a:cubicBezTo>
                <a:cubicBezTo>
                  <a:pt x="273" y="306"/>
                  <a:pt x="272" y="307"/>
                  <a:pt x="270" y="308"/>
                </a:cubicBezTo>
                <a:cubicBezTo>
                  <a:pt x="270" y="308"/>
                  <a:pt x="270" y="309"/>
                  <a:pt x="269" y="309"/>
                </a:cubicBezTo>
                <a:cubicBezTo>
                  <a:pt x="268" y="310"/>
                  <a:pt x="266" y="311"/>
                  <a:pt x="265" y="311"/>
                </a:cubicBezTo>
                <a:cubicBezTo>
                  <a:pt x="264" y="312"/>
                  <a:pt x="262" y="313"/>
                  <a:pt x="261" y="314"/>
                </a:cubicBezTo>
                <a:cubicBezTo>
                  <a:pt x="260" y="314"/>
                  <a:pt x="259" y="315"/>
                  <a:pt x="258" y="315"/>
                </a:cubicBezTo>
                <a:cubicBezTo>
                  <a:pt x="257" y="316"/>
                  <a:pt x="257" y="316"/>
                  <a:pt x="256" y="316"/>
                </a:cubicBezTo>
                <a:cubicBezTo>
                  <a:pt x="255" y="317"/>
                  <a:pt x="254" y="317"/>
                  <a:pt x="253" y="318"/>
                </a:cubicBezTo>
                <a:cubicBezTo>
                  <a:pt x="252" y="316"/>
                  <a:pt x="252" y="316"/>
                  <a:pt x="252" y="316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57" y="315"/>
                  <a:pt x="257" y="315"/>
                  <a:pt x="257" y="315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5" y="311"/>
                  <a:pt x="255" y="311"/>
                  <a:pt x="255" y="311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50" y="311"/>
                  <a:pt x="250" y="311"/>
                  <a:pt x="250" y="311"/>
                </a:cubicBezTo>
                <a:cubicBezTo>
                  <a:pt x="249" y="308"/>
                  <a:pt x="249" y="308"/>
                  <a:pt x="249" y="308"/>
                </a:cubicBezTo>
                <a:cubicBezTo>
                  <a:pt x="253" y="307"/>
                  <a:pt x="253" y="307"/>
                  <a:pt x="253" y="307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4" y="306"/>
                  <a:pt x="254" y="306"/>
                  <a:pt x="254" y="306"/>
                </a:cubicBezTo>
                <a:cubicBezTo>
                  <a:pt x="253" y="305"/>
                  <a:pt x="253" y="305"/>
                  <a:pt x="253" y="305"/>
                </a:cubicBezTo>
                <a:cubicBezTo>
                  <a:pt x="252" y="303"/>
                  <a:pt x="252" y="303"/>
                  <a:pt x="252" y="303"/>
                </a:cubicBezTo>
                <a:cubicBezTo>
                  <a:pt x="252" y="301"/>
                  <a:pt x="252" y="301"/>
                  <a:pt x="252" y="301"/>
                </a:cubicBezTo>
                <a:cubicBezTo>
                  <a:pt x="247" y="303"/>
                  <a:pt x="247" y="303"/>
                  <a:pt x="247" y="303"/>
                </a:cubicBezTo>
                <a:cubicBezTo>
                  <a:pt x="247" y="302"/>
                  <a:pt x="247" y="302"/>
                  <a:pt x="247" y="302"/>
                </a:cubicBezTo>
                <a:cubicBezTo>
                  <a:pt x="246" y="299"/>
                  <a:pt x="246" y="299"/>
                  <a:pt x="246" y="299"/>
                </a:cubicBezTo>
                <a:cubicBezTo>
                  <a:pt x="250" y="298"/>
                  <a:pt x="250" y="298"/>
                  <a:pt x="250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1" y="298"/>
                  <a:pt x="251" y="298"/>
                  <a:pt x="251" y="298"/>
                </a:cubicBezTo>
                <a:cubicBezTo>
                  <a:pt x="250" y="294"/>
                  <a:pt x="250" y="294"/>
                  <a:pt x="250" y="294"/>
                </a:cubicBezTo>
                <a:cubicBezTo>
                  <a:pt x="249" y="293"/>
                  <a:pt x="249" y="293"/>
                  <a:pt x="249" y="293"/>
                </a:cubicBezTo>
                <a:cubicBezTo>
                  <a:pt x="245" y="294"/>
                  <a:pt x="245" y="294"/>
                  <a:pt x="245" y="294"/>
                </a:cubicBezTo>
                <a:cubicBezTo>
                  <a:pt x="244" y="294"/>
                  <a:pt x="244" y="294"/>
                  <a:pt x="244" y="294"/>
                </a:cubicBezTo>
                <a:cubicBezTo>
                  <a:pt x="243" y="291"/>
                  <a:pt x="243" y="291"/>
                  <a:pt x="243" y="291"/>
                </a:cubicBezTo>
                <a:cubicBezTo>
                  <a:pt x="247" y="290"/>
                  <a:pt x="247" y="290"/>
                  <a:pt x="247" y="290"/>
                </a:cubicBezTo>
                <a:cubicBezTo>
                  <a:pt x="248" y="290"/>
                  <a:pt x="248" y="290"/>
                  <a:pt x="248" y="290"/>
                </a:cubicBezTo>
                <a:cubicBezTo>
                  <a:pt x="248" y="289"/>
                  <a:pt x="248" y="289"/>
                  <a:pt x="248" y="289"/>
                </a:cubicBezTo>
                <a:cubicBezTo>
                  <a:pt x="247" y="286"/>
                  <a:pt x="247" y="286"/>
                  <a:pt x="247" y="286"/>
                </a:cubicBezTo>
                <a:cubicBezTo>
                  <a:pt x="246" y="285"/>
                  <a:pt x="246" y="285"/>
                  <a:pt x="246" y="285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2" y="286"/>
                  <a:pt x="242" y="286"/>
                  <a:pt x="242" y="286"/>
                </a:cubicBezTo>
                <a:cubicBezTo>
                  <a:pt x="241" y="283"/>
                  <a:pt x="241" y="283"/>
                  <a:pt x="241" y="283"/>
                </a:cubicBezTo>
                <a:cubicBezTo>
                  <a:pt x="244" y="281"/>
                  <a:pt x="244" y="281"/>
                  <a:pt x="244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5" y="281"/>
                  <a:pt x="245" y="281"/>
                  <a:pt x="245" y="281"/>
                </a:cubicBezTo>
                <a:cubicBezTo>
                  <a:pt x="244" y="279"/>
                  <a:pt x="244" y="279"/>
                  <a:pt x="244" y="279"/>
                </a:cubicBezTo>
                <a:cubicBezTo>
                  <a:pt x="244" y="278"/>
                  <a:pt x="244" y="278"/>
                  <a:pt x="244" y="278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3" y="276"/>
                  <a:pt x="243" y="276"/>
                </a:cubicBezTo>
                <a:cubicBezTo>
                  <a:pt x="243" y="276"/>
                  <a:pt x="244" y="276"/>
                  <a:pt x="244" y="275"/>
                </a:cubicBezTo>
                <a:cubicBezTo>
                  <a:pt x="251" y="271"/>
                  <a:pt x="257" y="267"/>
                  <a:pt x="262" y="262"/>
                </a:cubicBezTo>
                <a:cubicBezTo>
                  <a:pt x="271" y="253"/>
                  <a:pt x="278" y="242"/>
                  <a:pt x="282" y="230"/>
                </a:cubicBezTo>
                <a:cubicBezTo>
                  <a:pt x="286" y="231"/>
                  <a:pt x="286" y="231"/>
                  <a:pt x="286" y="231"/>
                </a:cubicBezTo>
                <a:moveTo>
                  <a:pt x="105" y="290"/>
                </a:moveTo>
                <a:cubicBezTo>
                  <a:pt x="104" y="289"/>
                  <a:pt x="104" y="289"/>
                  <a:pt x="104" y="289"/>
                </a:cubicBezTo>
                <a:cubicBezTo>
                  <a:pt x="102" y="287"/>
                  <a:pt x="101" y="285"/>
                  <a:pt x="99" y="283"/>
                </a:cubicBezTo>
                <a:cubicBezTo>
                  <a:pt x="98" y="281"/>
                  <a:pt x="96" y="280"/>
                  <a:pt x="95" y="278"/>
                </a:cubicBezTo>
                <a:cubicBezTo>
                  <a:pt x="94" y="277"/>
                  <a:pt x="93" y="275"/>
                  <a:pt x="91" y="273"/>
                </a:cubicBezTo>
                <a:cubicBezTo>
                  <a:pt x="85" y="264"/>
                  <a:pt x="79" y="253"/>
                  <a:pt x="75" y="242"/>
                </a:cubicBezTo>
                <a:cubicBezTo>
                  <a:pt x="73" y="236"/>
                  <a:pt x="72" y="230"/>
                  <a:pt x="71" y="224"/>
                </a:cubicBezTo>
                <a:cubicBezTo>
                  <a:pt x="70" y="222"/>
                  <a:pt x="70" y="220"/>
                  <a:pt x="70" y="218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9" y="216"/>
                  <a:pt x="69" y="214"/>
                  <a:pt x="69" y="212"/>
                </a:cubicBezTo>
                <a:cubicBezTo>
                  <a:pt x="69" y="212"/>
                  <a:pt x="69" y="212"/>
                  <a:pt x="69" y="212"/>
                </a:cubicBezTo>
                <a:cubicBezTo>
                  <a:pt x="69" y="212"/>
                  <a:pt x="69" y="211"/>
                  <a:pt x="69" y="210"/>
                </a:cubicBezTo>
                <a:cubicBezTo>
                  <a:pt x="69" y="209"/>
                  <a:pt x="69" y="208"/>
                  <a:pt x="69" y="207"/>
                </a:cubicBezTo>
                <a:cubicBezTo>
                  <a:pt x="68" y="201"/>
                  <a:pt x="68" y="195"/>
                  <a:pt x="69" y="189"/>
                </a:cubicBezTo>
                <a:cubicBezTo>
                  <a:pt x="69" y="188"/>
                  <a:pt x="69" y="188"/>
                  <a:pt x="69" y="187"/>
                </a:cubicBezTo>
                <a:cubicBezTo>
                  <a:pt x="70" y="188"/>
                  <a:pt x="70" y="188"/>
                  <a:pt x="70" y="188"/>
                </a:cubicBezTo>
                <a:cubicBezTo>
                  <a:pt x="69" y="192"/>
                  <a:pt x="69" y="192"/>
                  <a:pt x="69" y="192"/>
                </a:cubicBezTo>
                <a:cubicBezTo>
                  <a:pt x="74" y="193"/>
                  <a:pt x="74" y="193"/>
                  <a:pt x="74" y="193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79" y="189"/>
                  <a:pt x="79" y="189"/>
                  <a:pt x="79" y="189"/>
                </a:cubicBezTo>
                <a:cubicBezTo>
                  <a:pt x="78" y="194"/>
                  <a:pt x="78" y="194"/>
                  <a:pt x="78" y="194"/>
                </a:cubicBezTo>
                <a:cubicBezTo>
                  <a:pt x="83" y="195"/>
                  <a:pt x="83" y="195"/>
                  <a:pt x="83" y="195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7" y="191"/>
                  <a:pt x="87" y="191"/>
                  <a:pt x="87" y="191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3" y="192"/>
                  <a:pt x="93" y="192"/>
                  <a:pt x="93" y="192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5" y="197"/>
                  <a:pt x="95" y="197"/>
                  <a:pt x="95" y="197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101" y="194"/>
                  <a:pt x="101" y="194"/>
                  <a:pt x="101" y="194"/>
                </a:cubicBezTo>
                <a:cubicBezTo>
                  <a:pt x="105" y="194"/>
                  <a:pt x="105" y="194"/>
                  <a:pt x="105" y="194"/>
                </a:cubicBezTo>
                <a:cubicBezTo>
                  <a:pt x="104" y="199"/>
                  <a:pt x="104" y="199"/>
                  <a:pt x="104" y="199"/>
                </a:cubicBezTo>
                <a:cubicBezTo>
                  <a:pt x="109" y="200"/>
                  <a:pt x="109" y="200"/>
                  <a:pt x="109" y="200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0" y="197"/>
                  <a:pt x="110" y="199"/>
                  <a:pt x="110" y="200"/>
                </a:cubicBezTo>
                <a:cubicBezTo>
                  <a:pt x="110" y="201"/>
                  <a:pt x="110" y="201"/>
                  <a:pt x="110" y="202"/>
                </a:cubicBezTo>
                <a:cubicBezTo>
                  <a:pt x="110" y="205"/>
                  <a:pt x="110" y="209"/>
                  <a:pt x="111" y="212"/>
                </a:cubicBezTo>
                <a:cubicBezTo>
                  <a:pt x="111" y="213"/>
                  <a:pt x="111" y="213"/>
                  <a:pt x="111" y="213"/>
                </a:cubicBezTo>
                <a:cubicBezTo>
                  <a:pt x="111" y="214"/>
                  <a:pt x="111" y="215"/>
                  <a:pt x="112" y="217"/>
                </a:cubicBezTo>
                <a:cubicBezTo>
                  <a:pt x="112" y="220"/>
                  <a:pt x="113" y="224"/>
                  <a:pt x="115" y="228"/>
                </a:cubicBezTo>
                <a:cubicBezTo>
                  <a:pt x="115" y="230"/>
                  <a:pt x="116" y="232"/>
                  <a:pt x="117" y="233"/>
                </a:cubicBezTo>
                <a:cubicBezTo>
                  <a:pt x="120" y="241"/>
                  <a:pt x="124" y="247"/>
                  <a:pt x="129" y="253"/>
                </a:cubicBezTo>
                <a:cubicBezTo>
                  <a:pt x="130" y="255"/>
                  <a:pt x="131" y="256"/>
                  <a:pt x="132" y="257"/>
                </a:cubicBezTo>
                <a:cubicBezTo>
                  <a:pt x="130" y="256"/>
                  <a:pt x="130" y="256"/>
                  <a:pt x="130" y="256"/>
                </a:cubicBezTo>
                <a:cubicBezTo>
                  <a:pt x="129" y="257"/>
                  <a:pt x="129" y="257"/>
                  <a:pt x="129" y="257"/>
                </a:cubicBezTo>
                <a:cubicBezTo>
                  <a:pt x="128" y="257"/>
                  <a:pt x="128" y="257"/>
                  <a:pt x="128" y="257"/>
                </a:cubicBezTo>
                <a:cubicBezTo>
                  <a:pt x="126" y="260"/>
                  <a:pt x="126" y="260"/>
                  <a:pt x="126" y="260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8" y="261"/>
                  <a:pt x="128" y="261"/>
                  <a:pt x="128" y="261"/>
                </a:cubicBezTo>
                <a:cubicBezTo>
                  <a:pt x="129" y="262"/>
                  <a:pt x="129" y="262"/>
                  <a:pt x="129" y="262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7" y="265"/>
                  <a:pt x="127" y="265"/>
                  <a:pt x="127" y="265"/>
                </a:cubicBezTo>
                <a:cubicBezTo>
                  <a:pt x="124" y="262"/>
                  <a:pt x="124" y="262"/>
                  <a:pt x="124" y="262"/>
                </a:cubicBezTo>
                <a:cubicBezTo>
                  <a:pt x="123" y="264"/>
                  <a:pt x="123" y="264"/>
                  <a:pt x="123" y="264"/>
                </a:cubicBezTo>
                <a:cubicBezTo>
                  <a:pt x="121" y="267"/>
                  <a:pt x="121" y="267"/>
                  <a:pt x="121" y="267"/>
                </a:cubicBezTo>
                <a:cubicBezTo>
                  <a:pt x="122" y="267"/>
                  <a:pt x="122" y="267"/>
                  <a:pt x="122" y="267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4" y="269"/>
                  <a:pt x="124" y="269"/>
                  <a:pt x="124" y="269"/>
                </a:cubicBezTo>
                <a:cubicBezTo>
                  <a:pt x="122" y="271"/>
                  <a:pt x="122" y="271"/>
                  <a:pt x="122" y="271"/>
                </a:cubicBezTo>
                <a:cubicBezTo>
                  <a:pt x="121" y="272"/>
                  <a:pt x="121" y="272"/>
                  <a:pt x="121" y="272"/>
                </a:cubicBezTo>
                <a:cubicBezTo>
                  <a:pt x="118" y="269"/>
                  <a:pt x="118" y="269"/>
                  <a:pt x="118" y="269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5" y="273"/>
                  <a:pt x="115" y="273"/>
                  <a:pt x="115" y="273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17" y="275"/>
                  <a:pt x="117" y="275"/>
                  <a:pt x="117" y="275"/>
                </a:cubicBezTo>
                <a:cubicBezTo>
                  <a:pt x="118" y="276"/>
                  <a:pt x="118" y="276"/>
                  <a:pt x="118" y="276"/>
                </a:cubicBezTo>
                <a:cubicBezTo>
                  <a:pt x="116" y="277"/>
                  <a:pt x="116" y="277"/>
                  <a:pt x="116" y="277"/>
                </a:cubicBezTo>
                <a:cubicBezTo>
                  <a:pt x="116" y="278"/>
                  <a:pt x="116" y="278"/>
                  <a:pt x="116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5" y="278"/>
                  <a:pt x="115" y="278"/>
                  <a:pt x="115" y="278"/>
                </a:cubicBezTo>
                <a:cubicBezTo>
                  <a:pt x="113" y="276"/>
                  <a:pt x="113" y="276"/>
                  <a:pt x="113" y="276"/>
                </a:cubicBezTo>
                <a:cubicBezTo>
                  <a:pt x="112" y="277"/>
                  <a:pt x="112" y="277"/>
                  <a:pt x="112" y="277"/>
                </a:cubicBezTo>
                <a:cubicBezTo>
                  <a:pt x="111" y="278"/>
                  <a:pt x="111" y="278"/>
                  <a:pt x="111" y="278"/>
                </a:cubicBezTo>
                <a:cubicBezTo>
                  <a:pt x="109" y="280"/>
                  <a:pt x="109" y="280"/>
                  <a:pt x="109" y="280"/>
                </a:cubicBezTo>
                <a:cubicBezTo>
                  <a:pt x="110" y="281"/>
                  <a:pt x="110" y="281"/>
                  <a:pt x="110" y="281"/>
                </a:cubicBezTo>
                <a:cubicBezTo>
                  <a:pt x="111" y="282"/>
                  <a:pt x="111" y="282"/>
                  <a:pt x="111" y="282"/>
                </a:cubicBezTo>
                <a:cubicBezTo>
                  <a:pt x="112" y="282"/>
                  <a:pt x="112" y="282"/>
                  <a:pt x="112" y="282"/>
                </a:cubicBezTo>
                <a:cubicBezTo>
                  <a:pt x="111" y="284"/>
                  <a:pt x="111" y="284"/>
                  <a:pt x="111" y="284"/>
                </a:cubicBezTo>
                <a:cubicBezTo>
                  <a:pt x="110" y="285"/>
                  <a:pt x="110" y="285"/>
                  <a:pt x="110" y="285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105" y="284"/>
                  <a:pt x="105" y="284"/>
                  <a:pt x="105" y="284"/>
                </a:cubicBezTo>
                <a:cubicBezTo>
                  <a:pt x="105" y="285"/>
                  <a:pt x="105" y="285"/>
                  <a:pt x="105" y="285"/>
                </a:cubicBezTo>
                <a:cubicBezTo>
                  <a:pt x="103" y="287"/>
                  <a:pt x="103" y="287"/>
                  <a:pt x="103" y="287"/>
                </a:cubicBezTo>
                <a:cubicBezTo>
                  <a:pt x="105" y="288"/>
                  <a:pt x="105" y="288"/>
                  <a:pt x="105" y="288"/>
                </a:cubicBezTo>
                <a:cubicBezTo>
                  <a:pt x="106" y="289"/>
                  <a:pt x="106" y="289"/>
                  <a:pt x="106" y="289"/>
                </a:cubicBezTo>
                <a:cubicBezTo>
                  <a:pt x="105" y="290"/>
                  <a:pt x="105" y="290"/>
                  <a:pt x="105" y="290"/>
                </a:cubicBezTo>
                <a:moveTo>
                  <a:pt x="199" y="231"/>
                </a:moveTo>
                <a:cubicBezTo>
                  <a:pt x="199" y="231"/>
                  <a:pt x="199" y="231"/>
                  <a:pt x="199" y="231"/>
                </a:cubicBezTo>
                <a:cubicBezTo>
                  <a:pt x="197" y="231"/>
                  <a:pt x="196" y="231"/>
                  <a:pt x="194" y="231"/>
                </a:cubicBezTo>
                <a:cubicBezTo>
                  <a:pt x="183" y="229"/>
                  <a:pt x="173" y="221"/>
                  <a:pt x="169" y="209"/>
                </a:cubicBezTo>
                <a:cubicBezTo>
                  <a:pt x="168" y="208"/>
                  <a:pt x="168" y="208"/>
                  <a:pt x="168" y="207"/>
                </a:cubicBezTo>
                <a:cubicBezTo>
                  <a:pt x="168" y="206"/>
                  <a:pt x="168" y="206"/>
                  <a:pt x="168" y="205"/>
                </a:cubicBezTo>
                <a:cubicBezTo>
                  <a:pt x="168" y="205"/>
                  <a:pt x="168" y="205"/>
                  <a:pt x="168" y="205"/>
                </a:cubicBezTo>
                <a:cubicBezTo>
                  <a:pt x="167" y="203"/>
                  <a:pt x="167" y="200"/>
                  <a:pt x="167" y="198"/>
                </a:cubicBezTo>
                <a:cubicBezTo>
                  <a:pt x="167" y="197"/>
                  <a:pt x="167" y="196"/>
                  <a:pt x="167" y="195"/>
                </a:cubicBezTo>
                <a:cubicBezTo>
                  <a:pt x="169" y="183"/>
                  <a:pt x="177" y="173"/>
                  <a:pt x="188" y="169"/>
                </a:cubicBezTo>
                <a:cubicBezTo>
                  <a:pt x="192" y="168"/>
                  <a:pt x="195" y="167"/>
                  <a:pt x="199" y="167"/>
                </a:cubicBezTo>
                <a:cubicBezTo>
                  <a:pt x="201" y="167"/>
                  <a:pt x="204" y="168"/>
                  <a:pt x="206" y="168"/>
                </a:cubicBezTo>
                <a:cubicBezTo>
                  <a:pt x="208" y="169"/>
                  <a:pt x="209" y="169"/>
                  <a:pt x="211" y="170"/>
                </a:cubicBezTo>
                <a:cubicBezTo>
                  <a:pt x="219" y="173"/>
                  <a:pt x="226" y="180"/>
                  <a:pt x="229" y="189"/>
                </a:cubicBezTo>
                <a:cubicBezTo>
                  <a:pt x="230" y="191"/>
                  <a:pt x="230" y="194"/>
                  <a:pt x="230" y="196"/>
                </a:cubicBezTo>
                <a:cubicBezTo>
                  <a:pt x="230" y="197"/>
                  <a:pt x="230" y="197"/>
                  <a:pt x="230" y="197"/>
                </a:cubicBezTo>
                <a:cubicBezTo>
                  <a:pt x="231" y="197"/>
                  <a:pt x="231" y="198"/>
                  <a:pt x="231" y="199"/>
                </a:cubicBezTo>
                <a:cubicBezTo>
                  <a:pt x="231" y="203"/>
                  <a:pt x="230" y="207"/>
                  <a:pt x="229" y="210"/>
                </a:cubicBezTo>
                <a:cubicBezTo>
                  <a:pt x="225" y="219"/>
                  <a:pt x="219" y="226"/>
                  <a:pt x="209" y="229"/>
                </a:cubicBezTo>
                <a:cubicBezTo>
                  <a:pt x="206" y="230"/>
                  <a:pt x="202" y="231"/>
                  <a:pt x="199" y="231"/>
                </a:cubicBezTo>
                <a:moveTo>
                  <a:pt x="289" y="116"/>
                </a:moveTo>
                <a:cubicBezTo>
                  <a:pt x="291" y="113"/>
                  <a:pt x="291" y="113"/>
                  <a:pt x="291" y="113"/>
                </a:cubicBezTo>
                <a:cubicBezTo>
                  <a:pt x="293" y="112"/>
                  <a:pt x="293" y="112"/>
                  <a:pt x="293" y="112"/>
                </a:cubicBezTo>
                <a:cubicBezTo>
                  <a:pt x="292" y="111"/>
                  <a:pt x="292" y="111"/>
                  <a:pt x="292" y="111"/>
                </a:cubicBezTo>
                <a:cubicBezTo>
                  <a:pt x="291" y="110"/>
                  <a:pt x="291" y="110"/>
                  <a:pt x="291" y="110"/>
                </a:cubicBezTo>
                <a:cubicBezTo>
                  <a:pt x="290" y="110"/>
                  <a:pt x="290" y="110"/>
                  <a:pt x="290" y="110"/>
                </a:cubicBezTo>
                <a:cubicBezTo>
                  <a:pt x="292" y="108"/>
                  <a:pt x="292" y="108"/>
                  <a:pt x="292" y="108"/>
                </a:cubicBezTo>
                <a:cubicBezTo>
                  <a:pt x="293" y="108"/>
                  <a:pt x="293" y="108"/>
                  <a:pt x="293" y="108"/>
                </a:cubicBezTo>
                <a:cubicBezTo>
                  <a:pt x="297" y="113"/>
                  <a:pt x="301" y="118"/>
                  <a:pt x="305" y="123"/>
                </a:cubicBezTo>
                <a:cubicBezTo>
                  <a:pt x="306" y="125"/>
                  <a:pt x="307" y="127"/>
                  <a:pt x="309" y="129"/>
                </a:cubicBezTo>
                <a:cubicBezTo>
                  <a:pt x="310" y="131"/>
                  <a:pt x="312" y="134"/>
                  <a:pt x="313" y="137"/>
                </a:cubicBezTo>
                <a:cubicBezTo>
                  <a:pt x="317" y="143"/>
                  <a:pt x="320" y="150"/>
                  <a:pt x="322" y="157"/>
                </a:cubicBezTo>
                <a:cubicBezTo>
                  <a:pt x="325" y="165"/>
                  <a:pt x="327" y="174"/>
                  <a:pt x="328" y="183"/>
                </a:cubicBezTo>
                <a:cubicBezTo>
                  <a:pt x="328" y="184"/>
                  <a:pt x="328" y="184"/>
                  <a:pt x="328" y="185"/>
                </a:cubicBezTo>
                <a:cubicBezTo>
                  <a:pt x="329" y="192"/>
                  <a:pt x="329" y="199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6" y="211"/>
                  <a:pt x="326" y="211"/>
                  <a:pt x="326" y="211"/>
                </a:cubicBezTo>
                <a:cubicBezTo>
                  <a:pt x="327" y="206"/>
                  <a:pt x="327" y="206"/>
                  <a:pt x="327" y="206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18" y="209"/>
                  <a:pt x="318" y="209"/>
                  <a:pt x="318" y="209"/>
                </a:cubicBezTo>
                <a:cubicBezTo>
                  <a:pt x="319" y="205"/>
                  <a:pt x="319" y="205"/>
                  <a:pt x="319" y="205"/>
                </a:cubicBezTo>
                <a:cubicBezTo>
                  <a:pt x="313" y="204"/>
                  <a:pt x="313" y="204"/>
                  <a:pt x="313" y="204"/>
                </a:cubicBezTo>
                <a:cubicBezTo>
                  <a:pt x="312" y="208"/>
                  <a:pt x="312" y="208"/>
                  <a:pt x="312" y="208"/>
                </a:cubicBezTo>
                <a:cubicBezTo>
                  <a:pt x="309" y="208"/>
                  <a:pt x="309" y="208"/>
                  <a:pt x="309" y="208"/>
                </a:cubicBezTo>
                <a:cubicBezTo>
                  <a:pt x="310" y="203"/>
                  <a:pt x="310" y="203"/>
                  <a:pt x="310" y="203"/>
                </a:cubicBezTo>
                <a:cubicBezTo>
                  <a:pt x="305" y="202"/>
                  <a:pt x="305" y="202"/>
                  <a:pt x="305" y="202"/>
                </a:cubicBezTo>
                <a:cubicBezTo>
                  <a:pt x="304" y="207"/>
                  <a:pt x="304" y="207"/>
                  <a:pt x="304" y="207"/>
                </a:cubicBezTo>
                <a:cubicBezTo>
                  <a:pt x="300" y="206"/>
                  <a:pt x="300" y="206"/>
                  <a:pt x="300" y="206"/>
                </a:cubicBezTo>
                <a:cubicBezTo>
                  <a:pt x="301" y="204"/>
                  <a:pt x="301" y="204"/>
                  <a:pt x="301" y="204"/>
                </a:cubicBezTo>
                <a:cubicBezTo>
                  <a:pt x="301" y="202"/>
                  <a:pt x="301" y="202"/>
                  <a:pt x="301" y="202"/>
                </a:cubicBezTo>
                <a:cubicBezTo>
                  <a:pt x="301" y="201"/>
                  <a:pt x="301" y="201"/>
                  <a:pt x="301" y="201"/>
                </a:cubicBezTo>
                <a:cubicBezTo>
                  <a:pt x="296" y="200"/>
                  <a:pt x="296" y="200"/>
                  <a:pt x="296" y="200"/>
                </a:cubicBezTo>
                <a:cubicBezTo>
                  <a:pt x="295" y="205"/>
                  <a:pt x="295" y="205"/>
                  <a:pt x="295" y="205"/>
                </a:cubicBezTo>
                <a:cubicBezTo>
                  <a:pt x="292" y="204"/>
                  <a:pt x="292" y="204"/>
                  <a:pt x="292" y="204"/>
                </a:cubicBezTo>
                <a:cubicBezTo>
                  <a:pt x="292" y="200"/>
                  <a:pt x="292" y="200"/>
                  <a:pt x="292" y="200"/>
                </a:cubicBezTo>
                <a:cubicBezTo>
                  <a:pt x="288" y="199"/>
                  <a:pt x="288" y="199"/>
                  <a:pt x="288" y="199"/>
                </a:cubicBezTo>
                <a:cubicBezTo>
                  <a:pt x="288" y="196"/>
                  <a:pt x="287" y="192"/>
                  <a:pt x="287" y="189"/>
                </a:cubicBezTo>
                <a:cubicBezTo>
                  <a:pt x="287" y="185"/>
                  <a:pt x="286" y="180"/>
                  <a:pt x="285" y="176"/>
                </a:cubicBezTo>
                <a:cubicBezTo>
                  <a:pt x="284" y="174"/>
                  <a:pt x="283" y="172"/>
                  <a:pt x="283" y="170"/>
                </a:cubicBezTo>
                <a:cubicBezTo>
                  <a:pt x="279" y="160"/>
                  <a:pt x="275" y="152"/>
                  <a:pt x="268" y="144"/>
                </a:cubicBezTo>
                <a:cubicBezTo>
                  <a:pt x="268" y="143"/>
                  <a:pt x="268" y="143"/>
                  <a:pt x="267" y="142"/>
                </a:cubicBezTo>
                <a:cubicBezTo>
                  <a:pt x="268" y="140"/>
                  <a:pt x="268" y="140"/>
                  <a:pt x="268" y="140"/>
                </a:cubicBezTo>
                <a:cubicBezTo>
                  <a:pt x="269" y="140"/>
                  <a:pt x="269" y="140"/>
                  <a:pt x="269" y="140"/>
                </a:cubicBezTo>
                <a:cubicBezTo>
                  <a:pt x="270" y="139"/>
                  <a:pt x="270" y="139"/>
                  <a:pt x="270" y="139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8" y="137"/>
                  <a:pt x="268" y="137"/>
                  <a:pt x="268" y="137"/>
                </a:cubicBezTo>
                <a:cubicBezTo>
                  <a:pt x="267" y="136"/>
                  <a:pt x="267" y="136"/>
                  <a:pt x="267" y="136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69" y="134"/>
                  <a:pt x="269" y="134"/>
                  <a:pt x="269" y="134"/>
                </a:cubicBezTo>
                <a:cubicBezTo>
                  <a:pt x="272" y="136"/>
                  <a:pt x="272" y="136"/>
                  <a:pt x="272" y="136"/>
                </a:cubicBezTo>
                <a:cubicBezTo>
                  <a:pt x="274" y="134"/>
                  <a:pt x="274" y="134"/>
                  <a:pt x="274" y="134"/>
                </a:cubicBezTo>
                <a:cubicBezTo>
                  <a:pt x="276" y="132"/>
                  <a:pt x="276" y="132"/>
                  <a:pt x="276" y="132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4" y="131"/>
                  <a:pt x="274" y="131"/>
                  <a:pt x="274" y="131"/>
                </a:cubicBezTo>
                <a:cubicBezTo>
                  <a:pt x="273" y="130"/>
                  <a:pt x="273" y="130"/>
                  <a:pt x="273" y="130"/>
                </a:cubicBezTo>
                <a:cubicBezTo>
                  <a:pt x="273" y="129"/>
                  <a:pt x="273" y="129"/>
                  <a:pt x="273" y="129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5" y="127"/>
                  <a:pt x="275" y="127"/>
                  <a:pt x="275" y="127"/>
                </a:cubicBezTo>
                <a:cubicBezTo>
                  <a:pt x="278" y="129"/>
                  <a:pt x="278" y="129"/>
                  <a:pt x="278" y="129"/>
                </a:cubicBezTo>
                <a:cubicBezTo>
                  <a:pt x="280" y="127"/>
                  <a:pt x="280" y="127"/>
                  <a:pt x="280" y="127"/>
                </a:cubicBezTo>
                <a:cubicBezTo>
                  <a:pt x="281" y="125"/>
                  <a:pt x="281" y="125"/>
                  <a:pt x="281" y="125"/>
                </a:cubicBezTo>
                <a:cubicBezTo>
                  <a:pt x="280" y="125"/>
                  <a:pt x="280" y="125"/>
                  <a:pt x="280" y="125"/>
                </a:cubicBezTo>
                <a:cubicBezTo>
                  <a:pt x="279" y="124"/>
                  <a:pt x="279" y="124"/>
                  <a:pt x="279" y="124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21"/>
                  <a:pt x="281" y="121"/>
                  <a:pt x="281" y="121"/>
                </a:cubicBezTo>
                <a:cubicBezTo>
                  <a:pt x="281" y="120"/>
                  <a:pt x="281" y="120"/>
                  <a:pt x="281" y="120"/>
                </a:cubicBezTo>
                <a:cubicBezTo>
                  <a:pt x="284" y="123"/>
                  <a:pt x="284" y="123"/>
                  <a:pt x="284" y="123"/>
                </a:cubicBezTo>
                <a:cubicBezTo>
                  <a:pt x="286" y="120"/>
                  <a:pt x="286" y="120"/>
                  <a:pt x="286" y="120"/>
                </a:cubicBezTo>
                <a:cubicBezTo>
                  <a:pt x="287" y="119"/>
                  <a:pt x="287" y="119"/>
                  <a:pt x="287" y="119"/>
                </a:cubicBezTo>
                <a:cubicBezTo>
                  <a:pt x="286" y="118"/>
                  <a:pt x="286" y="118"/>
                  <a:pt x="286" y="118"/>
                </a:cubicBezTo>
                <a:cubicBezTo>
                  <a:pt x="285" y="117"/>
                  <a:pt x="285" y="117"/>
                  <a:pt x="285" y="117"/>
                </a:cubicBezTo>
                <a:cubicBezTo>
                  <a:pt x="284" y="116"/>
                  <a:pt x="284" y="116"/>
                  <a:pt x="284" y="116"/>
                </a:cubicBezTo>
                <a:cubicBezTo>
                  <a:pt x="286" y="114"/>
                  <a:pt x="286" y="114"/>
                  <a:pt x="286" y="114"/>
                </a:cubicBezTo>
                <a:cubicBezTo>
                  <a:pt x="287" y="114"/>
                  <a:pt x="287" y="114"/>
                  <a:pt x="287" y="114"/>
                </a:cubicBezTo>
                <a:cubicBezTo>
                  <a:pt x="289" y="116"/>
                  <a:pt x="289" y="116"/>
                  <a:pt x="289" y="116"/>
                </a:cubicBezTo>
                <a:moveTo>
                  <a:pt x="74" y="164"/>
                </a:moveTo>
                <a:cubicBezTo>
                  <a:pt x="73" y="164"/>
                  <a:pt x="73" y="164"/>
                  <a:pt x="73" y="164"/>
                </a:cubicBezTo>
                <a:cubicBezTo>
                  <a:pt x="73" y="163"/>
                  <a:pt x="74" y="162"/>
                  <a:pt x="74" y="160"/>
                </a:cubicBezTo>
                <a:cubicBezTo>
                  <a:pt x="75" y="159"/>
                  <a:pt x="75" y="158"/>
                  <a:pt x="75" y="157"/>
                </a:cubicBezTo>
                <a:cubicBezTo>
                  <a:pt x="77" y="152"/>
                  <a:pt x="79" y="148"/>
                  <a:pt x="81" y="143"/>
                </a:cubicBezTo>
                <a:cubicBezTo>
                  <a:pt x="82" y="141"/>
                  <a:pt x="83" y="139"/>
                  <a:pt x="84" y="137"/>
                </a:cubicBezTo>
                <a:cubicBezTo>
                  <a:pt x="92" y="122"/>
                  <a:pt x="103" y="109"/>
                  <a:pt x="116" y="98"/>
                </a:cubicBezTo>
                <a:cubicBezTo>
                  <a:pt x="121" y="94"/>
                  <a:pt x="127" y="90"/>
                  <a:pt x="132" y="87"/>
                </a:cubicBezTo>
                <a:cubicBezTo>
                  <a:pt x="134" y="86"/>
                  <a:pt x="136" y="85"/>
                  <a:pt x="137" y="84"/>
                </a:cubicBezTo>
                <a:cubicBezTo>
                  <a:pt x="138" y="83"/>
                  <a:pt x="140" y="83"/>
                  <a:pt x="141" y="82"/>
                </a:cubicBezTo>
                <a:cubicBezTo>
                  <a:pt x="142" y="82"/>
                  <a:pt x="143" y="81"/>
                  <a:pt x="144" y="81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47" y="91"/>
                  <a:pt x="147" y="91"/>
                  <a:pt x="147" y="91"/>
                </a:cubicBezTo>
                <a:cubicBezTo>
                  <a:pt x="146" y="91"/>
                  <a:pt x="146" y="91"/>
                  <a:pt x="146" y="91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4" y="95"/>
                  <a:pt x="144" y="95"/>
                  <a:pt x="144" y="95"/>
                </a:cubicBezTo>
                <a:cubicBezTo>
                  <a:pt x="144" y="97"/>
                  <a:pt x="144" y="97"/>
                  <a:pt x="144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9" y="96"/>
                  <a:pt x="149" y="96"/>
                  <a:pt x="149" y="96"/>
                </a:cubicBezTo>
                <a:cubicBezTo>
                  <a:pt x="150" y="99"/>
                  <a:pt x="150" y="99"/>
                  <a:pt x="15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6" y="104"/>
                  <a:pt x="146" y="104"/>
                  <a:pt x="146" y="104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9" y="105"/>
                  <a:pt x="149" y="105"/>
                  <a:pt x="149" y="105"/>
                </a:cubicBezTo>
                <a:cubicBezTo>
                  <a:pt x="150" y="105"/>
                  <a:pt x="150" y="105"/>
                  <a:pt x="150" y="105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52" y="108"/>
                  <a:pt x="152" y="108"/>
                  <a:pt x="152" y="108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150" y="114"/>
                  <a:pt x="150" y="114"/>
                  <a:pt x="150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4" y="113"/>
                  <a:pt x="154" y="113"/>
                  <a:pt x="154" y="113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55" y="116"/>
                  <a:pt x="155" y="116"/>
                  <a:pt x="155" y="116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55" y="122"/>
                  <a:pt x="155" y="122"/>
                  <a:pt x="155" y="122"/>
                </a:cubicBezTo>
                <a:cubicBezTo>
                  <a:pt x="154" y="122"/>
                  <a:pt x="153" y="123"/>
                  <a:pt x="153" y="123"/>
                </a:cubicBezTo>
                <a:cubicBezTo>
                  <a:pt x="143" y="129"/>
                  <a:pt x="135" y="137"/>
                  <a:pt x="128" y="146"/>
                </a:cubicBezTo>
                <a:cubicBezTo>
                  <a:pt x="127" y="147"/>
                  <a:pt x="126" y="149"/>
                  <a:pt x="124" y="151"/>
                </a:cubicBezTo>
                <a:cubicBezTo>
                  <a:pt x="122" y="155"/>
                  <a:pt x="119" y="159"/>
                  <a:pt x="118" y="163"/>
                </a:cubicBezTo>
                <a:cubicBezTo>
                  <a:pt x="117" y="166"/>
                  <a:pt x="116" y="168"/>
                  <a:pt x="115" y="170"/>
                </a:cubicBezTo>
                <a:cubicBezTo>
                  <a:pt x="115" y="168"/>
                  <a:pt x="115" y="168"/>
                  <a:pt x="115" y="168"/>
                </a:cubicBezTo>
                <a:cubicBezTo>
                  <a:pt x="110" y="167"/>
                  <a:pt x="110" y="167"/>
                  <a:pt x="110" y="167"/>
                </a:cubicBezTo>
                <a:cubicBezTo>
                  <a:pt x="109" y="171"/>
                  <a:pt x="109" y="171"/>
                  <a:pt x="109" y="171"/>
                </a:cubicBezTo>
                <a:cubicBezTo>
                  <a:pt x="106" y="171"/>
                  <a:pt x="106" y="171"/>
                  <a:pt x="106" y="17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0" y="170"/>
                  <a:pt x="100" y="170"/>
                  <a:pt x="100" y="170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8" y="165"/>
                  <a:pt x="98" y="165"/>
                  <a:pt x="98" y="165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8" y="167"/>
                  <a:pt x="88" y="167"/>
                  <a:pt x="88" y="167"/>
                </a:cubicBezTo>
                <a:cubicBezTo>
                  <a:pt x="89" y="164"/>
                  <a:pt x="89" y="164"/>
                  <a:pt x="89" y="164"/>
                </a:cubicBezTo>
                <a:cubicBezTo>
                  <a:pt x="84" y="163"/>
                  <a:pt x="84" y="163"/>
                  <a:pt x="84" y="163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1"/>
                  <a:pt x="75" y="161"/>
                  <a:pt x="75" y="161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4" y="164"/>
                  <a:pt x="74" y="164"/>
                  <a:pt x="74" y="164"/>
                </a:cubicBezTo>
                <a:moveTo>
                  <a:pt x="166" y="75"/>
                </a:moveTo>
                <a:cubicBezTo>
                  <a:pt x="166" y="73"/>
                  <a:pt x="166" y="73"/>
                  <a:pt x="166" y="73"/>
                </a:cubicBezTo>
                <a:cubicBezTo>
                  <a:pt x="167" y="72"/>
                  <a:pt x="169" y="72"/>
                  <a:pt x="171" y="72"/>
                </a:cubicBezTo>
                <a:cubicBezTo>
                  <a:pt x="174" y="71"/>
                  <a:pt x="177" y="70"/>
                  <a:pt x="181" y="70"/>
                </a:cubicBezTo>
                <a:cubicBezTo>
                  <a:pt x="182" y="70"/>
                  <a:pt x="184" y="69"/>
                  <a:pt x="185" y="69"/>
                </a:cubicBezTo>
                <a:cubicBezTo>
                  <a:pt x="188" y="69"/>
                  <a:pt x="192" y="69"/>
                  <a:pt x="195" y="69"/>
                </a:cubicBezTo>
                <a:cubicBezTo>
                  <a:pt x="196" y="69"/>
                  <a:pt x="197" y="69"/>
                  <a:pt x="199" y="69"/>
                </a:cubicBezTo>
                <a:cubicBezTo>
                  <a:pt x="208" y="69"/>
                  <a:pt x="217" y="70"/>
                  <a:pt x="225" y="71"/>
                </a:cubicBezTo>
                <a:cubicBezTo>
                  <a:pt x="227" y="72"/>
                  <a:pt x="228" y="72"/>
                  <a:pt x="230" y="72"/>
                </a:cubicBezTo>
                <a:cubicBezTo>
                  <a:pt x="237" y="74"/>
                  <a:pt x="244" y="77"/>
                  <a:pt x="251" y="80"/>
                </a:cubicBezTo>
                <a:cubicBezTo>
                  <a:pt x="257" y="82"/>
                  <a:pt x="262" y="85"/>
                  <a:pt x="267" y="88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9"/>
                  <a:pt x="270" y="90"/>
                  <a:pt x="271" y="90"/>
                </a:cubicBezTo>
                <a:cubicBezTo>
                  <a:pt x="272" y="91"/>
                  <a:pt x="273" y="92"/>
                  <a:pt x="274" y="92"/>
                </a:cubicBezTo>
                <a:cubicBezTo>
                  <a:pt x="272" y="94"/>
                  <a:pt x="272" y="94"/>
                  <a:pt x="272" y="94"/>
                </a:cubicBezTo>
                <a:cubicBezTo>
                  <a:pt x="271" y="93"/>
                  <a:pt x="271" y="93"/>
                  <a:pt x="271" y="93"/>
                </a:cubicBezTo>
                <a:cubicBezTo>
                  <a:pt x="269" y="91"/>
                  <a:pt x="269" y="91"/>
                  <a:pt x="269" y="91"/>
                </a:cubicBezTo>
                <a:cubicBezTo>
                  <a:pt x="268" y="92"/>
                  <a:pt x="268" y="92"/>
                  <a:pt x="268" y="92"/>
                </a:cubicBezTo>
                <a:cubicBezTo>
                  <a:pt x="267" y="93"/>
                  <a:pt x="267" y="93"/>
                  <a:pt x="267" y="93"/>
                </a:cubicBezTo>
                <a:cubicBezTo>
                  <a:pt x="266" y="94"/>
                  <a:pt x="266" y="94"/>
                  <a:pt x="266" y="94"/>
                </a:cubicBezTo>
                <a:cubicBezTo>
                  <a:pt x="265" y="95"/>
                  <a:pt x="265" y="95"/>
                  <a:pt x="265" y="95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7" y="97"/>
                  <a:pt x="267" y="97"/>
                  <a:pt x="267" y="97"/>
                </a:cubicBezTo>
                <a:cubicBezTo>
                  <a:pt x="269" y="98"/>
                  <a:pt x="269" y="98"/>
                  <a:pt x="269" y="98"/>
                </a:cubicBezTo>
                <a:cubicBezTo>
                  <a:pt x="267" y="100"/>
                  <a:pt x="267" y="100"/>
                  <a:pt x="267" y="100"/>
                </a:cubicBezTo>
                <a:cubicBezTo>
                  <a:pt x="267" y="101"/>
                  <a:pt x="267" y="101"/>
                  <a:pt x="267" y="101"/>
                </a:cubicBezTo>
                <a:cubicBezTo>
                  <a:pt x="265" y="99"/>
                  <a:pt x="265" y="99"/>
                  <a:pt x="265" y="99"/>
                </a:cubicBezTo>
                <a:cubicBezTo>
                  <a:pt x="263" y="98"/>
                  <a:pt x="263" y="98"/>
                  <a:pt x="263" y="98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59" y="102"/>
                  <a:pt x="259" y="102"/>
                  <a:pt x="259" y="102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63" y="105"/>
                  <a:pt x="263" y="105"/>
                  <a:pt x="263" y="105"/>
                </a:cubicBezTo>
                <a:cubicBezTo>
                  <a:pt x="262" y="106"/>
                  <a:pt x="262" y="106"/>
                  <a:pt x="262" y="106"/>
                </a:cubicBezTo>
                <a:cubicBezTo>
                  <a:pt x="261" y="108"/>
                  <a:pt x="261" y="108"/>
                  <a:pt x="261" y="108"/>
                </a:cubicBezTo>
                <a:cubicBezTo>
                  <a:pt x="257" y="104"/>
                  <a:pt x="257" y="104"/>
                  <a:pt x="257" y="104"/>
                </a:cubicBezTo>
                <a:cubicBezTo>
                  <a:pt x="256" y="106"/>
                  <a:pt x="256" y="106"/>
                  <a:pt x="256" y="106"/>
                </a:cubicBezTo>
                <a:cubicBezTo>
                  <a:pt x="254" y="109"/>
                  <a:pt x="254" y="109"/>
                  <a:pt x="254" y="109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5" y="110"/>
                  <a:pt x="255" y="110"/>
                  <a:pt x="255" y="110"/>
                </a:cubicBezTo>
                <a:cubicBezTo>
                  <a:pt x="257" y="112"/>
                  <a:pt x="257" y="112"/>
                  <a:pt x="257" y="112"/>
                </a:cubicBezTo>
                <a:cubicBezTo>
                  <a:pt x="256" y="113"/>
                  <a:pt x="256" y="113"/>
                  <a:pt x="256" y="113"/>
                </a:cubicBezTo>
                <a:cubicBezTo>
                  <a:pt x="255" y="114"/>
                  <a:pt x="255" y="114"/>
                  <a:pt x="255" y="114"/>
                </a:cubicBezTo>
                <a:cubicBezTo>
                  <a:pt x="251" y="111"/>
                  <a:pt x="251" y="111"/>
                  <a:pt x="251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0" y="117"/>
                  <a:pt x="250" y="117"/>
                  <a:pt x="250" y="117"/>
                </a:cubicBezTo>
                <a:cubicBezTo>
                  <a:pt x="251" y="118"/>
                  <a:pt x="251" y="118"/>
                  <a:pt x="251" y="118"/>
                </a:cubicBezTo>
                <a:cubicBezTo>
                  <a:pt x="250" y="120"/>
                  <a:pt x="250" y="120"/>
                  <a:pt x="250" y="120"/>
                </a:cubicBezTo>
                <a:cubicBezTo>
                  <a:pt x="249" y="121"/>
                  <a:pt x="249" y="121"/>
                  <a:pt x="249" y="121"/>
                </a:cubicBezTo>
                <a:cubicBezTo>
                  <a:pt x="246" y="118"/>
                  <a:pt x="246" y="118"/>
                  <a:pt x="246" y="118"/>
                </a:cubicBezTo>
                <a:cubicBezTo>
                  <a:pt x="242" y="122"/>
                  <a:pt x="242" y="122"/>
                  <a:pt x="242" y="122"/>
                </a:cubicBezTo>
                <a:cubicBezTo>
                  <a:pt x="236" y="118"/>
                  <a:pt x="229" y="115"/>
                  <a:pt x="222" y="113"/>
                </a:cubicBezTo>
                <a:cubicBezTo>
                  <a:pt x="220" y="113"/>
                  <a:pt x="219" y="113"/>
                  <a:pt x="217" y="112"/>
                </a:cubicBezTo>
                <a:cubicBezTo>
                  <a:pt x="211" y="111"/>
                  <a:pt x="205" y="110"/>
                  <a:pt x="199" y="110"/>
                </a:cubicBezTo>
                <a:cubicBezTo>
                  <a:pt x="194" y="110"/>
                  <a:pt x="189" y="111"/>
                  <a:pt x="184" y="112"/>
                </a:cubicBezTo>
                <a:cubicBezTo>
                  <a:pt x="183" y="112"/>
                  <a:pt x="183" y="112"/>
                  <a:pt x="183" y="112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7" y="105"/>
                  <a:pt x="177" y="105"/>
                  <a:pt x="177" y="105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9" y="104"/>
                  <a:pt x="179" y="104"/>
                  <a:pt x="179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80" y="104"/>
                  <a:pt x="180" y="104"/>
                  <a:pt x="180" y="104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100"/>
                  <a:pt x="179" y="100"/>
                  <a:pt x="179" y="100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9" y="99"/>
                  <a:pt x="179" y="99"/>
                  <a:pt x="179" y="99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99"/>
                  <a:pt x="175" y="99"/>
                  <a:pt x="175" y="99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6" y="96"/>
                  <a:pt x="176" y="96"/>
                  <a:pt x="176" y="96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7" y="95"/>
                  <a:pt x="177" y="95"/>
                  <a:pt x="177" y="95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2" y="92"/>
                  <a:pt x="172" y="92"/>
                  <a:pt x="172" y="92"/>
                </a:cubicBezTo>
                <a:cubicBezTo>
                  <a:pt x="172" y="91"/>
                  <a:pt x="172" y="91"/>
                  <a:pt x="172" y="91"/>
                </a:cubicBezTo>
                <a:cubicBezTo>
                  <a:pt x="171" y="88"/>
                  <a:pt x="171" y="88"/>
                  <a:pt x="171" y="88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4" y="87"/>
                  <a:pt x="174" y="87"/>
                  <a:pt x="174" y="87"/>
                </a:cubicBezTo>
                <a:cubicBezTo>
                  <a:pt x="173" y="84"/>
                  <a:pt x="173" y="84"/>
                  <a:pt x="173" y="84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2" y="79"/>
                  <a:pt x="172" y="79"/>
                  <a:pt x="172" y="79"/>
                </a:cubicBezTo>
                <a:cubicBezTo>
                  <a:pt x="171" y="78"/>
                  <a:pt x="171" y="78"/>
                  <a:pt x="171" y="78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5"/>
                  <a:pt x="170" y="75"/>
                  <a:pt x="170" y="75"/>
                </a:cubicBezTo>
                <a:cubicBezTo>
                  <a:pt x="170" y="74"/>
                  <a:pt x="170" y="74"/>
                  <a:pt x="170" y="74"/>
                </a:cubicBezTo>
                <a:cubicBezTo>
                  <a:pt x="166" y="75"/>
                  <a:pt x="166" y="75"/>
                  <a:pt x="166" y="75"/>
                </a:cubicBezTo>
                <a:moveTo>
                  <a:pt x="177" y="0"/>
                </a:moveTo>
                <a:cubicBezTo>
                  <a:pt x="170" y="2"/>
                  <a:pt x="163" y="3"/>
                  <a:pt x="155" y="3"/>
                </a:cubicBezTo>
                <a:cubicBezTo>
                  <a:pt x="155" y="3"/>
                  <a:pt x="155" y="3"/>
                  <a:pt x="155" y="3"/>
                </a:cubicBezTo>
                <a:cubicBezTo>
                  <a:pt x="155" y="8"/>
                  <a:pt x="155" y="12"/>
                  <a:pt x="155" y="16"/>
                </a:cubicBezTo>
                <a:cubicBezTo>
                  <a:pt x="156" y="23"/>
                  <a:pt x="156" y="30"/>
                  <a:pt x="156" y="37"/>
                </a:cubicBezTo>
                <a:cubicBezTo>
                  <a:pt x="156" y="39"/>
                  <a:pt x="156" y="40"/>
                  <a:pt x="156" y="41"/>
                </a:cubicBezTo>
                <a:cubicBezTo>
                  <a:pt x="153" y="42"/>
                  <a:pt x="149" y="43"/>
                  <a:pt x="146" y="45"/>
                </a:cubicBezTo>
                <a:cubicBezTo>
                  <a:pt x="145" y="45"/>
                  <a:pt x="145" y="45"/>
                  <a:pt x="145" y="45"/>
                </a:cubicBezTo>
                <a:cubicBezTo>
                  <a:pt x="143" y="45"/>
                  <a:pt x="142" y="46"/>
                  <a:pt x="140" y="47"/>
                </a:cubicBezTo>
                <a:cubicBezTo>
                  <a:pt x="138" y="48"/>
                  <a:pt x="135" y="49"/>
                  <a:pt x="132" y="50"/>
                </a:cubicBezTo>
                <a:cubicBezTo>
                  <a:pt x="125" y="40"/>
                  <a:pt x="118" y="30"/>
                  <a:pt x="111" y="19"/>
                </a:cubicBezTo>
                <a:cubicBezTo>
                  <a:pt x="109" y="21"/>
                  <a:pt x="106" y="22"/>
                  <a:pt x="104" y="23"/>
                </a:cubicBezTo>
                <a:cubicBezTo>
                  <a:pt x="103" y="24"/>
                  <a:pt x="101" y="25"/>
                  <a:pt x="99" y="26"/>
                </a:cubicBezTo>
                <a:cubicBezTo>
                  <a:pt x="97" y="27"/>
                  <a:pt x="95" y="29"/>
                  <a:pt x="92" y="29"/>
                </a:cubicBezTo>
                <a:cubicBezTo>
                  <a:pt x="92" y="30"/>
                  <a:pt x="91" y="30"/>
                  <a:pt x="91" y="30"/>
                </a:cubicBezTo>
                <a:cubicBezTo>
                  <a:pt x="91" y="31"/>
                  <a:pt x="92" y="32"/>
                  <a:pt x="92" y="33"/>
                </a:cubicBezTo>
                <a:cubicBezTo>
                  <a:pt x="93" y="36"/>
                  <a:pt x="95" y="39"/>
                  <a:pt x="96" y="43"/>
                </a:cubicBezTo>
                <a:cubicBezTo>
                  <a:pt x="97" y="45"/>
                  <a:pt x="98" y="47"/>
                  <a:pt x="99" y="50"/>
                </a:cubicBezTo>
                <a:cubicBezTo>
                  <a:pt x="99" y="50"/>
                  <a:pt x="99" y="50"/>
                  <a:pt x="99" y="50"/>
                </a:cubicBezTo>
                <a:cubicBezTo>
                  <a:pt x="101" y="54"/>
                  <a:pt x="102" y="58"/>
                  <a:pt x="104" y="62"/>
                </a:cubicBezTo>
                <a:cubicBezTo>
                  <a:pt x="105" y="63"/>
                  <a:pt x="105" y="64"/>
                  <a:pt x="105" y="65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1" y="68"/>
                  <a:pt x="98" y="71"/>
                  <a:pt x="95" y="73"/>
                </a:cubicBezTo>
                <a:cubicBezTo>
                  <a:pt x="93" y="75"/>
                  <a:pt x="91" y="76"/>
                  <a:pt x="89" y="78"/>
                </a:cubicBezTo>
                <a:cubicBezTo>
                  <a:pt x="88" y="79"/>
                  <a:pt x="87" y="80"/>
                  <a:pt x="86" y="81"/>
                </a:cubicBezTo>
                <a:cubicBezTo>
                  <a:pt x="76" y="74"/>
                  <a:pt x="66" y="68"/>
                  <a:pt x="55" y="60"/>
                </a:cubicBezTo>
                <a:cubicBezTo>
                  <a:pt x="54" y="62"/>
                  <a:pt x="52" y="64"/>
                  <a:pt x="51" y="65"/>
                </a:cubicBezTo>
                <a:cubicBezTo>
                  <a:pt x="49" y="68"/>
                  <a:pt x="47" y="70"/>
                  <a:pt x="45" y="72"/>
                </a:cubicBezTo>
                <a:cubicBezTo>
                  <a:pt x="44" y="73"/>
                  <a:pt x="43" y="74"/>
                  <a:pt x="42" y="75"/>
                </a:cubicBezTo>
                <a:cubicBezTo>
                  <a:pt x="41" y="76"/>
                  <a:pt x="41" y="77"/>
                  <a:pt x="40" y="77"/>
                </a:cubicBezTo>
                <a:cubicBezTo>
                  <a:pt x="41" y="78"/>
                  <a:pt x="41" y="79"/>
                  <a:pt x="42" y="79"/>
                </a:cubicBezTo>
                <a:cubicBezTo>
                  <a:pt x="42" y="80"/>
                  <a:pt x="43" y="80"/>
                  <a:pt x="44" y="81"/>
                </a:cubicBezTo>
                <a:cubicBezTo>
                  <a:pt x="45" y="82"/>
                  <a:pt x="46" y="84"/>
                  <a:pt x="47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53" y="91"/>
                  <a:pt x="58" y="97"/>
                  <a:pt x="64" y="103"/>
                </a:cubicBezTo>
                <a:cubicBezTo>
                  <a:pt x="64" y="104"/>
                  <a:pt x="65" y="104"/>
                  <a:pt x="65" y="105"/>
                </a:cubicBezTo>
                <a:cubicBezTo>
                  <a:pt x="65" y="105"/>
                  <a:pt x="65" y="106"/>
                  <a:pt x="64" y="106"/>
                </a:cubicBezTo>
                <a:cubicBezTo>
                  <a:pt x="60" y="113"/>
                  <a:pt x="56" y="120"/>
                  <a:pt x="52" y="127"/>
                </a:cubicBezTo>
                <a:cubicBezTo>
                  <a:pt x="48" y="126"/>
                  <a:pt x="44" y="125"/>
                  <a:pt x="40" y="124"/>
                </a:cubicBezTo>
                <a:cubicBezTo>
                  <a:pt x="38" y="123"/>
                  <a:pt x="37" y="123"/>
                  <a:pt x="36" y="123"/>
                </a:cubicBezTo>
                <a:cubicBezTo>
                  <a:pt x="29" y="121"/>
                  <a:pt x="23" y="119"/>
                  <a:pt x="17" y="118"/>
                </a:cubicBezTo>
                <a:cubicBezTo>
                  <a:pt x="16" y="120"/>
                  <a:pt x="16" y="122"/>
                  <a:pt x="15" y="124"/>
                </a:cubicBezTo>
                <a:cubicBezTo>
                  <a:pt x="14" y="128"/>
                  <a:pt x="12" y="132"/>
                  <a:pt x="10" y="136"/>
                </a:cubicBezTo>
                <a:cubicBezTo>
                  <a:pt x="10" y="137"/>
                  <a:pt x="9" y="138"/>
                  <a:pt x="9" y="139"/>
                </a:cubicBezTo>
                <a:cubicBezTo>
                  <a:pt x="9" y="139"/>
                  <a:pt x="10" y="140"/>
                  <a:pt x="10" y="140"/>
                </a:cubicBezTo>
                <a:cubicBezTo>
                  <a:pt x="17" y="143"/>
                  <a:pt x="23" y="147"/>
                  <a:pt x="30" y="150"/>
                </a:cubicBezTo>
                <a:cubicBezTo>
                  <a:pt x="32" y="151"/>
                  <a:pt x="33" y="152"/>
                  <a:pt x="34" y="152"/>
                </a:cubicBezTo>
                <a:cubicBezTo>
                  <a:pt x="36" y="153"/>
                  <a:pt x="38" y="154"/>
                  <a:pt x="41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41" y="157"/>
                  <a:pt x="41" y="158"/>
                  <a:pt x="41" y="158"/>
                </a:cubicBezTo>
                <a:cubicBezTo>
                  <a:pt x="39" y="163"/>
                  <a:pt x="38" y="168"/>
                  <a:pt x="37" y="173"/>
                </a:cubicBezTo>
                <a:cubicBezTo>
                  <a:pt x="37" y="176"/>
                  <a:pt x="37" y="179"/>
                  <a:pt x="36" y="182"/>
                </a:cubicBezTo>
                <a:cubicBezTo>
                  <a:pt x="34" y="182"/>
                  <a:pt x="31" y="182"/>
                  <a:pt x="28" y="182"/>
                </a:cubicBezTo>
                <a:cubicBezTo>
                  <a:pt x="27" y="182"/>
                  <a:pt x="25" y="183"/>
                  <a:pt x="24" y="183"/>
                </a:cubicBezTo>
                <a:cubicBezTo>
                  <a:pt x="16" y="183"/>
                  <a:pt x="9" y="184"/>
                  <a:pt x="1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190"/>
                  <a:pt x="1" y="195"/>
                  <a:pt x="1" y="200"/>
                </a:cubicBezTo>
                <a:cubicBezTo>
                  <a:pt x="1" y="201"/>
                  <a:pt x="1" y="202"/>
                  <a:pt x="0" y="204"/>
                </a:cubicBezTo>
                <a:cubicBezTo>
                  <a:pt x="0" y="205"/>
                  <a:pt x="0" y="206"/>
                  <a:pt x="0" y="208"/>
                </a:cubicBezTo>
                <a:cubicBezTo>
                  <a:pt x="1" y="208"/>
                  <a:pt x="1" y="208"/>
                  <a:pt x="1" y="208"/>
                </a:cubicBezTo>
                <a:cubicBezTo>
                  <a:pt x="7" y="209"/>
                  <a:pt x="13" y="209"/>
                  <a:pt x="19" y="210"/>
                </a:cubicBezTo>
                <a:cubicBezTo>
                  <a:pt x="20" y="210"/>
                  <a:pt x="21" y="210"/>
                  <a:pt x="23" y="211"/>
                </a:cubicBezTo>
                <a:cubicBezTo>
                  <a:pt x="27" y="211"/>
                  <a:pt x="32" y="212"/>
                  <a:pt x="36" y="212"/>
                </a:cubicBezTo>
                <a:cubicBezTo>
                  <a:pt x="36" y="213"/>
                  <a:pt x="36" y="214"/>
                  <a:pt x="36" y="215"/>
                </a:cubicBezTo>
                <a:cubicBezTo>
                  <a:pt x="36" y="216"/>
                  <a:pt x="36" y="217"/>
                  <a:pt x="36" y="218"/>
                </a:cubicBezTo>
                <a:cubicBezTo>
                  <a:pt x="37" y="219"/>
                  <a:pt x="37" y="220"/>
                  <a:pt x="37" y="221"/>
                </a:cubicBezTo>
                <a:cubicBezTo>
                  <a:pt x="37" y="221"/>
                  <a:pt x="37" y="222"/>
                  <a:pt x="37" y="222"/>
                </a:cubicBezTo>
                <a:cubicBezTo>
                  <a:pt x="38" y="226"/>
                  <a:pt x="38" y="231"/>
                  <a:pt x="39" y="235"/>
                </a:cubicBezTo>
                <a:cubicBezTo>
                  <a:pt x="40" y="236"/>
                  <a:pt x="40" y="237"/>
                  <a:pt x="40" y="238"/>
                </a:cubicBezTo>
                <a:cubicBezTo>
                  <a:pt x="40" y="239"/>
                  <a:pt x="40" y="239"/>
                  <a:pt x="40" y="239"/>
                </a:cubicBezTo>
                <a:cubicBezTo>
                  <a:pt x="32" y="242"/>
                  <a:pt x="24" y="246"/>
                  <a:pt x="15" y="250"/>
                </a:cubicBezTo>
                <a:cubicBezTo>
                  <a:pt x="14" y="251"/>
                  <a:pt x="12" y="252"/>
                  <a:pt x="10" y="253"/>
                </a:cubicBezTo>
                <a:cubicBezTo>
                  <a:pt x="10" y="253"/>
                  <a:pt x="10" y="253"/>
                  <a:pt x="10" y="253"/>
                </a:cubicBezTo>
                <a:cubicBezTo>
                  <a:pt x="9" y="253"/>
                  <a:pt x="9" y="253"/>
                  <a:pt x="8" y="254"/>
                </a:cubicBezTo>
                <a:cubicBezTo>
                  <a:pt x="8" y="255"/>
                  <a:pt x="9" y="255"/>
                  <a:pt x="9" y="256"/>
                </a:cubicBezTo>
                <a:cubicBezTo>
                  <a:pt x="9" y="257"/>
                  <a:pt x="9" y="257"/>
                  <a:pt x="9" y="257"/>
                </a:cubicBezTo>
                <a:cubicBezTo>
                  <a:pt x="10" y="257"/>
                  <a:pt x="10" y="257"/>
                  <a:pt x="10" y="257"/>
                </a:cubicBezTo>
                <a:cubicBezTo>
                  <a:pt x="11" y="260"/>
                  <a:pt x="12" y="262"/>
                  <a:pt x="12" y="265"/>
                </a:cubicBezTo>
                <a:cubicBezTo>
                  <a:pt x="14" y="268"/>
                  <a:pt x="15" y="272"/>
                  <a:pt x="15" y="275"/>
                </a:cubicBezTo>
                <a:cubicBezTo>
                  <a:pt x="27" y="273"/>
                  <a:pt x="39" y="270"/>
                  <a:pt x="50" y="267"/>
                </a:cubicBezTo>
                <a:cubicBezTo>
                  <a:pt x="51" y="268"/>
                  <a:pt x="51" y="269"/>
                  <a:pt x="52" y="270"/>
                </a:cubicBezTo>
                <a:cubicBezTo>
                  <a:pt x="53" y="273"/>
                  <a:pt x="54" y="275"/>
                  <a:pt x="55" y="277"/>
                </a:cubicBezTo>
                <a:cubicBezTo>
                  <a:pt x="57" y="281"/>
                  <a:pt x="59" y="285"/>
                  <a:pt x="62" y="288"/>
                </a:cubicBezTo>
                <a:cubicBezTo>
                  <a:pt x="62" y="289"/>
                  <a:pt x="63" y="290"/>
                  <a:pt x="63" y="291"/>
                </a:cubicBezTo>
                <a:cubicBezTo>
                  <a:pt x="62" y="292"/>
                  <a:pt x="62" y="292"/>
                  <a:pt x="62" y="292"/>
                </a:cubicBezTo>
                <a:cubicBezTo>
                  <a:pt x="58" y="296"/>
                  <a:pt x="54" y="300"/>
                  <a:pt x="50" y="305"/>
                </a:cubicBezTo>
                <a:cubicBezTo>
                  <a:pt x="48" y="306"/>
                  <a:pt x="47" y="308"/>
                  <a:pt x="45" y="309"/>
                </a:cubicBezTo>
                <a:cubicBezTo>
                  <a:pt x="44" y="310"/>
                  <a:pt x="44" y="310"/>
                  <a:pt x="44" y="310"/>
                </a:cubicBezTo>
                <a:cubicBezTo>
                  <a:pt x="43" y="311"/>
                  <a:pt x="42" y="312"/>
                  <a:pt x="41" y="314"/>
                </a:cubicBezTo>
                <a:cubicBezTo>
                  <a:pt x="40" y="314"/>
                  <a:pt x="39" y="315"/>
                  <a:pt x="39" y="316"/>
                </a:cubicBezTo>
                <a:cubicBezTo>
                  <a:pt x="39" y="316"/>
                  <a:pt x="40" y="317"/>
                  <a:pt x="40" y="317"/>
                </a:cubicBezTo>
                <a:cubicBezTo>
                  <a:pt x="41" y="318"/>
                  <a:pt x="42" y="319"/>
                  <a:pt x="42" y="319"/>
                </a:cubicBezTo>
                <a:cubicBezTo>
                  <a:pt x="44" y="321"/>
                  <a:pt x="45" y="322"/>
                  <a:pt x="46" y="324"/>
                </a:cubicBezTo>
                <a:cubicBezTo>
                  <a:pt x="48" y="327"/>
                  <a:pt x="51" y="330"/>
                  <a:pt x="53" y="333"/>
                </a:cubicBezTo>
                <a:cubicBezTo>
                  <a:pt x="62" y="328"/>
                  <a:pt x="71" y="322"/>
                  <a:pt x="80" y="316"/>
                </a:cubicBezTo>
                <a:cubicBezTo>
                  <a:pt x="81" y="315"/>
                  <a:pt x="82" y="315"/>
                  <a:pt x="83" y="314"/>
                </a:cubicBezTo>
                <a:cubicBezTo>
                  <a:pt x="84" y="315"/>
                  <a:pt x="85" y="316"/>
                  <a:pt x="86" y="317"/>
                </a:cubicBezTo>
                <a:cubicBezTo>
                  <a:pt x="86" y="318"/>
                  <a:pt x="87" y="318"/>
                  <a:pt x="87" y="319"/>
                </a:cubicBezTo>
                <a:cubicBezTo>
                  <a:pt x="89" y="320"/>
                  <a:pt x="90" y="321"/>
                  <a:pt x="91" y="322"/>
                </a:cubicBezTo>
                <a:cubicBezTo>
                  <a:pt x="95" y="325"/>
                  <a:pt x="98" y="328"/>
                  <a:pt x="102" y="331"/>
                </a:cubicBezTo>
                <a:cubicBezTo>
                  <a:pt x="102" y="331"/>
                  <a:pt x="103" y="331"/>
                  <a:pt x="103" y="332"/>
                </a:cubicBezTo>
                <a:cubicBezTo>
                  <a:pt x="103" y="332"/>
                  <a:pt x="103" y="333"/>
                  <a:pt x="102" y="334"/>
                </a:cubicBezTo>
                <a:cubicBezTo>
                  <a:pt x="98" y="342"/>
                  <a:pt x="94" y="351"/>
                  <a:pt x="90" y="360"/>
                </a:cubicBezTo>
                <a:cubicBezTo>
                  <a:pt x="90" y="361"/>
                  <a:pt x="89" y="362"/>
                  <a:pt x="89" y="363"/>
                </a:cubicBezTo>
                <a:cubicBezTo>
                  <a:pt x="89" y="363"/>
                  <a:pt x="89" y="363"/>
                  <a:pt x="89" y="363"/>
                </a:cubicBezTo>
                <a:cubicBezTo>
                  <a:pt x="89" y="364"/>
                  <a:pt x="90" y="364"/>
                  <a:pt x="90" y="364"/>
                </a:cubicBezTo>
                <a:cubicBezTo>
                  <a:pt x="97" y="367"/>
                  <a:pt x="103" y="371"/>
                  <a:pt x="108" y="375"/>
                </a:cubicBezTo>
                <a:cubicBezTo>
                  <a:pt x="110" y="373"/>
                  <a:pt x="112" y="370"/>
                  <a:pt x="114" y="368"/>
                </a:cubicBezTo>
                <a:cubicBezTo>
                  <a:pt x="118" y="362"/>
                  <a:pt x="122" y="357"/>
                  <a:pt x="126" y="352"/>
                </a:cubicBezTo>
                <a:cubicBezTo>
                  <a:pt x="127" y="350"/>
                  <a:pt x="128" y="349"/>
                  <a:pt x="130" y="347"/>
                </a:cubicBezTo>
                <a:cubicBezTo>
                  <a:pt x="130" y="347"/>
                  <a:pt x="131" y="348"/>
                  <a:pt x="131" y="348"/>
                </a:cubicBezTo>
                <a:cubicBezTo>
                  <a:pt x="139" y="351"/>
                  <a:pt x="147" y="354"/>
                  <a:pt x="155" y="356"/>
                </a:cubicBezTo>
                <a:cubicBezTo>
                  <a:pt x="155" y="356"/>
                  <a:pt x="155" y="356"/>
                  <a:pt x="155" y="356"/>
                </a:cubicBezTo>
                <a:cubicBezTo>
                  <a:pt x="155" y="357"/>
                  <a:pt x="155" y="358"/>
                  <a:pt x="155" y="359"/>
                </a:cubicBezTo>
                <a:cubicBezTo>
                  <a:pt x="154" y="365"/>
                  <a:pt x="154" y="370"/>
                  <a:pt x="153" y="375"/>
                </a:cubicBezTo>
                <a:cubicBezTo>
                  <a:pt x="153" y="379"/>
                  <a:pt x="153" y="383"/>
                  <a:pt x="152" y="387"/>
                </a:cubicBezTo>
                <a:cubicBezTo>
                  <a:pt x="152" y="388"/>
                  <a:pt x="152" y="390"/>
                  <a:pt x="152" y="391"/>
                </a:cubicBezTo>
                <a:cubicBezTo>
                  <a:pt x="153" y="391"/>
                  <a:pt x="153" y="391"/>
                  <a:pt x="153" y="391"/>
                </a:cubicBezTo>
                <a:cubicBezTo>
                  <a:pt x="156" y="392"/>
                  <a:pt x="160" y="392"/>
                  <a:pt x="163" y="393"/>
                </a:cubicBezTo>
                <a:cubicBezTo>
                  <a:pt x="164" y="393"/>
                  <a:pt x="166" y="393"/>
                  <a:pt x="167" y="394"/>
                </a:cubicBezTo>
                <a:cubicBezTo>
                  <a:pt x="170" y="394"/>
                  <a:pt x="172" y="395"/>
                  <a:pt x="174" y="396"/>
                </a:cubicBezTo>
                <a:cubicBezTo>
                  <a:pt x="176" y="390"/>
                  <a:pt x="178" y="385"/>
                  <a:pt x="179" y="380"/>
                </a:cubicBezTo>
                <a:cubicBezTo>
                  <a:pt x="181" y="374"/>
                  <a:pt x="183" y="368"/>
                  <a:pt x="185" y="362"/>
                </a:cubicBezTo>
                <a:cubicBezTo>
                  <a:pt x="190" y="362"/>
                  <a:pt x="194" y="363"/>
                  <a:pt x="199" y="363"/>
                </a:cubicBezTo>
                <a:cubicBezTo>
                  <a:pt x="203" y="363"/>
                  <a:pt x="208" y="362"/>
                  <a:pt x="212" y="362"/>
                </a:cubicBezTo>
                <a:cubicBezTo>
                  <a:pt x="212" y="363"/>
                  <a:pt x="213" y="365"/>
                  <a:pt x="213" y="366"/>
                </a:cubicBezTo>
                <a:cubicBezTo>
                  <a:pt x="214" y="369"/>
                  <a:pt x="215" y="373"/>
                  <a:pt x="216" y="376"/>
                </a:cubicBezTo>
                <a:cubicBezTo>
                  <a:pt x="217" y="380"/>
                  <a:pt x="218" y="384"/>
                  <a:pt x="219" y="388"/>
                </a:cubicBezTo>
                <a:cubicBezTo>
                  <a:pt x="220" y="390"/>
                  <a:pt x="220" y="393"/>
                  <a:pt x="221" y="396"/>
                </a:cubicBezTo>
                <a:cubicBezTo>
                  <a:pt x="227" y="394"/>
                  <a:pt x="234" y="393"/>
                  <a:pt x="241" y="392"/>
                </a:cubicBezTo>
                <a:cubicBezTo>
                  <a:pt x="242" y="392"/>
                  <a:pt x="243" y="392"/>
                  <a:pt x="244" y="392"/>
                </a:cubicBezTo>
                <a:cubicBezTo>
                  <a:pt x="243" y="391"/>
                  <a:pt x="243" y="389"/>
                  <a:pt x="243" y="388"/>
                </a:cubicBezTo>
                <a:cubicBezTo>
                  <a:pt x="243" y="378"/>
                  <a:pt x="242" y="367"/>
                  <a:pt x="242" y="357"/>
                </a:cubicBezTo>
                <a:cubicBezTo>
                  <a:pt x="242" y="357"/>
                  <a:pt x="242" y="357"/>
                  <a:pt x="242" y="357"/>
                </a:cubicBezTo>
                <a:cubicBezTo>
                  <a:pt x="246" y="356"/>
                  <a:pt x="249" y="355"/>
                  <a:pt x="252" y="354"/>
                </a:cubicBezTo>
                <a:cubicBezTo>
                  <a:pt x="254" y="353"/>
                  <a:pt x="257" y="352"/>
                  <a:pt x="259" y="351"/>
                </a:cubicBezTo>
                <a:cubicBezTo>
                  <a:pt x="260" y="351"/>
                  <a:pt x="260" y="350"/>
                  <a:pt x="261" y="350"/>
                </a:cubicBezTo>
                <a:cubicBezTo>
                  <a:pt x="263" y="349"/>
                  <a:pt x="264" y="349"/>
                  <a:pt x="266" y="348"/>
                </a:cubicBezTo>
                <a:cubicBezTo>
                  <a:pt x="266" y="348"/>
                  <a:pt x="267" y="348"/>
                  <a:pt x="267" y="348"/>
                </a:cubicBezTo>
                <a:cubicBezTo>
                  <a:pt x="268" y="349"/>
                  <a:pt x="270" y="351"/>
                  <a:pt x="271" y="353"/>
                </a:cubicBezTo>
                <a:cubicBezTo>
                  <a:pt x="276" y="361"/>
                  <a:pt x="282" y="368"/>
                  <a:pt x="287" y="376"/>
                </a:cubicBezTo>
                <a:cubicBezTo>
                  <a:pt x="292" y="373"/>
                  <a:pt x="297" y="370"/>
                  <a:pt x="303" y="367"/>
                </a:cubicBezTo>
                <a:cubicBezTo>
                  <a:pt x="304" y="367"/>
                  <a:pt x="305" y="366"/>
                  <a:pt x="307" y="365"/>
                </a:cubicBezTo>
                <a:cubicBezTo>
                  <a:pt x="307" y="365"/>
                  <a:pt x="307" y="365"/>
                  <a:pt x="307" y="365"/>
                </a:cubicBezTo>
                <a:cubicBezTo>
                  <a:pt x="307" y="364"/>
                  <a:pt x="306" y="363"/>
                  <a:pt x="306" y="362"/>
                </a:cubicBezTo>
                <a:cubicBezTo>
                  <a:pt x="306" y="361"/>
                  <a:pt x="305" y="360"/>
                  <a:pt x="305" y="360"/>
                </a:cubicBezTo>
                <a:cubicBezTo>
                  <a:pt x="305" y="359"/>
                  <a:pt x="305" y="359"/>
                  <a:pt x="304" y="358"/>
                </a:cubicBezTo>
                <a:cubicBezTo>
                  <a:pt x="301" y="350"/>
                  <a:pt x="298" y="343"/>
                  <a:pt x="295" y="335"/>
                </a:cubicBezTo>
                <a:cubicBezTo>
                  <a:pt x="294" y="334"/>
                  <a:pt x="294" y="333"/>
                  <a:pt x="294" y="332"/>
                </a:cubicBezTo>
                <a:cubicBezTo>
                  <a:pt x="294" y="332"/>
                  <a:pt x="295" y="331"/>
                  <a:pt x="295" y="331"/>
                </a:cubicBezTo>
                <a:cubicBezTo>
                  <a:pt x="301" y="327"/>
                  <a:pt x="307" y="322"/>
                  <a:pt x="313" y="316"/>
                </a:cubicBezTo>
                <a:cubicBezTo>
                  <a:pt x="313" y="316"/>
                  <a:pt x="313" y="316"/>
                  <a:pt x="313" y="316"/>
                </a:cubicBezTo>
                <a:cubicBezTo>
                  <a:pt x="313" y="316"/>
                  <a:pt x="314" y="315"/>
                  <a:pt x="314" y="315"/>
                </a:cubicBezTo>
                <a:cubicBezTo>
                  <a:pt x="315" y="316"/>
                  <a:pt x="316" y="316"/>
                  <a:pt x="317" y="317"/>
                </a:cubicBezTo>
                <a:cubicBezTo>
                  <a:pt x="317" y="317"/>
                  <a:pt x="317" y="317"/>
                  <a:pt x="317" y="317"/>
                </a:cubicBezTo>
                <a:cubicBezTo>
                  <a:pt x="326" y="323"/>
                  <a:pt x="334" y="329"/>
                  <a:pt x="343" y="335"/>
                </a:cubicBezTo>
                <a:cubicBezTo>
                  <a:pt x="346" y="331"/>
                  <a:pt x="349" y="328"/>
                  <a:pt x="352" y="324"/>
                </a:cubicBezTo>
                <a:cubicBezTo>
                  <a:pt x="354" y="322"/>
                  <a:pt x="355" y="321"/>
                  <a:pt x="357" y="319"/>
                </a:cubicBezTo>
                <a:cubicBezTo>
                  <a:pt x="357" y="319"/>
                  <a:pt x="357" y="319"/>
                  <a:pt x="357" y="319"/>
                </a:cubicBezTo>
                <a:cubicBezTo>
                  <a:pt x="357" y="319"/>
                  <a:pt x="358" y="318"/>
                  <a:pt x="358" y="318"/>
                </a:cubicBezTo>
                <a:cubicBezTo>
                  <a:pt x="357" y="317"/>
                  <a:pt x="357" y="317"/>
                  <a:pt x="357" y="317"/>
                </a:cubicBezTo>
                <a:cubicBezTo>
                  <a:pt x="357" y="317"/>
                  <a:pt x="357" y="316"/>
                  <a:pt x="356" y="316"/>
                </a:cubicBezTo>
                <a:cubicBezTo>
                  <a:pt x="349" y="308"/>
                  <a:pt x="342" y="301"/>
                  <a:pt x="335" y="293"/>
                </a:cubicBezTo>
                <a:cubicBezTo>
                  <a:pt x="335" y="293"/>
                  <a:pt x="334" y="292"/>
                  <a:pt x="334" y="291"/>
                </a:cubicBezTo>
                <a:cubicBezTo>
                  <a:pt x="334" y="291"/>
                  <a:pt x="335" y="290"/>
                  <a:pt x="335" y="289"/>
                </a:cubicBezTo>
                <a:cubicBezTo>
                  <a:pt x="338" y="285"/>
                  <a:pt x="340" y="281"/>
                  <a:pt x="342" y="277"/>
                </a:cubicBezTo>
                <a:cubicBezTo>
                  <a:pt x="344" y="274"/>
                  <a:pt x="345" y="271"/>
                  <a:pt x="347" y="268"/>
                </a:cubicBezTo>
                <a:cubicBezTo>
                  <a:pt x="353" y="270"/>
                  <a:pt x="359" y="272"/>
                  <a:pt x="366" y="274"/>
                </a:cubicBezTo>
                <a:cubicBezTo>
                  <a:pt x="367" y="274"/>
                  <a:pt x="369" y="274"/>
                  <a:pt x="370" y="275"/>
                </a:cubicBezTo>
                <a:cubicBezTo>
                  <a:pt x="374" y="276"/>
                  <a:pt x="378" y="277"/>
                  <a:pt x="381" y="278"/>
                </a:cubicBezTo>
                <a:cubicBezTo>
                  <a:pt x="383" y="271"/>
                  <a:pt x="386" y="265"/>
                  <a:pt x="389" y="259"/>
                </a:cubicBezTo>
                <a:cubicBezTo>
                  <a:pt x="389" y="258"/>
                  <a:pt x="389" y="257"/>
                  <a:pt x="390" y="256"/>
                </a:cubicBezTo>
                <a:cubicBezTo>
                  <a:pt x="389" y="256"/>
                  <a:pt x="389" y="256"/>
                  <a:pt x="388" y="256"/>
                </a:cubicBezTo>
                <a:cubicBezTo>
                  <a:pt x="384" y="253"/>
                  <a:pt x="380" y="251"/>
                  <a:pt x="375" y="249"/>
                </a:cubicBezTo>
                <a:cubicBezTo>
                  <a:pt x="374" y="248"/>
                  <a:pt x="372" y="247"/>
                  <a:pt x="371" y="247"/>
                </a:cubicBezTo>
                <a:cubicBezTo>
                  <a:pt x="367" y="245"/>
                  <a:pt x="362" y="242"/>
                  <a:pt x="358" y="240"/>
                </a:cubicBezTo>
                <a:cubicBezTo>
                  <a:pt x="357" y="240"/>
                  <a:pt x="357" y="240"/>
                  <a:pt x="357" y="240"/>
                </a:cubicBezTo>
                <a:cubicBezTo>
                  <a:pt x="357" y="238"/>
                  <a:pt x="358" y="237"/>
                  <a:pt x="358" y="236"/>
                </a:cubicBezTo>
                <a:cubicBezTo>
                  <a:pt x="358" y="235"/>
                  <a:pt x="358" y="235"/>
                  <a:pt x="358" y="235"/>
                </a:cubicBezTo>
                <a:cubicBezTo>
                  <a:pt x="360" y="228"/>
                  <a:pt x="361" y="221"/>
                  <a:pt x="361" y="214"/>
                </a:cubicBezTo>
                <a:cubicBezTo>
                  <a:pt x="367" y="213"/>
                  <a:pt x="372" y="213"/>
                  <a:pt x="378" y="212"/>
                </a:cubicBezTo>
                <a:cubicBezTo>
                  <a:pt x="379" y="212"/>
                  <a:pt x="381" y="212"/>
                  <a:pt x="382" y="212"/>
                </a:cubicBezTo>
                <a:cubicBezTo>
                  <a:pt x="387" y="211"/>
                  <a:pt x="392" y="211"/>
                  <a:pt x="398" y="210"/>
                </a:cubicBezTo>
                <a:cubicBezTo>
                  <a:pt x="398" y="209"/>
                  <a:pt x="398" y="208"/>
                  <a:pt x="398" y="206"/>
                </a:cubicBezTo>
                <a:cubicBezTo>
                  <a:pt x="397" y="204"/>
                  <a:pt x="397" y="201"/>
                  <a:pt x="397" y="198"/>
                </a:cubicBezTo>
                <a:cubicBezTo>
                  <a:pt x="397" y="196"/>
                  <a:pt x="398" y="193"/>
                  <a:pt x="398" y="191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398" y="190"/>
                  <a:pt x="398" y="189"/>
                  <a:pt x="398" y="188"/>
                </a:cubicBezTo>
                <a:cubicBezTo>
                  <a:pt x="398" y="188"/>
                  <a:pt x="398" y="188"/>
                  <a:pt x="398" y="188"/>
                </a:cubicBezTo>
                <a:cubicBezTo>
                  <a:pt x="394" y="187"/>
                  <a:pt x="391" y="187"/>
                  <a:pt x="387" y="186"/>
                </a:cubicBezTo>
                <a:cubicBezTo>
                  <a:pt x="386" y="186"/>
                  <a:pt x="384" y="186"/>
                  <a:pt x="383" y="186"/>
                </a:cubicBezTo>
                <a:cubicBezTo>
                  <a:pt x="376" y="185"/>
                  <a:pt x="369" y="184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2"/>
                  <a:pt x="361" y="180"/>
                  <a:pt x="361" y="179"/>
                </a:cubicBezTo>
                <a:cubicBezTo>
                  <a:pt x="360" y="173"/>
                  <a:pt x="359" y="167"/>
                  <a:pt x="357" y="160"/>
                </a:cubicBezTo>
                <a:cubicBezTo>
                  <a:pt x="357" y="160"/>
                  <a:pt x="357" y="158"/>
                  <a:pt x="357" y="158"/>
                </a:cubicBezTo>
                <a:cubicBezTo>
                  <a:pt x="357" y="157"/>
                  <a:pt x="358" y="157"/>
                  <a:pt x="358" y="157"/>
                </a:cubicBezTo>
                <a:cubicBezTo>
                  <a:pt x="364" y="154"/>
                  <a:pt x="369" y="151"/>
                  <a:pt x="375" y="149"/>
                </a:cubicBezTo>
                <a:cubicBezTo>
                  <a:pt x="380" y="147"/>
                  <a:pt x="385" y="144"/>
                  <a:pt x="389" y="142"/>
                </a:cubicBezTo>
                <a:cubicBezTo>
                  <a:pt x="390" y="142"/>
                  <a:pt x="390" y="142"/>
                  <a:pt x="390" y="142"/>
                </a:cubicBezTo>
                <a:cubicBezTo>
                  <a:pt x="390" y="141"/>
                  <a:pt x="389" y="140"/>
                  <a:pt x="389" y="138"/>
                </a:cubicBezTo>
                <a:cubicBezTo>
                  <a:pt x="386" y="133"/>
                  <a:pt x="384" y="126"/>
                  <a:pt x="383" y="120"/>
                </a:cubicBezTo>
                <a:cubicBezTo>
                  <a:pt x="373" y="122"/>
                  <a:pt x="364" y="124"/>
                  <a:pt x="354" y="127"/>
                </a:cubicBezTo>
                <a:cubicBezTo>
                  <a:pt x="352" y="127"/>
                  <a:pt x="351" y="127"/>
                  <a:pt x="349" y="128"/>
                </a:cubicBezTo>
                <a:cubicBezTo>
                  <a:pt x="348" y="128"/>
                  <a:pt x="347" y="128"/>
                  <a:pt x="346" y="128"/>
                </a:cubicBezTo>
                <a:cubicBezTo>
                  <a:pt x="343" y="121"/>
                  <a:pt x="339" y="115"/>
                  <a:pt x="335" y="108"/>
                </a:cubicBezTo>
                <a:cubicBezTo>
                  <a:pt x="334" y="108"/>
                  <a:pt x="334" y="107"/>
                  <a:pt x="333" y="106"/>
                </a:cubicBezTo>
                <a:cubicBezTo>
                  <a:pt x="334" y="106"/>
                  <a:pt x="334" y="105"/>
                  <a:pt x="335" y="105"/>
                </a:cubicBezTo>
                <a:cubicBezTo>
                  <a:pt x="337" y="102"/>
                  <a:pt x="340" y="100"/>
                  <a:pt x="342" y="97"/>
                </a:cubicBezTo>
                <a:cubicBezTo>
                  <a:pt x="347" y="92"/>
                  <a:pt x="353" y="87"/>
                  <a:pt x="358" y="81"/>
                </a:cubicBezTo>
                <a:cubicBezTo>
                  <a:pt x="358" y="81"/>
                  <a:pt x="358" y="81"/>
                  <a:pt x="358" y="81"/>
                </a:cubicBezTo>
                <a:cubicBezTo>
                  <a:pt x="359" y="81"/>
                  <a:pt x="359" y="80"/>
                  <a:pt x="360" y="80"/>
                </a:cubicBezTo>
                <a:cubicBezTo>
                  <a:pt x="359" y="79"/>
                  <a:pt x="359" y="79"/>
                  <a:pt x="359" y="79"/>
                </a:cubicBezTo>
                <a:cubicBezTo>
                  <a:pt x="358" y="78"/>
                  <a:pt x="358" y="78"/>
                  <a:pt x="358" y="78"/>
                </a:cubicBezTo>
                <a:cubicBezTo>
                  <a:pt x="353" y="73"/>
                  <a:pt x="349" y="68"/>
                  <a:pt x="345" y="62"/>
                </a:cubicBezTo>
                <a:cubicBezTo>
                  <a:pt x="336" y="68"/>
                  <a:pt x="327" y="74"/>
                  <a:pt x="318" y="79"/>
                </a:cubicBezTo>
                <a:cubicBezTo>
                  <a:pt x="316" y="80"/>
                  <a:pt x="315" y="81"/>
                  <a:pt x="313" y="82"/>
                </a:cubicBezTo>
                <a:cubicBezTo>
                  <a:pt x="313" y="82"/>
                  <a:pt x="313" y="82"/>
                  <a:pt x="313" y="82"/>
                </a:cubicBezTo>
                <a:cubicBezTo>
                  <a:pt x="307" y="77"/>
                  <a:pt x="301" y="72"/>
                  <a:pt x="295" y="67"/>
                </a:cubicBezTo>
                <a:cubicBezTo>
                  <a:pt x="295" y="67"/>
                  <a:pt x="294" y="67"/>
                  <a:pt x="294" y="66"/>
                </a:cubicBezTo>
                <a:cubicBezTo>
                  <a:pt x="294" y="65"/>
                  <a:pt x="295" y="64"/>
                  <a:pt x="295" y="63"/>
                </a:cubicBezTo>
                <a:cubicBezTo>
                  <a:pt x="298" y="57"/>
                  <a:pt x="301" y="51"/>
                  <a:pt x="304" y="45"/>
                </a:cubicBezTo>
                <a:cubicBezTo>
                  <a:pt x="305" y="41"/>
                  <a:pt x="307" y="38"/>
                  <a:pt x="308" y="34"/>
                </a:cubicBezTo>
                <a:cubicBezTo>
                  <a:pt x="309" y="34"/>
                  <a:pt x="309" y="33"/>
                  <a:pt x="309" y="32"/>
                </a:cubicBezTo>
                <a:cubicBezTo>
                  <a:pt x="309" y="32"/>
                  <a:pt x="309" y="32"/>
                  <a:pt x="308" y="31"/>
                </a:cubicBezTo>
                <a:cubicBezTo>
                  <a:pt x="302" y="28"/>
                  <a:pt x="296" y="25"/>
                  <a:pt x="290" y="20"/>
                </a:cubicBezTo>
                <a:cubicBezTo>
                  <a:pt x="288" y="23"/>
                  <a:pt x="285" y="26"/>
                  <a:pt x="283" y="30"/>
                </a:cubicBezTo>
                <a:cubicBezTo>
                  <a:pt x="281" y="32"/>
                  <a:pt x="279" y="35"/>
                  <a:pt x="277" y="37"/>
                </a:cubicBezTo>
                <a:cubicBezTo>
                  <a:pt x="276" y="38"/>
                  <a:pt x="276" y="39"/>
                  <a:pt x="275" y="39"/>
                </a:cubicBezTo>
                <a:cubicBezTo>
                  <a:pt x="272" y="43"/>
                  <a:pt x="270" y="47"/>
                  <a:pt x="267" y="51"/>
                </a:cubicBezTo>
                <a:cubicBezTo>
                  <a:pt x="259" y="47"/>
                  <a:pt x="252" y="44"/>
                  <a:pt x="244" y="42"/>
                </a:cubicBezTo>
                <a:cubicBezTo>
                  <a:pt x="243" y="42"/>
                  <a:pt x="243" y="42"/>
                  <a:pt x="243" y="42"/>
                </a:cubicBezTo>
                <a:cubicBezTo>
                  <a:pt x="243" y="40"/>
                  <a:pt x="243" y="39"/>
                  <a:pt x="243" y="38"/>
                </a:cubicBezTo>
                <a:cubicBezTo>
                  <a:pt x="244" y="36"/>
                  <a:pt x="244" y="35"/>
                  <a:pt x="244" y="33"/>
                </a:cubicBezTo>
                <a:cubicBezTo>
                  <a:pt x="244" y="25"/>
                  <a:pt x="245" y="16"/>
                  <a:pt x="246" y="7"/>
                </a:cubicBezTo>
                <a:cubicBezTo>
                  <a:pt x="246" y="6"/>
                  <a:pt x="246" y="5"/>
                  <a:pt x="246" y="4"/>
                </a:cubicBezTo>
                <a:cubicBezTo>
                  <a:pt x="246" y="4"/>
                  <a:pt x="246" y="4"/>
                  <a:pt x="246" y="4"/>
                </a:cubicBezTo>
                <a:cubicBezTo>
                  <a:pt x="245" y="4"/>
                  <a:pt x="244" y="4"/>
                  <a:pt x="243" y="4"/>
                </a:cubicBezTo>
                <a:cubicBezTo>
                  <a:pt x="241" y="4"/>
                  <a:pt x="240" y="4"/>
                  <a:pt x="238" y="3"/>
                </a:cubicBezTo>
                <a:cubicBezTo>
                  <a:pt x="234" y="2"/>
                  <a:pt x="229" y="1"/>
                  <a:pt x="224" y="0"/>
                </a:cubicBezTo>
                <a:cubicBezTo>
                  <a:pt x="221" y="9"/>
                  <a:pt x="218" y="18"/>
                  <a:pt x="215" y="28"/>
                </a:cubicBezTo>
                <a:cubicBezTo>
                  <a:pt x="214" y="31"/>
                  <a:pt x="213" y="33"/>
                  <a:pt x="212" y="36"/>
                </a:cubicBezTo>
                <a:cubicBezTo>
                  <a:pt x="208" y="36"/>
                  <a:pt x="203" y="36"/>
                  <a:pt x="198" y="36"/>
                </a:cubicBezTo>
                <a:cubicBezTo>
                  <a:pt x="196" y="36"/>
                  <a:pt x="194" y="36"/>
                  <a:pt x="192" y="36"/>
                </a:cubicBezTo>
                <a:cubicBezTo>
                  <a:pt x="190" y="36"/>
                  <a:pt x="189" y="36"/>
                  <a:pt x="187" y="36"/>
                </a:cubicBezTo>
                <a:cubicBezTo>
                  <a:pt x="187" y="36"/>
                  <a:pt x="187" y="36"/>
                  <a:pt x="187" y="36"/>
                </a:cubicBezTo>
                <a:cubicBezTo>
                  <a:pt x="186" y="31"/>
                  <a:pt x="184" y="26"/>
                  <a:pt x="183" y="21"/>
                </a:cubicBezTo>
                <a:cubicBezTo>
                  <a:pt x="181" y="14"/>
                  <a:pt x="179" y="7"/>
                  <a:pt x="17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71771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/>
      <p:bldP spid="56" grpId="0"/>
      <p:bldP spid="57" grpId="0"/>
      <p:bldP spid="102" grpId="0"/>
      <p:bldP spid="135" grpId="0"/>
      <p:bldP spid="136" grpId="0"/>
      <p:bldP spid="137" grpId="0"/>
      <p:bldP spid="1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509750"/>
            <a:ext cx="9144000" cy="2124000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178496" y="1765242"/>
            <a:ext cx="6787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accent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感谢您的聆听</a:t>
            </a:r>
            <a:endParaRPr lang="zh-CN" altLang="en-US" sz="4800" dirty="0">
              <a:solidFill>
                <a:schemeClr val="accent1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11306" y="2707515"/>
            <a:ext cx="5721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适用于工程设计</a:t>
            </a:r>
            <a:r>
              <a:rPr lang="en-US" altLang="zh-CN" sz="2000" dirty="0" smtClean="0">
                <a:solidFill>
                  <a:schemeClr val="accent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/</a:t>
            </a:r>
            <a:r>
              <a:rPr lang="zh-CN" altLang="en-US" sz="2000" dirty="0" smtClean="0">
                <a:solidFill>
                  <a:schemeClr val="accent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机械制造</a:t>
            </a:r>
            <a:r>
              <a:rPr lang="en-US" altLang="zh-CN" sz="2000" dirty="0" smtClean="0">
                <a:solidFill>
                  <a:schemeClr val="accent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/</a:t>
            </a:r>
            <a:r>
              <a:rPr lang="zh-CN" altLang="en-US" sz="2000" dirty="0" smtClean="0">
                <a:solidFill>
                  <a:schemeClr val="accent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配件加工等场合</a:t>
            </a:r>
            <a:endParaRPr lang="zh-CN" altLang="en-US" sz="2000" dirty="0">
              <a:solidFill>
                <a:schemeClr val="accent1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774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13534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13534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13534"/>
  <p:tag name="MH_LIBRARY" val="GRAPHI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TitleSubTitleDesc"/>
  <p:tag name="MH" val="20150820163548"/>
  <p:tag name="MH_LIBRARY" val="GRAPHI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13534"/>
  <p:tag name="MH_LIBRARY" val="GRAPHIC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13534"/>
  <p:tag name="MH_LIBRARY" val="GRAPHIC"/>
</p:tagLst>
</file>

<file path=ppt/theme/theme1.xml><?xml version="1.0" encoding="utf-8"?>
<a:theme xmlns:a="http://schemas.openxmlformats.org/drawingml/2006/main" name="Office 主题">
  <a:themeElements>
    <a:clrScheme name="可修改">
      <a:dk1>
        <a:srgbClr val="000000"/>
      </a:dk1>
      <a:lt1>
        <a:srgbClr val="FFFFFF"/>
      </a:lt1>
      <a:dk2>
        <a:srgbClr val="36303B"/>
      </a:dk2>
      <a:lt2>
        <a:srgbClr val="A5A5A5"/>
      </a:lt2>
      <a:accent1>
        <a:srgbClr val="006599"/>
      </a:accent1>
      <a:accent2>
        <a:srgbClr val="3F3F3F"/>
      </a:accent2>
      <a:accent3>
        <a:srgbClr val="1C7B64"/>
      </a:accent3>
      <a:accent4>
        <a:srgbClr val="7F7F7F"/>
      </a:accent4>
      <a:accent5>
        <a:srgbClr val="596166"/>
      </a:accent5>
      <a:accent6>
        <a:srgbClr val="BFBFBF"/>
      </a:accent6>
      <a:hlink>
        <a:srgbClr val="36303B"/>
      </a:hlink>
      <a:folHlink>
        <a:srgbClr val="948A54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1806</TotalTime>
  <Words>2558</Words>
  <Application>Microsoft Office PowerPoint</Application>
  <PresentationFormat>全屏显示(16:9)</PresentationFormat>
  <Paragraphs>298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9" baseType="lpstr">
      <vt:lpstr>Arial</vt:lpstr>
      <vt:lpstr>宋体</vt:lpstr>
      <vt:lpstr>Wingdings</vt:lpstr>
      <vt:lpstr>DFPOP1-W9</vt:lpstr>
      <vt:lpstr>Impact</vt:lpstr>
      <vt:lpstr>Open Sans</vt:lpstr>
      <vt:lpstr>FontAwesome</vt:lpstr>
      <vt:lpstr>微软雅黑 Light</vt:lpstr>
      <vt:lpstr>Calibri</vt:lpstr>
      <vt:lpstr>Open Sans Light</vt:lpstr>
      <vt:lpstr>Mongolian Baiti</vt:lpstr>
      <vt:lpstr>微软雅黑</vt:lpstr>
      <vt:lpstr>华康俪金黑W8</vt:lpstr>
      <vt:lpstr>华文细黑</vt:lpstr>
      <vt:lpstr>Lao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Sky123.Org</cp:lastModifiedBy>
  <cp:revision>185</cp:revision>
  <dcterms:created xsi:type="dcterms:W3CDTF">2015-04-27T05:53:22Z</dcterms:created>
  <dcterms:modified xsi:type="dcterms:W3CDTF">2018-01-11T02:54:31Z</dcterms:modified>
</cp:coreProperties>
</file>