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16824" r:id="rId3"/>
    <p:sldId id="16825" r:id="rId5"/>
    <p:sldId id="16826" r:id="rId6"/>
    <p:sldId id="16807" r:id="rId7"/>
    <p:sldId id="16812" r:id="rId8"/>
    <p:sldId id="16814" r:id="rId9"/>
    <p:sldId id="16817" r:id="rId10"/>
    <p:sldId id="16827" r:id="rId11"/>
    <p:sldId id="16804" r:id="rId12"/>
    <p:sldId id="16808" r:id="rId13"/>
    <p:sldId id="16809" r:id="rId14"/>
    <p:sldId id="16811" r:id="rId15"/>
    <p:sldId id="16828" r:id="rId16"/>
    <p:sldId id="16816" r:id="rId17"/>
    <p:sldId id="16803" r:id="rId18"/>
    <p:sldId id="16805" r:id="rId19"/>
    <p:sldId id="16810" r:id="rId20"/>
    <p:sldId id="16819" r:id="rId21"/>
    <p:sldId id="16829" r:id="rId22"/>
    <p:sldId id="16802" r:id="rId23"/>
    <p:sldId id="16806" r:id="rId24"/>
    <p:sldId id="16813" r:id="rId25"/>
    <p:sldId id="16815" r:id="rId26"/>
    <p:sldId id="16818" r:id="rId27"/>
    <p:sldId id="16830" r:id="rId28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67B"/>
    <a:srgbClr val="FFFFFF"/>
    <a:srgbClr val="F1615D"/>
    <a:srgbClr val="970300"/>
    <a:srgbClr val="007E97"/>
    <a:srgbClr val="49713D"/>
    <a:srgbClr val="D8000F"/>
    <a:srgbClr val="34B16D"/>
    <a:srgbClr val="EC6876"/>
    <a:srgbClr val="00A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49" autoAdjust="0"/>
    <p:restoredTop sz="96340" autoAdjust="0"/>
  </p:normalViewPr>
  <p:slideViewPr>
    <p:cSldViewPr>
      <p:cViewPr varScale="1">
        <p:scale>
          <a:sx n="80" d="100"/>
          <a:sy n="80" d="100"/>
        </p:scale>
        <p:origin x="444" y="90"/>
      </p:cViewPr>
      <p:guideLst>
        <p:guide pos="4050"/>
        <p:guide orient="horz" pos="3956"/>
        <p:guide pos="7588"/>
        <p:guide pos="603"/>
      </p:guideLst>
    </p:cSldViewPr>
  </p:slideViewPr>
  <p:outlineViewPr>
    <p:cViewPr>
      <p:scale>
        <a:sx n="100" d="100"/>
        <a:sy n="100" d="100"/>
      </p:scale>
      <p:origin x="0" y="-10128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5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defTabSz="103060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/>
              <a:t>My First Template</a:t>
            </a:r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951"/>
          <p:cNvPicPr>
            <a:picLocks noChangeAspect="1"/>
          </p:cNvPicPr>
          <p:nvPr userDrawn="1"/>
        </p:nvPicPr>
        <p:blipFill>
          <a:blip r:embed="rId2"/>
          <a:srcRect l="16271" t="5719" r="21482" b="19082"/>
          <a:stretch>
            <a:fillRect/>
          </a:stretch>
        </p:blipFill>
        <p:spPr>
          <a:xfrm>
            <a:off x="-57785" y="0"/>
            <a:ext cx="12916535" cy="73145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197826" y="3862346"/>
            <a:ext cx="4742666" cy="1848387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279647" y="3534216"/>
            <a:ext cx="4742666" cy="1848387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464594" y="508964"/>
            <a:ext cx="7929563" cy="49711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37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536156" y="1003924"/>
            <a:ext cx="5786438" cy="2822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8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42620" indent="0">
              <a:buNone/>
              <a:defRPr sz="1685"/>
            </a:lvl2pPr>
            <a:lvl3pPr marL="1285875" indent="0">
              <a:buNone/>
              <a:defRPr sz="1405"/>
            </a:lvl3pPr>
            <a:lvl4pPr marL="1928495" indent="0">
              <a:buNone/>
              <a:defRPr sz="1265"/>
            </a:lvl4pPr>
            <a:lvl5pPr marL="2571750" indent="0">
              <a:buNone/>
              <a:defRPr sz="1265"/>
            </a:lvl5pPr>
            <a:lvl6pPr marL="3214370" indent="0">
              <a:buNone/>
              <a:defRPr sz="1265"/>
            </a:lvl6pPr>
            <a:lvl7pPr marL="3857625" indent="0">
              <a:buNone/>
              <a:defRPr sz="1265"/>
            </a:lvl7pPr>
            <a:lvl8pPr marL="4500245" indent="0">
              <a:buNone/>
              <a:defRPr sz="1265"/>
            </a:lvl8pPr>
            <a:lvl9pPr marL="5143500" indent="0">
              <a:buNone/>
              <a:defRPr sz="1265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 ico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39719" y="4025387"/>
            <a:ext cx="4796219" cy="1239968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5400" spc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Clear Sans Light" pitchFamily="34" charset="0"/>
              </a:rPr>
              <a:t>年终汇报</a:t>
            </a:r>
            <a:endParaRPr lang="id-ID" altLang="zh-CN" sz="5400" spc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Clear Sans Light" pitchFamily="34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839719" y="5186495"/>
            <a:ext cx="49560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年终总结  新年计划 述职报告 工作汇报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767711" y="5969510"/>
            <a:ext cx="3168352" cy="3987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6517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1839719" y="3650886"/>
            <a:ext cx="4320480" cy="667568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ANNUAL REPORT</a:t>
            </a:r>
            <a:endParaRPr lang="id-ID" altLang="zh-CN" sz="2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pic>
        <p:nvPicPr>
          <p:cNvPr id="9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2465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sp>
        <p:nvSpPr>
          <p:cNvPr id="10" name="_14"/>
          <p:cNvSpPr txBox="1">
            <a:spLocks noChangeArrowheads="1"/>
          </p:cNvSpPr>
          <p:nvPr/>
        </p:nvSpPr>
        <p:spPr bwMode="auto">
          <a:xfrm>
            <a:off x="1316807" y="1888133"/>
            <a:ext cx="2739530" cy="108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13" tIns="48207" rIns="96413" bIns="48207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5060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5060" spc="6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3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DIRECTORY</a:t>
            </a:r>
            <a:endParaRPr lang="en-US" altLang="zh-CN" sz="232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98556" y="2837691"/>
            <a:ext cx="4983371" cy="772053"/>
            <a:chOff x="1491415" y="2438323"/>
            <a:chExt cx="4726327" cy="732230"/>
          </a:xfrm>
        </p:grpSpPr>
        <p:sp>
          <p:nvSpPr>
            <p:cNvPr id="12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2691515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  <a:endPara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98556" y="3608055"/>
            <a:ext cx="4608566" cy="772053"/>
            <a:chOff x="1491415" y="2438323"/>
            <a:chExt cx="4370855" cy="732230"/>
          </a:xfrm>
        </p:grpSpPr>
        <p:sp>
          <p:nvSpPr>
            <p:cNvPr id="15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2691516" y="2450170"/>
              <a:ext cx="3170754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  <a:endPara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98556" y="4378419"/>
            <a:ext cx="4608566" cy="772053"/>
            <a:chOff x="1491415" y="2438323"/>
            <a:chExt cx="4370855" cy="732230"/>
          </a:xfrm>
        </p:grpSpPr>
        <p:sp>
          <p:nvSpPr>
            <p:cNvPr id="18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2691516" y="2450170"/>
              <a:ext cx="3170754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  <a:endPara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98556" y="5148782"/>
            <a:ext cx="4408997" cy="772053"/>
            <a:chOff x="1491415" y="2438323"/>
            <a:chExt cx="4181579" cy="732230"/>
          </a:xfrm>
        </p:grpSpPr>
        <p:sp>
          <p:nvSpPr>
            <p:cNvPr id="21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2691516" y="2450170"/>
              <a:ext cx="2981478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  <a:endParaRPr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4557167" y="36163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5815727" y="49148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7316515" y="49124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15727" y="51862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16515" y="51850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Freeform 7"/>
          <p:cNvSpPr/>
          <p:nvPr/>
        </p:nvSpPr>
        <p:spPr bwMode="auto">
          <a:xfrm>
            <a:off x="4420196" y="4137597"/>
            <a:ext cx="1971229" cy="1968996"/>
          </a:xfrm>
          <a:custGeom>
            <a:avLst/>
            <a:gdLst>
              <a:gd name="T0" fmla="*/ 456 w 912"/>
              <a:gd name="T1" fmla="*/ 0 h 913"/>
              <a:gd name="T2" fmla="*/ 0 w 912"/>
              <a:gd name="T3" fmla="*/ 457 h 913"/>
              <a:gd name="T4" fmla="*/ 456 w 912"/>
              <a:gd name="T5" fmla="*/ 913 h 913"/>
              <a:gd name="T6" fmla="*/ 912 w 912"/>
              <a:gd name="T7" fmla="*/ 457 h 913"/>
              <a:gd name="T8" fmla="*/ 912 w 912"/>
              <a:gd name="T9" fmla="*/ 0 h 913"/>
              <a:gd name="T10" fmla="*/ 456 w 912"/>
              <a:gd name="T11" fmla="*/ 0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2" h="913">
                <a:moveTo>
                  <a:pt x="456" y="0"/>
                </a:moveTo>
                <a:cubicBezTo>
                  <a:pt x="204" y="0"/>
                  <a:pt x="0" y="205"/>
                  <a:pt x="0" y="457"/>
                </a:cubicBezTo>
                <a:cubicBezTo>
                  <a:pt x="0" y="709"/>
                  <a:pt x="204" y="913"/>
                  <a:pt x="456" y="913"/>
                </a:cubicBezTo>
                <a:cubicBezTo>
                  <a:pt x="708" y="913"/>
                  <a:pt x="912" y="709"/>
                  <a:pt x="912" y="457"/>
                </a:cubicBezTo>
                <a:cubicBezTo>
                  <a:pt x="912" y="0"/>
                  <a:pt x="912" y="0"/>
                  <a:pt x="912" y="0"/>
                </a:cubicBezTo>
                <a:lnTo>
                  <a:pt x="456" y="0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4" name="Freeform 8"/>
          <p:cNvSpPr/>
          <p:nvPr/>
        </p:nvSpPr>
        <p:spPr bwMode="auto">
          <a:xfrm>
            <a:off x="6485187" y="4137596"/>
            <a:ext cx="1180950" cy="1176486"/>
          </a:xfrm>
          <a:custGeom>
            <a:avLst/>
            <a:gdLst>
              <a:gd name="T0" fmla="*/ 273 w 546"/>
              <a:gd name="T1" fmla="*/ 0 h 546"/>
              <a:gd name="T2" fmla="*/ 546 w 546"/>
              <a:gd name="T3" fmla="*/ 273 h 546"/>
              <a:gd name="T4" fmla="*/ 273 w 546"/>
              <a:gd name="T5" fmla="*/ 546 h 546"/>
              <a:gd name="T6" fmla="*/ 0 w 546"/>
              <a:gd name="T7" fmla="*/ 273 h 546"/>
              <a:gd name="T8" fmla="*/ 0 w 546"/>
              <a:gd name="T9" fmla="*/ 0 h 546"/>
              <a:gd name="T10" fmla="*/ 273 w 546"/>
              <a:gd name="T11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6" h="546">
                <a:moveTo>
                  <a:pt x="273" y="0"/>
                </a:moveTo>
                <a:cubicBezTo>
                  <a:pt x="424" y="0"/>
                  <a:pt x="546" y="123"/>
                  <a:pt x="546" y="273"/>
                </a:cubicBezTo>
                <a:cubicBezTo>
                  <a:pt x="546" y="424"/>
                  <a:pt x="424" y="546"/>
                  <a:pt x="273" y="546"/>
                </a:cubicBezTo>
                <a:cubicBezTo>
                  <a:pt x="123" y="546"/>
                  <a:pt x="0" y="424"/>
                  <a:pt x="0" y="273"/>
                </a:cubicBezTo>
                <a:cubicBezTo>
                  <a:pt x="0" y="0"/>
                  <a:pt x="0" y="0"/>
                  <a:pt x="0" y="0"/>
                </a:cubicBezTo>
                <a:lnTo>
                  <a:pt x="2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5" name="Freeform 9"/>
          <p:cNvSpPr/>
          <p:nvPr/>
        </p:nvSpPr>
        <p:spPr bwMode="auto">
          <a:xfrm>
            <a:off x="6485186" y="2079304"/>
            <a:ext cx="1973461" cy="1966763"/>
          </a:xfrm>
          <a:custGeom>
            <a:avLst/>
            <a:gdLst>
              <a:gd name="T0" fmla="*/ 457 w 913"/>
              <a:gd name="T1" fmla="*/ 912 h 912"/>
              <a:gd name="T2" fmla="*/ 913 w 913"/>
              <a:gd name="T3" fmla="*/ 456 h 912"/>
              <a:gd name="T4" fmla="*/ 457 w 913"/>
              <a:gd name="T5" fmla="*/ 0 h 912"/>
              <a:gd name="T6" fmla="*/ 0 w 913"/>
              <a:gd name="T7" fmla="*/ 456 h 912"/>
              <a:gd name="T8" fmla="*/ 0 w 913"/>
              <a:gd name="T9" fmla="*/ 912 h 912"/>
              <a:gd name="T10" fmla="*/ 457 w 913"/>
              <a:gd name="T11" fmla="*/ 912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3" h="912">
                <a:moveTo>
                  <a:pt x="457" y="912"/>
                </a:moveTo>
                <a:cubicBezTo>
                  <a:pt x="709" y="912"/>
                  <a:pt x="913" y="708"/>
                  <a:pt x="913" y="456"/>
                </a:cubicBezTo>
                <a:cubicBezTo>
                  <a:pt x="913" y="204"/>
                  <a:pt x="709" y="0"/>
                  <a:pt x="457" y="0"/>
                </a:cubicBezTo>
                <a:cubicBezTo>
                  <a:pt x="205" y="0"/>
                  <a:pt x="0" y="204"/>
                  <a:pt x="0" y="456"/>
                </a:cubicBezTo>
                <a:cubicBezTo>
                  <a:pt x="0" y="912"/>
                  <a:pt x="0" y="912"/>
                  <a:pt x="0" y="912"/>
                </a:cubicBezTo>
                <a:lnTo>
                  <a:pt x="457" y="912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6" name="Freeform 10"/>
          <p:cNvSpPr/>
          <p:nvPr/>
        </p:nvSpPr>
        <p:spPr bwMode="auto">
          <a:xfrm>
            <a:off x="4422429" y="2081535"/>
            <a:ext cx="1968996" cy="1964531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9525" cap="flat" cmpd="sng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7" name="Freeform 11"/>
          <p:cNvSpPr>
            <a:spLocks noEditPoints="1"/>
          </p:cNvSpPr>
          <p:nvPr/>
        </p:nvSpPr>
        <p:spPr bwMode="auto">
          <a:xfrm>
            <a:off x="6920509" y="4622032"/>
            <a:ext cx="308074" cy="209848"/>
          </a:xfrm>
          <a:custGeom>
            <a:avLst/>
            <a:gdLst>
              <a:gd name="T0" fmla="*/ 79 w 98"/>
              <a:gd name="T1" fmla="*/ 61 h 69"/>
              <a:gd name="T2" fmla="*/ 91 w 98"/>
              <a:gd name="T3" fmla="*/ 49 h 69"/>
              <a:gd name="T4" fmla="*/ 81 w 98"/>
              <a:gd name="T5" fmla="*/ 37 h 69"/>
              <a:gd name="T6" fmla="*/ 70 w 98"/>
              <a:gd name="T7" fmla="*/ 15 h 69"/>
              <a:gd name="T8" fmla="*/ 37 w 98"/>
              <a:gd name="T9" fmla="*/ 12 h 69"/>
              <a:gd name="T10" fmla="*/ 24 w 98"/>
              <a:gd name="T11" fmla="*/ 26 h 69"/>
              <a:gd name="T12" fmla="*/ 8 w 98"/>
              <a:gd name="T13" fmla="*/ 43 h 69"/>
              <a:gd name="T14" fmla="*/ 13 w 98"/>
              <a:gd name="T15" fmla="*/ 56 h 69"/>
              <a:gd name="T16" fmla="*/ 26 w 98"/>
              <a:gd name="T17" fmla="*/ 61 h 69"/>
              <a:gd name="T18" fmla="*/ 26 w 98"/>
              <a:gd name="T19" fmla="*/ 42 h 69"/>
              <a:gd name="T20" fmla="*/ 26 w 98"/>
              <a:gd name="T21" fmla="*/ 39 h 69"/>
              <a:gd name="T22" fmla="*/ 34 w 98"/>
              <a:gd name="T23" fmla="*/ 43 h 69"/>
              <a:gd name="T24" fmla="*/ 36 w 98"/>
              <a:gd name="T25" fmla="*/ 28 h 69"/>
              <a:gd name="T26" fmla="*/ 38 w 98"/>
              <a:gd name="T27" fmla="*/ 43 h 69"/>
              <a:gd name="T28" fmla="*/ 46 w 98"/>
              <a:gd name="T29" fmla="*/ 39 h 69"/>
              <a:gd name="T30" fmla="*/ 38 w 98"/>
              <a:gd name="T31" fmla="*/ 50 h 69"/>
              <a:gd name="T32" fmla="*/ 38 w 98"/>
              <a:gd name="T33" fmla="*/ 50 h 69"/>
              <a:gd name="T34" fmla="*/ 37 w 98"/>
              <a:gd name="T35" fmla="*/ 50 h 69"/>
              <a:gd name="T36" fmla="*/ 37 w 98"/>
              <a:gd name="T37" fmla="*/ 50 h 69"/>
              <a:gd name="T38" fmla="*/ 35 w 98"/>
              <a:gd name="T39" fmla="*/ 50 h 69"/>
              <a:gd name="T40" fmla="*/ 35 w 98"/>
              <a:gd name="T41" fmla="*/ 50 h 69"/>
              <a:gd name="T42" fmla="*/ 35 w 98"/>
              <a:gd name="T43" fmla="*/ 50 h 69"/>
              <a:gd name="T44" fmla="*/ 26 w 98"/>
              <a:gd name="T45" fmla="*/ 42 h 69"/>
              <a:gd name="T46" fmla="*/ 53 w 98"/>
              <a:gd name="T47" fmla="*/ 40 h 69"/>
              <a:gd name="T48" fmla="*/ 49 w 98"/>
              <a:gd name="T49" fmla="*/ 37 h 69"/>
              <a:gd name="T50" fmla="*/ 58 w 98"/>
              <a:gd name="T51" fmla="*/ 28 h 69"/>
              <a:gd name="T52" fmla="*/ 58 w 98"/>
              <a:gd name="T53" fmla="*/ 28 h 69"/>
              <a:gd name="T54" fmla="*/ 58 w 98"/>
              <a:gd name="T55" fmla="*/ 28 h 69"/>
              <a:gd name="T56" fmla="*/ 60 w 98"/>
              <a:gd name="T57" fmla="*/ 28 h 69"/>
              <a:gd name="T58" fmla="*/ 60 w 98"/>
              <a:gd name="T59" fmla="*/ 28 h 69"/>
              <a:gd name="T60" fmla="*/ 61 w 98"/>
              <a:gd name="T61" fmla="*/ 28 h 69"/>
              <a:gd name="T62" fmla="*/ 69 w 98"/>
              <a:gd name="T63" fmla="*/ 37 h 69"/>
              <a:gd name="T64" fmla="*/ 66 w 98"/>
              <a:gd name="T65" fmla="*/ 40 h 69"/>
              <a:gd name="T66" fmla="*/ 62 w 98"/>
              <a:gd name="T67" fmla="*/ 48 h 69"/>
              <a:gd name="T68" fmla="*/ 57 w 98"/>
              <a:gd name="T69" fmla="*/ 48 h 69"/>
              <a:gd name="T70" fmla="*/ 53 w 98"/>
              <a:gd name="T71" fmla="*/ 40 h 69"/>
              <a:gd name="T72" fmla="*/ 93 w 98"/>
              <a:gd name="T73" fmla="*/ 63 h 69"/>
              <a:gd name="T74" fmla="*/ 79 w 98"/>
              <a:gd name="T75" fmla="*/ 69 h 69"/>
              <a:gd name="T76" fmla="*/ 8 w 98"/>
              <a:gd name="T77" fmla="*/ 61 h 69"/>
              <a:gd name="T78" fmla="*/ 7 w 98"/>
              <a:gd name="T79" fmla="*/ 26 h 69"/>
              <a:gd name="T80" fmla="*/ 33 w 98"/>
              <a:gd name="T81" fmla="*/ 5 h 69"/>
              <a:gd name="T82" fmla="*/ 75 w 98"/>
              <a:gd name="T83" fmla="*/ 10 h 69"/>
              <a:gd name="T84" fmla="*/ 94 w 98"/>
              <a:gd name="T85" fmla="*/ 36 h 69"/>
              <a:gd name="T86" fmla="*/ 93 w 98"/>
              <a:gd name="T87" fmla="*/ 63 h 69"/>
              <a:gd name="T88" fmla="*/ 93 w 98"/>
              <a:gd name="T89" fmla="*/ 6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8" h="69">
                <a:moveTo>
                  <a:pt x="79" y="61"/>
                </a:moveTo>
                <a:cubicBezTo>
                  <a:pt x="79" y="61"/>
                  <a:pt x="79" y="61"/>
                  <a:pt x="79" y="61"/>
                </a:cubicBezTo>
                <a:cubicBezTo>
                  <a:pt x="82" y="61"/>
                  <a:pt x="85" y="60"/>
                  <a:pt x="87" y="58"/>
                </a:cubicBezTo>
                <a:cubicBezTo>
                  <a:pt x="89" y="55"/>
                  <a:pt x="91" y="52"/>
                  <a:pt x="91" y="49"/>
                </a:cubicBezTo>
                <a:cubicBezTo>
                  <a:pt x="91" y="46"/>
                  <a:pt x="90" y="43"/>
                  <a:pt x="88" y="41"/>
                </a:cubicBezTo>
                <a:cubicBezTo>
                  <a:pt x="86" y="39"/>
                  <a:pt x="84" y="38"/>
                  <a:pt x="81" y="37"/>
                </a:cubicBezTo>
                <a:cubicBezTo>
                  <a:pt x="79" y="37"/>
                  <a:pt x="78" y="35"/>
                  <a:pt x="78" y="33"/>
                </a:cubicBezTo>
                <a:cubicBezTo>
                  <a:pt x="78" y="26"/>
                  <a:pt x="75" y="20"/>
                  <a:pt x="70" y="15"/>
                </a:cubicBezTo>
                <a:cubicBezTo>
                  <a:pt x="65" y="10"/>
                  <a:pt x="59" y="8"/>
                  <a:pt x="52" y="8"/>
                </a:cubicBezTo>
                <a:cubicBezTo>
                  <a:pt x="46" y="8"/>
                  <a:pt x="41" y="9"/>
                  <a:pt x="37" y="12"/>
                </a:cubicBezTo>
                <a:cubicBezTo>
                  <a:pt x="33" y="14"/>
                  <a:pt x="30" y="19"/>
                  <a:pt x="28" y="23"/>
                </a:cubicBezTo>
                <a:cubicBezTo>
                  <a:pt x="27" y="25"/>
                  <a:pt x="26" y="26"/>
                  <a:pt x="24" y="26"/>
                </a:cubicBezTo>
                <a:cubicBezTo>
                  <a:pt x="20" y="26"/>
                  <a:pt x="16" y="28"/>
                  <a:pt x="13" y="31"/>
                </a:cubicBezTo>
                <a:cubicBezTo>
                  <a:pt x="10" y="34"/>
                  <a:pt x="8" y="39"/>
                  <a:pt x="8" y="43"/>
                </a:cubicBezTo>
                <a:cubicBezTo>
                  <a:pt x="8" y="48"/>
                  <a:pt x="10" y="53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6" y="59"/>
                  <a:pt x="21" y="61"/>
                  <a:pt x="26" y="61"/>
                </a:cubicBezTo>
                <a:cubicBezTo>
                  <a:pt x="79" y="61"/>
                  <a:pt x="79" y="61"/>
                  <a:pt x="79" y="61"/>
                </a:cubicBezTo>
                <a:close/>
                <a:moveTo>
                  <a:pt x="26" y="42"/>
                </a:moveTo>
                <a:cubicBezTo>
                  <a:pt x="26" y="42"/>
                  <a:pt x="26" y="42"/>
                  <a:pt x="26" y="42"/>
                </a:cubicBezTo>
                <a:cubicBezTo>
                  <a:pt x="25" y="41"/>
                  <a:pt x="25" y="39"/>
                  <a:pt x="26" y="39"/>
                </a:cubicBezTo>
                <a:cubicBezTo>
                  <a:pt x="27" y="38"/>
                  <a:pt x="29" y="38"/>
                  <a:pt x="29" y="39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9"/>
                  <a:pt x="35" y="28"/>
                  <a:pt x="36" y="28"/>
                </a:cubicBezTo>
                <a:cubicBezTo>
                  <a:pt x="37" y="28"/>
                  <a:pt x="38" y="29"/>
                  <a:pt x="38" y="30"/>
                </a:cubicBezTo>
                <a:cubicBezTo>
                  <a:pt x="38" y="43"/>
                  <a:pt x="38" y="43"/>
                  <a:pt x="38" y="43"/>
                </a:cubicBezTo>
                <a:cubicBezTo>
                  <a:pt x="43" y="39"/>
                  <a:pt x="43" y="39"/>
                  <a:pt x="43" y="39"/>
                </a:cubicBezTo>
                <a:cubicBezTo>
                  <a:pt x="44" y="38"/>
                  <a:pt x="45" y="38"/>
                  <a:pt x="46" y="39"/>
                </a:cubicBezTo>
                <a:cubicBezTo>
                  <a:pt x="47" y="39"/>
                  <a:pt x="47" y="41"/>
                  <a:pt x="46" y="42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7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7" y="51"/>
                  <a:pt x="36" y="51"/>
                </a:cubicBezTo>
                <a:cubicBezTo>
                  <a:pt x="36" y="51"/>
                  <a:pt x="36" y="51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26" y="42"/>
                  <a:pt x="26" y="42"/>
                  <a:pt x="26" y="42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2" y="41"/>
                  <a:pt x="50" y="41"/>
                  <a:pt x="49" y="40"/>
                </a:cubicBezTo>
                <a:cubicBezTo>
                  <a:pt x="48" y="39"/>
                  <a:pt x="48" y="37"/>
                  <a:pt x="49" y="3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28"/>
                  <a:pt x="61" y="28"/>
                  <a:pt x="61" y="28"/>
                </a:cubicBezTo>
                <a:cubicBezTo>
                  <a:pt x="69" y="37"/>
                  <a:pt x="69" y="37"/>
                  <a:pt x="69" y="37"/>
                </a:cubicBezTo>
                <a:cubicBezTo>
                  <a:pt x="70" y="37"/>
                  <a:pt x="70" y="39"/>
                  <a:pt x="69" y="40"/>
                </a:cubicBezTo>
                <a:cubicBezTo>
                  <a:pt x="68" y="41"/>
                  <a:pt x="67" y="41"/>
                  <a:pt x="66" y="40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50"/>
                  <a:pt x="61" y="51"/>
                  <a:pt x="59" y="51"/>
                </a:cubicBezTo>
                <a:cubicBezTo>
                  <a:pt x="58" y="51"/>
                  <a:pt x="57" y="50"/>
                  <a:pt x="57" y="48"/>
                </a:cubicBezTo>
                <a:cubicBezTo>
                  <a:pt x="57" y="35"/>
                  <a:pt x="57" y="35"/>
                  <a:pt x="57" y="35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93" y="63"/>
                </a:moveTo>
                <a:cubicBezTo>
                  <a:pt x="93" y="63"/>
                  <a:pt x="93" y="63"/>
                  <a:pt x="93" y="63"/>
                </a:cubicBezTo>
                <a:cubicBezTo>
                  <a:pt x="89" y="66"/>
                  <a:pt x="84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19" y="69"/>
                  <a:pt x="12" y="66"/>
                  <a:pt x="8" y="61"/>
                </a:cubicBezTo>
                <a:cubicBezTo>
                  <a:pt x="3" y="57"/>
                  <a:pt x="0" y="50"/>
                  <a:pt x="0" y="43"/>
                </a:cubicBezTo>
                <a:cubicBezTo>
                  <a:pt x="0" y="37"/>
                  <a:pt x="3" y="30"/>
                  <a:pt x="7" y="26"/>
                </a:cubicBezTo>
                <a:cubicBezTo>
                  <a:pt x="11" y="22"/>
                  <a:pt x="16" y="19"/>
                  <a:pt x="22" y="18"/>
                </a:cubicBezTo>
                <a:cubicBezTo>
                  <a:pt x="25" y="13"/>
                  <a:pt x="28" y="9"/>
                  <a:pt x="33" y="5"/>
                </a:cubicBezTo>
                <a:cubicBezTo>
                  <a:pt x="39" y="2"/>
                  <a:pt x="45" y="0"/>
                  <a:pt x="52" y="0"/>
                </a:cubicBezTo>
                <a:cubicBezTo>
                  <a:pt x="61" y="0"/>
                  <a:pt x="69" y="4"/>
                  <a:pt x="75" y="10"/>
                </a:cubicBezTo>
                <a:cubicBezTo>
                  <a:pt x="81" y="15"/>
                  <a:pt x="84" y="22"/>
                  <a:pt x="85" y="30"/>
                </a:cubicBezTo>
                <a:cubicBezTo>
                  <a:pt x="88" y="32"/>
                  <a:pt x="91" y="34"/>
                  <a:pt x="94" y="36"/>
                </a:cubicBezTo>
                <a:cubicBezTo>
                  <a:pt x="97" y="40"/>
                  <a:pt x="98" y="44"/>
                  <a:pt x="98" y="49"/>
                </a:cubicBezTo>
                <a:cubicBezTo>
                  <a:pt x="98" y="54"/>
                  <a:pt x="96" y="59"/>
                  <a:pt x="93" y="63"/>
                </a:cubicBezTo>
                <a:cubicBezTo>
                  <a:pt x="93" y="63"/>
                  <a:pt x="93" y="63"/>
                  <a:pt x="93" y="63"/>
                </a:cubicBezTo>
                <a:cubicBezTo>
                  <a:pt x="93" y="63"/>
                  <a:pt x="93" y="63"/>
                  <a:pt x="93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8" name="Freeform 12"/>
          <p:cNvSpPr>
            <a:spLocks noEditPoints="1"/>
          </p:cNvSpPr>
          <p:nvPr/>
        </p:nvSpPr>
        <p:spPr bwMode="auto">
          <a:xfrm>
            <a:off x="7239745" y="2565972"/>
            <a:ext cx="299145" cy="379512"/>
          </a:xfrm>
          <a:custGeom>
            <a:avLst/>
            <a:gdLst>
              <a:gd name="T0" fmla="*/ 24 w 79"/>
              <a:gd name="T1" fmla="*/ 42 h 99"/>
              <a:gd name="T2" fmla="*/ 4 w 79"/>
              <a:gd name="T3" fmla="*/ 8 h 99"/>
              <a:gd name="T4" fmla="*/ 4 w 79"/>
              <a:gd name="T5" fmla="*/ 0 h 99"/>
              <a:gd name="T6" fmla="*/ 10 w 79"/>
              <a:gd name="T7" fmla="*/ 0 h 99"/>
              <a:gd name="T8" fmla="*/ 69 w 79"/>
              <a:gd name="T9" fmla="*/ 0 h 99"/>
              <a:gd name="T10" fmla="*/ 75 w 79"/>
              <a:gd name="T11" fmla="*/ 0 h 99"/>
              <a:gd name="T12" fmla="*/ 75 w 79"/>
              <a:gd name="T13" fmla="*/ 8 h 99"/>
              <a:gd name="T14" fmla="*/ 55 w 79"/>
              <a:gd name="T15" fmla="*/ 42 h 99"/>
              <a:gd name="T16" fmla="*/ 55 w 79"/>
              <a:gd name="T17" fmla="*/ 57 h 99"/>
              <a:gd name="T18" fmla="*/ 75 w 79"/>
              <a:gd name="T19" fmla="*/ 91 h 99"/>
              <a:gd name="T20" fmla="*/ 75 w 79"/>
              <a:gd name="T21" fmla="*/ 99 h 99"/>
              <a:gd name="T22" fmla="*/ 69 w 79"/>
              <a:gd name="T23" fmla="*/ 99 h 99"/>
              <a:gd name="T24" fmla="*/ 10 w 79"/>
              <a:gd name="T25" fmla="*/ 99 h 99"/>
              <a:gd name="T26" fmla="*/ 4 w 79"/>
              <a:gd name="T27" fmla="*/ 99 h 99"/>
              <a:gd name="T28" fmla="*/ 4 w 79"/>
              <a:gd name="T29" fmla="*/ 91 h 99"/>
              <a:gd name="T30" fmla="*/ 24 w 79"/>
              <a:gd name="T31" fmla="*/ 57 h 99"/>
              <a:gd name="T32" fmla="*/ 14 w 79"/>
              <a:gd name="T33" fmla="*/ 91 h 99"/>
              <a:gd name="T34" fmla="*/ 17 w 79"/>
              <a:gd name="T35" fmla="*/ 91 h 99"/>
              <a:gd name="T36" fmla="*/ 41 w 79"/>
              <a:gd name="T37" fmla="*/ 70 h 99"/>
              <a:gd name="T38" fmla="*/ 65 w 79"/>
              <a:gd name="T39" fmla="*/ 91 h 99"/>
              <a:gd name="T40" fmla="*/ 40 w 79"/>
              <a:gd name="T41" fmla="*/ 52 h 99"/>
              <a:gd name="T42" fmla="*/ 40 w 79"/>
              <a:gd name="T43" fmla="*/ 52 h 99"/>
              <a:gd name="T44" fmla="*/ 40 w 79"/>
              <a:gd name="T45" fmla="*/ 52 h 99"/>
              <a:gd name="T46" fmla="*/ 14 w 79"/>
              <a:gd name="T47" fmla="*/ 91 h 99"/>
              <a:gd name="T48" fmla="*/ 24 w 79"/>
              <a:gd name="T49" fmla="*/ 91 h 99"/>
              <a:gd name="T50" fmla="*/ 40 w 79"/>
              <a:gd name="T51" fmla="*/ 75 h 99"/>
              <a:gd name="T52" fmla="*/ 20 w 79"/>
              <a:gd name="T53" fmla="*/ 28 h 99"/>
              <a:gd name="T54" fmla="*/ 59 w 79"/>
              <a:gd name="T55" fmla="*/ 28 h 99"/>
              <a:gd name="T56" fmla="*/ 14 w 79"/>
              <a:gd name="T57" fmla="*/ 8 h 99"/>
              <a:gd name="T58" fmla="*/ 55 w 79"/>
              <a:gd name="T59" fmla="*/ 33 h 99"/>
              <a:gd name="T60" fmla="*/ 24 w 79"/>
              <a:gd name="T61" fmla="*/ 33 h 99"/>
              <a:gd name="T62" fmla="*/ 40 w 79"/>
              <a:gd name="T63" fmla="*/ 47 h 99"/>
              <a:gd name="T64" fmla="*/ 40 w 79"/>
              <a:gd name="T65" fmla="*/ 47 h 99"/>
              <a:gd name="T66" fmla="*/ 40 w 79"/>
              <a:gd name="T67" fmla="*/ 47 h 99"/>
              <a:gd name="T68" fmla="*/ 55 w 79"/>
              <a:gd name="T69" fmla="*/ 33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9" h="99">
                <a:moveTo>
                  <a:pt x="32" y="49"/>
                </a:moveTo>
                <a:cubicBezTo>
                  <a:pt x="29" y="47"/>
                  <a:pt x="27" y="44"/>
                  <a:pt x="24" y="42"/>
                </a:cubicBezTo>
                <a:cubicBezTo>
                  <a:pt x="16" y="35"/>
                  <a:pt x="8" y="28"/>
                  <a:pt x="7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8" y="0"/>
                  <a:pt x="79" y="2"/>
                  <a:pt x="79" y="4"/>
                </a:cubicBezTo>
                <a:cubicBezTo>
                  <a:pt x="79" y="6"/>
                  <a:pt x="78" y="8"/>
                  <a:pt x="75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2" y="28"/>
                  <a:pt x="64" y="35"/>
                  <a:pt x="55" y="42"/>
                </a:cubicBezTo>
                <a:cubicBezTo>
                  <a:pt x="53" y="44"/>
                  <a:pt x="50" y="47"/>
                  <a:pt x="48" y="49"/>
                </a:cubicBezTo>
                <a:cubicBezTo>
                  <a:pt x="50" y="52"/>
                  <a:pt x="53" y="54"/>
                  <a:pt x="55" y="57"/>
                </a:cubicBezTo>
                <a:cubicBezTo>
                  <a:pt x="64" y="64"/>
                  <a:pt x="72" y="70"/>
                  <a:pt x="73" y="91"/>
                </a:cubicBezTo>
                <a:cubicBezTo>
                  <a:pt x="75" y="91"/>
                  <a:pt x="75" y="91"/>
                  <a:pt x="75" y="91"/>
                </a:cubicBezTo>
                <a:cubicBezTo>
                  <a:pt x="78" y="91"/>
                  <a:pt x="79" y="93"/>
                  <a:pt x="79" y="95"/>
                </a:cubicBezTo>
                <a:cubicBezTo>
                  <a:pt x="79" y="97"/>
                  <a:pt x="78" y="99"/>
                  <a:pt x="75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4" y="99"/>
                  <a:pt x="4" y="99"/>
                  <a:pt x="4" y="99"/>
                </a:cubicBezTo>
                <a:cubicBezTo>
                  <a:pt x="2" y="99"/>
                  <a:pt x="0" y="97"/>
                  <a:pt x="0" y="95"/>
                </a:cubicBezTo>
                <a:cubicBezTo>
                  <a:pt x="0" y="93"/>
                  <a:pt x="2" y="91"/>
                  <a:pt x="4" y="91"/>
                </a:cubicBezTo>
                <a:cubicBezTo>
                  <a:pt x="7" y="91"/>
                  <a:pt x="7" y="91"/>
                  <a:pt x="7" y="91"/>
                </a:cubicBezTo>
                <a:cubicBezTo>
                  <a:pt x="8" y="70"/>
                  <a:pt x="16" y="64"/>
                  <a:pt x="24" y="57"/>
                </a:cubicBezTo>
                <a:cubicBezTo>
                  <a:pt x="27" y="54"/>
                  <a:pt x="29" y="52"/>
                  <a:pt x="32" y="49"/>
                </a:cubicBezTo>
                <a:close/>
                <a:moveTo>
                  <a:pt x="14" y="91"/>
                </a:moveTo>
                <a:cubicBezTo>
                  <a:pt x="14" y="91"/>
                  <a:pt x="14" y="91"/>
                  <a:pt x="14" y="91"/>
                </a:cubicBezTo>
                <a:cubicBezTo>
                  <a:pt x="17" y="91"/>
                  <a:pt x="17" y="91"/>
                  <a:pt x="17" y="91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69"/>
                  <a:pt x="40" y="69"/>
                  <a:pt x="41" y="70"/>
                </a:cubicBezTo>
                <a:cubicBezTo>
                  <a:pt x="62" y="91"/>
                  <a:pt x="62" y="91"/>
                  <a:pt x="62" y="91"/>
                </a:cubicBezTo>
                <a:cubicBezTo>
                  <a:pt x="65" y="91"/>
                  <a:pt x="65" y="91"/>
                  <a:pt x="65" y="91"/>
                </a:cubicBezTo>
                <a:cubicBezTo>
                  <a:pt x="64" y="74"/>
                  <a:pt x="58" y="68"/>
                  <a:pt x="50" y="62"/>
                </a:cubicBezTo>
                <a:cubicBezTo>
                  <a:pt x="47" y="59"/>
                  <a:pt x="43" y="56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36" y="56"/>
                  <a:pt x="32" y="59"/>
                  <a:pt x="29" y="62"/>
                </a:cubicBezTo>
                <a:cubicBezTo>
                  <a:pt x="22" y="68"/>
                  <a:pt x="15" y="74"/>
                  <a:pt x="14" y="91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56" y="91"/>
                  <a:pt x="56" y="91"/>
                  <a:pt x="56" y="91"/>
                </a:cubicBezTo>
                <a:cubicBezTo>
                  <a:pt x="40" y="75"/>
                  <a:pt x="40" y="75"/>
                  <a:pt x="40" y="75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62" y="24"/>
                  <a:pt x="65" y="18"/>
                  <a:pt x="6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5" y="18"/>
                  <a:pt x="17" y="24"/>
                  <a:pt x="20" y="28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5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6" y="34"/>
                  <a:pt x="27" y="35"/>
                  <a:pt x="29" y="37"/>
                </a:cubicBezTo>
                <a:cubicBezTo>
                  <a:pt x="32" y="40"/>
                  <a:pt x="36" y="43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3" y="43"/>
                  <a:pt x="47" y="40"/>
                  <a:pt x="50" y="37"/>
                </a:cubicBezTo>
                <a:cubicBezTo>
                  <a:pt x="52" y="35"/>
                  <a:pt x="54" y="34"/>
                  <a:pt x="55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9" name="Freeform 13"/>
          <p:cNvSpPr>
            <a:spLocks noEditPoints="1"/>
          </p:cNvSpPr>
          <p:nvPr/>
        </p:nvSpPr>
        <p:spPr bwMode="auto">
          <a:xfrm>
            <a:off x="5217171" y="4541664"/>
            <a:ext cx="375047" cy="366117"/>
          </a:xfrm>
          <a:custGeom>
            <a:avLst/>
            <a:gdLst>
              <a:gd name="T0" fmla="*/ 49 w 98"/>
              <a:gd name="T1" fmla="*/ 0 h 98"/>
              <a:gd name="T2" fmla="*/ 84 w 98"/>
              <a:gd name="T3" fmla="*/ 15 h 98"/>
              <a:gd name="T4" fmla="*/ 98 w 98"/>
              <a:gd name="T5" fmla="*/ 49 h 98"/>
              <a:gd name="T6" fmla="*/ 84 w 98"/>
              <a:gd name="T7" fmla="*/ 84 h 98"/>
              <a:gd name="T8" fmla="*/ 49 w 98"/>
              <a:gd name="T9" fmla="*/ 98 h 98"/>
              <a:gd name="T10" fmla="*/ 14 w 98"/>
              <a:gd name="T11" fmla="*/ 84 h 98"/>
              <a:gd name="T12" fmla="*/ 14 w 98"/>
              <a:gd name="T13" fmla="*/ 84 h 98"/>
              <a:gd name="T14" fmla="*/ 14 w 98"/>
              <a:gd name="T15" fmla="*/ 84 h 98"/>
              <a:gd name="T16" fmla="*/ 0 w 98"/>
              <a:gd name="T17" fmla="*/ 49 h 98"/>
              <a:gd name="T18" fmla="*/ 14 w 98"/>
              <a:gd name="T19" fmla="*/ 15 h 98"/>
              <a:gd name="T20" fmla="*/ 14 w 98"/>
              <a:gd name="T21" fmla="*/ 15 h 98"/>
              <a:gd name="T22" fmla="*/ 49 w 98"/>
              <a:gd name="T23" fmla="*/ 0 h 98"/>
              <a:gd name="T24" fmla="*/ 51 w 98"/>
              <a:gd name="T25" fmla="*/ 8 h 98"/>
              <a:gd name="T26" fmla="*/ 51 w 98"/>
              <a:gd name="T27" fmla="*/ 8 h 98"/>
              <a:gd name="T28" fmla="*/ 51 w 98"/>
              <a:gd name="T29" fmla="*/ 48 h 98"/>
              <a:gd name="T30" fmla="*/ 80 w 98"/>
              <a:gd name="T31" fmla="*/ 77 h 98"/>
              <a:gd name="T32" fmla="*/ 91 w 98"/>
              <a:gd name="T33" fmla="*/ 49 h 98"/>
              <a:gd name="T34" fmla="*/ 78 w 98"/>
              <a:gd name="T35" fmla="*/ 20 h 98"/>
              <a:gd name="T36" fmla="*/ 78 w 98"/>
              <a:gd name="T37" fmla="*/ 20 h 98"/>
              <a:gd name="T38" fmla="*/ 51 w 98"/>
              <a:gd name="T39" fmla="*/ 8 h 98"/>
              <a:gd name="T40" fmla="*/ 77 w 98"/>
              <a:gd name="T41" fmla="*/ 80 h 98"/>
              <a:gd name="T42" fmla="*/ 77 w 98"/>
              <a:gd name="T43" fmla="*/ 80 h 98"/>
              <a:gd name="T44" fmla="*/ 48 w 98"/>
              <a:gd name="T45" fmla="*/ 51 h 98"/>
              <a:gd name="T46" fmla="*/ 47 w 98"/>
              <a:gd name="T47" fmla="*/ 51 h 98"/>
              <a:gd name="T48" fmla="*/ 47 w 98"/>
              <a:gd name="T49" fmla="*/ 49 h 98"/>
              <a:gd name="T50" fmla="*/ 47 w 98"/>
              <a:gd name="T51" fmla="*/ 8 h 98"/>
              <a:gd name="T52" fmla="*/ 20 w 98"/>
              <a:gd name="T53" fmla="*/ 20 h 98"/>
              <a:gd name="T54" fmla="*/ 20 w 98"/>
              <a:gd name="T55" fmla="*/ 20 h 98"/>
              <a:gd name="T56" fmla="*/ 8 w 98"/>
              <a:gd name="T57" fmla="*/ 49 h 98"/>
              <a:gd name="T58" fmla="*/ 20 w 98"/>
              <a:gd name="T59" fmla="*/ 79 h 98"/>
              <a:gd name="T60" fmla="*/ 20 w 98"/>
              <a:gd name="T61" fmla="*/ 79 h 98"/>
              <a:gd name="T62" fmla="*/ 49 w 98"/>
              <a:gd name="T63" fmla="*/ 91 h 98"/>
              <a:gd name="T64" fmla="*/ 77 w 98"/>
              <a:gd name="T65" fmla="*/ 8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3" y="0"/>
                  <a:pt x="75" y="6"/>
                  <a:pt x="84" y="15"/>
                </a:cubicBezTo>
                <a:cubicBezTo>
                  <a:pt x="93" y="24"/>
                  <a:pt x="98" y="36"/>
                  <a:pt x="98" y="49"/>
                </a:cubicBezTo>
                <a:cubicBezTo>
                  <a:pt x="98" y="63"/>
                  <a:pt x="93" y="75"/>
                  <a:pt x="84" y="84"/>
                </a:cubicBezTo>
                <a:cubicBezTo>
                  <a:pt x="75" y="93"/>
                  <a:pt x="63" y="98"/>
                  <a:pt x="49" y="98"/>
                </a:cubicBezTo>
                <a:cubicBezTo>
                  <a:pt x="36" y="98"/>
                  <a:pt x="23" y="93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75"/>
                  <a:pt x="0" y="63"/>
                  <a:pt x="0" y="49"/>
                </a:cubicBezTo>
                <a:cubicBezTo>
                  <a:pt x="0" y="36"/>
                  <a:pt x="6" y="24"/>
                  <a:pt x="14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1" y="8"/>
                </a:moveTo>
                <a:cubicBezTo>
                  <a:pt x="51" y="8"/>
                  <a:pt x="51" y="8"/>
                  <a:pt x="51" y="8"/>
                </a:cubicBezTo>
                <a:cubicBezTo>
                  <a:pt x="51" y="48"/>
                  <a:pt x="51" y="48"/>
                  <a:pt x="51" y="48"/>
                </a:cubicBezTo>
                <a:cubicBezTo>
                  <a:pt x="80" y="77"/>
                  <a:pt x="80" y="77"/>
                  <a:pt x="80" y="77"/>
                </a:cubicBezTo>
                <a:cubicBezTo>
                  <a:pt x="87" y="70"/>
                  <a:pt x="91" y="60"/>
                  <a:pt x="91" y="49"/>
                </a:cubicBezTo>
                <a:cubicBezTo>
                  <a:pt x="91" y="38"/>
                  <a:pt x="86" y="28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1" y="13"/>
                  <a:pt x="62" y="8"/>
                  <a:pt x="51" y="8"/>
                </a:cubicBezTo>
                <a:close/>
                <a:moveTo>
                  <a:pt x="77" y="80"/>
                </a:moveTo>
                <a:cubicBezTo>
                  <a:pt x="77" y="80"/>
                  <a:pt x="77" y="80"/>
                  <a:pt x="77" y="80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49"/>
                </a:cubicBezTo>
                <a:cubicBezTo>
                  <a:pt x="47" y="8"/>
                  <a:pt x="47" y="8"/>
                  <a:pt x="47" y="8"/>
                </a:cubicBezTo>
                <a:cubicBezTo>
                  <a:pt x="36" y="8"/>
                  <a:pt x="27" y="13"/>
                  <a:pt x="20" y="20"/>
                </a:cubicBezTo>
                <a:cubicBezTo>
                  <a:pt x="20" y="20"/>
                  <a:pt x="20" y="20"/>
                  <a:pt x="20" y="20"/>
                </a:cubicBezTo>
                <a:cubicBezTo>
                  <a:pt x="12" y="28"/>
                  <a:pt x="8" y="38"/>
                  <a:pt x="8" y="49"/>
                </a:cubicBezTo>
                <a:cubicBezTo>
                  <a:pt x="8" y="61"/>
                  <a:pt x="12" y="71"/>
                  <a:pt x="20" y="79"/>
                </a:cubicBezTo>
                <a:cubicBezTo>
                  <a:pt x="20" y="79"/>
                  <a:pt x="20" y="79"/>
                  <a:pt x="20" y="79"/>
                </a:cubicBezTo>
                <a:cubicBezTo>
                  <a:pt x="27" y="86"/>
                  <a:pt x="38" y="91"/>
                  <a:pt x="49" y="91"/>
                </a:cubicBezTo>
                <a:cubicBezTo>
                  <a:pt x="60" y="91"/>
                  <a:pt x="69" y="87"/>
                  <a:pt x="77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4957035" y="4947965"/>
            <a:ext cx="933269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375">
                <a:solidFill>
                  <a:schemeClr val="bg1"/>
                </a:solidFill>
              </a:rPr>
              <a:t>30%</a:t>
            </a:r>
            <a:endParaRPr lang="en-US" altLang="zh-CN" sz="3375">
              <a:solidFill>
                <a:schemeClr val="bg1"/>
              </a:solidFill>
            </a:endParaRPr>
          </a:p>
          <a:p>
            <a:pPr algn="ctr"/>
            <a:r>
              <a:rPr lang="en-US" altLang="zh-CN" sz="1125">
                <a:solidFill>
                  <a:schemeClr val="bg1"/>
                </a:solidFill>
              </a:rPr>
              <a:t>Option </a:t>
            </a:r>
            <a:r>
              <a:rPr lang="zh-CN" altLang="en-US" sz="1125">
                <a:solidFill>
                  <a:schemeClr val="bg1"/>
                </a:solidFill>
              </a:rPr>
              <a:t>2</a:t>
            </a:r>
            <a:endParaRPr lang="en-US" altLang="zh-CN" sz="1125">
              <a:solidFill>
                <a:schemeClr val="bg1"/>
              </a:solidFill>
            </a:endParaRP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6926031" y="2970039"/>
            <a:ext cx="933269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375" dirty="0">
                <a:solidFill>
                  <a:schemeClr val="bg1"/>
                </a:solidFill>
              </a:rPr>
              <a:t>23%</a:t>
            </a:r>
            <a:endParaRPr lang="en-US" altLang="zh-CN" sz="3375" dirty="0">
              <a:solidFill>
                <a:schemeClr val="bg1"/>
              </a:solidFill>
            </a:endParaRPr>
          </a:p>
          <a:p>
            <a:pPr algn="ctr"/>
            <a:r>
              <a:rPr lang="en-US" altLang="zh-CN" sz="1125" dirty="0">
                <a:solidFill>
                  <a:schemeClr val="bg1"/>
                </a:solidFill>
              </a:rPr>
              <a:t>Option </a:t>
            </a:r>
            <a:r>
              <a:rPr lang="zh-CN" altLang="en-US" sz="1125" dirty="0">
                <a:solidFill>
                  <a:schemeClr val="bg1"/>
                </a:solidFill>
              </a:rPr>
              <a:t>1</a:t>
            </a:r>
            <a:endParaRPr lang="en-US" altLang="zh-CN" sz="1125" dirty="0">
              <a:solidFill>
                <a:schemeClr val="bg1"/>
              </a:solidFill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8860484" y="2463280"/>
            <a:ext cx="2753467" cy="9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1460823" y="4691237"/>
            <a:ext cx="269030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594" name="Freeform 18"/>
          <p:cNvSpPr/>
          <p:nvPr/>
        </p:nvSpPr>
        <p:spPr bwMode="auto">
          <a:xfrm>
            <a:off x="5210473" y="2867348"/>
            <a:ext cx="1180952" cy="1178719"/>
          </a:xfrm>
          <a:custGeom>
            <a:avLst/>
            <a:gdLst>
              <a:gd name="T0" fmla="*/ 273 w 546"/>
              <a:gd name="T1" fmla="*/ 546 h 546"/>
              <a:gd name="T2" fmla="*/ 0 w 546"/>
              <a:gd name="T3" fmla="*/ 273 h 546"/>
              <a:gd name="T4" fmla="*/ 273 w 546"/>
              <a:gd name="T5" fmla="*/ 0 h 546"/>
              <a:gd name="T6" fmla="*/ 546 w 546"/>
              <a:gd name="T7" fmla="*/ 273 h 546"/>
              <a:gd name="T8" fmla="*/ 546 w 546"/>
              <a:gd name="T9" fmla="*/ 546 h 546"/>
              <a:gd name="T10" fmla="*/ 273 w 546"/>
              <a:gd name="T11" fmla="*/ 546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6" h="546">
                <a:moveTo>
                  <a:pt x="273" y="546"/>
                </a:moveTo>
                <a:cubicBezTo>
                  <a:pt x="123" y="546"/>
                  <a:pt x="0" y="424"/>
                  <a:pt x="0" y="273"/>
                </a:cubicBezTo>
                <a:cubicBezTo>
                  <a:pt x="0" y="123"/>
                  <a:pt x="123" y="0"/>
                  <a:pt x="273" y="0"/>
                </a:cubicBezTo>
                <a:cubicBezTo>
                  <a:pt x="424" y="0"/>
                  <a:pt x="546" y="123"/>
                  <a:pt x="546" y="273"/>
                </a:cubicBezTo>
                <a:cubicBezTo>
                  <a:pt x="546" y="546"/>
                  <a:pt x="546" y="546"/>
                  <a:pt x="546" y="546"/>
                </a:cubicBezTo>
                <a:lnTo>
                  <a:pt x="273" y="5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95" name="Freeform 19"/>
          <p:cNvSpPr>
            <a:spLocks noEditPoints="1"/>
          </p:cNvSpPr>
          <p:nvPr/>
        </p:nvSpPr>
        <p:spPr bwMode="auto">
          <a:xfrm>
            <a:off x="5755183" y="3304903"/>
            <a:ext cx="294680" cy="303609"/>
          </a:xfrm>
          <a:custGeom>
            <a:avLst/>
            <a:gdLst>
              <a:gd name="T0" fmla="*/ 55 w 95"/>
              <a:gd name="T1" fmla="*/ 0 h 98"/>
              <a:gd name="T2" fmla="*/ 85 w 95"/>
              <a:gd name="T3" fmla="*/ 29 h 98"/>
              <a:gd name="T4" fmla="*/ 86 w 95"/>
              <a:gd name="T5" fmla="*/ 31 h 98"/>
              <a:gd name="T6" fmla="*/ 82 w 95"/>
              <a:gd name="T7" fmla="*/ 41 h 98"/>
              <a:gd name="T8" fmla="*/ 79 w 95"/>
              <a:gd name="T9" fmla="*/ 34 h 98"/>
              <a:gd name="T10" fmla="*/ 55 w 95"/>
              <a:gd name="T11" fmla="*/ 31 h 98"/>
              <a:gd name="T12" fmla="*/ 53 w 95"/>
              <a:gd name="T13" fmla="*/ 25 h 98"/>
              <a:gd name="T14" fmla="*/ 11 w 95"/>
              <a:gd name="T15" fmla="*/ 8 h 98"/>
              <a:gd name="T16" fmla="*/ 8 w 95"/>
              <a:gd name="T17" fmla="*/ 10 h 98"/>
              <a:gd name="T18" fmla="*/ 9 w 95"/>
              <a:gd name="T19" fmla="*/ 90 h 98"/>
              <a:gd name="T20" fmla="*/ 11 w 95"/>
              <a:gd name="T21" fmla="*/ 91 h 98"/>
              <a:gd name="T22" fmla="*/ 78 w 95"/>
              <a:gd name="T23" fmla="*/ 90 h 98"/>
              <a:gd name="T24" fmla="*/ 79 w 95"/>
              <a:gd name="T25" fmla="*/ 88 h 98"/>
              <a:gd name="T26" fmla="*/ 82 w 95"/>
              <a:gd name="T27" fmla="*/ 82 h 98"/>
              <a:gd name="T28" fmla="*/ 86 w 95"/>
              <a:gd name="T29" fmla="*/ 88 h 98"/>
              <a:gd name="T30" fmla="*/ 83 w 95"/>
              <a:gd name="T31" fmla="*/ 95 h 98"/>
              <a:gd name="T32" fmla="*/ 11 w 95"/>
              <a:gd name="T33" fmla="*/ 98 h 98"/>
              <a:gd name="T34" fmla="*/ 0 w 95"/>
              <a:gd name="T35" fmla="*/ 88 h 98"/>
              <a:gd name="T36" fmla="*/ 3 w 95"/>
              <a:gd name="T37" fmla="*/ 3 h 98"/>
              <a:gd name="T38" fmla="*/ 72 w 95"/>
              <a:gd name="T39" fmla="*/ 38 h 98"/>
              <a:gd name="T40" fmla="*/ 72 w 95"/>
              <a:gd name="T41" fmla="*/ 38 h 98"/>
              <a:gd name="T42" fmla="*/ 94 w 95"/>
              <a:gd name="T43" fmla="*/ 63 h 98"/>
              <a:gd name="T44" fmla="*/ 68 w 95"/>
              <a:gd name="T45" fmla="*/ 86 h 98"/>
              <a:gd name="T46" fmla="*/ 68 w 95"/>
              <a:gd name="T47" fmla="*/ 73 h 98"/>
              <a:gd name="T48" fmla="*/ 49 w 95"/>
              <a:gd name="T49" fmla="*/ 71 h 98"/>
              <a:gd name="T50" fmla="*/ 49 w 95"/>
              <a:gd name="T51" fmla="*/ 53 h 98"/>
              <a:gd name="T52" fmla="*/ 52 w 95"/>
              <a:gd name="T53" fmla="*/ 50 h 98"/>
              <a:gd name="T54" fmla="*/ 68 w 95"/>
              <a:gd name="T55" fmla="*/ 40 h 98"/>
              <a:gd name="T56" fmla="*/ 72 w 95"/>
              <a:gd name="T57" fmla="*/ 38 h 98"/>
              <a:gd name="T58" fmla="*/ 89 w 95"/>
              <a:gd name="T59" fmla="*/ 62 h 98"/>
              <a:gd name="T60" fmla="*/ 72 w 95"/>
              <a:gd name="T61" fmla="*/ 53 h 98"/>
              <a:gd name="T62" fmla="*/ 70 w 95"/>
              <a:gd name="T63" fmla="*/ 55 h 98"/>
              <a:gd name="T64" fmla="*/ 54 w 95"/>
              <a:gd name="T65" fmla="*/ 69 h 98"/>
              <a:gd name="T66" fmla="*/ 70 w 95"/>
              <a:gd name="T67" fmla="*/ 69 h 98"/>
              <a:gd name="T68" fmla="*/ 72 w 95"/>
              <a:gd name="T69" fmla="*/ 79 h 98"/>
              <a:gd name="T70" fmla="*/ 75 w 95"/>
              <a:gd name="T71" fmla="*/ 29 h 98"/>
              <a:gd name="T72" fmla="*/ 57 w 95"/>
              <a:gd name="T73" fmla="*/ 12 h 98"/>
              <a:gd name="T74" fmla="*/ 59 w 95"/>
              <a:gd name="T75" fmla="*/ 28 h 98"/>
              <a:gd name="T76" fmla="*/ 61 w 95"/>
              <a:gd name="T77" fmla="*/ 2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5" h="98">
                <a:moveTo>
                  <a:pt x="11" y="0"/>
                </a:move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7" y="1"/>
                  <a:pt x="58" y="1"/>
                </a:cubicBezTo>
                <a:cubicBezTo>
                  <a:pt x="85" y="29"/>
                  <a:pt x="85" y="29"/>
                  <a:pt x="85" y="29"/>
                </a:cubicBezTo>
                <a:cubicBezTo>
                  <a:pt x="86" y="29"/>
                  <a:pt x="86" y="30"/>
                  <a:pt x="86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7"/>
                  <a:pt x="86" y="37"/>
                  <a:pt x="86" y="37"/>
                </a:cubicBezTo>
                <a:cubicBezTo>
                  <a:pt x="86" y="40"/>
                  <a:pt x="85" y="41"/>
                  <a:pt x="82" y="41"/>
                </a:cubicBezTo>
                <a:cubicBezTo>
                  <a:pt x="80" y="41"/>
                  <a:pt x="79" y="40"/>
                  <a:pt x="79" y="37"/>
                </a:cubicBezTo>
                <a:cubicBezTo>
                  <a:pt x="79" y="34"/>
                  <a:pt x="79" y="34"/>
                  <a:pt x="79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59" y="34"/>
                  <a:pt x="57" y="33"/>
                  <a:pt x="55" y="31"/>
                </a:cubicBezTo>
                <a:cubicBezTo>
                  <a:pt x="55" y="31"/>
                  <a:pt x="55" y="31"/>
                  <a:pt x="55" y="31"/>
                </a:cubicBezTo>
                <a:cubicBezTo>
                  <a:pt x="54" y="29"/>
                  <a:pt x="53" y="27"/>
                  <a:pt x="53" y="25"/>
                </a:cubicBezTo>
                <a:cubicBezTo>
                  <a:pt x="53" y="8"/>
                  <a:pt x="53" y="8"/>
                  <a:pt x="53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0" y="8"/>
                  <a:pt x="9" y="8"/>
                  <a:pt x="9" y="9"/>
                </a:cubicBezTo>
                <a:cubicBezTo>
                  <a:pt x="8" y="9"/>
                  <a:pt x="8" y="10"/>
                  <a:pt x="8" y="10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89"/>
                  <a:pt x="8" y="90"/>
                  <a:pt x="9" y="90"/>
                </a:cubicBezTo>
                <a:cubicBezTo>
                  <a:pt x="9" y="90"/>
                  <a:pt x="9" y="90"/>
                  <a:pt x="9" y="90"/>
                </a:cubicBezTo>
                <a:cubicBezTo>
                  <a:pt x="9" y="90"/>
                  <a:pt x="10" y="91"/>
                  <a:pt x="1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77" y="91"/>
                  <a:pt x="77" y="90"/>
                  <a:pt x="78" y="90"/>
                </a:cubicBezTo>
                <a:cubicBezTo>
                  <a:pt x="78" y="90"/>
                  <a:pt x="78" y="90"/>
                  <a:pt x="78" y="90"/>
                </a:cubicBezTo>
                <a:cubicBezTo>
                  <a:pt x="78" y="90"/>
                  <a:pt x="79" y="89"/>
                  <a:pt x="79" y="88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4"/>
                  <a:pt x="80" y="82"/>
                  <a:pt x="82" y="82"/>
                </a:cubicBezTo>
                <a:cubicBezTo>
                  <a:pt x="85" y="82"/>
                  <a:pt x="86" y="84"/>
                  <a:pt x="86" y="86"/>
                </a:cubicBezTo>
                <a:cubicBezTo>
                  <a:pt x="86" y="88"/>
                  <a:pt x="86" y="88"/>
                  <a:pt x="86" y="88"/>
                </a:cubicBezTo>
                <a:cubicBezTo>
                  <a:pt x="86" y="91"/>
                  <a:pt x="85" y="94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81" y="97"/>
                  <a:pt x="79" y="98"/>
                  <a:pt x="76" y="98"/>
                </a:cubicBezTo>
                <a:cubicBezTo>
                  <a:pt x="11" y="98"/>
                  <a:pt x="11" y="98"/>
                  <a:pt x="11" y="98"/>
                </a:cubicBezTo>
                <a:cubicBezTo>
                  <a:pt x="8" y="98"/>
                  <a:pt x="5" y="97"/>
                  <a:pt x="3" y="95"/>
                </a:cubicBezTo>
                <a:cubicBezTo>
                  <a:pt x="2" y="94"/>
                  <a:pt x="0" y="91"/>
                  <a:pt x="0" y="88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2" y="5"/>
                  <a:pt x="3" y="3"/>
                </a:cubicBezTo>
                <a:cubicBezTo>
                  <a:pt x="5" y="1"/>
                  <a:pt x="8" y="0"/>
                  <a:pt x="11" y="0"/>
                </a:cubicBezTo>
                <a:close/>
                <a:moveTo>
                  <a:pt x="72" y="38"/>
                </a:moveTo>
                <a:cubicBezTo>
                  <a:pt x="72" y="38"/>
                  <a:pt x="72" y="38"/>
                  <a:pt x="72" y="38"/>
                </a:cubicBezTo>
                <a:cubicBezTo>
                  <a:pt x="72" y="38"/>
                  <a:pt x="72" y="38"/>
                  <a:pt x="72" y="38"/>
                </a:cubicBezTo>
                <a:cubicBezTo>
                  <a:pt x="94" y="60"/>
                  <a:pt x="94" y="60"/>
                  <a:pt x="94" y="60"/>
                </a:cubicBezTo>
                <a:cubicBezTo>
                  <a:pt x="95" y="61"/>
                  <a:pt x="95" y="63"/>
                  <a:pt x="94" y="63"/>
                </a:cubicBezTo>
                <a:cubicBezTo>
                  <a:pt x="72" y="86"/>
                  <a:pt x="72" y="86"/>
                  <a:pt x="72" y="86"/>
                </a:cubicBezTo>
                <a:cubicBezTo>
                  <a:pt x="71" y="87"/>
                  <a:pt x="69" y="87"/>
                  <a:pt x="68" y="86"/>
                </a:cubicBezTo>
                <a:cubicBezTo>
                  <a:pt x="68" y="85"/>
                  <a:pt x="68" y="85"/>
                  <a:pt x="68" y="84"/>
                </a:cubicBezTo>
                <a:cubicBezTo>
                  <a:pt x="68" y="73"/>
                  <a:pt x="68" y="73"/>
                  <a:pt x="68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49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1"/>
                  <a:pt x="51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68" y="50"/>
                  <a:pt x="68" y="50"/>
                  <a:pt x="68" y="50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8"/>
                  <a:pt x="69" y="37"/>
                  <a:pt x="70" y="37"/>
                </a:cubicBezTo>
                <a:cubicBezTo>
                  <a:pt x="71" y="37"/>
                  <a:pt x="71" y="38"/>
                  <a:pt x="72" y="38"/>
                </a:cubicBezTo>
                <a:close/>
                <a:moveTo>
                  <a:pt x="89" y="62"/>
                </a:moveTo>
                <a:cubicBezTo>
                  <a:pt x="89" y="62"/>
                  <a:pt x="89" y="62"/>
                  <a:pt x="89" y="62"/>
                </a:cubicBezTo>
                <a:cubicBezTo>
                  <a:pt x="72" y="45"/>
                  <a:pt x="72" y="45"/>
                  <a:pt x="72" y="45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1" y="55"/>
                  <a:pt x="70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69"/>
                  <a:pt x="54" y="69"/>
                  <a:pt x="54" y="69"/>
                </a:cubicBezTo>
                <a:cubicBezTo>
                  <a:pt x="70" y="69"/>
                  <a:pt x="70" y="69"/>
                  <a:pt x="70" y="69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69"/>
                  <a:pt x="72" y="70"/>
                  <a:pt x="72" y="71"/>
                </a:cubicBezTo>
                <a:cubicBezTo>
                  <a:pt x="72" y="79"/>
                  <a:pt x="72" y="79"/>
                  <a:pt x="72" y="79"/>
                </a:cubicBezTo>
                <a:cubicBezTo>
                  <a:pt x="89" y="62"/>
                  <a:pt x="89" y="62"/>
                  <a:pt x="89" y="62"/>
                </a:cubicBezTo>
                <a:close/>
                <a:moveTo>
                  <a:pt x="75" y="29"/>
                </a:moveTo>
                <a:cubicBezTo>
                  <a:pt x="75" y="29"/>
                  <a:pt x="75" y="29"/>
                  <a:pt x="75" y="29"/>
                </a:cubicBezTo>
                <a:cubicBezTo>
                  <a:pt x="57" y="12"/>
                  <a:pt x="57" y="12"/>
                  <a:pt x="57" y="12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6"/>
                  <a:pt x="58" y="27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9"/>
                  <a:pt x="60" y="29"/>
                  <a:pt x="61" y="29"/>
                </a:cubicBezTo>
                <a:cubicBezTo>
                  <a:pt x="75" y="29"/>
                  <a:pt x="75" y="29"/>
                  <a:pt x="75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96" name="Freeform 20"/>
          <p:cNvSpPr/>
          <p:nvPr/>
        </p:nvSpPr>
        <p:spPr bwMode="auto">
          <a:xfrm rot="10800000">
            <a:off x="6487418" y="4137596"/>
            <a:ext cx="1984624" cy="1980158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9525" cap="flat" cmpd="sng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1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245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45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6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3" grpId="0" animBg="1"/>
          <p:bldP spid="24584" grpId="0" animBg="1"/>
          <p:bldP spid="24585" grpId="0" animBg="1"/>
          <p:bldP spid="24586" grpId="0" animBg="1"/>
          <p:bldP spid="24587" grpId="0" animBg="1"/>
          <p:bldP spid="24587" grpId="1" animBg="1"/>
          <p:bldP spid="24588" grpId="0" animBg="1"/>
          <p:bldP spid="24589" grpId="0" animBg="1"/>
          <p:bldP spid="24590" grpId="0"/>
          <p:bldP spid="24591" grpId="0"/>
          <p:bldP spid="24592" grpId="0"/>
          <p:bldP spid="24593" grpId="0"/>
          <p:bldP spid="24594" grpId="0" animBg="1"/>
          <p:bldP spid="24595" grpId="0" animBg="1"/>
          <p:bldP spid="24595" grpId="1" animBg="1"/>
          <p:bldP spid="2459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245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45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3" grpId="0" animBg="1"/>
          <p:bldP spid="24584" grpId="0" animBg="1"/>
          <p:bldP spid="24585" grpId="0" animBg="1"/>
          <p:bldP spid="24586" grpId="0" animBg="1"/>
          <p:bldP spid="24587" grpId="0" animBg="1"/>
          <p:bldP spid="24587" grpId="1" animBg="1"/>
          <p:bldP spid="24588" grpId="0" animBg="1"/>
          <p:bldP spid="24589" grpId="0" animBg="1"/>
          <p:bldP spid="24590" grpId="0"/>
          <p:bldP spid="24591" grpId="0"/>
          <p:bldP spid="24592" grpId="0"/>
          <p:bldP spid="24593" grpId="0"/>
          <p:bldP spid="24594" grpId="0" animBg="1"/>
          <p:bldP spid="24595" grpId="0" animBg="1"/>
          <p:bldP spid="24595" grpId="1" animBg="1"/>
          <p:bldP spid="24596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2040434" y="2603923"/>
            <a:ext cx="1370707" cy="1372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07" name="Freeform 3"/>
          <p:cNvSpPr/>
          <p:nvPr/>
        </p:nvSpPr>
        <p:spPr bwMode="auto">
          <a:xfrm>
            <a:off x="2734718" y="2313707"/>
            <a:ext cx="968871" cy="9755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7036594" y="2603923"/>
            <a:ext cx="1366242" cy="1372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09" name="Freeform 5"/>
          <p:cNvSpPr/>
          <p:nvPr/>
        </p:nvSpPr>
        <p:spPr bwMode="auto">
          <a:xfrm>
            <a:off x="7733110" y="2313707"/>
            <a:ext cx="968871" cy="9755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4451450" y="4054997"/>
            <a:ext cx="1370707" cy="13707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1" name="Freeform 7"/>
          <p:cNvSpPr/>
          <p:nvPr/>
        </p:nvSpPr>
        <p:spPr bwMode="auto">
          <a:xfrm>
            <a:off x="5145734" y="4740351"/>
            <a:ext cx="975568" cy="9755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9532442" y="4054997"/>
            <a:ext cx="1372940" cy="13707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3" name="Freeform 9"/>
          <p:cNvSpPr/>
          <p:nvPr/>
        </p:nvSpPr>
        <p:spPr bwMode="auto">
          <a:xfrm>
            <a:off x="10217796" y="4740351"/>
            <a:ext cx="971103" cy="9755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4" name="Freeform 10"/>
          <p:cNvSpPr>
            <a:spLocks noEditPoints="1"/>
          </p:cNvSpPr>
          <p:nvPr/>
        </p:nvSpPr>
        <p:spPr bwMode="auto">
          <a:xfrm>
            <a:off x="9954371" y="4476924"/>
            <a:ext cx="529083" cy="526852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1515" name="Group 11"/>
          <p:cNvGrpSpPr/>
          <p:nvPr/>
        </p:nvGrpSpPr>
        <p:grpSpPr bwMode="auto">
          <a:xfrm>
            <a:off x="4882307" y="4508178"/>
            <a:ext cx="526852" cy="464344"/>
            <a:chOff x="0" y="0"/>
            <a:chExt cx="236" cy="208"/>
          </a:xfrm>
        </p:grpSpPr>
        <p:sp>
          <p:nvSpPr>
            <p:cNvPr id="21516" name="Freeform 1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17" name="Freeform 1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518" name="Group 14"/>
          <p:cNvGrpSpPr/>
          <p:nvPr/>
        </p:nvGrpSpPr>
        <p:grpSpPr bwMode="auto">
          <a:xfrm>
            <a:off x="7462987" y="3025851"/>
            <a:ext cx="533548" cy="529083"/>
            <a:chOff x="0" y="0"/>
            <a:chExt cx="239" cy="237"/>
          </a:xfrm>
        </p:grpSpPr>
        <p:sp>
          <p:nvSpPr>
            <p:cNvPr id="21519" name="Freeform 1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1" name="Freeform 1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2" name="Freeform 1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523" name="Group 19"/>
          <p:cNvGrpSpPr/>
          <p:nvPr/>
        </p:nvGrpSpPr>
        <p:grpSpPr bwMode="auto">
          <a:xfrm>
            <a:off x="2471292" y="3041477"/>
            <a:ext cx="526852" cy="529085"/>
            <a:chOff x="0" y="0"/>
            <a:chExt cx="236" cy="237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5" name="Freeform 2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4098726" y="2887441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1669851" y="4405488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9061402" y="2887441"/>
            <a:ext cx="212749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6632527" y="4405488"/>
            <a:ext cx="212749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5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15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15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15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5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5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15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15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5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15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15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15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15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15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15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grpId="0" nodeType="withEffect" p14:presetBounceEnd="6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5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15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06" grpId="0" animBg="1"/>
          <p:bldP spid="21506" grpId="1" animBg="1"/>
          <p:bldP spid="21507" grpId="0" animBg="1"/>
          <p:bldP spid="21508" grpId="0" animBg="1"/>
          <p:bldP spid="21508" grpId="1" animBg="1"/>
          <p:bldP spid="21509" grpId="0" animBg="1"/>
          <p:bldP spid="21510" grpId="0" animBg="1"/>
          <p:bldP spid="21510" grpId="1" animBg="1"/>
          <p:bldP spid="21511" grpId="0" animBg="1"/>
          <p:bldP spid="21512" grpId="0" animBg="1"/>
          <p:bldP spid="21512" grpId="1" animBg="1"/>
          <p:bldP spid="21513" grpId="0" animBg="1"/>
          <p:bldP spid="21514" grpId="0" animBg="1"/>
          <p:bldP spid="21514" grpId="1" animBg="1"/>
          <p:bldP spid="21526" grpId="0"/>
          <p:bldP spid="21527" grpId="0"/>
          <p:bldP spid="21528" grpId="0"/>
          <p:bldP spid="215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5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15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15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15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5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5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15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15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5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15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15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15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15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15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15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15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06" grpId="0" animBg="1"/>
          <p:bldP spid="21506" grpId="1" animBg="1"/>
          <p:bldP spid="21507" grpId="0" animBg="1"/>
          <p:bldP spid="21508" grpId="0" animBg="1"/>
          <p:bldP spid="21508" grpId="1" animBg="1"/>
          <p:bldP spid="21509" grpId="0" animBg="1"/>
          <p:bldP spid="21510" grpId="0" animBg="1"/>
          <p:bldP spid="21510" grpId="1" animBg="1"/>
          <p:bldP spid="21511" grpId="0" animBg="1"/>
          <p:bldP spid="21512" grpId="0" animBg="1"/>
          <p:bldP spid="21512" grpId="1" animBg="1"/>
          <p:bldP spid="21513" grpId="0" animBg="1"/>
          <p:bldP spid="21514" grpId="0" animBg="1"/>
          <p:bldP spid="21514" grpId="1" animBg="1"/>
          <p:bldP spid="21526" grpId="0"/>
          <p:bldP spid="21527" grpId="0"/>
          <p:bldP spid="21528" grpId="0"/>
          <p:bldP spid="2152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8" name="矩形 4"/>
          <p:cNvSpPr>
            <a:spLocks noChangeArrowheads="1"/>
          </p:cNvSpPr>
          <p:nvPr/>
        </p:nvSpPr>
        <p:spPr bwMode="auto">
          <a:xfrm>
            <a:off x="1823584" y="2049251"/>
            <a:ext cx="2019115" cy="20191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8939" name="组合 5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61" y="2725426"/>
            <a:ext cx="662189" cy="66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矩形 11"/>
          <p:cNvSpPr>
            <a:spLocks noChangeArrowheads="1"/>
          </p:cNvSpPr>
          <p:nvPr/>
        </p:nvSpPr>
        <p:spPr bwMode="auto">
          <a:xfrm>
            <a:off x="4219399" y="2049251"/>
            <a:ext cx="2019115" cy="2019115"/>
          </a:xfrm>
          <a:prstGeom prst="rect">
            <a:avLst/>
          </a:pr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</a:ln>
        </p:spPr>
        <p:txBody>
          <a:bodyPr lIns="0" tIns="0" rIns="0" bIns="0" anchor="ctr"/>
          <a:lstStyle/>
          <a:p>
            <a:pPr defTabSz="615950">
              <a:defRPr/>
            </a:pPr>
            <a:endParaRPr lang="zh-CN" altLang="en-US" sz="422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17" name="组合 1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325" y="2770843"/>
            <a:ext cx="726613" cy="55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矩形 17"/>
          <p:cNvSpPr>
            <a:spLocks noChangeArrowheads="1"/>
          </p:cNvSpPr>
          <p:nvPr/>
        </p:nvSpPr>
        <p:spPr bwMode="auto">
          <a:xfrm>
            <a:off x="6615215" y="2049251"/>
            <a:ext cx="2019115" cy="2019115"/>
          </a:xfrm>
          <a:prstGeom prst="rect">
            <a:avLst/>
          </a:prstGeom>
          <a:solidFill>
            <a:schemeClr val="accent2"/>
          </a:solidFill>
          <a:ln w="25400" cmpd="sng">
            <a:solidFill>
              <a:srgbClr val="000000">
                <a:alpha val="0"/>
              </a:srgbClr>
            </a:solidFill>
            <a:miter lim="800000"/>
          </a:ln>
        </p:spPr>
        <p:txBody>
          <a:bodyPr lIns="0" tIns="0" rIns="0" bIns="0" anchor="ctr"/>
          <a:lstStyle/>
          <a:p>
            <a:pPr defTabSz="615950">
              <a:defRPr/>
            </a:pPr>
            <a:endParaRPr lang="zh-CN" altLang="en-US" sz="422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19" name="组合 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131" y="2752425"/>
            <a:ext cx="579282" cy="57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6" name="矩形 25"/>
          <p:cNvSpPr>
            <a:spLocks noChangeArrowheads="1"/>
          </p:cNvSpPr>
          <p:nvPr/>
        </p:nvSpPr>
        <p:spPr bwMode="auto">
          <a:xfrm>
            <a:off x="9011030" y="2049251"/>
            <a:ext cx="2019115" cy="2019115"/>
          </a:xfrm>
          <a:prstGeom prst="rect">
            <a:avLst/>
          </a:pr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</a:ln>
        </p:spPr>
        <p:txBody>
          <a:bodyPr lIns="0" tIns="0" rIns="0" bIns="0" anchor="ctr"/>
          <a:lstStyle/>
          <a:p>
            <a:pPr defTabSz="615950">
              <a:defRPr/>
            </a:pPr>
            <a:endParaRPr lang="zh-CN" altLang="en-US" sz="422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21" name="组合 2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788" y="2770843"/>
            <a:ext cx="654621" cy="43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22" name="组合 32"/>
          <p:cNvGrpSpPr/>
          <p:nvPr/>
        </p:nvGrpSpPr>
        <p:grpSpPr bwMode="auto">
          <a:xfrm>
            <a:off x="1630019" y="4199347"/>
            <a:ext cx="2212680" cy="1425287"/>
            <a:chOff x="-104099" y="38475"/>
            <a:chExt cx="2096767" cy="1351594"/>
          </a:xfrm>
        </p:grpSpPr>
        <p:sp>
          <p:nvSpPr>
            <p:cNvPr id="38935" name="矩形 33"/>
            <p:cNvSpPr>
              <a:spLocks noChangeArrowheads="1"/>
            </p:cNvSpPr>
            <p:nvPr/>
          </p:nvSpPr>
          <p:spPr bwMode="auto">
            <a:xfrm>
              <a:off x="0" y="514479"/>
              <a:ext cx="1992668" cy="875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36" name="矩形 34"/>
            <p:cNvSpPr>
              <a:spLocks noChangeArrowheads="1"/>
            </p:cNvSpPr>
            <p:nvPr/>
          </p:nvSpPr>
          <p:spPr bwMode="auto">
            <a:xfrm>
              <a:off x="-104099" y="38475"/>
              <a:ext cx="1644939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937" name="直接连接符 35"/>
            <p:cNvCxnSpPr>
              <a:cxnSpLocks noChangeShapeType="1"/>
            </p:cNvCxnSpPr>
            <p:nvPr/>
          </p:nvCxnSpPr>
          <p:spPr bwMode="auto">
            <a:xfrm>
              <a:off x="78143" y="399539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3" name="组合 36"/>
          <p:cNvGrpSpPr/>
          <p:nvPr/>
        </p:nvGrpSpPr>
        <p:grpSpPr bwMode="auto">
          <a:xfrm>
            <a:off x="4119813" y="4241543"/>
            <a:ext cx="2118700" cy="1383091"/>
            <a:chOff x="-34078" y="78489"/>
            <a:chExt cx="2007520" cy="1311579"/>
          </a:xfrm>
        </p:grpSpPr>
        <p:sp>
          <p:nvSpPr>
            <p:cNvPr id="38932" name="矩形 37"/>
            <p:cNvSpPr>
              <a:spLocks noChangeArrowheads="1"/>
            </p:cNvSpPr>
            <p:nvPr/>
          </p:nvSpPr>
          <p:spPr bwMode="auto">
            <a:xfrm>
              <a:off x="0" y="514479"/>
              <a:ext cx="1973442" cy="875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33" name="矩形 38"/>
            <p:cNvSpPr>
              <a:spLocks noChangeArrowheads="1"/>
            </p:cNvSpPr>
            <p:nvPr/>
          </p:nvSpPr>
          <p:spPr bwMode="auto">
            <a:xfrm>
              <a:off x="-34078" y="78489"/>
              <a:ext cx="1580085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934" name="直接连接符 39"/>
            <p:cNvCxnSpPr>
              <a:cxnSpLocks noChangeShapeType="1"/>
            </p:cNvCxnSpPr>
            <p:nvPr/>
          </p:nvCxnSpPr>
          <p:spPr bwMode="auto">
            <a:xfrm>
              <a:off x="58917" y="403075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4" name="组合 40"/>
          <p:cNvGrpSpPr/>
          <p:nvPr/>
        </p:nvGrpSpPr>
        <p:grpSpPr bwMode="auto">
          <a:xfrm>
            <a:off x="6606843" y="4208780"/>
            <a:ext cx="2109523" cy="1415854"/>
            <a:chOff x="0" y="47420"/>
            <a:chExt cx="1999412" cy="1342648"/>
          </a:xfrm>
        </p:grpSpPr>
        <p:sp>
          <p:nvSpPr>
            <p:cNvPr id="38929" name="矩形 41"/>
            <p:cNvSpPr>
              <a:spLocks noChangeArrowheads="1"/>
            </p:cNvSpPr>
            <p:nvPr/>
          </p:nvSpPr>
          <p:spPr bwMode="auto">
            <a:xfrm>
              <a:off x="6744" y="514479"/>
              <a:ext cx="1992668" cy="875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30" name="矩形 42"/>
            <p:cNvSpPr>
              <a:spLocks noChangeArrowheads="1"/>
            </p:cNvSpPr>
            <p:nvPr/>
          </p:nvSpPr>
          <p:spPr bwMode="auto">
            <a:xfrm>
              <a:off x="0" y="47420"/>
              <a:ext cx="1542440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931" name="直接连接符 43"/>
            <p:cNvCxnSpPr>
              <a:cxnSpLocks noChangeShapeType="1"/>
            </p:cNvCxnSpPr>
            <p:nvPr/>
          </p:nvCxnSpPr>
          <p:spPr bwMode="auto">
            <a:xfrm>
              <a:off x="0" y="403075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5" name="组合 44"/>
          <p:cNvGrpSpPr/>
          <p:nvPr/>
        </p:nvGrpSpPr>
        <p:grpSpPr bwMode="auto">
          <a:xfrm>
            <a:off x="9031120" y="4215558"/>
            <a:ext cx="2081062" cy="1409076"/>
            <a:chOff x="0" y="53848"/>
            <a:chExt cx="1973442" cy="1336221"/>
          </a:xfrm>
        </p:grpSpPr>
        <p:sp>
          <p:nvSpPr>
            <p:cNvPr id="38926" name="矩形 45"/>
            <p:cNvSpPr>
              <a:spLocks noChangeArrowheads="1"/>
            </p:cNvSpPr>
            <p:nvPr/>
          </p:nvSpPr>
          <p:spPr bwMode="auto">
            <a:xfrm>
              <a:off x="0" y="514479"/>
              <a:ext cx="1973442" cy="875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27" name="矩形 46"/>
            <p:cNvSpPr>
              <a:spLocks noChangeArrowheads="1"/>
            </p:cNvSpPr>
            <p:nvPr/>
          </p:nvSpPr>
          <p:spPr bwMode="auto">
            <a:xfrm>
              <a:off x="0" y="53848"/>
              <a:ext cx="1539571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928" name="直接连接符 47"/>
            <p:cNvCxnSpPr>
              <a:cxnSpLocks noChangeShapeType="1"/>
            </p:cNvCxnSpPr>
            <p:nvPr/>
          </p:nvCxnSpPr>
          <p:spPr bwMode="auto">
            <a:xfrm>
              <a:off x="0" y="399539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8" grpId="0" animBg="1"/>
      <p:bldP spid="39942" grpId="0" animBg="1"/>
      <p:bldP spid="39944" grpId="0" animBg="1"/>
      <p:bldP spid="399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5554781" y="1344667"/>
            <a:ext cx="1184153" cy="1373617"/>
            <a:chOff x="5301679" y="1577352"/>
            <a:chExt cx="1123045" cy="1302732"/>
          </a:xfrm>
          <a:effectLst/>
        </p:grpSpPr>
        <p:sp>
          <p:nvSpPr>
            <p:cNvPr id="131" name="六边形 130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187869" y="2475876"/>
            <a:ext cx="1184153" cy="1373617"/>
            <a:chOff x="5902096" y="2650185"/>
            <a:chExt cx="1123045" cy="1302732"/>
          </a:xfrm>
          <a:effectLst/>
        </p:grpSpPr>
        <p:sp>
          <p:nvSpPr>
            <p:cNvPr id="134" name="六边形 133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5554781" y="3608138"/>
            <a:ext cx="1184153" cy="1373617"/>
            <a:chOff x="5301679" y="3724016"/>
            <a:chExt cx="1123045" cy="1302732"/>
          </a:xfrm>
          <a:effectLst/>
        </p:grpSpPr>
        <p:sp>
          <p:nvSpPr>
            <p:cNvPr id="137" name="六边形 136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9" name="直接连接符 138"/>
          <p:cNvCxnSpPr/>
          <p:nvPr/>
        </p:nvCxnSpPr>
        <p:spPr>
          <a:xfrm>
            <a:off x="1806635" y="2030949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/>
        </p:nvCxnSpPr>
        <p:spPr>
          <a:xfrm>
            <a:off x="7630129" y="3143800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1806635" y="4289498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>
            <a:off x="7630129" y="5421232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组合 162"/>
          <p:cNvGrpSpPr/>
          <p:nvPr/>
        </p:nvGrpSpPr>
        <p:grpSpPr>
          <a:xfrm>
            <a:off x="6171524" y="4740000"/>
            <a:ext cx="1184153" cy="1373617"/>
            <a:chOff x="5550606" y="4704901"/>
            <a:chExt cx="1123045" cy="1302732"/>
          </a:xfrm>
          <a:effectLst/>
        </p:grpSpPr>
        <p:sp>
          <p:nvSpPr>
            <p:cNvPr id="164" name="六边形 163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166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2039734" y="2014747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2039734" y="169399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209625" y="3113874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8209625" y="279312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2196752" y="427765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2196752" y="395690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348171" y="5404492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348171" y="50837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2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4557167" y="36163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5815727" y="49148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7316515" y="49124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15727" y="51862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16515" y="51850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289471" y="2574679"/>
            <a:ext cx="348897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21114" y="3531243"/>
            <a:ext cx="325732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289471" y="4487808"/>
            <a:ext cx="348897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12" idx="5"/>
          </p:cNvCxnSpPr>
          <p:nvPr/>
        </p:nvCxnSpPr>
        <p:spPr>
          <a:xfrm>
            <a:off x="3806412" y="5412552"/>
            <a:ext cx="3972028" cy="31821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그룹 50"/>
          <p:cNvGrpSpPr/>
          <p:nvPr/>
        </p:nvGrpSpPr>
        <p:grpSpPr>
          <a:xfrm>
            <a:off x="3328282" y="3220907"/>
            <a:ext cx="2256547" cy="2114072"/>
            <a:chOff x="5708365" y="2124044"/>
            <a:chExt cx="1249407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6"/>
            <p:cNvSpPr/>
            <p:nvPr/>
          </p:nvSpPr>
          <p:spPr bwMode="auto">
            <a:xfrm rot="18900000">
              <a:off x="5708365" y="2124044"/>
              <a:ext cx="1249407" cy="1247184"/>
            </a:xfrm>
            <a:custGeom>
              <a:avLst/>
              <a:gdLst>
                <a:gd name="T0" fmla="*/ 720 w 721"/>
                <a:gd name="T1" fmla="*/ 356 h 720"/>
                <a:gd name="T2" fmla="*/ 721 w 721"/>
                <a:gd name="T3" fmla="*/ 542 h 720"/>
                <a:gd name="T4" fmla="*/ 535 w 721"/>
                <a:gd name="T5" fmla="*/ 542 h 720"/>
                <a:gd name="T6" fmla="*/ 526 w 721"/>
                <a:gd name="T7" fmla="*/ 543 h 720"/>
                <a:gd name="T8" fmla="*/ 506 w 721"/>
                <a:gd name="T9" fmla="*/ 603 h 720"/>
                <a:gd name="T10" fmla="*/ 522 w 721"/>
                <a:gd name="T11" fmla="*/ 643 h 720"/>
                <a:gd name="T12" fmla="*/ 445 w 721"/>
                <a:gd name="T13" fmla="*/ 720 h 720"/>
                <a:gd name="T14" fmla="*/ 369 w 721"/>
                <a:gd name="T15" fmla="*/ 643 h 720"/>
                <a:gd name="T16" fmla="*/ 385 w 721"/>
                <a:gd name="T17" fmla="*/ 603 h 720"/>
                <a:gd name="T18" fmla="*/ 365 w 721"/>
                <a:gd name="T19" fmla="*/ 543 h 720"/>
                <a:gd name="T20" fmla="*/ 356 w 721"/>
                <a:gd name="T21" fmla="*/ 542 h 720"/>
                <a:gd name="T22" fmla="*/ 179 w 721"/>
                <a:gd name="T23" fmla="*/ 542 h 720"/>
                <a:gd name="T24" fmla="*/ 179 w 721"/>
                <a:gd name="T25" fmla="*/ 356 h 720"/>
                <a:gd name="T26" fmla="*/ 177 w 721"/>
                <a:gd name="T27" fmla="*/ 346 h 720"/>
                <a:gd name="T28" fmla="*/ 143 w 721"/>
                <a:gd name="T29" fmla="*/ 296 h 720"/>
                <a:gd name="T30" fmla="*/ 110 w 721"/>
                <a:gd name="T31" fmla="*/ 314 h 720"/>
                <a:gd name="T32" fmla="*/ 104 w 721"/>
                <a:gd name="T33" fmla="*/ 321 h 720"/>
                <a:gd name="T34" fmla="*/ 69 w 721"/>
                <a:gd name="T35" fmla="*/ 335 h 720"/>
                <a:gd name="T36" fmla="*/ 68 w 721"/>
                <a:gd name="T37" fmla="*/ 335 h 720"/>
                <a:gd name="T38" fmla="*/ 0 w 721"/>
                <a:gd name="T39" fmla="*/ 267 h 720"/>
                <a:gd name="T40" fmla="*/ 68 w 721"/>
                <a:gd name="T41" fmla="*/ 198 h 720"/>
                <a:gd name="T42" fmla="*/ 69 w 721"/>
                <a:gd name="T43" fmla="*/ 198 h 720"/>
                <a:gd name="T44" fmla="*/ 82 w 721"/>
                <a:gd name="T45" fmla="*/ 200 h 720"/>
                <a:gd name="T46" fmla="*/ 104 w 721"/>
                <a:gd name="T47" fmla="*/ 213 h 720"/>
                <a:gd name="T48" fmla="*/ 110 w 721"/>
                <a:gd name="T49" fmla="*/ 219 h 720"/>
                <a:gd name="T50" fmla="*/ 143 w 721"/>
                <a:gd name="T51" fmla="*/ 238 h 720"/>
                <a:gd name="T52" fmla="*/ 177 w 721"/>
                <a:gd name="T53" fmla="*/ 188 h 720"/>
                <a:gd name="T54" fmla="*/ 179 w 721"/>
                <a:gd name="T55" fmla="*/ 177 h 720"/>
                <a:gd name="T56" fmla="*/ 179 w 721"/>
                <a:gd name="T57" fmla="*/ 0 h 720"/>
                <a:gd name="T58" fmla="*/ 179 w 721"/>
                <a:gd name="T59" fmla="*/ 0 h 720"/>
                <a:gd name="T60" fmla="*/ 179 w 721"/>
                <a:gd name="T61" fmla="*/ 0 h 720"/>
                <a:gd name="T62" fmla="*/ 356 w 721"/>
                <a:gd name="T63" fmla="*/ 0 h 720"/>
                <a:gd name="T64" fmla="*/ 363 w 721"/>
                <a:gd name="T65" fmla="*/ 1 h 720"/>
                <a:gd name="T66" fmla="*/ 400 w 721"/>
                <a:gd name="T67" fmla="*/ 18 h 720"/>
                <a:gd name="T68" fmla="*/ 386 w 721"/>
                <a:gd name="T69" fmla="*/ 40 h 720"/>
                <a:gd name="T70" fmla="*/ 379 w 721"/>
                <a:gd name="T71" fmla="*/ 47 h 720"/>
                <a:gd name="T72" fmla="*/ 360 w 721"/>
                <a:gd name="T73" fmla="*/ 93 h 720"/>
                <a:gd name="T74" fmla="*/ 445 w 721"/>
                <a:gd name="T75" fmla="*/ 178 h 720"/>
                <a:gd name="T76" fmla="*/ 530 w 721"/>
                <a:gd name="T77" fmla="*/ 93 h 720"/>
                <a:gd name="T78" fmla="*/ 512 w 721"/>
                <a:gd name="T79" fmla="*/ 47 h 720"/>
                <a:gd name="T80" fmla="*/ 505 w 721"/>
                <a:gd name="T81" fmla="*/ 40 h 720"/>
                <a:gd name="T82" fmla="*/ 491 w 721"/>
                <a:gd name="T83" fmla="*/ 18 h 720"/>
                <a:gd name="T84" fmla="*/ 528 w 721"/>
                <a:gd name="T85" fmla="*/ 1 h 720"/>
                <a:gd name="T86" fmla="*/ 535 w 721"/>
                <a:gd name="T87" fmla="*/ 0 h 720"/>
                <a:gd name="T88" fmla="*/ 721 w 721"/>
                <a:gd name="T89" fmla="*/ 0 h 720"/>
                <a:gd name="T90" fmla="*/ 720 w 721"/>
                <a:gd name="T91" fmla="*/ 177 h 720"/>
                <a:gd name="T92" fmla="*/ 719 w 721"/>
                <a:gd name="T93" fmla="*/ 186 h 720"/>
                <a:gd name="T94" fmla="*/ 693 w 721"/>
                <a:gd name="T95" fmla="*/ 229 h 720"/>
                <a:gd name="T96" fmla="*/ 659 w 721"/>
                <a:gd name="T97" fmla="*/ 206 h 720"/>
                <a:gd name="T98" fmla="*/ 620 w 721"/>
                <a:gd name="T99" fmla="*/ 190 h 720"/>
                <a:gd name="T100" fmla="*/ 619 w 721"/>
                <a:gd name="T101" fmla="*/ 190 h 720"/>
                <a:gd name="T102" fmla="*/ 542 w 721"/>
                <a:gd name="T103" fmla="*/ 267 h 720"/>
                <a:gd name="T104" fmla="*/ 619 w 721"/>
                <a:gd name="T105" fmla="*/ 343 h 720"/>
                <a:gd name="T106" fmla="*/ 620 w 721"/>
                <a:gd name="T107" fmla="*/ 343 h 720"/>
                <a:gd name="T108" fmla="*/ 659 w 721"/>
                <a:gd name="T109" fmla="*/ 327 h 720"/>
                <a:gd name="T110" fmla="*/ 693 w 721"/>
                <a:gd name="T111" fmla="*/ 304 h 720"/>
                <a:gd name="T112" fmla="*/ 719 w 721"/>
                <a:gd name="T113" fmla="*/ 348 h 720"/>
                <a:gd name="T114" fmla="*/ 720 w 721"/>
                <a:gd name="T115" fmla="*/ 35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1" h="720">
                  <a:moveTo>
                    <a:pt x="720" y="356"/>
                  </a:moveTo>
                  <a:cubicBezTo>
                    <a:pt x="721" y="542"/>
                    <a:pt x="721" y="542"/>
                    <a:pt x="721" y="542"/>
                  </a:cubicBezTo>
                  <a:cubicBezTo>
                    <a:pt x="535" y="542"/>
                    <a:pt x="535" y="542"/>
                    <a:pt x="535" y="542"/>
                  </a:cubicBezTo>
                  <a:cubicBezTo>
                    <a:pt x="532" y="542"/>
                    <a:pt x="529" y="542"/>
                    <a:pt x="526" y="543"/>
                  </a:cubicBezTo>
                  <a:cubicBezTo>
                    <a:pt x="455" y="559"/>
                    <a:pt x="489" y="583"/>
                    <a:pt x="506" y="603"/>
                  </a:cubicBezTo>
                  <a:cubicBezTo>
                    <a:pt x="523" y="623"/>
                    <a:pt x="522" y="643"/>
                    <a:pt x="522" y="643"/>
                  </a:cubicBezTo>
                  <a:cubicBezTo>
                    <a:pt x="522" y="686"/>
                    <a:pt x="488" y="720"/>
                    <a:pt x="445" y="720"/>
                  </a:cubicBezTo>
                  <a:cubicBezTo>
                    <a:pt x="403" y="720"/>
                    <a:pt x="369" y="686"/>
                    <a:pt x="369" y="643"/>
                  </a:cubicBezTo>
                  <a:cubicBezTo>
                    <a:pt x="369" y="643"/>
                    <a:pt x="368" y="623"/>
                    <a:pt x="385" y="603"/>
                  </a:cubicBezTo>
                  <a:cubicBezTo>
                    <a:pt x="402" y="583"/>
                    <a:pt x="436" y="559"/>
                    <a:pt x="365" y="543"/>
                  </a:cubicBezTo>
                  <a:cubicBezTo>
                    <a:pt x="362" y="542"/>
                    <a:pt x="359" y="542"/>
                    <a:pt x="356" y="542"/>
                  </a:cubicBezTo>
                  <a:cubicBezTo>
                    <a:pt x="179" y="542"/>
                    <a:pt x="179" y="542"/>
                    <a:pt x="179" y="542"/>
                  </a:cubicBezTo>
                  <a:cubicBezTo>
                    <a:pt x="179" y="356"/>
                    <a:pt x="179" y="356"/>
                    <a:pt x="179" y="356"/>
                  </a:cubicBezTo>
                  <a:cubicBezTo>
                    <a:pt x="179" y="353"/>
                    <a:pt x="178" y="349"/>
                    <a:pt x="177" y="346"/>
                  </a:cubicBezTo>
                  <a:cubicBezTo>
                    <a:pt x="172" y="322"/>
                    <a:pt x="163" y="296"/>
                    <a:pt x="143" y="296"/>
                  </a:cubicBezTo>
                  <a:cubicBezTo>
                    <a:pt x="131" y="296"/>
                    <a:pt x="120" y="305"/>
                    <a:pt x="110" y="314"/>
                  </a:cubicBezTo>
                  <a:cubicBezTo>
                    <a:pt x="108" y="317"/>
                    <a:pt x="106" y="319"/>
                    <a:pt x="104" y="321"/>
                  </a:cubicBezTo>
                  <a:cubicBezTo>
                    <a:pt x="88" y="334"/>
                    <a:pt x="72" y="335"/>
                    <a:pt x="69" y="335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31" y="335"/>
                    <a:pt x="0" y="304"/>
                    <a:pt x="0" y="267"/>
                  </a:cubicBezTo>
                  <a:cubicBezTo>
                    <a:pt x="0" y="229"/>
                    <a:pt x="31" y="198"/>
                    <a:pt x="68" y="198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71" y="198"/>
                    <a:pt x="75" y="199"/>
                    <a:pt x="82" y="200"/>
                  </a:cubicBezTo>
                  <a:cubicBezTo>
                    <a:pt x="88" y="202"/>
                    <a:pt x="96" y="206"/>
                    <a:pt x="104" y="213"/>
                  </a:cubicBezTo>
                  <a:cubicBezTo>
                    <a:pt x="106" y="215"/>
                    <a:pt x="108" y="217"/>
                    <a:pt x="110" y="219"/>
                  </a:cubicBezTo>
                  <a:cubicBezTo>
                    <a:pt x="120" y="228"/>
                    <a:pt x="131" y="238"/>
                    <a:pt x="143" y="238"/>
                  </a:cubicBezTo>
                  <a:cubicBezTo>
                    <a:pt x="163" y="238"/>
                    <a:pt x="172" y="211"/>
                    <a:pt x="177" y="188"/>
                  </a:cubicBezTo>
                  <a:cubicBezTo>
                    <a:pt x="178" y="184"/>
                    <a:pt x="179" y="181"/>
                    <a:pt x="179" y="177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358" y="0"/>
                    <a:pt x="360" y="0"/>
                    <a:pt x="363" y="1"/>
                  </a:cubicBezTo>
                  <a:cubicBezTo>
                    <a:pt x="394" y="8"/>
                    <a:pt x="399" y="16"/>
                    <a:pt x="400" y="18"/>
                  </a:cubicBezTo>
                  <a:cubicBezTo>
                    <a:pt x="401" y="23"/>
                    <a:pt x="392" y="33"/>
                    <a:pt x="386" y="40"/>
                  </a:cubicBezTo>
                  <a:cubicBezTo>
                    <a:pt x="383" y="42"/>
                    <a:pt x="381" y="45"/>
                    <a:pt x="379" y="47"/>
                  </a:cubicBezTo>
                  <a:cubicBezTo>
                    <a:pt x="360" y="69"/>
                    <a:pt x="360" y="90"/>
                    <a:pt x="360" y="93"/>
                  </a:cubicBezTo>
                  <a:cubicBezTo>
                    <a:pt x="360" y="140"/>
                    <a:pt x="399" y="178"/>
                    <a:pt x="445" y="178"/>
                  </a:cubicBezTo>
                  <a:cubicBezTo>
                    <a:pt x="492" y="178"/>
                    <a:pt x="530" y="140"/>
                    <a:pt x="530" y="93"/>
                  </a:cubicBezTo>
                  <a:cubicBezTo>
                    <a:pt x="530" y="90"/>
                    <a:pt x="531" y="68"/>
                    <a:pt x="512" y="47"/>
                  </a:cubicBezTo>
                  <a:cubicBezTo>
                    <a:pt x="510" y="45"/>
                    <a:pt x="508" y="42"/>
                    <a:pt x="505" y="40"/>
                  </a:cubicBezTo>
                  <a:cubicBezTo>
                    <a:pt x="499" y="33"/>
                    <a:pt x="490" y="23"/>
                    <a:pt x="491" y="18"/>
                  </a:cubicBezTo>
                  <a:cubicBezTo>
                    <a:pt x="492" y="16"/>
                    <a:pt x="497" y="8"/>
                    <a:pt x="528" y="1"/>
                  </a:cubicBezTo>
                  <a:cubicBezTo>
                    <a:pt x="530" y="0"/>
                    <a:pt x="533" y="0"/>
                    <a:pt x="535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720" y="177"/>
                    <a:pt x="720" y="177"/>
                    <a:pt x="720" y="177"/>
                  </a:cubicBezTo>
                  <a:cubicBezTo>
                    <a:pt x="720" y="180"/>
                    <a:pt x="720" y="183"/>
                    <a:pt x="719" y="186"/>
                  </a:cubicBezTo>
                  <a:cubicBezTo>
                    <a:pt x="712" y="219"/>
                    <a:pt x="703" y="229"/>
                    <a:pt x="693" y="229"/>
                  </a:cubicBezTo>
                  <a:cubicBezTo>
                    <a:pt x="682" y="229"/>
                    <a:pt x="670" y="215"/>
                    <a:pt x="659" y="206"/>
                  </a:cubicBezTo>
                  <a:cubicBezTo>
                    <a:pt x="642" y="191"/>
                    <a:pt x="624" y="190"/>
                    <a:pt x="620" y="190"/>
                  </a:cubicBezTo>
                  <a:cubicBezTo>
                    <a:pt x="619" y="190"/>
                    <a:pt x="619" y="190"/>
                    <a:pt x="619" y="190"/>
                  </a:cubicBezTo>
                  <a:cubicBezTo>
                    <a:pt x="576" y="190"/>
                    <a:pt x="542" y="224"/>
                    <a:pt x="542" y="267"/>
                  </a:cubicBezTo>
                  <a:cubicBezTo>
                    <a:pt x="542" y="309"/>
                    <a:pt x="576" y="343"/>
                    <a:pt x="619" y="343"/>
                  </a:cubicBezTo>
                  <a:cubicBezTo>
                    <a:pt x="619" y="343"/>
                    <a:pt x="619" y="343"/>
                    <a:pt x="620" y="343"/>
                  </a:cubicBezTo>
                  <a:cubicBezTo>
                    <a:pt x="623" y="343"/>
                    <a:pt x="641" y="342"/>
                    <a:pt x="659" y="327"/>
                  </a:cubicBezTo>
                  <a:cubicBezTo>
                    <a:pt x="670" y="318"/>
                    <a:pt x="682" y="304"/>
                    <a:pt x="693" y="304"/>
                  </a:cubicBezTo>
                  <a:cubicBezTo>
                    <a:pt x="703" y="304"/>
                    <a:pt x="712" y="314"/>
                    <a:pt x="719" y="348"/>
                  </a:cubicBezTo>
                  <a:cubicBezTo>
                    <a:pt x="720" y="350"/>
                    <a:pt x="720" y="353"/>
                    <a:pt x="720" y="3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15803" y="2490909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51"/>
          <p:cNvGrpSpPr/>
          <p:nvPr/>
        </p:nvGrpSpPr>
        <p:grpSpPr>
          <a:xfrm>
            <a:off x="1720893" y="4073194"/>
            <a:ext cx="2252531" cy="2114072"/>
            <a:chOff x="4807148" y="2590929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 11"/>
            <p:cNvSpPr/>
            <p:nvPr/>
          </p:nvSpPr>
          <p:spPr bwMode="auto">
            <a:xfrm rot="18900000">
              <a:off x="4807148" y="2590929"/>
              <a:ext cx="1247184" cy="1247184"/>
            </a:xfrm>
            <a:custGeom>
              <a:avLst/>
              <a:gdLst>
                <a:gd name="T0" fmla="*/ 720 w 720"/>
                <a:gd name="T1" fmla="*/ 534 h 720"/>
                <a:gd name="T2" fmla="*/ 720 w 720"/>
                <a:gd name="T3" fmla="*/ 720 h 720"/>
                <a:gd name="T4" fmla="*/ 720 w 720"/>
                <a:gd name="T5" fmla="*/ 720 h 720"/>
                <a:gd name="T6" fmla="*/ 543 w 720"/>
                <a:gd name="T7" fmla="*/ 720 h 720"/>
                <a:gd name="T8" fmla="*/ 534 w 720"/>
                <a:gd name="T9" fmla="*/ 719 h 720"/>
                <a:gd name="T10" fmla="*/ 513 w 720"/>
                <a:gd name="T11" fmla="*/ 659 h 720"/>
                <a:gd name="T12" fmla="*/ 530 w 720"/>
                <a:gd name="T13" fmla="*/ 618 h 720"/>
                <a:gd name="T14" fmla="*/ 453 w 720"/>
                <a:gd name="T15" fmla="*/ 541 h 720"/>
                <a:gd name="T16" fmla="*/ 376 w 720"/>
                <a:gd name="T17" fmla="*/ 618 h 720"/>
                <a:gd name="T18" fmla="*/ 393 w 720"/>
                <a:gd name="T19" fmla="*/ 659 h 720"/>
                <a:gd name="T20" fmla="*/ 372 w 720"/>
                <a:gd name="T21" fmla="*/ 719 h 720"/>
                <a:gd name="T22" fmla="*/ 363 w 720"/>
                <a:gd name="T23" fmla="*/ 720 h 720"/>
                <a:gd name="T24" fmla="*/ 178 w 720"/>
                <a:gd name="T25" fmla="*/ 720 h 720"/>
                <a:gd name="T26" fmla="*/ 178 w 720"/>
                <a:gd name="T27" fmla="*/ 534 h 720"/>
                <a:gd name="T28" fmla="*/ 177 w 720"/>
                <a:gd name="T29" fmla="*/ 526 h 720"/>
                <a:gd name="T30" fmla="*/ 150 w 720"/>
                <a:gd name="T31" fmla="*/ 482 h 720"/>
                <a:gd name="T32" fmla="*/ 117 w 720"/>
                <a:gd name="T33" fmla="*/ 505 h 720"/>
                <a:gd name="T34" fmla="*/ 77 w 720"/>
                <a:gd name="T35" fmla="*/ 521 h 720"/>
                <a:gd name="T36" fmla="*/ 76 w 720"/>
                <a:gd name="T37" fmla="*/ 521 h 720"/>
                <a:gd name="T38" fmla="*/ 0 w 720"/>
                <a:gd name="T39" fmla="*/ 445 h 720"/>
                <a:gd name="T40" fmla="*/ 76 w 720"/>
                <a:gd name="T41" fmla="*/ 368 h 720"/>
                <a:gd name="T42" fmla="*/ 77 w 720"/>
                <a:gd name="T43" fmla="*/ 368 h 720"/>
                <a:gd name="T44" fmla="*/ 117 w 720"/>
                <a:gd name="T45" fmla="*/ 384 h 720"/>
                <a:gd name="T46" fmla="*/ 150 w 720"/>
                <a:gd name="T47" fmla="*/ 407 h 720"/>
                <a:gd name="T48" fmla="*/ 177 w 720"/>
                <a:gd name="T49" fmla="*/ 364 h 720"/>
                <a:gd name="T50" fmla="*/ 178 w 720"/>
                <a:gd name="T51" fmla="*/ 355 h 720"/>
                <a:gd name="T52" fmla="*/ 178 w 720"/>
                <a:gd name="T53" fmla="*/ 178 h 720"/>
                <a:gd name="T54" fmla="*/ 363 w 720"/>
                <a:gd name="T55" fmla="*/ 178 h 720"/>
                <a:gd name="T56" fmla="*/ 374 w 720"/>
                <a:gd name="T57" fmla="*/ 177 h 720"/>
                <a:gd name="T58" fmla="*/ 423 w 720"/>
                <a:gd name="T59" fmla="*/ 148 h 720"/>
                <a:gd name="T60" fmla="*/ 405 w 720"/>
                <a:gd name="T61" fmla="*/ 110 h 720"/>
                <a:gd name="T62" fmla="*/ 399 w 720"/>
                <a:gd name="T63" fmla="*/ 103 h 720"/>
                <a:gd name="T64" fmla="*/ 385 w 720"/>
                <a:gd name="T65" fmla="*/ 68 h 720"/>
                <a:gd name="T66" fmla="*/ 453 w 720"/>
                <a:gd name="T67" fmla="*/ 0 h 720"/>
                <a:gd name="T68" fmla="*/ 521 w 720"/>
                <a:gd name="T69" fmla="*/ 68 h 720"/>
                <a:gd name="T70" fmla="*/ 521 w 720"/>
                <a:gd name="T71" fmla="*/ 68 h 720"/>
                <a:gd name="T72" fmla="*/ 507 w 720"/>
                <a:gd name="T73" fmla="*/ 103 h 720"/>
                <a:gd name="T74" fmla="*/ 501 w 720"/>
                <a:gd name="T75" fmla="*/ 110 h 720"/>
                <a:gd name="T76" fmla="*/ 483 w 720"/>
                <a:gd name="T77" fmla="*/ 148 h 720"/>
                <a:gd name="T78" fmla="*/ 532 w 720"/>
                <a:gd name="T79" fmla="*/ 177 h 720"/>
                <a:gd name="T80" fmla="*/ 543 w 720"/>
                <a:gd name="T81" fmla="*/ 178 h 720"/>
                <a:gd name="T82" fmla="*/ 720 w 720"/>
                <a:gd name="T83" fmla="*/ 178 h 720"/>
                <a:gd name="T84" fmla="*/ 720 w 720"/>
                <a:gd name="T85" fmla="*/ 355 h 720"/>
                <a:gd name="T86" fmla="*/ 719 w 720"/>
                <a:gd name="T87" fmla="*/ 362 h 720"/>
                <a:gd name="T88" fmla="*/ 701 w 720"/>
                <a:gd name="T89" fmla="*/ 399 h 720"/>
                <a:gd name="T90" fmla="*/ 680 w 720"/>
                <a:gd name="T91" fmla="*/ 385 h 720"/>
                <a:gd name="T92" fmla="*/ 672 w 720"/>
                <a:gd name="T93" fmla="*/ 378 h 720"/>
                <a:gd name="T94" fmla="*/ 627 w 720"/>
                <a:gd name="T95" fmla="*/ 360 h 720"/>
                <a:gd name="T96" fmla="*/ 626 w 720"/>
                <a:gd name="T97" fmla="*/ 360 h 720"/>
                <a:gd name="T98" fmla="*/ 541 w 720"/>
                <a:gd name="T99" fmla="*/ 445 h 720"/>
                <a:gd name="T100" fmla="*/ 626 w 720"/>
                <a:gd name="T101" fmla="*/ 530 h 720"/>
                <a:gd name="T102" fmla="*/ 627 w 720"/>
                <a:gd name="T103" fmla="*/ 530 h 720"/>
                <a:gd name="T104" fmla="*/ 673 w 720"/>
                <a:gd name="T105" fmla="*/ 511 h 720"/>
                <a:gd name="T106" fmla="*/ 680 w 720"/>
                <a:gd name="T107" fmla="*/ 505 h 720"/>
                <a:gd name="T108" fmla="*/ 701 w 720"/>
                <a:gd name="T109" fmla="*/ 490 h 720"/>
                <a:gd name="T110" fmla="*/ 719 w 720"/>
                <a:gd name="T111" fmla="*/ 527 h 720"/>
                <a:gd name="T112" fmla="*/ 720 w 720"/>
                <a:gd name="T113" fmla="*/ 534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0" h="720">
                  <a:moveTo>
                    <a:pt x="720" y="534"/>
                  </a:moveTo>
                  <a:cubicBezTo>
                    <a:pt x="720" y="720"/>
                    <a:pt x="720" y="720"/>
                    <a:pt x="720" y="720"/>
                  </a:cubicBezTo>
                  <a:cubicBezTo>
                    <a:pt x="720" y="720"/>
                    <a:pt x="720" y="720"/>
                    <a:pt x="720" y="720"/>
                  </a:cubicBezTo>
                  <a:cubicBezTo>
                    <a:pt x="543" y="720"/>
                    <a:pt x="543" y="720"/>
                    <a:pt x="543" y="720"/>
                  </a:cubicBezTo>
                  <a:cubicBezTo>
                    <a:pt x="540" y="720"/>
                    <a:pt x="537" y="719"/>
                    <a:pt x="534" y="719"/>
                  </a:cubicBezTo>
                  <a:cubicBezTo>
                    <a:pt x="463" y="702"/>
                    <a:pt x="496" y="678"/>
                    <a:pt x="513" y="659"/>
                  </a:cubicBezTo>
                  <a:cubicBezTo>
                    <a:pt x="531" y="639"/>
                    <a:pt x="530" y="618"/>
                    <a:pt x="530" y="618"/>
                  </a:cubicBezTo>
                  <a:cubicBezTo>
                    <a:pt x="530" y="576"/>
                    <a:pt x="495" y="541"/>
                    <a:pt x="453" y="541"/>
                  </a:cubicBezTo>
                  <a:cubicBezTo>
                    <a:pt x="411" y="541"/>
                    <a:pt x="376" y="576"/>
                    <a:pt x="376" y="618"/>
                  </a:cubicBezTo>
                  <a:cubicBezTo>
                    <a:pt x="376" y="618"/>
                    <a:pt x="375" y="639"/>
                    <a:pt x="393" y="659"/>
                  </a:cubicBezTo>
                  <a:cubicBezTo>
                    <a:pt x="410" y="678"/>
                    <a:pt x="444" y="702"/>
                    <a:pt x="372" y="719"/>
                  </a:cubicBezTo>
                  <a:cubicBezTo>
                    <a:pt x="369" y="719"/>
                    <a:pt x="366" y="720"/>
                    <a:pt x="363" y="720"/>
                  </a:cubicBezTo>
                  <a:cubicBezTo>
                    <a:pt x="178" y="720"/>
                    <a:pt x="178" y="720"/>
                    <a:pt x="178" y="720"/>
                  </a:cubicBezTo>
                  <a:cubicBezTo>
                    <a:pt x="178" y="534"/>
                    <a:pt x="178" y="534"/>
                    <a:pt x="178" y="534"/>
                  </a:cubicBezTo>
                  <a:cubicBezTo>
                    <a:pt x="178" y="531"/>
                    <a:pt x="178" y="528"/>
                    <a:pt x="177" y="526"/>
                  </a:cubicBezTo>
                  <a:cubicBezTo>
                    <a:pt x="169" y="492"/>
                    <a:pt x="160" y="482"/>
                    <a:pt x="150" y="482"/>
                  </a:cubicBezTo>
                  <a:cubicBezTo>
                    <a:pt x="139" y="482"/>
                    <a:pt x="127" y="496"/>
                    <a:pt x="117" y="505"/>
                  </a:cubicBezTo>
                  <a:cubicBezTo>
                    <a:pt x="99" y="520"/>
                    <a:pt x="81" y="521"/>
                    <a:pt x="77" y="521"/>
                  </a:cubicBezTo>
                  <a:cubicBezTo>
                    <a:pt x="77" y="521"/>
                    <a:pt x="76" y="521"/>
                    <a:pt x="76" y="521"/>
                  </a:cubicBezTo>
                  <a:cubicBezTo>
                    <a:pt x="34" y="521"/>
                    <a:pt x="0" y="487"/>
                    <a:pt x="0" y="445"/>
                  </a:cubicBezTo>
                  <a:cubicBezTo>
                    <a:pt x="0" y="402"/>
                    <a:pt x="34" y="368"/>
                    <a:pt x="76" y="368"/>
                  </a:cubicBezTo>
                  <a:cubicBezTo>
                    <a:pt x="76" y="368"/>
                    <a:pt x="76" y="368"/>
                    <a:pt x="77" y="368"/>
                  </a:cubicBezTo>
                  <a:cubicBezTo>
                    <a:pt x="81" y="368"/>
                    <a:pt x="99" y="369"/>
                    <a:pt x="117" y="384"/>
                  </a:cubicBezTo>
                  <a:cubicBezTo>
                    <a:pt x="127" y="393"/>
                    <a:pt x="139" y="407"/>
                    <a:pt x="150" y="407"/>
                  </a:cubicBezTo>
                  <a:cubicBezTo>
                    <a:pt x="160" y="407"/>
                    <a:pt x="169" y="397"/>
                    <a:pt x="177" y="364"/>
                  </a:cubicBezTo>
                  <a:cubicBezTo>
                    <a:pt x="178" y="361"/>
                    <a:pt x="178" y="358"/>
                    <a:pt x="178" y="355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363" y="178"/>
                    <a:pt x="363" y="178"/>
                    <a:pt x="363" y="178"/>
                  </a:cubicBezTo>
                  <a:cubicBezTo>
                    <a:pt x="367" y="178"/>
                    <a:pt x="371" y="177"/>
                    <a:pt x="374" y="177"/>
                  </a:cubicBezTo>
                  <a:cubicBezTo>
                    <a:pt x="404" y="170"/>
                    <a:pt x="419" y="161"/>
                    <a:pt x="423" y="148"/>
                  </a:cubicBezTo>
                  <a:cubicBezTo>
                    <a:pt x="428" y="134"/>
                    <a:pt x="416" y="121"/>
                    <a:pt x="405" y="110"/>
                  </a:cubicBezTo>
                  <a:cubicBezTo>
                    <a:pt x="403" y="107"/>
                    <a:pt x="401" y="105"/>
                    <a:pt x="399" y="103"/>
                  </a:cubicBezTo>
                  <a:cubicBezTo>
                    <a:pt x="384" y="86"/>
                    <a:pt x="385" y="69"/>
                    <a:pt x="385" y="68"/>
                  </a:cubicBezTo>
                  <a:cubicBezTo>
                    <a:pt x="385" y="30"/>
                    <a:pt x="415" y="0"/>
                    <a:pt x="453" y="0"/>
                  </a:cubicBezTo>
                  <a:cubicBezTo>
                    <a:pt x="491" y="0"/>
                    <a:pt x="521" y="30"/>
                    <a:pt x="521" y="68"/>
                  </a:cubicBezTo>
                  <a:cubicBezTo>
                    <a:pt x="521" y="68"/>
                    <a:pt x="521" y="68"/>
                    <a:pt x="521" y="68"/>
                  </a:cubicBezTo>
                  <a:cubicBezTo>
                    <a:pt x="521" y="69"/>
                    <a:pt x="522" y="86"/>
                    <a:pt x="507" y="103"/>
                  </a:cubicBezTo>
                  <a:cubicBezTo>
                    <a:pt x="505" y="105"/>
                    <a:pt x="503" y="107"/>
                    <a:pt x="501" y="110"/>
                  </a:cubicBezTo>
                  <a:cubicBezTo>
                    <a:pt x="490" y="121"/>
                    <a:pt x="479" y="134"/>
                    <a:pt x="483" y="148"/>
                  </a:cubicBezTo>
                  <a:cubicBezTo>
                    <a:pt x="487" y="161"/>
                    <a:pt x="502" y="170"/>
                    <a:pt x="532" y="177"/>
                  </a:cubicBezTo>
                  <a:cubicBezTo>
                    <a:pt x="536" y="177"/>
                    <a:pt x="539" y="178"/>
                    <a:pt x="543" y="178"/>
                  </a:cubicBezTo>
                  <a:cubicBezTo>
                    <a:pt x="720" y="178"/>
                    <a:pt x="720" y="178"/>
                    <a:pt x="720" y="178"/>
                  </a:cubicBezTo>
                  <a:cubicBezTo>
                    <a:pt x="720" y="355"/>
                    <a:pt x="720" y="355"/>
                    <a:pt x="720" y="355"/>
                  </a:cubicBezTo>
                  <a:cubicBezTo>
                    <a:pt x="720" y="357"/>
                    <a:pt x="720" y="360"/>
                    <a:pt x="719" y="362"/>
                  </a:cubicBezTo>
                  <a:cubicBezTo>
                    <a:pt x="711" y="396"/>
                    <a:pt x="703" y="399"/>
                    <a:pt x="701" y="399"/>
                  </a:cubicBezTo>
                  <a:cubicBezTo>
                    <a:pt x="695" y="399"/>
                    <a:pt x="687" y="391"/>
                    <a:pt x="680" y="385"/>
                  </a:cubicBezTo>
                  <a:cubicBezTo>
                    <a:pt x="677" y="382"/>
                    <a:pt x="675" y="380"/>
                    <a:pt x="672" y="378"/>
                  </a:cubicBezTo>
                  <a:cubicBezTo>
                    <a:pt x="653" y="361"/>
                    <a:pt x="633" y="360"/>
                    <a:pt x="627" y="360"/>
                  </a:cubicBezTo>
                  <a:cubicBezTo>
                    <a:pt x="626" y="360"/>
                    <a:pt x="626" y="360"/>
                    <a:pt x="626" y="360"/>
                  </a:cubicBezTo>
                  <a:cubicBezTo>
                    <a:pt x="580" y="360"/>
                    <a:pt x="541" y="398"/>
                    <a:pt x="541" y="445"/>
                  </a:cubicBezTo>
                  <a:cubicBezTo>
                    <a:pt x="541" y="491"/>
                    <a:pt x="580" y="530"/>
                    <a:pt x="626" y="530"/>
                  </a:cubicBezTo>
                  <a:cubicBezTo>
                    <a:pt x="627" y="530"/>
                    <a:pt x="627" y="530"/>
                    <a:pt x="627" y="530"/>
                  </a:cubicBezTo>
                  <a:cubicBezTo>
                    <a:pt x="633" y="530"/>
                    <a:pt x="653" y="528"/>
                    <a:pt x="673" y="511"/>
                  </a:cubicBezTo>
                  <a:cubicBezTo>
                    <a:pt x="675" y="509"/>
                    <a:pt x="677" y="507"/>
                    <a:pt x="680" y="505"/>
                  </a:cubicBezTo>
                  <a:cubicBezTo>
                    <a:pt x="687" y="498"/>
                    <a:pt x="695" y="490"/>
                    <a:pt x="701" y="490"/>
                  </a:cubicBezTo>
                  <a:cubicBezTo>
                    <a:pt x="703" y="490"/>
                    <a:pt x="711" y="493"/>
                    <a:pt x="719" y="527"/>
                  </a:cubicBezTo>
                  <a:cubicBezTo>
                    <a:pt x="720" y="530"/>
                    <a:pt x="720" y="532"/>
                    <a:pt x="720" y="5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61175" y="2960128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그룹 52"/>
          <p:cNvGrpSpPr/>
          <p:nvPr/>
        </p:nvGrpSpPr>
        <p:grpSpPr>
          <a:xfrm>
            <a:off x="2569646" y="1669769"/>
            <a:ext cx="2252531" cy="2114072"/>
            <a:chOff x="5243378" y="1220931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5" name="Freeform 7"/>
            <p:cNvSpPr/>
            <p:nvPr/>
          </p:nvSpPr>
          <p:spPr bwMode="auto">
            <a:xfrm rot="18900000">
              <a:off x="5243378" y="1220931"/>
              <a:ext cx="1247184" cy="1247184"/>
            </a:xfrm>
            <a:custGeom>
              <a:avLst/>
              <a:gdLst>
                <a:gd name="T0" fmla="*/ 720 w 720"/>
                <a:gd name="T1" fmla="*/ 275 h 720"/>
                <a:gd name="T2" fmla="*/ 643 w 720"/>
                <a:gd name="T3" fmla="*/ 352 h 720"/>
                <a:gd name="T4" fmla="*/ 643 w 720"/>
                <a:gd name="T5" fmla="*/ 352 h 720"/>
                <a:gd name="T6" fmla="*/ 603 w 720"/>
                <a:gd name="T7" fmla="*/ 336 h 720"/>
                <a:gd name="T8" fmla="*/ 569 w 720"/>
                <a:gd name="T9" fmla="*/ 313 h 720"/>
                <a:gd name="T10" fmla="*/ 543 w 720"/>
                <a:gd name="T11" fmla="*/ 356 h 720"/>
                <a:gd name="T12" fmla="*/ 542 w 720"/>
                <a:gd name="T13" fmla="*/ 365 h 720"/>
                <a:gd name="T14" fmla="*/ 542 w 720"/>
                <a:gd name="T15" fmla="*/ 542 h 720"/>
                <a:gd name="T16" fmla="*/ 542 w 720"/>
                <a:gd name="T17" fmla="*/ 542 h 720"/>
                <a:gd name="T18" fmla="*/ 356 w 720"/>
                <a:gd name="T19" fmla="*/ 542 h 720"/>
                <a:gd name="T20" fmla="*/ 345 w 720"/>
                <a:gd name="T21" fmla="*/ 543 h 720"/>
                <a:gd name="T22" fmla="*/ 296 w 720"/>
                <a:gd name="T23" fmla="*/ 572 h 720"/>
                <a:gd name="T24" fmla="*/ 314 w 720"/>
                <a:gd name="T25" fmla="*/ 610 h 720"/>
                <a:gd name="T26" fmla="*/ 320 w 720"/>
                <a:gd name="T27" fmla="*/ 617 h 720"/>
                <a:gd name="T28" fmla="*/ 335 w 720"/>
                <a:gd name="T29" fmla="*/ 652 h 720"/>
                <a:gd name="T30" fmla="*/ 266 w 720"/>
                <a:gd name="T31" fmla="*/ 720 h 720"/>
                <a:gd name="T32" fmla="*/ 198 w 720"/>
                <a:gd name="T33" fmla="*/ 652 h 720"/>
                <a:gd name="T34" fmla="*/ 198 w 720"/>
                <a:gd name="T35" fmla="*/ 652 h 720"/>
                <a:gd name="T36" fmla="*/ 212 w 720"/>
                <a:gd name="T37" fmla="*/ 617 h 720"/>
                <a:gd name="T38" fmla="*/ 219 w 720"/>
                <a:gd name="T39" fmla="*/ 610 h 720"/>
                <a:gd name="T40" fmla="*/ 237 w 720"/>
                <a:gd name="T41" fmla="*/ 572 h 720"/>
                <a:gd name="T42" fmla="*/ 187 w 720"/>
                <a:gd name="T43" fmla="*/ 543 h 720"/>
                <a:gd name="T44" fmla="*/ 177 w 720"/>
                <a:gd name="T45" fmla="*/ 542 h 720"/>
                <a:gd name="T46" fmla="*/ 0 w 720"/>
                <a:gd name="T47" fmla="*/ 542 h 720"/>
                <a:gd name="T48" fmla="*/ 0 w 720"/>
                <a:gd name="T49" fmla="*/ 365 h 720"/>
                <a:gd name="T50" fmla="*/ 1 w 720"/>
                <a:gd name="T51" fmla="*/ 358 h 720"/>
                <a:gd name="T52" fmla="*/ 19 w 720"/>
                <a:gd name="T53" fmla="*/ 321 h 720"/>
                <a:gd name="T54" fmla="*/ 40 w 720"/>
                <a:gd name="T55" fmla="*/ 335 h 720"/>
                <a:gd name="T56" fmla="*/ 47 w 720"/>
                <a:gd name="T57" fmla="*/ 342 h 720"/>
                <a:gd name="T58" fmla="*/ 92 w 720"/>
                <a:gd name="T59" fmla="*/ 360 h 720"/>
                <a:gd name="T60" fmla="*/ 93 w 720"/>
                <a:gd name="T61" fmla="*/ 360 h 720"/>
                <a:gd name="T62" fmla="*/ 178 w 720"/>
                <a:gd name="T63" fmla="*/ 275 h 720"/>
                <a:gd name="T64" fmla="*/ 93 w 720"/>
                <a:gd name="T65" fmla="*/ 190 h 720"/>
                <a:gd name="T66" fmla="*/ 92 w 720"/>
                <a:gd name="T67" fmla="*/ 190 h 720"/>
                <a:gd name="T68" fmla="*/ 47 w 720"/>
                <a:gd name="T69" fmla="*/ 209 h 720"/>
                <a:gd name="T70" fmla="*/ 40 w 720"/>
                <a:gd name="T71" fmla="*/ 215 h 720"/>
                <a:gd name="T72" fmla="*/ 19 w 720"/>
                <a:gd name="T73" fmla="*/ 230 h 720"/>
                <a:gd name="T74" fmla="*/ 1 w 720"/>
                <a:gd name="T75" fmla="*/ 193 h 720"/>
                <a:gd name="T76" fmla="*/ 0 w 720"/>
                <a:gd name="T77" fmla="*/ 186 h 720"/>
                <a:gd name="T78" fmla="*/ 0 w 720"/>
                <a:gd name="T79" fmla="*/ 0 h 720"/>
                <a:gd name="T80" fmla="*/ 177 w 720"/>
                <a:gd name="T81" fmla="*/ 0 h 720"/>
                <a:gd name="T82" fmla="*/ 186 w 720"/>
                <a:gd name="T83" fmla="*/ 1 h 720"/>
                <a:gd name="T84" fmla="*/ 206 w 720"/>
                <a:gd name="T85" fmla="*/ 61 h 720"/>
                <a:gd name="T86" fmla="*/ 190 w 720"/>
                <a:gd name="T87" fmla="*/ 102 h 720"/>
                <a:gd name="T88" fmla="*/ 266 w 720"/>
                <a:gd name="T89" fmla="*/ 179 h 720"/>
                <a:gd name="T90" fmla="*/ 343 w 720"/>
                <a:gd name="T91" fmla="*/ 102 h 720"/>
                <a:gd name="T92" fmla="*/ 327 w 720"/>
                <a:gd name="T93" fmla="*/ 61 h 720"/>
                <a:gd name="T94" fmla="*/ 347 w 720"/>
                <a:gd name="T95" fmla="*/ 1 h 720"/>
                <a:gd name="T96" fmla="*/ 356 w 720"/>
                <a:gd name="T97" fmla="*/ 0 h 720"/>
                <a:gd name="T98" fmla="*/ 542 w 720"/>
                <a:gd name="T99" fmla="*/ 0 h 720"/>
                <a:gd name="T100" fmla="*/ 542 w 720"/>
                <a:gd name="T101" fmla="*/ 186 h 720"/>
                <a:gd name="T102" fmla="*/ 543 w 720"/>
                <a:gd name="T103" fmla="*/ 194 h 720"/>
                <a:gd name="T104" fmla="*/ 569 w 720"/>
                <a:gd name="T105" fmla="*/ 238 h 720"/>
                <a:gd name="T106" fmla="*/ 603 w 720"/>
                <a:gd name="T107" fmla="*/ 215 h 720"/>
                <a:gd name="T108" fmla="*/ 642 w 720"/>
                <a:gd name="T109" fmla="*/ 199 h 720"/>
                <a:gd name="T110" fmla="*/ 643 w 720"/>
                <a:gd name="T111" fmla="*/ 199 h 720"/>
                <a:gd name="T112" fmla="*/ 720 w 720"/>
                <a:gd name="T113" fmla="*/ 275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0" h="720">
                  <a:moveTo>
                    <a:pt x="720" y="275"/>
                  </a:moveTo>
                  <a:cubicBezTo>
                    <a:pt x="720" y="318"/>
                    <a:pt x="686" y="352"/>
                    <a:pt x="643" y="352"/>
                  </a:cubicBezTo>
                  <a:cubicBezTo>
                    <a:pt x="643" y="352"/>
                    <a:pt x="643" y="352"/>
                    <a:pt x="643" y="352"/>
                  </a:cubicBezTo>
                  <a:cubicBezTo>
                    <a:pt x="639" y="352"/>
                    <a:pt x="621" y="351"/>
                    <a:pt x="603" y="336"/>
                  </a:cubicBezTo>
                  <a:cubicBezTo>
                    <a:pt x="592" y="327"/>
                    <a:pt x="580" y="313"/>
                    <a:pt x="569" y="313"/>
                  </a:cubicBezTo>
                  <a:cubicBezTo>
                    <a:pt x="559" y="313"/>
                    <a:pt x="550" y="323"/>
                    <a:pt x="543" y="356"/>
                  </a:cubicBezTo>
                  <a:cubicBezTo>
                    <a:pt x="542" y="359"/>
                    <a:pt x="542" y="362"/>
                    <a:pt x="542" y="365"/>
                  </a:cubicBezTo>
                  <a:cubicBezTo>
                    <a:pt x="542" y="542"/>
                    <a:pt x="542" y="542"/>
                    <a:pt x="542" y="542"/>
                  </a:cubicBezTo>
                  <a:cubicBezTo>
                    <a:pt x="542" y="542"/>
                    <a:pt x="542" y="542"/>
                    <a:pt x="542" y="542"/>
                  </a:cubicBezTo>
                  <a:cubicBezTo>
                    <a:pt x="356" y="542"/>
                    <a:pt x="356" y="542"/>
                    <a:pt x="356" y="542"/>
                  </a:cubicBezTo>
                  <a:cubicBezTo>
                    <a:pt x="352" y="542"/>
                    <a:pt x="349" y="543"/>
                    <a:pt x="345" y="543"/>
                  </a:cubicBezTo>
                  <a:cubicBezTo>
                    <a:pt x="315" y="550"/>
                    <a:pt x="300" y="559"/>
                    <a:pt x="296" y="572"/>
                  </a:cubicBezTo>
                  <a:cubicBezTo>
                    <a:pt x="292" y="586"/>
                    <a:pt x="304" y="599"/>
                    <a:pt x="314" y="610"/>
                  </a:cubicBezTo>
                  <a:cubicBezTo>
                    <a:pt x="316" y="613"/>
                    <a:pt x="318" y="615"/>
                    <a:pt x="320" y="617"/>
                  </a:cubicBezTo>
                  <a:cubicBezTo>
                    <a:pt x="335" y="634"/>
                    <a:pt x="335" y="651"/>
                    <a:pt x="335" y="652"/>
                  </a:cubicBezTo>
                  <a:cubicBezTo>
                    <a:pt x="335" y="690"/>
                    <a:pt x="304" y="720"/>
                    <a:pt x="266" y="720"/>
                  </a:cubicBezTo>
                  <a:cubicBezTo>
                    <a:pt x="229" y="720"/>
                    <a:pt x="198" y="690"/>
                    <a:pt x="198" y="652"/>
                  </a:cubicBezTo>
                  <a:cubicBezTo>
                    <a:pt x="198" y="652"/>
                    <a:pt x="198" y="652"/>
                    <a:pt x="198" y="652"/>
                  </a:cubicBezTo>
                  <a:cubicBezTo>
                    <a:pt x="198" y="651"/>
                    <a:pt x="197" y="634"/>
                    <a:pt x="212" y="617"/>
                  </a:cubicBezTo>
                  <a:cubicBezTo>
                    <a:pt x="214" y="615"/>
                    <a:pt x="216" y="613"/>
                    <a:pt x="219" y="610"/>
                  </a:cubicBezTo>
                  <a:cubicBezTo>
                    <a:pt x="229" y="599"/>
                    <a:pt x="241" y="586"/>
                    <a:pt x="237" y="572"/>
                  </a:cubicBezTo>
                  <a:cubicBezTo>
                    <a:pt x="233" y="559"/>
                    <a:pt x="217" y="550"/>
                    <a:pt x="187" y="543"/>
                  </a:cubicBezTo>
                  <a:cubicBezTo>
                    <a:pt x="184" y="543"/>
                    <a:pt x="180" y="542"/>
                    <a:pt x="177" y="542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63"/>
                    <a:pt x="0" y="360"/>
                    <a:pt x="1" y="358"/>
                  </a:cubicBezTo>
                  <a:cubicBezTo>
                    <a:pt x="8" y="324"/>
                    <a:pt x="17" y="321"/>
                    <a:pt x="19" y="321"/>
                  </a:cubicBezTo>
                  <a:cubicBezTo>
                    <a:pt x="24" y="321"/>
                    <a:pt x="33" y="329"/>
                    <a:pt x="40" y="335"/>
                  </a:cubicBezTo>
                  <a:cubicBezTo>
                    <a:pt x="42" y="338"/>
                    <a:pt x="45" y="340"/>
                    <a:pt x="47" y="342"/>
                  </a:cubicBezTo>
                  <a:cubicBezTo>
                    <a:pt x="67" y="359"/>
                    <a:pt x="87" y="360"/>
                    <a:pt x="92" y="360"/>
                  </a:cubicBezTo>
                  <a:cubicBezTo>
                    <a:pt x="93" y="360"/>
                    <a:pt x="93" y="360"/>
                    <a:pt x="93" y="360"/>
                  </a:cubicBezTo>
                  <a:cubicBezTo>
                    <a:pt x="140" y="360"/>
                    <a:pt x="178" y="322"/>
                    <a:pt x="178" y="275"/>
                  </a:cubicBezTo>
                  <a:cubicBezTo>
                    <a:pt x="178" y="229"/>
                    <a:pt x="140" y="190"/>
                    <a:pt x="93" y="190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7" y="190"/>
                    <a:pt x="67" y="192"/>
                    <a:pt x="47" y="209"/>
                  </a:cubicBezTo>
                  <a:cubicBezTo>
                    <a:pt x="45" y="211"/>
                    <a:pt x="42" y="213"/>
                    <a:pt x="40" y="215"/>
                  </a:cubicBezTo>
                  <a:cubicBezTo>
                    <a:pt x="33" y="222"/>
                    <a:pt x="24" y="230"/>
                    <a:pt x="19" y="230"/>
                  </a:cubicBezTo>
                  <a:cubicBezTo>
                    <a:pt x="17" y="230"/>
                    <a:pt x="8" y="227"/>
                    <a:pt x="1" y="193"/>
                  </a:cubicBezTo>
                  <a:cubicBezTo>
                    <a:pt x="0" y="190"/>
                    <a:pt x="0" y="188"/>
                    <a:pt x="0" y="18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0" y="0"/>
                    <a:pt x="183" y="1"/>
                    <a:pt x="186" y="1"/>
                  </a:cubicBezTo>
                  <a:cubicBezTo>
                    <a:pt x="257" y="18"/>
                    <a:pt x="223" y="42"/>
                    <a:pt x="206" y="61"/>
                  </a:cubicBezTo>
                  <a:cubicBezTo>
                    <a:pt x="189" y="82"/>
                    <a:pt x="190" y="102"/>
                    <a:pt x="190" y="102"/>
                  </a:cubicBezTo>
                  <a:cubicBezTo>
                    <a:pt x="190" y="144"/>
                    <a:pt x="224" y="179"/>
                    <a:pt x="266" y="179"/>
                  </a:cubicBezTo>
                  <a:cubicBezTo>
                    <a:pt x="309" y="179"/>
                    <a:pt x="343" y="144"/>
                    <a:pt x="343" y="102"/>
                  </a:cubicBezTo>
                  <a:cubicBezTo>
                    <a:pt x="343" y="102"/>
                    <a:pt x="344" y="82"/>
                    <a:pt x="327" y="61"/>
                  </a:cubicBezTo>
                  <a:cubicBezTo>
                    <a:pt x="310" y="42"/>
                    <a:pt x="276" y="18"/>
                    <a:pt x="347" y="1"/>
                  </a:cubicBezTo>
                  <a:cubicBezTo>
                    <a:pt x="350" y="1"/>
                    <a:pt x="353" y="0"/>
                    <a:pt x="356" y="0"/>
                  </a:cubicBezTo>
                  <a:cubicBezTo>
                    <a:pt x="542" y="0"/>
                    <a:pt x="542" y="0"/>
                    <a:pt x="542" y="0"/>
                  </a:cubicBezTo>
                  <a:cubicBezTo>
                    <a:pt x="542" y="186"/>
                    <a:pt x="542" y="186"/>
                    <a:pt x="542" y="186"/>
                  </a:cubicBezTo>
                  <a:cubicBezTo>
                    <a:pt x="542" y="189"/>
                    <a:pt x="542" y="192"/>
                    <a:pt x="543" y="194"/>
                  </a:cubicBezTo>
                  <a:cubicBezTo>
                    <a:pt x="550" y="228"/>
                    <a:pt x="559" y="238"/>
                    <a:pt x="569" y="238"/>
                  </a:cubicBezTo>
                  <a:cubicBezTo>
                    <a:pt x="580" y="238"/>
                    <a:pt x="592" y="224"/>
                    <a:pt x="603" y="215"/>
                  </a:cubicBezTo>
                  <a:cubicBezTo>
                    <a:pt x="620" y="200"/>
                    <a:pt x="638" y="199"/>
                    <a:pt x="642" y="199"/>
                  </a:cubicBezTo>
                  <a:cubicBezTo>
                    <a:pt x="643" y="199"/>
                    <a:pt x="643" y="199"/>
                    <a:pt x="643" y="199"/>
                  </a:cubicBezTo>
                  <a:cubicBezTo>
                    <a:pt x="686" y="199"/>
                    <a:pt x="720" y="233"/>
                    <a:pt x="720" y="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74200" y="1623565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그룹 32"/>
          <p:cNvGrpSpPr/>
          <p:nvPr/>
        </p:nvGrpSpPr>
        <p:grpSpPr>
          <a:xfrm>
            <a:off x="960251" y="2522052"/>
            <a:ext cx="2252531" cy="2114072"/>
            <a:chOff x="4341050" y="1687814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8" name="Freeform 8"/>
            <p:cNvSpPr/>
            <p:nvPr/>
          </p:nvSpPr>
          <p:spPr bwMode="auto">
            <a:xfrm rot="18900000">
              <a:off x="4341050" y="1687814"/>
              <a:ext cx="1247184" cy="1247184"/>
            </a:xfrm>
            <a:custGeom>
              <a:avLst/>
              <a:gdLst>
                <a:gd name="T0" fmla="*/ 720 w 720"/>
                <a:gd name="T1" fmla="*/ 453 h 720"/>
                <a:gd name="T2" fmla="*/ 652 w 720"/>
                <a:gd name="T3" fmla="*/ 522 h 720"/>
                <a:gd name="T4" fmla="*/ 652 w 720"/>
                <a:gd name="T5" fmla="*/ 522 h 720"/>
                <a:gd name="T6" fmla="*/ 639 w 720"/>
                <a:gd name="T7" fmla="*/ 520 h 720"/>
                <a:gd name="T8" fmla="*/ 617 w 720"/>
                <a:gd name="T9" fmla="*/ 507 h 720"/>
                <a:gd name="T10" fmla="*/ 610 w 720"/>
                <a:gd name="T11" fmla="*/ 501 h 720"/>
                <a:gd name="T12" fmla="*/ 578 w 720"/>
                <a:gd name="T13" fmla="*/ 482 h 720"/>
                <a:gd name="T14" fmla="*/ 543 w 720"/>
                <a:gd name="T15" fmla="*/ 532 h 720"/>
                <a:gd name="T16" fmla="*/ 542 w 720"/>
                <a:gd name="T17" fmla="*/ 543 h 720"/>
                <a:gd name="T18" fmla="*/ 542 w 720"/>
                <a:gd name="T19" fmla="*/ 720 h 720"/>
                <a:gd name="T20" fmla="*/ 542 w 720"/>
                <a:gd name="T21" fmla="*/ 720 h 720"/>
                <a:gd name="T22" fmla="*/ 542 w 720"/>
                <a:gd name="T23" fmla="*/ 720 h 720"/>
                <a:gd name="T24" fmla="*/ 365 w 720"/>
                <a:gd name="T25" fmla="*/ 720 h 720"/>
                <a:gd name="T26" fmla="*/ 358 w 720"/>
                <a:gd name="T27" fmla="*/ 719 h 720"/>
                <a:gd name="T28" fmla="*/ 321 w 720"/>
                <a:gd name="T29" fmla="*/ 702 h 720"/>
                <a:gd name="T30" fmla="*/ 335 w 720"/>
                <a:gd name="T31" fmla="*/ 680 h 720"/>
                <a:gd name="T32" fmla="*/ 342 w 720"/>
                <a:gd name="T33" fmla="*/ 673 h 720"/>
                <a:gd name="T34" fmla="*/ 360 w 720"/>
                <a:gd name="T35" fmla="*/ 627 h 720"/>
                <a:gd name="T36" fmla="*/ 275 w 720"/>
                <a:gd name="T37" fmla="*/ 542 h 720"/>
                <a:gd name="T38" fmla="*/ 190 w 720"/>
                <a:gd name="T39" fmla="*/ 627 h 720"/>
                <a:gd name="T40" fmla="*/ 208 w 720"/>
                <a:gd name="T41" fmla="*/ 673 h 720"/>
                <a:gd name="T42" fmla="*/ 215 w 720"/>
                <a:gd name="T43" fmla="*/ 680 h 720"/>
                <a:gd name="T44" fmla="*/ 229 w 720"/>
                <a:gd name="T45" fmla="*/ 702 h 720"/>
                <a:gd name="T46" fmla="*/ 192 w 720"/>
                <a:gd name="T47" fmla="*/ 719 h 720"/>
                <a:gd name="T48" fmla="*/ 185 w 720"/>
                <a:gd name="T49" fmla="*/ 720 h 720"/>
                <a:gd name="T50" fmla="*/ 0 w 720"/>
                <a:gd name="T51" fmla="*/ 720 h 720"/>
                <a:gd name="T52" fmla="*/ 0 w 720"/>
                <a:gd name="T53" fmla="*/ 543 h 720"/>
                <a:gd name="T54" fmla="*/ 1 w 720"/>
                <a:gd name="T55" fmla="*/ 534 h 720"/>
                <a:gd name="T56" fmla="*/ 28 w 720"/>
                <a:gd name="T57" fmla="*/ 491 h 720"/>
                <a:gd name="T58" fmla="*/ 61 w 720"/>
                <a:gd name="T59" fmla="*/ 514 h 720"/>
                <a:gd name="T60" fmla="*/ 101 w 720"/>
                <a:gd name="T61" fmla="*/ 530 h 720"/>
                <a:gd name="T62" fmla="*/ 102 w 720"/>
                <a:gd name="T63" fmla="*/ 530 h 720"/>
                <a:gd name="T64" fmla="*/ 178 w 720"/>
                <a:gd name="T65" fmla="*/ 453 h 720"/>
                <a:gd name="T66" fmla="*/ 102 w 720"/>
                <a:gd name="T67" fmla="*/ 377 h 720"/>
                <a:gd name="T68" fmla="*/ 101 w 720"/>
                <a:gd name="T69" fmla="*/ 377 h 720"/>
                <a:gd name="T70" fmla="*/ 61 w 720"/>
                <a:gd name="T71" fmla="*/ 393 h 720"/>
                <a:gd name="T72" fmla="*/ 28 w 720"/>
                <a:gd name="T73" fmla="*/ 416 h 720"/>
                <a:gd name="T74" fmla="*/ 1 w 720"/>
                <a:gd name="T75" fmla="*/ 373 h 720"/>
                <a:gd name="T76" fmla="*/ 0 w 720"/>
                <a:gd name="T77" fmla="*/ 364 h 720"/>
                <a:gd name="T78" fmla="*/ 0 w 720"/>
                <a:gd name="T79" fmla="*/ 178 h 720"/>
                <a:gd name="T80" fmla="*/ 185 w 720"/>
                <a:gd name="T81" fmla="*/ 178 h 720"/>
                <a:gd name="T82" fmla="*/ 194 w 720"/>
                <a:gd name="T83" fmla="*/ 177 h 720"/>
                <a:gd name="T84" fmla="*/ 215 w 720"/>
                <a:gd name="T85" fmla="*/ 117 h 720"/>
                <a:gd name="T86" fmla="*/ 198 w 720"/>
                <a:gd name="T87" fmla="*/ 77 h 720"/>
                <a:gd name="T88" fmla="*/ 275 w 720"/>
                <a:gd name="T89" fmla="*/ 0 h 720"/>
                <a:gd name="T90" fmla="*/ 352 w 720"/>
                <a:gd name="T91" fmla="*/ 77 h 720"/>
                <a:gd name="T92" fmla="*/ 335 w 720"/>
                <a:gd name="T93" fmla="*/ 117 h 720"/>
                <a:gd name="T94" fmla="*/ 356 w 720"/>
                <a:gd name="T95" fmla="*/ 177 h 720"/>
                <a:gd name="T96" fmla="*/ 365 w 720"/>
                <a:gd name="T97" fmla="*/ 178 h 720"/>
                <a:gd name="T98" fmla="*/ 542 w 720"/>
                <a:gd name="T99" fmla="*/ 178 h 720"/>
                <a:gd name="T100" fmla="*/ 542 w 720"/>
                <a:gd name="T101" fmla="*/ 364 h 720"/>
                <a:gd name="T102" fmla="*/ 543 w 720"/>
                <a:gd name="T103" fmla="*/ 374 h 720"/>
                <a:gd name="T104" fmla="*/ 578 w 720"/>
                <a:gd name="T105" fmla="*/ 424 h 720"/>
                <a:gd name="T106" fmla="*/ 610 w 720"/>
                <a:gd name="T107" fmla="*/ 406 h 720"/>
                <a:gd name="T108" fmla="*/ 617 w 720"/>
                <a:gd name="T109" fmla="*/ 399 h 720"/>
                <a:gd name="T110" fmla="*/ 651 w 720"/>
                <a:gd name="T111" fmla="*/ 385 h 720"/>
                <a:gd name="T112" fmla="*/ 652 w 720"/>
                <a:gd name="T113" fmla="*/ 385 h 720"/>
                <a:gd name="T114" fmla="*/ 720 w 720"/>
                <a:gd name="T115" fmla="*/ 453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720">
                  <a:moveTo>
                    <a:pt x="720" y="453"/>
                  </a:moveTo>
                  <a:cubicBezTo>
                    <a:pt x="720" y="491"/>
                    <a:pt x="690" y="522"/>
                    <a:pt x="652" y="522"/>
                  </a:cubicBezTo>
                  <a:cubicBezTo>
                    <a:pt x="652" y="522"/>
                    <a:pt x="652" y="522"/>
                    <a:pt x="652" y="522"/>
                  </a:cubicBezTo>
                  <a:cubicBezTo>
                    <a:pt x="650" y="522"/>
                    <a:pt x="645" y="522"/>
                    <a:pt x="639" y="520"/>
                  </a:cubicBezTo>
                  <a:cubicBezTo>
                    <a:pt x="633" y="518"/>
                    <a:pt x="625" y="514"/>
                    <a:pt x="617" y="507"/>
                  </a:cubicBezTo>
                  <a:cubicBezTo>
                    <a:pt x="615" y="505"/>
                    <a:pt x="612" y="503"/>
                    <a:pt x="610" y="501"/>
                  </a:cubicBezTo>
                  <a:cubicBezTo>
                    <a:pt x="600" y="492"/>
                    <a:pt x="590" y="482"/>
                    <a:pt x="578" y="482"/>
                  </a:cubicBezTo>
                  <a:cubicBezTo>
                    <a:pt x="557" y="482"/>
                    <a:pt x="549" y="509"/>
                    <a:pt x="543" y="532"/>
                  </a:cubicBezTo>
                  <a:cubicBezTo>
                    <a:pt x="542" y="536"/>
                    <a:pt x="542" y="539"/>
                    <a:pt x="542" y="543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365" y="720"/>
                    <a:pt x="365" y="720"/>
                    <a:pt x="365" y="720"/>
                  </a:cubicBezTo>
                  <a:cubicBezTo>
                    <a:pt x="362" y="720"/>
                    <a:pt x="360" y="720"/>
                    <a:pt x="358" y="719"/>
                  </a:cubicBezTo>
                  <a:cubicBezTo>
                    <a:pt x="326" y="712"/>
                    <a:pt x="322" y="704"/>
                    <a:pt x="321" y="702"/>
                  </a:cubicBezTo>
                  <a:cubicBezTo>
                    <a:pt x="319" y="697"/>
                    <a:pt x="328" y="687"/>
                    <a:pt x="335" y="680"/>
                  </a:cubicBezTo>
                  <a:cubicBezTo>
                    <a:pt x="337" y="678"/>
                    <a:pt x="340" y="675"/>
                    <a:pt x="342" y="673"/>
                  </a:cubicBezTo>
                  <a:cubicBezTo>
                    <a:pt x="360" y="652"/>
                    <a:pt x="360" y="630"/>
                    <a:pt x="360" y="627"/>
                  </a:cubicBezTo>
                  <a:cubicBezTo>
                    <a:pt x="360" y="580"/>
                    <a:pt x="322" y="542"/>
                    <a:pt x="275" y="542"/>
                  </a:cubicBezTo>
                  <a:cubicBezTo>
                    <a:pt x="228" y="542"/>
                    <a:pt x="190" y="580"/>
                    <a:pt x="190" y="627"/>
                  </a:cubicBezTo>
                  <a:cubicBezTo>
                    <a:pt x="190" y="630"/>
                    <a:pt x="190" y="652"/>
                    <a:pt x="208" y="673"/>
                  </a:cubicBezTo>
                  <a:cubicBezTo>
                    <a:pt x="210" y="675"/>
                    <a:pt x="213" y="678"/>
                    <a:pt x="215" y="680"/>
                  </a:cubicBezTo>
                  <a:cubicBezTo>
                    <a:pt x="222" y="687"/>
                    <a:pt x="231" y="697"/>
                    <a:pt x="229" y="702"/>
                  </a:cubicBezTo>
                  <a:cubicBezTo>
                    <a:pt x="229" y="704"/>
                    <a:pt x="224" y="712"/>
                    <a:pt x="192" y="719"/>
                  </a:cubicBezTo>
                  <a:cubicBezTo>
                    <a:pt x="190" y="720"/>
                    <a:pt x="188" y="720"/>
                    <a:pt x="185" y="720"/>
                  </a:cubicBezTo>
                  <a:cubicBezTo>
                    <a:pt x="0" y="720"/>
                    <a:pt x="0" y="720"/>
                    <a:pt x="0" y="720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0" y="540"/>
                    <a:pt x="0" y="537"/>
                    <a:pt x="1" y="534"/>
                  </a:cubicBezTo>
                  <a:cubicBezTo>
                    <a:pt x="9" y="501"/>
                    <a:pt x="18" y="491"/>
                    <a:pt x="28" y="491"/>
                  </a:cubicBezTo>
                  <a:cubicBezTo>
                    <a:pt x="39" y="491"/>
                    <a:pt x="51" y="505"/>
                    <a:pt x="61" y="514"/>
                  </a:cubicBezTo>
                  <a:cubicBezTo>
                    <a:pt x="79" y="529"/>
                    <a:pt x="97" y="530"/>
                    <a:pt x="101" y="530"/>
                  </a:cubicBezTo>
                  <a:cubicBezTo>
                    <a:pt x="101" y="530"/>
                    <a:pt x="102" y="530"/>
                    <a:pt x="102" y="530"/>
                  </a:cubicBezTo>
                  <a:cubicBezTo>
                    <a:pt x="144" y="530"/>
                    <a:pt x="178" y="496"/>
                    <a:pt x="178" y="453"/>
                  </a:cubicBezTo>
                  <a:cubicBezTo>
                    <a:pt x="178" y="411"/>
                    <a:pt x="144" y="377"/>
                    <a:pt x="102" y="377"/>
                  </a:cubicBezTo>
                  <a:cubicBezTo>
                    <a:pt x="102" y="377"/>
                    <a:pt x="101" y="377"/>
                    <a:pt x="101" y="377"/>
                  </a:cubicBezTo>
                  <a:cubicBezTo>
                    <a:pt x="97" y="377"/>
                    <a:pt x="79" y="378"/>
                    <a:pt x="61" y="393"/>
                  </a:cubicBezTo>
                  <a:cubicBezTo>
                    <a:pt x="51" y="402"/>
                    <a:pt x="39" y="416"/>
                    <a:pt x="28" y="416"/>
                  </a:cubicBezTo>
                  <a:cubicBezTo>
                    <a:pt x="18" y="416"/>
                    <a:pt x="9" y="406"/>
                    <a:pt x="1" y="373"/>
                  </a:cubicBezTo>
                  <a:cubicBezTo>
                    <a:pt x="0" y="370"/>
                    <a:pt x="0" y="367"/>
                    <a:pt x="0" y="364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88" y="178"/>
                    <a:pt x="191" y="178"/>
                    <a:pt x="194" y="177"/>
                  </a:cubicBezTo>
                  <a:cubicBezTo>
                    <a:pt x="266" y="161"/>
                    <a:pt x="232" y="137"/>
                    <a:pt x="215" y="117"/>
                  </a:cubicBezTo>
                  <a:cubicBezTo>
                    <a:pt x="197" y="97"/>
                    <a:pt x="198" y="77"/>
                    <a:pt x="198" y="77"/>
                  </a:cubicBezTo>
                  <a:cubicBezTo>
                    <a:pt x="198" y="34"/>
                    <a:pt x="233" y="0"/>
                    <a:pt x="275" y="0"/>
                  </a:cubicBezTo>
                  <a:cubicBezTo>
                    <a:pt x="317" y="0"/>
                    <a:pt x="352" y="34"/>
                    <a:pt x="352" y="77"/>
                  </a:cubicBezTo>
                  <a:cubicBezTo>
                    <a:pt x="352" y="77"/>
                    <a:pt x="353" y="97"/>
                    <a:pt x="335" y="117"/>
                  </a:cubicBezTo>
                  <a:cubicBezTo>
                    <a:pt x="318" y="137"/>
                    <a:pt x="285" y="161"/>
                    <a:pt x="356" y="177"/>
                  </a:cubicBezTo>
                  <a:cubicBezTo>
                    <a:pt x="359" y="178"/>
                    <a:pt x="362" y="178"/>
                    <a:pt x="365" y="178"/>
                  </a:cubicBezTo>
                  <a:cubicBezTo>
                    <a:pt x="542" y="178"/>
                    <a:pt x="542" y="178"/>
                    <a:pt x="542" y="178"/>
                  </a:cubicBezTo>
                  <a:cubicBezTo>
                    <a:pt x="542" y="364"/>
                    <a:pt x="542" y="364"/>
                    <a:pt x="542" y="364"/>
                  </a:cubicBezTo>
                  <a:cubicBezTo>
                    <a:pt x="542" y="367"/>
                    <a:pt x="542" y="371"/>
                    <a:pt x="543" y="374"/>
                  </a:cubicBezTo>
                  <a:cubicBezTo>
                    <a:pt x="549" y="398"/>
                    <a:pt x="557" y="424"/>
                    <a:pt x="578" y="424"/>
                  </a:cubicBezTo>
                  <a:cubicBezTo>
                    <a:pt x="590" y="424"/>
                    <a:pt x="600" y="415"/>
                    <a:pt x="610" y="406"/>
                  </a:cubicBezTo>
                  <a:cubicBezTo>
                    <a:pt x="612" y="403"/>
                    <a:pt x="615" y="401"/>
                    <a:pt x="617" y="399"/>
                  </a:cubicBezTo>
                  <a:cubicBezTo>
                    <a:pt x="633" y="386"/>
                    <a:pt x="648" y="385"/>
                    <a:pt x="651" y="385"/>
                  </a:cubicBezTo>
                  <a:cubicBezTo>
                    <a:pt x="652" y="385"/>
                    <a:pt x="652" y="385"/>
                    <a:pt x="652" y="385"/>
                  </a:cubicBezTo>
                  <a:cubicBezTo>
                    <a:pt x="690" y="385"/>
                    <a:pt x="720" y="416"/>
                    <a:pt x="720" y="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00396" y="2099557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993275" y="233964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05575" y="329978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991178" y="425991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99578" y="522004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8762829" y="218707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23"/>
          <p:cNvSpPr txBox="1"/>
          <p:nvPr/>
        </p:nvSpPr>
        <p:spPr>
          <a:xfrm>
            <a:off x="8762829" y="315862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762829" y="411112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2829" y="506362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9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  <p:bldP spid="27" grpId="0"/>
      <p:bldP spid="30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Freeform 7"/>
          <p:cNvSpPr/>
          <p:nvPr/>
        </p:nvSpPr>
        <p:spPr bwMode="auto">
          <a:xfrm>
            <a:off x="6029772" y="4021511"/>
            <a:ext cx="2098477" cy="2000250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2" name="Freeform 8"/>
          <p:cNvSpPr/>
          <p:nvPr/>
        </p:nvSpPr>
        <p:spPr bwMode="auto">
          <a:xfrm>
            <a:off x="6509743" y="1693095"/>
            <a:ext cx="3183434" cy="3120926"/>
          </a:xfrm>
          <a:custGeom>
            <a:avLst/>
            <a:gdLst>
              <a:gd name="T0" fmla="*/ 911 w 1608"/>
              <a:gd name="T1" fmla="*/ 104 h 1577"/>
              <a:gd name="T2" fmla="*/ 109 w 1608"/>
              <a:gd name="T3" fmla="*/ 549 h 1577"/>
              <a:gd name="T4" fmla="*/ 513 w 1608"/>
              <a:gd name="T5" fmla="*/ 1372 h 1577"/>
              <a:gd name="T6" fmla="*/ 972 w 1608"/>
              <a:gd name="T7" fmla="*/ 1334 h 1577"/>
              <a:gd name="T8" fmla="*/ 1031 w 1608"/>
              <a:gd name="T9" fmla="*/ 1577 h 1577"/>
              <a:gd name="T10" fmla="*/ 1227 w 1608"/>
              <a:gd name="T11" fmla="*/ 337 h 1577"/>
              <a:gd name="T12" fmla="*/ 1227 w 1608"/>
              <a:gd name="T13" fmla="*/ 337 h 1577"/>
              <a:gd name="T14" fmla="*/ 911 w 1608"/>
              <a:gd name="T15" fmla="*/ 104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08" h="1577">
                <a:moveTo>
                  <a:pt x="911" y="104"/>
                </a:moveTo>
                <a:cubicBezTo>
                  <a:pt x="578" y="0"/>
                  <a:pt x="219" y="199"/>
                  <a:pt x="109" y="549"/>
                </a:cubicBezTo>
                <a:cubicBezTo>
                  <a:pt x="0" y="900"/>
                  <a:pt x="181" y="1268"/>
                  <a:pt x="513" y="1372"/>
                </a:cubicBezTo>
                <a:cubicBezTo>
                  <a:pt x="670" y="1421"/>
                  <a:pt x="832" y="1403"/>
                  <a:pt x="972" y="1334"/>
                </a:cubicBezTo>
                <a:cubicBezTo>
                  <a:pt x="1085" y="1412"/>
                  <a:pt x="1031" y="1577"/>
                  <a:pt x="1031" y="1577"/>
                </a:cubicBezTo>
                <a:cubicBezTo>
                  <a:pt x="1608" y="781"/>
                  <a:pt x="1227" y="337"/>
                  <a:pt x="1227" y="337"/>
                </a:cubicBezTo>
                <a:cubicBezTo>
                  <a:pt x="1227" y="337"/>
                  <a:pt x="1227" y="337"/>
                  <a:pt x="1227" y="337"/>
                </a:cubicBezTo>
                <a:cubicBezTo>
                  <a:pt x="1152" y="229"/>
                  <a:pt x="1043" y="146"/>
                  <a:pt x="911" y="104"/>
                </a:cubicBezTo>
                <a:close/>
              </a:path>
            </a:pathLst>
          </a:cu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3" name="Freeform 9"/>
          <p:cNvSpPr/>
          <p:nvPr/>
        </p:nvSpPr>
        <p:spPr bwMode="auto">
          <a:xfrm>
            <a:off x="7947422" y="4831880"/>
            <a:ext cx="2154288" cy="2399854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4" name="Freeform 10"/>
          <p:cNvSpPr/>
          <p:nvPr/>
        </p:nvSpPr>
        <p:spPr bwMode="auto">
          <a:xfrm>
            <a:off x="8277820" y="1858293"/>
            <a:ext cx="2511475" cy="2770436"/>
          </a:xfrm>
          <a:custGeom>
            <a:avLst/>
            <a:gdLst>
              <a:gd name="T0" fmla="*/ 1117 w 1269"/>
              <a:gd name="T1" fmla="*/ 285 h 1399"/>
              <a:gd name="T2" fmla="*/ 317 w 1269"/>
              <a:gd name="T3" fmla="*/ 194 h 1399"/>
              <a:gd name="T4" fmla="*/ 185 w 1269"/>
              <a:gd name="T5" fmla="*/ 988 h 1399"/>
              <a:gd name="T6" fmla="*/ 532 w 1269"/>
              <a:gd name="T7" fmla="*/ 1195 h 1399"/>
              <a:gd name="T8" fmla="*/ 450 w 1269"/>
              <a:gd name="T9" fmla="*/ 1399 h 1399"/>
              <a:gd name="T10" fmla="*/ 1224 w 1269"/>
              <a:gd name="T11" fmla="*/ 613 h 1399"/>
              <a:gd name="T12" fmla="*/ 1224 w 1269"/>
              <a:gd name="T13" fmla="*/ 613 h 1399"/>
              <a:gd name="T14" fmla="*/ 1117 w 1269"/>
              <a:gd name="T15" fmla="*/ 285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9" h="1399">
                <a:moveTo>
                  <a:pt x="1117" y="285"/>
                </a:moveTo>
                <a:cubicBezTo>
                  <a:pt x="932" y="41"/>
                  <a:pt x="574" y="0"/>
                  <a:pt x="317" y="194"/>
                </a:cubicBezTo>
                <a:cubicBezTo>
                  <a:pt x="59" y="388"/>
                  <a:pt x="0" y="744"/>
                  <a:pt x="185" y="988"/>
                </a:cubicBezTo>
                <a:cubicBezTo>
                  <a:pt x="272" y="1103"/>
                  <a:pt x="397" y="1173"/>
                  <a:pt x="532" y="1195"/>
                </a:cubicBezTo>
                <a:cubicBezTo>
                  <a:pt x="573" y="1309"/>
                  <a:pt x="450" y="1399"/>
                  <a:pt x="450" y="1399"/>
                </a:cubicBezTo>
                <a:cubicBezTo>
                  <a:pt x="1269" y="1125"/>
                  <a:pt x="1224" y="613"/>
                  <a:pt x="1224" y="613"/>
                </a:cubicBezTo>
                <a:cubicBezTo>
                  <a:pt x="1224" y="613"/>
                  <a:pt x="1224" y="613"/>
                  <a:pt x="1224" y="613"/>
                </a:cubicBezTo>
                <a:cubicBezTo>
                  <a:pt x="1225" y="498"/>
                  <a:pt x="1190" y="383"/>
                  <a:pt x="1117" y="2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5" name="Freeform 11"/>
          <p:cNvSpPr/>
          <p:nvPr/>
        </p:nvSpPr>
        <p:spPr bwMode="auto">
          <a:xfrm>
            <a:off x="9782473" y="3249094"/>
            <a:ext cx="2060526" cy="1986855"/>
          </a:xfrm>
          <a:custGeom>
            <a:avLst/>
            <a:gdLst>
              <a:gd name="T0" fmla="*/ 1041 w 1041"/>
              <a:gd name="T1" fmla="*/ 423 h 1004"/>
              <a:gd name="T2" fmla="*/ 536 w 1041"/>
              <a:gd name="T3" fmla="*/ 0 h 1004"/>
              <a:gd name="T4" fmla="*/ 31 w 1041"/>
              <a:gd name="T5" fmla="*/ 423 h 1004"/>
              <a:gd name="T6" fmla="*/ 163 w 1041"/>
              <a:gd name="T7" fmla="*/ 708 h 1004"/>
              <a:gd name="T8" fmla="*/ 0 w 1041"/>
              <a:gd name="T9" fmla="*/ 795 h 1004"/>
              <a:gd name="T10" fmla="*/ 944 w 1041"/>
              <a:gd name="T11" fmla="*/ 672 h 1004"/>
              <a:gd name="T12" fmla="*/ 944 w 1041"/>
              <a:gd name="T13" fmla="*/ 672 h 1004"/>
              <a:gd name="T14" fmla="*/ 1041 w 1041"/>
              <a:gd name="T15" fmla="*/ 423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1" h="1004">
                <a:moveTo>
                  <a:pt x="1041" y="423"/>
                </a:moveTo>
                <a:cubicBezTo>
                  <a:pt x="1041" y="190"/>
                  <a:pt x="815" y="0"/>
                  <a:pt x="536" y="0"/>
                </a:cubicBezTo>
                <a:cubicBezTo>
                  <a:pt x="257" y="0"/>
                  <a:pt x="31" y="190"/>
                  <a:pt x="31" y="423"/>
                </a:cubicBezTo>
                <a:cubicBezTo>
                  <a:pt x="31" y="533"/>
                  <a:pt x="81" y="633"/>
                  <a:pt x="163" y="708"/>
                </a:cubicBezTo>
                <a:cubicBezTo>
                  <a:pt x="132" y="796"/>
                  <a:pt x="0" y="795"/>
                  <a:pt x="0" y="795"/>
                </a:cubicBezTo>
                <a:cubicBezTo>
                  <a:pt x="708" y="1004"/>
                  <a:pt x="944" y="672"/>
                  <a:pt x="944" y="672"/>
                </a:cubicBezTo>
                <a:cubicBezTo>
                  <a:pt x="944" y="672"/>
                  <a:pt x="944" y="672"/>
                  <a:pt x="944" y="672"/>
                </a:cubicBezTo>
                <a:cubicBezTo>
                  <a:pt x="1005" y="602"/>
                  <a:pt x="1041" y="516"/>
                  <a:pt x="1041" y="423"/>
                </a:cubicBezTo>
                <a:close/>
              </a:path>
            </a:pathLst>
          </a:cu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6" name="Freeform 12"/>
          <p:cNvSpPr/>
          <p:nvPr/>
        </p:nvSpPr>
        <p:spPr bwMode="auto">
          <a:xfrm>
            <a:off x="10144125" y="4372001"/>
            <a:ext cx="1928813" cy="1799332"/>
          </a:xfrm>
          <a:custGeom>
            <a:avLst/>
            <a:gdLst>
              <a:gd name="T0" fmla="*/ 919 w 974"/>
              <a:gd name="T1" fmla="*/ 522 h 908"/>
              <a:gd name="T2" fmla="*/ 615 w 974"/>
              <a:gd name="T3" fmla="*/ 65 h 908"/>
              <a:gd name="T4" fmla="*/ 112 w 974"/>
              <a:gd name="T5" fmla="*/ 285 h 908"/>
              <a:gd name="T6" fmla="*/ 150 w 974"/>
              <a:gd name="T7" fmla="*/ 544 h 908"/>
              <a:gd name="T8" fmla="*/ 0 w 974"/>
              <a:gd name="T9" fmla="*/ 575 h 908"/>
              <a:gd name="T10" fmla="*/ 784 w 974"/>
              <a:gd name="T11" fmla="*/ 698 h 908"/>
              <a:gd name="T12" fmla="*/ 783 w 974"/>
              <a:gd name="T13" fmla="*/ 698 h 908"/>
              <a:gd name="T14" fmla="*/ 919 w 974"/>
              <a:gd name="T15" fmla="*/ 52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908">
                <a:moveTo>
                  <a:pt x="919" y="522"/>
                </a:moveTo>
                <a:cubicBezTo>
                  <a:pt x="974" y="335"/>
                  <a:pt x="838" y="130"/>
                  <a:pt x="615" y="65"/>
                </a:cubicBezTo>
                <a:cubicBezTo>
                  <a:pt x="392" y="0"/>
                  <a:pt x="167" y="98"/>
                  <a:pt x="112" y="285"/>
                </a:cubicBezTo>
                <a:cubicBezTo>
                  <a:pt x="86" y="373"/>
                  <a:pt x="103" y="464"/>
                  <a:pt x="150" y="544"/>
                </a:cubicBezTo>
                <a:cubicBezTo>
                  <a:pt x="105" y="607"/>
                  <a:pt x="0" y="575"/>
                  <a:pt x="0" y="575"/>
                </a:cubicBezTo>
                <a:cubicBezTo>
                  <a:pt x="517" y="908"/>
                  <a:pt x="784" y="698"/>
                  <a:pt x="784" y="698"/>
                </a:cubicBezTo>
                <a:cubicBezTo>
                  <a:pt x="783" y="698"/>
                  <a:pt x="783" y="698"/>
                  <a:pt x="783" y="698"/>
                </a:cubicBezTo>
                <a:cubicBezTo>
                  <a:pt x="848" y="656"/>
                  <a:pt x="897" y="596"/>
                  <a:pt x="919" y="5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7" name="Freeform 13"/>
          <p:cNvSpPr/>
          <p:nvPr/>
        </p:nvSpPr>
        <p:spPr bwMode="auto">
          <a:xfrm>
            <a:off x="10586145" y="3505821"/>
            <a:ext cx="453182" cy="415230"/>
          </a:xfrm>
          <a:custGeom>
            <a:avLst/>
            <a:gdLst>
              <a:gd name="T0" fmla="*/ 70 w 229"/>
              <a:gd name="T1" fmla="*/ 99 h 210"/>
              <a:gd name="T2" fmla="*/ 70 w 229"/>
              <a:gd name="T3" fmla="*/ 99 h 210"/>
              <a:gd name="T4" fmla="*/ 26 w 229"/>
              <a:gd name="T5" fmla="*/ 144 h 210"/>
              <a:gd name="T6" fmla="*/ 17 w 229"/>
              <a:gd name="T7" fmla="*/ 164 h 210"/>
              <a:gd name="T8" fmla="*/ 26 w 229"/>
              <a:gd name="T9" fmla="*/ 184 h 210"/>
              <a:gd name="T10" fmla="*/ 26 w 229"/>
              <a:gd name="T11" fmla="*/ 184 h 210"/>
              <a:gd name="T12" fmla="*/ 46 w 229"/>
              <a:gd name="T13" fmla="*/ 192 h 210"/>
              <a:gd name="T14" fmla="*/ 66 w 229"/>
              <a:gd name="T15" fmla="*/ 184 h 210"/>
              <a:gd name="T16" fmla="*/ 116 w 229"/>
              <a:gd name="T17" fmla="*/ 134 h 210"/>
              <a:gd name="T18" fmla="*/ 116 w 229"/>
              <a:gd name="T19" fmla="*/ 133 h 210"/>
              <a:gd name="T20" fmla="*/ 170 w 229"/>
              <a:gd name="T21" fmla="*/ 79 h 210"/>
              <a:gd name="T22" fmla="*/ 174 w 229"/>
              <a:gd name="T23" fmla="*/ 71 h 210"/>
              <a:gd name="T24" fmla="*/ 170 w 229"/>
              <a:gd name="T25" fmla="*/ 62 h 210"/>
              <a:gd name="T26" fmla="*/ 161 w 229"/>
              <a:gd name="T27" fmla="*/ 58 h 210"/>
              <a:gd name="T28" fmla="*/ 153 w 229"/>
              <a:gd name="T29" fmla="*/ 62 h 210"/>
              <a:gd name="T30" fmla="*/ 75 w 229"/>
              <a:gd name="T31" fmla="*/ 139 h 210"/>
              <a:gd name="T32" fmla="*/ 62 w 229"/>
              <a:gd name="T33" fmla="*/ 139 h 210"/>
              <a:gd name="T34" fmla="*/ 62 w 229"/>
              <a:gd name="T35" fmla="*/ 127 h 210"/>
              <a:gd name="T36" fmla="*/ 140 w 229"/>
              <a:gd name="T37" fmla="*/ 49 h 210"/>
              <a:gd name="T38" fmla="*/ 161 w 229"/>
              <a:gd name="T39" fmla="*/ 41 h 210"/>
              <a:gd name="T40" fmla="*/ 183 w 229"/>
              <a:gd name="T41" fmla="*/ 49 h 210"/>
              <a:gd name="T42" fmla="*/ 191 w 229"/>
              <a:gd name="T43" fmla="*/ 71 h 210"/>
              <a:gd name="T44" fmla="*/ 183 w 229"/>
              <a:gd name="T45" fmla="*/ 92 h 210"/>
              <a:gd name="T46" fmla="*/ 129 w 229"/>
              <a:gd name="T47" fmla="*/ 146 h 210"/>
              <a:gd name="T48" fmla="*/ 129 w 229"/>
              <a:gd name="T49" fmla="*/ 146 h 210"/>
              <a:gd name="T50" fmla="*/ 128 w 229"/>
              <a:gd name="T51" fmla="*/ 146 h 210"/>
              <a:gd name="T52" fmla="*/ 78 w 229"/>
              <a:gd name="T53" fmla="*/ 196 h 210"/>
              <a:gd name="T54" fmla="*/ 46 w 229"/>
              <a:gd name="T55" fmla="*/ 210 h 210"/>
              <a:gd name="T56" fmla="*/ 14 w 229"/>
              <a:gd name="T57" fmla="*/ 197 h 210"/>
              <a:gd name="T58" fmla="*/ 13 w 229"/>
              <a:gd name="T59" fmla="*/ 196 h 210"/>
              <a:gd name="T60" fmla="*/ 13 w 229"/>
              <a:gd name="T61" fmla="*/ 196 h 210"/>
              <a:gd name="T62" fmla="*/ 0 w 229"/>
              <a:gd name="T63" fmla="*/ 164 h 210"/>
              <a:gd name="T64" fmla="*/ 13 w 229"/>
              <a:gd name="T65" fmla="*/ 131 h 210"/>
              <a:gd name="T66" fmla="*/ 63 w 229"/>
              <a:gd name="T67" fmla="*/ 81 h 210"/>
              <a:gd name="T68" fmla="*/ 64 w 229"/>
              <a:gd name="T69" fmla="*/ 81 h 210"/>
              <a:gd name="T70" fmla="*/ 127 w 229"/>
              <a:gd name="T71" fmla="*/ 18 h 210"/>
              <a:gd name="T72" fmla="*/ 169 w 229"/>
              <a:gd name="T73" fmla="*/ 0 h 210"/>
              <a:gd name="T74" fmla="*/ 212 w 229"/>
              <a:gd name="T75" fmla="*/ 18 h 210"/>
              <a:gd name="T76" fmla="*/ 229 w 229"/>
              <a:gd name="T77" fmla="*/ 60 h 210"/>
              <a:gd name="T78" fmla="*/ 212 w 229"/>
              <a:gd name="T79" fmla="*/ 102 h 210"/>
              <a:gd name="T80" fmla="*/ 125 w 229"/>
              <a:gd name="T81" fmla="*/ 189 h 210"/>
              <a:gd name="T82" fmla="*/ 112 w 229"/>
              <a:gd name="T83" fmla="*/ 189 h 210"/>
              <a:gd name="T84" fmla="*/ 112 w 229"/>
              <a:gd name="T85" fmla="*/ 177 h 210"/>
              <a:gd name="T86" fmla="*/ 199 w 229"/>
              <a:gd name="T87" fmla="*/ 90 h 210"/>
              <a:gd name="T88" fmla="*/ 212 w 229"/>
              <a:gd name="T89" fmla="*/ 60 h 210"/>
              <a:gd name="T90" fmla="*/ 199 w 229"/>
              <a:gd name="T91" fmla="*/ 30 h 210"/>
              <a:gd name="T92" fmla="*/ 169 w 229"/>
              <a:gd name="T93" fmla="*/ 18 h 210"/>
              <a:gd name="T94" fmla="*/ 139 w 229"/>
              <a:gd name="T95" fmla="*/ 30 h 210"/>
              <a:gd name="T96" fmla="*/ 70 w 229"/>
              <a:gd name="T97" fmla="*/ 99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9" h="210">
                <a:moveTo>
                  <a:pt x="70" y="99"/>
                </a:moveTo>
                <a:cubicBezTo>
                  <a:pt x="70" y="99"/>
                  <a:pt x="70" y="99"/>
                  <a:pt x="70" y="99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0" y="149"/>
                  <a:pt x="17" y="156"/>
                  <a:pt x="17" y="164"/>
                </a:cubicBezTo>
                <a:cubicBezTo>
                  <a:pt x="17" y="171"/>
                  <a:pt x="20" y="178"/>
                  <a:pt x="26" y="184"/>
                </a:cubicBezTo>
                <a:cubicBezTo>
                  <a:pt x="26" y="184"/>
                  <a:pt x="26" y="184"/>
                  <a:pt x="26" y="184"/>
                </a:cubicBezTo>
                <a:cubicBezTo>
                  <a:pt x="31" y="189"/>
                  <a:pt x="39" y="192"/>
                  <a:pt x="46" y="192"/>
                </a:cubicBezTo>
                <a:cubicBezTo>
                  <a:pt x="53" y="192"/>
                  <a:pt x="60" y="189"/>
                  <a:pt x="66" y="18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3" y="77"/>
                  <a:pt x="174" y="74"/>
                  <a:pt x="174" y="71"/>
                </a:cubicBezTo>
                <a:cubicBezTo>
                  <a:pt x="174" y="67"/>
                  <a:pt x="173" y="64"/>
                  <a:pt x="170" y="62"/>
                </a:cubicBezTo>
                <a:cubicBezTo>
                  <a:pt x="168" y="59"/>
                  <a:pt x="165" y="58"/>
                  <a:pt x="161" y="58"/>
                </a:cubicBezTo>
                <a:cubicBezTo>
                  <a:pt x="158" y="58"/>
                  <a:pt x="155" y="59"/>
                  <a:pt x="153" y="62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43"/>
                  <a:pt x="66" y="143"/>
                  <a:pt x="62" y="139"/>
                </a:cubicBezTo>
                <a:cubicBezTo>
                  <a:pt x="59" y="136"/>
                  <a:pt x="59" y="130"/>
                  <a:pt x="62" y="127"/>
                </a:cubicBezTo>
                <a:cubicBezTo>
                  <a:pt x="140" y="49"/>
                  <a:pt x="140" y="49"/>
                  <a:pt x="140" y="49"/>
                </a:cubicBezTo>
                <a:cubicBezTo>
                  <a:pt x="146" y="43"/>
                  <a:pt x="154" y="41"/>
                  <a:pt x="161" y="41"/>
                </a:cubicBezTo>
                <a:cubicBezTo>
                  <a:pt x="169" y="41"/>
                  <a:pt x="177" y="43"/>
                  <a:pt x="183" y="49"/>
                </a:cubicBezTo>
                <a:cubicBezTo>
                  <a:pt x="189" y="55"/>
                  <a:pt x="191" y="63"/>
                  <a:pt x="191" y="71"/>
                </a:cubicBezTo>
                <a:cubicBezTo>
                  <a:pt x="191" y="78"/>
                  <a:pt x="189" y="86"/>
                  <a:pt x="183" y="92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69" y="205"/>
                  <a:pt x="58" y="210"/>
                  <a:pt x="46" y="210"/>
                </a:cubicBezTo>
                <a:cubicBezTo>
                  <a:pt x="34" y="210"/>
                  <a:pt x="23" y="205"/>
                  <a:pt x="14" y="19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4" y="187"/>
                  <a:pt x="0" y="175"/>
                  <a:pt x="0" y="164"/>
                </a:cubicBezTo>
                <a:cubicBezTo>
                  <a:pt x="0" y="152"/>
                  <a:pt x="4" y="140"/>
                  <a:pt x="13" y="131"/>
                </a:cubicBezTo>
                <a:cubicBezTo>
                  <a:pt x="63" y="81"/>
                  <a:pt x="63" y="81"/>
                  <a:pt x="63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39" y="6"/>
                  <a:pt x="154" y="0"/>
                  <a:pt x="169" y="0"/>
                </a:cubicBezTo>
                <a:cubicBezTo>
                  <a:pt x="185" y="0"/>
                  <a:pt x="200" y="6"/>
                  <a:pt x="212" y="18"/>
                </a:cubicBezTo>
                <a:cubicBezTo>
                  <a:pt x="223" y="29"/>
                  <a:pt x="229" y="45"/>
                  <a:pt x="229" y="60"/>
                </a:cubicBezTo>
                <a:cubicBezTo>
                  <a:pt x="229" y="75"/>
                  <a:pt x="223" y="91"/>
                  <a:pt x="212" y="102"/>
                </a:cubicBezTo>
                <a:cubicBezTo>
                  <a:pt x="125" y="189"/>
                  <a:pt x="125" y="189"/>
                  <a:pt x="125" y="189"/>
                </a:cubicBezTo>
                <a:cubicBezTo>
                  <a:pt x="121" y="193"/>
                  <a:pt x="116" y="193"/>
                  <a:pt x="112" y="189"/>
                </a:cubicBezTo>
                <a:cubicBezTo>
                  <a:pt x="109" y="186"/>
                  <a:pt x="109" y="180"/>
                  <a:pt x="112" y="177"/>
                </a:cubicBezTo>
                <a:cubicBezTo>
                  <a:pt x="199" y="90"/>
                  <a:pt x="199" y="90"/>
                  <a:pt x="199" y="90"/>
                </a:cubicBezTo>
                <a:cubicBezTo>
                  <a:pt x="207" y="82"/>
                  <a:pt x="212" y="71"/>
                  <a:pt x="212" y="60"/>
                </a:cubicBezTo>
                <a:cubicBezTo>
                  <a:pt x="212" y="49"/>
                  <a:pt x="207" y="38"/>
                  <a:pt x="199" y="30"/>
                </a:cubicBezTo>
                <a:cubicBezTo>
                  <a:pt x="191" y="22"/>
                  <a:pt x="180" y="18"/>
                  <a:pt x="169" y="18"/>
                </a:cubicBezTo>
                <a:cubicBezTo>
                  <a:pt x="158" y="18"/>
                  <a:pt x="148" y="22"/>
                  <a:pt x="139" y="30"/>
                </a:cubicBezTo>
                <a:cubicBezTo>
                  <a:pt x="70" y="99"/>
                  <a:pt x="70" y="99"/>
                  <a:pt x="7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8" name="Freeform 14"/>
          <p:cNvSpPr>
            <a:spLocks noEditPoints="1"/>
          </p:cNvSpPr>
          <p:nvPr/>
        </p:nvSpPr>
        <p:spPr bwMode="auto">
          <a:xfrm>
            <a:off x="7340203" y="2583832"/>
            <a:ext cx="430858" cy="430857"/>
          </a:xfrm>
          <a:custGeom>
            <a:avLst/>
            <a:gdLst>
              <a:gd name="T0" fmla="*/ 185 w 217"/>
              <a:gd name="T1" fmla="*/ 77 h 217"/>
              <a:gd name="T2" fmla="*/ 197 w 217"/>
              <a:gd name="T3" fmla="*/ 56 h 217"/>
              <a:gd name="T4" fmla="*/ 174 w 217"/>
              <a:gd name="T5" fmla="*/ 20 h 217"/>
              <a:gd name="T6" fmla="*/ 146 w 217"/>
              <a:gd name="T7" fmla="*/ 35 h 217"/>
              <a:gd name="T8" fmla="*/ 134 w 217"/>
              <a:gd name="T9" fmla="*/ 9 h 217"/>
              <a:gd name="T10" fmla="*/ 83 w 217"/>
              <a:gd name="T11" fmla="*/ 9 h 217"/>
              <a:gd name="T12" fmla="*/ 71 w 217"/>
              <a:gd name="T13" fmla="*/ 35 h 217"/>
              <a:gd name="T14" fmla="*/ 44 w 217"/>
              <a:gd name="T15" fmla="*/ 20 h 217"/>
              <a:gd name="T16" fmla="*/ 20 w 217"/>
              <a:gd name="T17" fmla="*/ 56 h 217"/>
              <a:gd name="T18" fmla="*/ 32 w 217"/>
              <a:gd name="T19" fmla="*/ 77 h 217"/>
              <a:gd name="T20" fmla="*/ 0 w 217"/>
              <a:gd name="T21" fmla="*/ 92 h 217"/>
              <a:gd name="T22" fmla="*/ 30 w 217"/>
              <a:gd name="T23" fmla="*/ 134 h 217"/>
              <a:gd name="T24" fmla="*/ 35 w 217"/>
              <a:gd name="T25" fmla="*/ 146 h 217"/>
              <a:gd name="T26" fmla="*/ 20 w 217"/>
              <a:gd name="T27" fmla="*/ 173 h 217"/>
              <a:gd name="T28" fmla="*/ 56 w 217"/>
              <a:gd name="T29" fmla="*/ 197 h 217"/>
              <a:gd name="T30" fmla="*/ 77 w 217"/>
              <a:gd name="T31" fmla="*/ 185 h 217"/>
              <a:gd name="T32" fmla="*/ 92 w 217"/>
              <a:gd name="T33" fmla="*/ 217 h 217"/>
              <a:gd name="T34" fmla="*/ 134 w 217"/>
              <a:gd name="T35" fmla="*/ 187 h 217"/>
              <a:gd name="T36" fmla="*/ 161 w 217"/>
              <a:gd name="T37" fmla="*/ 197 h 217"/>
              <a:gd name="T38" fmla="*/ 197 w 217"/>
              <a:gd name="T39" fmla="*/ 174 h 217"/>
              <a:gd name="T40" fmla="*/ 182 w 217"/>
              <a:gd name="T41" fmla="*/ 146 h 217"/>
              <a:gd name="T42" fmla="*/ 208 w 217"/>
              <a:gd name="T43" fmla="*/ 134 h 217"/>
              <a:gd name="T44" fmla="*/ 217 w 217"/>
              <a:gd name="T45" fmla="*/ 92 h 217"/>
              <a:gd name="T46" fmla="*/ 200 w 217"/>
              <a:gd name="T47" fmla="*/ 116 h 217"/>
              <a:gd name="T48" fmla="*/ 169 w 217"/>
              <a:gd name="T49" fmla="*/ 133 h 217"/>
              <a:gd name="T50" fmla="*/ 165 w 217"/>
              <a:gd name="T51" fmla="*/ 154 h 217"/>
              <a:gd name="T52" fmla="*/ 154 w 217"/>
              <a:gd name="T53" fmla="*/ 165 h 217"/>
              <a:gd name="T54" fmla="*/ 123 w 217"/>
              <a:gd name="T55" fmla="*/ 172 h 217"/>
              <a:gd name="T56" fmla="*/ 101 w 217"/>
              <a:gd name="T57" fmla="*/ 199 h 217"/>
              <a:gd name="T58" fmla="*/ 84 w 217"/>
              <a:gd name="T59" fmla="*/ 169 h 217"/>
              <a:gd name="T60" fmla="*/ 63 w 217"/>
              <a:gd name="T61" fmla="*/ 165 h 217"/>
              <a:gd name="T62" fmla="*/ 39 w 217"/>
              <a:gd name="T63" fmla="*/ 167 h 217"/>
              <a:gd name="T64" fmla="*/ 48 w 217"/>
              <a:gd name="T65" fmla="*/ 133 h 217"/>
              <a:gd name="T66" fmla="*/ 36 w 217"/>
              <a:gd name="T67" fmla="*/ 116 h 217"/>
              <a:gd name="T68" fmla="*/ 36 w 217"/>
              <a:gd name="T69" fmla="*/ 101 h 217"/>
              <a:gd name="T70" fmla="*/ 48 w 217"/>
              <a:gd name="T71" fmla="*/ 83 h 217"/>
              <a:gd name="T72" fmla="*/ 52 w 217"/>
              <a:gd name="T73" fmla="*/ 63 h 217"/>
              <a:gd name="T74" fmla="*/ 63 w 217"/>
              <a:gd name="T75" fmla="*/ 52 h 217"/>
              <a:gd name="T76" fmla="*/ 94 w 217"/>
              <a:gd name="T77" fmla="*/ 45 h 217"/>
              <a:gd name="T78" fmla="*/ 101 w 217"/>
              <a:gd name="T79" fmla="*/ 18 h 217"/>
              <a:gd name="T80" fmla="*/ 124 w 217"/>
              <a:gd name="T81" fmla="*/ 45 h 217"/>
              <a:gd name="T82" fmla="*/ 154 w 217"/>
              <a:gd name="T83" fmla="*/ 51 h 217"/>
              <a:gd name="T84" fmla="*/ 165 w 217"/>
              <a:gd name="T85" fmla="*/ 63 h 217"/>
              <a:gd name="T86" fmla="*/ 169 w 217"/>
              <a:gd name="T87" fmla="*/ 84 h 217"/>
              <a:gd name="T88" fmla="*/ 181 w 217"/>
              <a:gd name="T89" fmla="*/ 101 h 217"/>
              <a:gd name="T90" fmla="*/ 109 w 217"/>
              <a:gd name="T91" fmla="*/ 71 h 217"/>
              <a:gd name="T92" fmla="*/ 71 w 217"/>
              <a:gd name="T93" fmla="*/ 108 h 217"/>
              <a:gd name="T94" fmla="*/ 135 w 217"/>
              <a:gd name="T95" fmla="*/ 135 h 217"/>
              <a:gd name="T96" fmla="*/ 109 w 217"/>
              <a:gd name="T97" fmla="*/ 71 h 217"/>
              <a:gd name="T98" fmla="*/ 109 w 217"/>
              <a:gd name="T99" fmla="*/ 135 h 217"/>
              <a:gd name="T100" fmla="*/ 90 w 217"/>
              <a:gd name="T101" fmla="*/ 90 h 217"/>
              <a:gd name="T102" fmla="*/ 135 w 217"/>
              <a:gd name="T103" fmla="*/ 10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217">
                <a:moveTo>
                  <a:pt x="208" y="83"/>
                </a:moveTo>
                <a:cubicBezTo>
                  <a:pt x="187" y="83"/>
                  <a:pt x="187" y="83"/>
                  <a:pt x="187" y="83"/>
                </a:cubicBezTo>
                <a:cubicBezTo>
                  <a:pt x="187" y="81"/>
                  <a:pt x="186" y="79"/>
                  <a:pt x="185" y="77"/>
                </a:cubicBezTo>
                <a:cubicBezTo>
                  <a:pt x="185" y="77"/>
                  <a:pt x="185" y="77"/>
                  <a:pt x="185" y="77"/>
                </a:cubicBezTo>
                <a:cubicBezTo>
                  <a:pt x="184" y="75"/>
                  <a:pt x="183" y="73"/>
                  <a:pt x="182" y="71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201" y="52"/>
                  <a:pt x="201" y="47"/>
                  <a:pt x="197" y="43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0" y="16"/>
                  <a:pt x="165" y="16"/>
                  <a:pt x="161" y="20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4" y="34"/>
                  <a:pt x="142" y="33"/>
                  <a:pt x="140" y="32"/>
                </a:cubicBezTo>
                <a:cubicBezTo>
                  <a:pt x="138" y="31"/>
                  <a:pt x="136" y="30"/>
                  <a:pt x="134" y="30"/>
                </a:cubicBezTo>
                <a:cubicBezTo>
                  <a:pt x="134" y="9"/>
                  <a:pt x="134" y="9"/>
                  <a:pt x="134" y="9"/>
                </a:cubicBezTo>
                <a:cubicBezTo>
                  <a:pt x="134" y="4"/>
                  <a:pt x="130" y="0"/>
                  <a:pt x="12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7" y="0"/>
                  <a:pt x="83" y="4"/>
                  <a:pt x="83" y="9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0"/>
                  <a:pt x="79" y="31"/>
                  <a:pt x="77" y="32"/>
                </a:cubicBezTo>
                <a:cubicBezTo>
                  <a:pt x="75" y="33"/>
                  <a:pt x="73" y="34"/>
                  <a:pt x="71" y="35"/>
                </a:cubicBezTo>
                <a:cubicBezTo>
                  <a:pt x="57" y="20"/>
                  <a:pt x="57" y="20"/>
                  <a:pt x="57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16"/>
                  <a:pt x="47" y="16"/>
                  <a:pt x="44" y="20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17" y="47"/>
                  <a:pt x="17" y="52"/>
                  <a:pt x="20" y="56"/>
                </a:cubicBezTo>
                <a:cubicBezTo>
                  <a:pt x="35" y="71"/>
                  <a:pt x="35" y="71"/>
                  <a:pt x="35" y="71"/>
                </a:cubicBezTo>
                <a:cubicBezTo>
                  <a:pt x="34" y="73"/>
                  <a:pt x="33" y="74"/>
                  <a:pt x="32" y="76"/>
                </a:cubicBezTo>
                <a:cubicBezTo>
                  <a:pt x="32" y="77"/>
                  <a:pt x="32" y="77"/>
                  <a:pt x="32" y="77"/>
                </a:cubicBezTo>
                <a:cubicBezTo>
                  <a:pt x="31" y="79"/>
                  <a:pt x="30" y="81"/>
                  <a:pt x="30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87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0"/>
                  <a:pt x="4" y="134"/>
                  <a:pt x="9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6"/>
                  <a:pt x="31" y="138"/>
                  <a:pt x="32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3" y="142"/>
                  <a:pt x="34" y="144"/>
                  <a:pt x="35" y="146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17" y="164"/>
                  <a:pt x="17" y="170"/>
                  <a:pt x="20" y="173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7" y="200"/>
                  <a:pt x="53" y="200"/>
                  <a:pt x="56" y="19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3" y="183"/>
                  <a:pt x="75" y="184"/>
                  <a:pt x="76" y="185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79" y="186"/>
                  <a:pt x="81" y="187"/>
                  <a:pt x="83" y="187"/>
                </a:cubicBezTo>
                <a:cubicBezTo>
                  <a:pt x="83" y="208"/>
                  <a:pt x="83" y="208"/>
                  <a:pt x="83" y="208"/>
                </a:cubicBezTo>
                <a:cubicBezTo>
                  <a:pt x="83" y="213"/>
                  <a:pt x="87" y="217"/>
                  <a:pt x="92" y="217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6" y="187"/>
                  <a:pt x="138" y="186"/>
                  <a:pt x="140" y="185"/>
                </a:cubicBezTo>
                <a:cubicBezTo>
                  <a:pt x="142" y="184"/>
                  <a:pt x="144" y="183"/>
                  <a:pt x="146" y="182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0"/>
                  <a:pt x="170" y="200"/>
                  <a:pt x="174" y="197"/>
                </a:cubicBezTo>
                <a:cubicBezTo>
                  <a:pt x="197" y="174"/>
                  <a:pt x="197" y="174"/>
                  <a:pt x="197" y="174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201" y="170"/>
                  <a:pt x="201" y="164"/>
                  <a:pt x="197" y="161"/>
                </a:cubicBezTo>
                <a:cubicBezTo>
                  <a:pt x="182" y="146"/>
                  <a:pt x="182" y="146"/>
                  <a:pt x="182" y="146"/>
                </a:cubicBezTo>
                <a:cubicBezTo>
                  <a:pt x="183" y="144"/>
                  <a:pt x="184" y="142"/>
                  <a:pt x="185" y="140"/>
                </a:cubicBezTo>
                <a:cubicBezTo>
                  <a:pt x="186" y="138"/>
                  <a:pt x="187" y="136"/>
                  <a:pt x="187" y="134"/>
                </a:cubicBezTo>
                <a:cubicBezTo>
                  <a:pt x="208" y="134"/>
                  <a:pt x="208" y="134"/>
                  <a:pt x="208" y="134"/>
                </a:cubicBezTo>
                <a:cubicBezTo>
                  <a:pt x="213" y="134"/>
                  <a:pt x="217" y="130"/>
                  <a:pt x="217" y="125"/>
                </a:cubicBezTo>
                <a:cubicBezTo>
                  <a:pt x="217" y="93"/>
                  <a:pt x="217" y="93"/>
                  <a:pt x="217" y="93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17" y="87"/>
                  <a:pt x="213" y="83"/>
                  <a:pt x="208" y="83"/>
                </a:cubicBezTo>
                <a:close/>
                <a:moveTo>
                  <a:pt x="200" y="116"/>
                </a:moveTo>
                <a:cubicBezTo>
                  <a:pt x="200" y="116"/>
                  <a:pt x="200" y="116"/>
                  <a:pt x="200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76" y="116"/>
                  <a:pt x="173" y="120"/>
                  <a:pt x="172" y="124"/>
                </a:cubicBezTo>
                <a:cubicBezTo>
                  <a:pt x="171" y="127"/>
                  <a:pt x="170" y="130"/>
                  <a:pt x="169" y="133"/>
                </a:cubicBezTo>
                <a:cubicBezTo>
                  <a:pt x="168" y="137"/>
                  <a:pt x="166" y="140"/>
                  <a:pt x="164" y="143"/>
                </a:cubicBezTo>
                <a:cubicBezTo>
                  <a:pt x="162" y="147"/>
                  <a:pt x="162" y="151"/>
                  <a:pt x="165" y="154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78" y="167"/>
                  <a:pt x="178" y="167"/>
                  <a:pt x="178" y="167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54" y="165"/>
                  <a:pt x="154" y="165"/>
                  <a:pt x="154" y="165"/>
                </a:cubicBezTo>
                <a:cubicBezTo>
                  <a:pt x="151" y="162"/>
                  <a:pt x="146" y="162"/>
                  <a:pt x="143" y="164"/>
                </a:cubicBezTo>
                <a:cubicBezTo>
                  <a:pt x="140" y="166"/>
                  <a:pt x="137" y="167"/>
                  <a:pt x="134" y="169"/>
                </a:cubicBezTo>
                <a:cubicBezTo>
                  <a:pt x="130" y="170"/>
                  <a:pt x="127" y="171"/>
                  <a:pt x="123" y="172"/>
                </a:cubicBezTo>
                <a:cubicBezTo>
                  <a:pt x="119" y="173"/>
                  <a:pt x="116" y="177"/>
                  <a:pt x="116" y="181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01" y="199"/>
                  <a:pt x="101" y="199"/>
                  <a:pt x="101" y="199"/>
                </a:cubicBezTo>
                <a:cubicBezTo>
                  <a:pt x="101" y="181"/>
                  <a:pt x="101" y="181"/>
                  <a:pt x="101" y="181"/>
                </a:cubicBezTo>
                <a:cubicBezTo>
                  <a:pt x="101" y="176"/>
                  <a:pt x="98" y="173"/>
                  <a:pt x="93" y="172"/>
                </a:cubicBezTo>
                <a:cubicBezTo>
                  <a:pt x="90" y="171"/>
                  <a:pt x="87" y="170"/>
                  <a:pt x="84" y="169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0" y="167"/>
                  <a:pt x="77" y="166"/>
                  <a:pt x="74" y="164"/>
                </a:cubicBezTo>
                <a:cubicBezTo>
                  <a:pt x="71" y="162"/>
                  <a:pt x="66" y="162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39" y="167"/>
                  <a:pt x="39" y="167"/>
                  <a:pt x="39" y="167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55" y="151"/>
                  <a:pt x="55" y="146"/>
                  <a:pt x="53" y="143"/>
                </a:cubicBezTo>
                <a:cubicBezTo>
                  <a:pt x="51" y="140"/>
                  <a:pt x="50" y="137"/>
                  <a:pt x="48" y="133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0"/>
                  <a:pt x="46" y="127"/>
                  <a:pt x="45" y="123"/>
                </a:cubicBezTo>
                <a:cubicBezTo>
                  <a:pt x="44" y="119"/>
                  <a:pt x="40" y="116"/>
                  <a:pt x="36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97"/>
                  <a:pt x="45" y="93"/>
                </a:cubicBezTo>
                <a:cubicBezTo>
                  <a:pt x="46" y="90"/>
                  <a:pt x="47" y="87"/>
                  <a:pt x="48" y="84"/>
                </a:cubicBezTo>
                <a:cubicBezTo>
                  <a:pt x="48" y="83"/>
                  <a:pt x="48" y="83"/>
                  <a:pt x="48" y="83"/>
                </a:cubicBezTo>
                <a:cubicBezTo>
                  <a:pt x="50" y="80"/>
                  <a:pt x="51" y="77"/>
                  <a:pt x="53" y="74"/>
                </a:cubicBezTo>
                <a:cubicBezTo>
                  <a:pt x="55" y="70"/>
                  <a:pt x="55" y="66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39" y="50"/>
                  <a:pt x="39" y="50"/>
                  <a:pt x="39" y="50"/>
                </a:cubicBezTo>
                <a:cubicBezTo>
                  <a:pt x="50" y="39"/>
                  <a:pt x="50" y="39"/>
                  <a:pt x="50" y="39"/>
                </a:cubicBezTo>
                <a:cubicBezTo>
                  <a:pt x="63" y="52"/>
                  <a:pt x="63" y="52"/>
                  <a:pt x="63" y="52"/>
                </a:cubicBezTo>
                <a:cubicBezTo>
                  <a:pt x="66" y="55"/>
                  <a:pt x="71" y="55"/>
                  <a:pt x="74" y="53"/>
                </a:cubicBezTo>
                <a:cubicBezTo>
                  <a:pt x="77" y="51"/>
                  <a:pt x="80" y="49"/>
                  <a:pt x="84" y="48"/>
                </a:cubicBezTo>
                <a:cubicBezTo>
                  <a:pt x="87" y="47"/>
                  <a:pt x="90" y="46"/>
                  <a:pt x="94" y="45"/>
                </a:cubicBezTo>
                <a:cubicBezTo>
                  <a:pt x="98" y="44"/>
                  <a:pt x="101" y="40"/>
                  <a:pt x="101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18"/>
                  <a:pt x="101" y="18"/>
                  <a:pt x="101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1"/>
                  <a:pt x="120" y="44"/>
                  <a:pt x="124" y="45"/>
                </a:cubicBezTo>
                <a:cubicBezTo>
                  <a:pt x="127" y="46"/>
                  <a:pt x="130" y="47"/>
                  <a:pt x="133" y="48"/>
                </a:cubicBezTo>
                <a:cubicBezTo>
                  <a:pt x="137" y="49"/>
                  <a:pt x="140" y="51"/>
                  <a:pt x="143" y="53"/>
                </a:cubicBezTo>
                <a:cubicBezTo>
                  <a:pt x="147" y="55"/>
                  <a:pt x="152" y="55"/>
                  <a:pt x="154" y="51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2" y="66"/>
                  <a:pt x="162" y="71"/>
                  <a:pt x="164" y="74"/>
                </a:cubicBezTo>
                <a:cubicBezTo>
                  <a:pt x="166" y="77"/>
                  <a:pt x="168" y="80"/>
                  <a:pt x="169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7"/>
                  <a:pt x="171" y="90"/>
                  <a:pt x="172" y="94"/>
                </a:cubicBezTo>
                <a:cubicBezTo>
                  <a:pt x="173" y="98"/>
                  <a:pt x="177" y="101"/>
                  <a:pt x="181" y="101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0" y="116"/>
                  <a:pt x="200" y="116"/>
                  <a:pt x="200" y="116"/>
                </a:cubicBezTo>
                <a:close/>
                <a:moveTo>
                  <a:pt x="109" y="71"/>
                </a:moveTo>
                <a:cubicBezTo>
                  <a:pt x="109" y="71"/>
                  <a:pt x="109" y="71"/>
                  <a:pt x="109" y="71"/>
                </a:cubicBezTo>
                <a:cubicBezTo>
                  <a:pt x="98" y="71"/>
                  <a:pt x="89" y="75"/>
                  <a:pt x="82" y="82"/>
                </a:cubicBezTo>
                <a:cubicBezTo>
                  <a:pt x="76" y="89"/>
                  <a:pt x="71" y="98"/>
                  <a:pt x="71" y="108"/>
                </a:cubicBezTo>
                <a:cubicBezTo>
                  <a:pt x="71" y="119"/>
                  <a:pt x="76" y="128"/>
                  <a:pt x="82" y="135"/>
                </a:cubicBezTo>
                <a:cubicBezTo>
                  <a:pt x="89" y="141"/>
                  <a:pt x="98" y="146"/>
                  <a:pt x="109" y="146"/>
                </a:cubicBezTo>
                <a:cubicBezTo>
                  <a:pt x="119" y="146"/>
                  <a:pt x="128" y="141"/>
                  <a:pt x="135" y="135"/>
                </a:cubicBezTo>
                <a:cubicBezTo>
                  <a:pt x="142" y="128"/>
                  <a:pt x="146" y="119"/>
                  <a:pt x="146" y="108"/>
                </a:cubicBezTo>
                <a:cubicBezTo>
                  <a:pt x="146" y="98"/>
                  <a:pt x="142" y="89"/>
                  <a:pt x="135" y="82"/>
                </a:cubicBezTo>
                <a:cubicBezTo>
                  <a:pt x="128" y="75"/>
                  <a:pt x="119" y="71"/>
                  <a:pt x="109" y="71"/>
                </a:cubicBezTo>
                <a:close/>
                <a:moveTo>
                  <a:pt x="127" y="127"/>
                </a:moveTo>
                <a:cubicBezTo>
                  <a:pt x="127" y="127"/>
                  <a:pt x="127" y="127"/>
                  <a:pt x="127" y="127"/>
                </a:cubicBezTo>
                <a:cubicBezTo>
                  <a:pt x="123" y="132"/>
                  <a:pt x="116" y="135"/>
                  <a:pt x="109" y="135"/>
                </a:cubicBezTo>
                <a:cubicBezTo>
                  <a:pt x="101" y="135"/>
                  <a:pt x="95" y="132"/>
                  <a:pt x="90" y="127"/>
                </a:cubicBezTo>
                <a:cubicBezTo>
                  <a:pt x="85" y="122"/>
                  <a:pt x="82" y="116"/>
                  <a:pt x="82" y="108"/>
                </a:cubicBezTo>
                <a:cubicBezTo>
                  <a:pt x="82" y="101"/>
                  <a:pt x="85" y="94"/>
                  <a:pt x="90" y="90"/>
                </a:cubicBezTo>
                <a:cubicBezTo>
                  <a:pt x="95" y="85"/>
                  <a:pt x="101" y="82"/>
                  <a:pt x="109" y="82"/>
                </a:cubicBezTo>
                <a:cubicBezTo>
                  <a:pt x="116" y="82"/>
                  <a:pt x="123" y="85"/>
                  <a:pt x="127" y="90"/>
                </a:cubicBezTo>
                <a:cubicBezTo>
                  <a:pt x="132" y="94"/>
                  <a:pt x="135" y="101"/>
                  <a:pt x="135" y="108"/>
                </a:cubicBezTo>
                <a:cubicBezTo>
                  <a:pt x="135" y="116"/>
                  <a:pt x="132" y="122"/>
                  <a:pt x="127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9" name="Freeform 15"/>
          <p:cNvSpPr>
            <a:spLocks noEditPoints="1"/>
          </p:cNvSpPr>
          <p:nvPr/>
        </p:nvSpPr>
        <p:spPr bwMode="auto">
          <a:xfrm>
            <a:off x="9257855" y="2507929"/>
            <a:ext cx="459879" cy="455414"/>
          </a:xfrm>
          <a:custGeom>
            <a:avLst/>
            <a:gdLst>
              <a:gd name="T0" fmla="*/ 64 w 232"/>
              <a:gd name="T1" fmla="*/ 72 h 230"/>
              <a:gd name="T2" fmla="*/ 64 w 232"/>
              <a:gd name="T3" fmla="*/ 157 h 230"/>
              <a:gd name="T4" fmla="*/ 64 w 232"/>
              <a:gd name="T5" fmla="*/ 157 h 230"/>
              <a:gd name="T6" fmla="*/ 123 w 232"/>
              <a:gd name="T7" fmla="*/ 202 h 230"/>
              <a:gd name="T8" fmla="*/ 123 w 232"/>
              <a:gd name="T9" fmla="*/ 164 h 230"/>
              <a:gd name="T10" fmla="*/ 123 w 232"/>
              <a:gd name="T11" fmla="*/ 65 h 230"/>
              <a:gd name="T12" fmla="*/ 123 w 232"/>
              <a:gd name="T13" fmla="*/ 26 h 230"/>
              <a:gd name="T14" fmla="*/ 64 w 232"/>
              <a:gd name="T15" fmla="*/ 72 h 230"/>
              <a:gd name="T16" fmla="*/ 64 w 232"/>
              <a:gd name="T17" fmla="*/ 72 h 230"/>
              <a:gd name="T18" fmla="*/ 171 w 232"/>
              <a:gd name="T19" fmla="*/ 38 h 230"/>
              <a:gd name="T20" fmla="*/ 171 w 232"/>
              <a:gd name="T21" fmla="*/ 38 h 230"/>
              <a:gd name="T22" fmla="*/ 168 w 232"/>
              <a:gd name="T23" fmla="*/ 26 h 230"/>
              <a:gd name="T24" fmla="*/ 180 w 232"/>
              <a:gd name="T25" fmla="*/ 23 h 230"/>
              <a:gd name="T26" fmla="*/ 218 w 232"/>
              <a:gd name="T27" fmla="*/ 62 h 230"/>
              <a:gd name="T28" fmla="*/ 232 w 232"/>
              <a:gd name="T29" fmla="*/ 114 h 230"/>
              <a:gd name="T30" fmla="*/ 218 w 232"/>
              <a:gd name="T31" fmla="*/ 167 h 230"/>
              <a:gd name="T32" fmla="*/ 180 w 232"/>
              <a:gd name="T33" fmla="*/ 206 h 230"/>
              <a:gd name="T34" fmla="*/ 168 w 232"/>
              <a:gd name="T35" fmla="*/ 203 h 230"/>
              <a:gd name="T36" fmla="*/ 171 w 232"/>
              <a:gd name="T37" fmla="*/ 191 h 230"/>
              <a:gd name="T38" fmla="*/ 203 w 232"/>
              <a:gd name="T39" fmla="*/ 158 h 230"/>
              <a:gd name="T40" fmla="*/ 214 w 232"/>
              <a:gd name="T41" fmla="*/ 114 h 230"/>
              <a:gd name="T42" fmla="*/ 203 w 232"/>
              <a:gd name="T43" fmla="*/ 71 h 230"/>
              <a:gd name="T44" fmla="*/ 171 w 232"/>
              <a:gd name="T45" fmla="*/ 38 h 230"/>
              <a:gd name="T46" fmla="*/ 53 w 232"/>
              <a:gd name="T47" fmla="*/ 74 h 230"/>
              <a:gd name="T48" fmla="*/ 53 w 232"/>
              <a:gd name="T49" fmla="*/ 74 h 230"/>
              <a:gd name="T50" fmla="*/ 17 w 232"/>
              <a:gd name="T51" fmla="*/ 74 h 230"/>
              <a:gd name="T52" fmla="*/ 17 w 232"/>
              <a:gd name="T53" fmla="*/ 155 h 230"/>
              <a:gd name="T54" fmla="*/ 53 w 232"/>
              <a:gd name="T55" fmla="*/ 155 h 230"/>
              <a:gd name="T56" fmla="*/ 53 w 232"/>
              <a:gd name="T57" fmla="*/ 74 h 230"/>
              <a:gd name="T58" fmla="*/ 56 w 232"/>
              <a:gd name="T59" fmla="*/ 56 h 230"/>
              <a:gd name="T60" fmla="*/ 56 w 232"/>
              <a:gd name="T61" fmla="*/ 56 h 230"/>
              <a:gd name="T62" fmla="*/ 127 w 232"/>
              <a:gd name="T63" fmla="*/ 2 h 230"/>
              <a:gd name="T64" fmla="*/ 132 w 232"/>
              <a:gd name="T65" fmla="*/ 0 h 230"/>
              <a:gd name="T66" fmla="*/ 141 w 232"/>
              <a:gd name="T67" fmla="*/ 9 h 230"/>
              <a:gd name="T68" fmla="*/ 141 w 232"/>
              <a:gd name="T69" fmla="*/ 65 h 230"/>
              <a:gd name="T70" fmla="*/ 141 w 232"/>
              <a:gd name="T71" fmla="*/ 67 h 230"/>
              <a:gd name="T72" fmla="*/ 162 w 232"/>
              <a:gd name="T73" fmla="*/ 83 h 230"/>
              <a:gd name="T74" fmla="*/ 173 w 232"/>
              <a:gd name="T75" fmla="*/ 114 h 230"/>
              <a:gd name="T76" fmla="*/ 162 w 232"/>
              <a:gd name="T77" fmla="*/ 146 h 230"/>
              <a:gd name="T78" fmla="*/ 141 w 232"/>
              <a:gd name="T79" fmla="*/ 162 h 230"/>
              <a:gd name="T80" fmla="*/ 141 w 232"/>
              <a:gd name="T81" fmla="*/ 164 h 230"/>
              <a:gd name="T82" fmla="*/ 141 w 232"/>
              <a:gd name="T83" fmla="*/ 220 h 230"/>
              <a:gd name="T84" fmla="*/ 139 w 232"/>
              <a:gd name="T85" fmla="*/ 226 h 230"/>
              <a:gd name="T86" fmla="*/ 127 w 232"/>
              <a:gd name="T87" fmla="*/ 227 h 230"/>
              <a:gd name="T88" fmla="*/ 56 w 232"/>
              <a:gd name="T89" fmla="*/ 173 h 230"/>
              <a:gd name="T90" fmla="*/ 9 w 232"/>
              <a:gd name="T91" fmla="*/ 173 h 230"/>
              <a:gd name="T92" fmla="*/ 9 w 232"/>
              <a:gd name="T93" fmla="*/ 173 h 230"/>
              <a:gd name="T94" fmla="*/ 0 w 232"/>
              <a:gd name="T95" fmla="*/ 164 h 230"/>
              <a:gd name="T96" fmla="*/ 0 w 232"/>
              <a:gd name="T97" fmla="*/ 65 h 230"/>
              <a:gd name="T98" fmla="*/ 0 w 232"/>
              <a:gd name="T99" fmla="*/ 65 h 230"/>
              <a:gd name="T100" fmla="*/ 9 w 232"/>
              <a:gd name="T101" fmla="*/ 56 h 230"/>
              <a:gd name="T102" fmla="*/ 56 w 232"/>
              <a:gd name="T103" fmla="*/ 56 h 230"/>
              <a:gd name="T104" fmla="*/ 141 w 232"/>
              <a:gd name="T105" fmla="*/ 79 h 230"/>
              <a:gd name="T106" fmla="*/ 141 w 232"/>
              <a:gd name="T107" fmla="*/ 79 h 230"/>
              <a:gd name="T108" fmla="*/ 141 w 232"/>
              <a:gd name="T109" fmla="*/ 150 h 230"/>
              <a:gd name="T110" fmla="*/ 154 w 232"/>
              <a:gd name="T111" fmla="*/ 140 h 230"/>
              <a:gd name="T112" fmla="*/ 162 w 232"/>
              <a:gd name="T113" fmla="*/ 114 h 230"/>
              <a:gd name="T114" fmla="*/ 154 w 232"/>
              <a:gd name="T115" fmla="*/ 89 h 230"/>
              <a:gd name="T116" fmla="*/ 141 w 232"/>
              <a:gd name="T117" fmla="*/ 79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2" h="230">
                <a:moveTo>
                  <a:pt x="64" y="72"/>
                </a:moveTo>
                <a:cubicBezTo>
                  <a:pt x="64" y="157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164"/>
                  <a:pt x="123" y="164"/>
                  <a:pt x="123" y="164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lose/>
                <a:moveTo>
                  <a:pt x="171" y="38"/>
                </a:moveTo>
                <a:cubicBezTo>
                  <a:pt x="171" y="38"/>
                  <a:pt x="171" y="38"/>
                  <a:pt x="171" y="38"/>
                </a:cubicBezTo>
                <a:cubicBezTo>
                  <a:pt x="167" y="36"/>
                  <a:pt x="165" y="30"/>
                  <a:pt x="168" y="26"/>
                </a:cubicBezTo>
                <a:cubicBezTo>
                  <a:pt x="170" y="22"/>
                  <a:pt x="176" y="21"/>
                  <a:pt x="180" y="23"/>
                </a:cubicBezTo>
                <a:cubicBezTo>
                  <a:pt x="196" y="33"/>
                  <a:pt x="209" y="46"/>
                  <a:pt x="218" y="62"/>
                </a:cubicBezTo>
                <a:cubicBezTo>
                  <a:pt x="227" y="77"/>
                  <a:pt x="232" y="95"/>
                  <a:pt x="232" y="114"/>
                </a:cubicBezTo>
                <a:cubicBezTo>
                  <a:pt x="232" y="133"/>
                  <a:pt x="227" y="151"/>
                  <a:pt x="218" y="167"/>
                </a:cubicBezTo>
                <a:cubicBezTo>
                  <a:pt x="209" y="183"/>
                  <a:pt x="196" y="196"/>
                  <a:pt x="180" y="206"/>
                </a:cubicBezTo>
                <a:cubicBezTo>
                  <a:pt x="176" y="208"/>
                  <a:pt x="170" y="207"/>
                  <a:pt x="168" y="203"/>
                </a:cubicBezTo>
                <a:cubicBezTo>
                  <a:pt x="165" y="199"/>
                  <a:pt x="167" y="193"/>
                  <a:pt x="171" y="191"/>
                </a:cubicBezTo>
                <a:cubicBezTo>
                  <a:pt x="184" y="183"/>
                  <a:pt x="195" y="172"/>
                  <a:pt x="203" y="158"/>
                </a:cubicBezTo>
                <a:cubicBezTo>
                  <a:pt x="210" y="145"/>
                  <a:pt x="214" y="130"/>
                  <a:pt x="214" y="114"/>
                </a:cubicBezTo>
                <a:cubicBezTo>
                  <a:pt x="214" y="98"/>
                  <a:pt x="210" y="84"/>
                  <a:pt x="203" y="71"/>
                </a:cubicBezTo>
                <a:cubicBezTo>
                  <a:pt x="195" y="57"/>
                  <a:pt x="184" y="46"/>
                  <a:pt x="171" y="38"/>
                </a:cubicBezTo>
                <a:close/>
                <a:moveTo>
                  <a:pt x="53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74"/>
                  <a:pt x="53" y="74"/>
                  <a:pt x="53" y="74"/>
                </a:cubicBezTo>
                <a:close/>
                <a:moveTo>
                  <a:pt x="56" y="56"/>
                </a:moveTo>
                <a:cubicBezTo>
                  <a:pt x="56" y="56"/>
                  <a:pt x="56" y="56"/>
                  <a:pt x="56" y="56"/>
                </a:cubicBezTo>
                <a:cubicBezTo>
                  <a:pt x="127" y="2"/>
                  <a:pt x="127" y="2"/>
                  <a:pt x="127" y="2"/>
                </a:cubicBezTo>
                <a:cubicBezTo>
                  <a:pt x="128" y="1"/>
                  <a:pt x="130" y="0"/>
                  <a:pt x="132" y="0"/>
                </a:cubicBezTo>
                <a:cubicBezTo>
                  <a:pt x="137" y="0"/>
                  <a:pt x="141" y="4"/>
                  <a:pt x="141" y="9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9" y="71"/>
                  <a:pt x="156" y="76"/>
                  <a:pt x="162" y="83"/>
                </a:cubicBezTo>
                <a:cubicBezTo>
                  <a:pt x="169" y="92"/>
                  <a:pt x="173" y="103"/>
                  <a:pt x="173" y="114"/>
                </a:cubicBezTo>
                <a:cubicBezTo>
                  <a:pt x="173" y="126"/>
                  <a:pt x="169" y="137"/>
                  <a:pt x="162" y="146"/>
                </a:cubicBezTo>
                <a:cubicBezTo>
                  <a:pt x="157" y="153"/>
                  <a:pt x="149" y="158"/>
                  <a:pt x="141" y="162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41" y="220"/>
                  <a:pt x="141" y="220"/>
                  <a:pt x="141" y="220"/>
                </a:cubicBezTo>
                <a:cubicBezTo>
                  <a:pt x="141" y="222"/>
                  <a:pt x="141" y="224"/>
                  <a:pt x="139" y="226"/>
                </a:cubicBezTo>
                <a:cubicBezTo>
                  <a:pt x="136" y="230"/>
                  <a:pt x="131" y="230"/>
                  <a:pt x="127" y="227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4" y="173"/>
                  <a:pt x="0" y="169"/>
                  <a:pt x="0" y="1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9" y="56"/>
                </a:cubicBezTo>
                <a:cubicBezTo>
                  <a:pt x="56" y="56"/>
                  <a:pt x="56" y="56"/>
                  <a:pt x="56" y="56"/>
                </a:cubicBezTo>
                <a:close/>
                <a:moveTo>
                  <a:pt x="141" y="79"/>
                </a:moveTo>
                <a:cubicBezTo>
                  <a:pt x="141" y="79"/>
                  <a:pt x="141" y="79"/>
                  <a:pt x="141" y="79"/>
                </a:cubicBezTo>
                <a:cubicBezTo>
                  <a:pt x="141" y="150"/>
                  <a:pt x="141" y="150"/>
                  <a:pt x="141" y="150"/>
                </a:cubicBezTo>
                <a:cubicBezTo>
                  <a:pt x="146" y="147"/>
                  <a:pt x="150" y="144"/>
                  <a:pt x="154" y="140"/>
                </a:cubicBezTo>
                <a:cubicBezTo>
                  <a:pt x="159" y="133"/>
                  <a:pt x="162" y="124"/>
                  <a:pt x="162" y="114"/>
                </a:cubicBezTo>
                <a:cubicBezTo>
                  <a:pt x="162" y="105"/>
                  <a:pt x="159" y="96"/>
                  <a:pt x="154" y="89"/>
                </a:cubicBezTo>
                <a:cubicBezTo>
                  <a:pt x="150" y="85"/>
                  <a:pt x="146" y="81"/>
                  <a:pt x="141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0" name="Freeform 16"/>
          <p:cNvSpPr>
            <a:spLocks noEditPoints="1"/>
          </p:cNvSpPr>
          <p:nvPr/>
        </p:nvSpPr>
        <p:spPr bwMode="auto">
          <a:xfrm>
            <a:off x="10956727" y="4778301"/>
            <a:ext cx="442020" cy="439788"/>
          </a:xfrm>
          <a:custGeom>
            <a:avLst/>
            <a:gdLst>
              <a:gd name="T0" fmla="*/ 40 w 223"/>
              <a:gd name="T1" fmla="*/ 111 h 222"/>
              <a:gd name="T2" fmla="*/ 23 w 223"/>
              <a:gd name="T3" fmla="*/ 111 h 222"/>
              <a:gd name="T4" fmla="*/ 31 w 223"/>
              <a:gd name="T5" fmla="*/ 42 h 222"/>
              <a:gd name="T6" fmla="*/ 40 w 223"/>
              <a:gd name="T7" fmla="*/ 34 h 222"/>
              <a:gd name="T8" fmla="*/ 23 w 223"/>
              <a:gd name="T9" fmla="*/ 34 h 222"/>
              <a:gd name="T10" fmla="*/ 31 w 223"/>
              <a:gd name="T11" fmla="*/ 197 h 222"/>
              <a:gd name="T12" fmla="*/ 40 w 223"/>
              <a:gd name="T13" fmla="*/ 188 h 222"/>
              <a:gd name="T14" fmla="*/ 23 w 223"/>
              <a:gd name="T15" fmla="*/ 188 h 222"/>
              <a:gd name="T16" fmla="*/ 217 w 223"/>
              <a:gd name="T17" fmla="*/ 77 h 222"/>
              <a:gd name="T18" fmla="*/ 6 w 223"/>
              <a:gd name="T19" fmla="*/ 77 h 222"/>
              <a:gd name="T20" fmla="*/ 0 w 223"/>
              <a:gd name="T21" fmla="*/ 140 h 222"/>
              <a:gd name="T22" fmla="*/ 217 w 223"/>
              <a:gd name="T23" fmla="*/ 145 h 222"/>
              <a:gd name="T24" fmla="*/ 223 w 223"/>
              <a:gd name="T25" fmla="*/ 82 h 222"/>
              <a:gd name="T26" fmla="*/ 212 w 223"/>
              <a:gd name="T27" fmla="*/ 134 h 222"/>
              <a:gd name="T28" fmla="*/ 11 w 223"/>
              <a:gd name="T29" fmla="*/ 134 h 222"/>
              <a:gd name="T30" fmla="*/ 212 w 223"/>
              <a:gd name="T31" fmla="*/ 88 h 222"/>
              <a:gd name="T32" fmla="*/ 217 w 223"/>
              <a:gd name="T33" fmla="*/ 0 h 222"/>
              <a:gd name="T34" fmla="*/ 6 w 223"/>
              <a:gd name="T35" fmla="*/ 0 h 222"/>
              <a:gd name="T36" fmla="*/ 0 w 223"/>
              <a:gd name="T37" fmla="*/ 62 h 222"/>
              <a:gd name="T38" fmla="*/ 217 w 223"/>
              <a:gd name="T39" fmla="*/ 67 h 222"/>
              <a:gd name="T40" fmla="*/ 223 w 223"/>
              <a:gd name="T41" fmla="*/ 5 h 222"/>
              <a:gd name="T42" fmla="*/ 212 w 223"/>
              <a:gd name="T43" fmla="*/ 57 h 222"/>
              <a:gd name="T44" fmla="*/ 11 w 223"/>
              <a:gd name="T45" fmla="*/ 57 h 222"/>
              <a:gd name="T46" fmla="*/ 212 w 223"/>
              <a:gd name="T47" fmla="*/ 10 h 222"/>
              <a:gd name="T48" fmla="*/ 217 w 223"/>
              <a:gd name="T49" fmla="*/ 155 h 222"/>
              <a:gd name="T50" fmla="*/ 6 w 223"/>
              <a:gd name="T51" fmla="*/ 155 h 222"/>
              <a:gd name="T52" fmla="*/ 0 w 223"/>
              <a:gd name="T53" fmla="*/ 217 h 222"/>
              <a:gd name="T54" fmla="*/ 217 w 223"/>
              <a:gd name="T55" fmla="*/ 222 h 222"/>
              <a:gd name="T56" fmla="*/ 223 w 223"/>
              <a:gd name="T57" fmla="*/ 160 h 222"/>
              <a:gd name="T58" fmla="*/ 212 w 223"/>
              <a:gd name="T59" fmla="*/ 212 h 222"/>
              <a:gd name="T60" fmla="*/ 11 w 223"/>
              <a:gd name="T61" fmla="*/ 212 h 222"/>
              <a:gd name="T62" fmla="*/ 212 w 223"/>
              <a:gd name="T63" fmla="*/ 16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2">
                <a:moveTo>
                  <a:pt x="31" y="120"/>
                </a:moveTo>
                <a:cubicBezTo>
                  <a:pt x="36" y="120"/>
                  <a:pt x="40" y="116"/>
                  <a:pt x="40" y="111"/>
                </a:cubicBezTo>
                <a:cubicBezTo>
                  <a:pt x="40" y="106"/>
                  <a:pt x="36" y="102"/>
                  <a:pt x="31" y="102"/>
                </a:cubicBezTo>
                <a:cubicBezTo>
                  <a:pt x="27" y="102"/>
                  <a:pt x="23" y="106"/>
                  <a:pt x="23" y="111"/>
                </a:cubicBezTo>
                <a:cubicBezTo>
                  <a:pt x="23" y="116"/>
                  <a:pt x="27" y="120"/>
                  <a:pt x="31" y="120"/>
                </a:cubicBezTo>
                <a:close/>
                <a:moveTo>
                  <a:pt x="31" y="42"/>
                </a:moveTo>
                <a:cubicBezTo>
                  <a:pt x="31" y="42"/>
                  <a:pt x="31" y="42"/>
                  <a:pt x="31" y="42"/>
                </a:cubicBezTo>
                <a:cubicBezTo>
                  <a:pt x="36" y="42"/>
                  <a:pt x="40" y="38"/>
                  <a:pt x="40" y="34"/>
                </a:cubicBezTo>
                <a:cubicBezTo>
                  <a:pt x="40" y="29"/>
                  <a:pt x="36" y="25"/>
                  <a:pt x="31" y="25"/>
                </a:cubicBezTo>
                <a:cubicBezTo>
                  <a:pt x="27" y="25"/>
                  <a:pt x="23" y="29"/>
                  <a:pt x="23" y="34"/>
                </a:cubicBezTo>
                <a:cubicBezTo>
                  <a:pt x="23" y="38"/>
                  <a:pt x="27" y="42"/>
                  <a:pt x="31" y="42"/>
                </a:cubicBezTo>
                <a:close/>
                <a:moveTo>
                  <a:pt x="31" y="197"/>
                </a:moveTo>
                <a:cubicBezTo>
                  <a:pt x="31" y="197"/>
                  <a:pt x="31" y="197"/>
                  <a:pt x="31" y="197"/>
                </a:cubicBezTo>
                <a:cubicBezTo>
                  <a:pt x="36" y="197"/>
                  <a:pt x="40" y="193"/>
                  <a:pt x="40" y="188"/>
                </a:cubicBezTo>
                <a:cubicBezTo>
                  <a:pt x="40" y="183"/>
                  <a:pt x="36" y="179"/>
                  <a:pt x="31" y="179"/>
                </a:cubicBezTo>
                <a:cubicBezTo>
                  <a:pt x="27" y="179"/>
                  <a:pt x="23" y="183"/>
                  <a:pt x="23" y="188"/>
                </a:cubicBezTo>
                <a:cubicBezTo>
                  <a:pt x="23" y="193"/>
                  <a:pt x="27" y="197"/>
                  <a:pt x="31" y="197"/>
                </a:cubicBezTo>
                <a:close/>
                <a:moveTo>
                  <a:pt x="217" y="77"/>
                </a:moveTo>
                <a:cubicBezTo>
                  <a:pt x="217" y="77"/>
                  <a:pt x="217" y="77"/>
                  <a:pt x="217" y="77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7"/>
                  <a:pt x="0" y="80"/>
                  <a:pt x="0" y="82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3" y="145"/>
                  <a:pt x="6" y="145"/>
                </a:cubicBezTo>
                <a:cubicBezTo>
                  <a:pt x="217" y="145"/>
                  <a:pt x="217" y="145"/>
                  <a:pt x="217" y="145"/>
                </a:cubicBezTo>
                <a:cubicBezTo>
                  <a:pt x="220" y="145"/>
                  <a:pt x="223" y="142"/>
                  <a:pt x="223" y="140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0"/>
                  <a:pt x="220" y="77"/>
                  <a:pt x="217" y="77"/>
                </a:cubicBezTo>
                <a:close/>
                <a:moveTo>
                  <a:pt x="212" y="134"/>
                </a:moveTo>
                <a:cubicBezTo>
                  <a:pt x="212" y="134"/>
                  <a:pt x="212" y="134"/>
                  <a:pt x="212" y="13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11" y="88"/>
                  <a:pt x="11" y="88"/>
                  <a:pt x="11" y="88"/>
                </a:cubicBezTo>
                <a:cubicBezTo>
                  <a:pt x="212" y="88"/>
                  <a:pt x="212" y="88"/>
                  <a:pt x="212" y="88"/>
                </a:cubicBezTo>
                <a:cubicBezTo>
                  <a:pt x="212" y="134"/>
                  <a:pt x="212" y="134"/>
                  <a:pt x="212" y="134"/>
                </a:cubicBezTo>
                <a:close/>
                <a:moveTo>
                  <a:pt x="217" y="0"/>
                </a:moveTo>
                <a:cubicBezTo>
                  <a:pt x="217" y="0"/>
                  <a:pt x="217" y="0"/>
                  <a:pt x="21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5"/>
                  <a:pt x="3" y="67"/>
                  <a:pt x="6" y="67"/>
                </a:cubicBezTo>
                <a:cubicBezTo>
                  <a:pt x="217" y="67"/>
                  <a:pt x="217" y="67"/>
                  <a:pt x="217" y="67"/>
                </a:cubicBezTo>
                <a:cubicBezTo>
                  <a:pt x="220" y="67"/>
                  <a:pt x="223" y="65"/>
                  <a:pt x="223" y="62"/>
                </a:cubicBezTo>
                <a:cubicBezTo>
                  <a:pt x="223" y="5"/>
                  <a:pt x="223" y="5"/>
                  <a:pt x="223" y="5"/>
                </a:cubicBezTo>
                <a:cubicBezTo>
                  <a:pt x="223" y="2"/>
                  <a:pt x="220" y="0"/>
                  <a:pt x="217" y="0"/>
                </a:cubicBezTo>
                <a:close/>
                <a:moveTo>
                  <a:pt x="212" y="57"/>
                </a:moveTo>
                <a:cubicBezTo>
                  <a:pt x="212" y="57"/>
                  <a:pt x="212" y="57"/>
                  <a:pt x="2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10"/>
                  <a:pt x="11" y="10"/>
                  <a:pt x="11" y="10"/>
                </a:cubicBezTo>
                <a:cubicBezTo>
                  <a:pt x="212" y="10"/>
                  <a:pt x="212" y="10"/>
                  <a:pt x="212" y="10"/>
                </a:cubicBezTo>
                <a:cubicBezTo>
                  <a:pt x="212" y="57"/>
                  <a:pt x="212" y="57"/>
                  <a:pt x="212" y="57"/>
                </a:cubicBezTo>
                <a:close/>
                <a:moveTo>
                  <a:pt x="217" y="155"/>
                </a:moveTo>
                <a:cubicBezTo>
                  <a:pt x="217" y="155"/>
                  <a:pt x="217" y="155"/>
                  <a:pt x="217" y="155"/>
                </a:cubicBezTo>
                <a:cubicBezTo>
                  <a:pt x="6" y="155"/>
                  <a:pt x="6" y="155"/>
                  <a:pt x="6" y="155"/>
                </a:cubicBezTo>
                <a:cubicBezTo>
                  <a:pt x="3" y="155"/>
                  <a:pt x="0" y="157"/>
                  <a:pt x="0" y="160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20"/>
                  <a:pt x="3" y="222"/>
                  <a:pt x="6" y="222"/>
                </a:cubicBezTo>
                <a:cubicBezTo>
                  <a:pt x="217" y="222"/>
                  <a:pt x="217" y="222"/>
                  <a:pt x="217" y="222"/>
                </a:cubicBezTo>
                <a:cubicBezTo>
                  <a:pt x="220" y="222"/>
                  <a:pt x="223" y="220"/>
                  <a:pt x="223" y="217"/>
                </a:cubicBezTo>
                <a:cubicBezTo>
                  <a:pt x="223" y="160"/>
                  <a:pt x="223" y="160"/>
                  <a:pt x="223" y="160"/>
                </a:cubicBezTo>
                <a:cubicBezTo>
                  <a:pt x="223" y="157"/>
                  <a:pt x="220" y="155"/>
                  <a:pt x="217" y="155"/>
                </a:cubicBezTo>
                <a:close/>
                <a:moveTo>
                  <a:pt x="212" y="212"/>
                </a:moveTo>
                <a:cubicBezTo>
                  <a:pt x="212" y="212"/>
                  <a:pt x="212" y="212"/>
                  <a:pt x="212" y="212"/>
                </a:cubicBezTo>
                <a:cubicBezTo>
                  <a:pt x="11" y="212"/>
                  <a:pt x="11" y="212"/>
                  <a:pt x="11" y="21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212" y="165"/>
                  <a:pt x="212" y="165"/>
                  <a:pt x="212" y="165"/>
                </a:cubicBezTo>
                <a:cubicBezTo>
                  <a:pt x="212" y="212"/>
                  <a:pt x="212" y="212"/>
                  <a:pt x="212" y="2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1" name="Freeform 17"/>
          <p:cNvSpPr>
            <a:spLocks noEditPoints="1"/>
          </p:cNvSpPr>
          <p:nvPr/>
        </p:nvSpPr>
        <p:spPr bwMode="auto">
          <a:xfrm>
            <a:off x="6773168" y="4537200"/>
            <a:ext cx="555874" cy="361652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889255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02</a:t>
            </a:r>
            <a:endParaRPr lang="zh-CN" altLang="zh-CN" sz="1405" b="1" dirty="0">
              <a:solidFill>
                <a:schemeClr val="bg1"/>
              </a:solidFill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429376" y="506851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01</a:t>
            </a:r>
            <a:endParaRPr lang="zh-CN" altLang="zh-CN" sz="1405" b="1" dirty="0">
              <a:solidFill>
                <a:schemeClr val="bg1"/>
              </a:solidFill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8811371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03</a:t>
            </a:r>
            <a:endParaRPr lang="zh-CN" altLang="zh-CN" sz="1405" b="1" dirty="0">
              <a:solidFill>
                <a:schemeClr val="bg1"/>
              </a:solidFill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10177613" y="4099645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04</a:t>
            </a:r>
            <a:endParaRPr lang="zh-CN" altLang="zh-CN" sz="1405" b="1" dirty="0">
              <a:solidFill>
                <a:schemeClr val="bg1"/>
              </a:solidFill>
            </a:endParaRP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10530335" y="5331942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>
                <a:solidFill>
                  <a:schemeClr val="bg1"/>
                </a:solidFill>
              </a:rPr>
              <a:t>Option 05</a:t>
            </a:r>
            <a:endParaRPr lang="zh-CN" altLang="zh-CN" sz="1405" b="1">
              <a:solidFill>
                <a:schemeClr val="bg1"/>
              </a:solidFill>
            </a:endParaRPr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933153" y="1594868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933153" y="2426221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933153" y="2699917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933153" y="3531271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933153" y="3793804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933153" y="4625158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933153" y="4898852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933153" y="5730206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933153" y="5986042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933153" y="6823199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1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 p14:presetBounceEnd="6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5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6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 p14:presetBounceEnd="6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3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4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7" grpId="0"/>
          <p:bldP spid="11288" grpId="0" animBg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7" grpId="0"/>
          <p:bldP spid="11288" grpId="0" animBg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366242" y="5287294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366242" y="2552578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164093" y="4173316"/>
            <a:ext cx="212749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97" name="Freeform 5"/>
          <p:cNvSpPr/>
          <p:nvPr/>
        </p:nvSpPr>
        <p:spPr bwMode="auto">
          <a:xfrm>
            <a:off x="3797351" y="2666430"/>
            <a:ext cx="2020341" cy="386210"/>
          </a:xfrm>
          <a:custGeom>
            <a:avLst/>
            <a:gdLst>
              <a:gd name="T0" fmla="*/ 905 w 905"/>
              <a:gd name="T1" fmla="*/ 173 h 173"/>
              <a:gd name="T2" fmla="*/ 732 w 905"/>
              <a:gd name="T3" fmla="*/ 0 h 173"/>
              <a:gd name="T4" fmla="*/ 0 w 905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5" h="173">
                <a:moveTo>
                  <a:pt x="905" y="173"/>
                </a:moveTo>
                <a:lnTo>
                  <a:pt x="732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98" name="Freeform 6"/>
          <p:cNvSpPr/>
          <p:nvPr/>
        </p:nvSpPr>
        <p:spPr bwMode="auto">
          <a:xfrm>
            <a:off x="3797351" y="5050656"/>
            <a:ext cx="1674316" cy="359421"/>
          </a:xfrm>
          <a:custGeom>
            <a:avLst/>
            <a:gdLst>
              <a:gd name="T0" fmla="*/ 750 w 750"/>
              <a:gd name="T1" fmla="*/ 0 h 161"/>
              <a:gd name="T2" fmla="*/ 591 w 750"/>
              <a:gd name="T3" fmla="*/ 161 h 161"/>
              <a:gd name="T4" fmla="*/ 0 w 750"/>
              <a:gd name="T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0" h="161">
                <a:moveTo>
                  <a:pt x="750" y="0"/>
                </a:moveTo>
                <a:lnTo>
                  <a:pt x="591" y="161"/>
                </a:lnTo>
                <a:lnTo>
                  <a:pt x="0" y="161"/>
                </a:ln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8092530" y="4273774"/>
            <a:ext cx="765720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0" name="Freeform 8"/>
          <p:cNvSpPr/>
          <p:nvPr/>
        </p:nvSpPr>
        <p:spPr bwMode="auto">
          <a:xfrm>
            <a:off x="6002983" y="3258022"/>
            <a:ext cx="1491258" cy="3973711"/>
          </a:xfrm>
          <a:custGeom>
            <a:avLst/>
            <a:gdLst>
              <a:gd name="T0" fmla="*/ 232 w 668"/>
              <a:gd name="T1" fmla="*/ 1571 h 1571"/>
              <a:gd name="T2" fmla="*/ 437 w 668"/>
              <a:gd name="T3" fmla="*/ 1571 h 1571"/>
              <a:gd name="T4" fmla="*/ 384 w 668"/>
              <a:gd name="T5" fmla="*/ 806 h 1571"/>
              <a:gd name="T6" fmla="*/ 668 w 668"/>
              <a:gd name="T7" fmla="*/ 434 h 1571"/>
              <a:gd name="T8" fmla="*/ 366 w 668"/>
              <a:gd name="T9" fmla="*/ 705 h 1571"/>
              <a:gd name="T10" fmla="*/ 327 w 668"/>
              <a:gd name="T11" fmla="*/ 0 h 1571"/>
              <a:gd name="T12" fmla="*/ 276 w 668"/>
              <a:gd name="T13" fmla="*/ 848 h 1571"/>
              <a:gd name="T14" fmla="*/ 0 w 668"/>
              <a:gd name="T15" fmla="*/ 582 h 1571"/>
              <a:gd name="T16" fmla="*/ 269 w 668"/>
              <a:gd name="T17" fmla="*/ 956 h 1571"/>
              <a:gd name="T18" fmla="*/ 232 w 668"/>
              <a:gd name="T19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1571">
                <a:moveTo>
                  <a:pt x="232" y="1571"/>
                </a:moveTo>
                <a:lnTo>
                  <a:pt x="437" y="1571"/>
                </a:lnTo>
                <a:lnTo>
                  <a:pt x="384" y="806"/>
                </a:lnTo>
                <a:lnTo>
                  <a:pt x="668" y="434"/>
                </a:lnTo>
                <a:lnTo>
                  <a:pt x="366" y="705"/>
                </a:lnTo>
                <a:lnTo>
                  <a:pt x="327" y="0"/>
                </a:lnTo>
                <a:lnTo>
                  <a:pt x="276" y="848"/>
                </a:lnTo>
                <a:lnTo>
                  <a:pt x="0" y="582"/>
                </a:lnTo>
                <a:lnTo>
                  <a:pt x="269" y="956"/>
                </a:lnTo>
                <a:lnTo>
                  <a:pt x="232" y="1571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6996410" y="3691112"/>
            <a:ext cx="1169789" cy="1167556"/>
          </a:xfrm>
          <a:prstGeom prst="ellipse">
            <a:avLst/>
          </a:pr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7177238" y="3869706"/>
            <a:ext cx="808137" cy="8103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5087690" y="3764782"/>
            <a:ext cx="1464469" cy="1462237"/>
          </a:xfrm>
          <a:prstGeom prst="ellipse">
            <a:avLst/>
          </a:pr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5313165" y="3990258"/>
            <a:ext cx="1013520" cy="10112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697141" y="2340497"/>
            <a:ext cx="2004715" cy="2004715"/>
          </a:xfrm>
          <a:prstGeom prst="ellipse">
            <a:avLst/>
          </a:pr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6005216" y="2648571"/>
            <a:ext cx="1388566" cy="13885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7" name="Freeform 15"/>
          <p:cNvSpPr>
            <a:spLocks noEditPoints="1"/>
          </p:cNvSpPr>
          <p:nvPr/>
        </p:nvSpPr>
        <p:spPr bwMode="auto">
          <a:xfrm>
            <a:off x="7460754" y="4155456"/>
            <a:ext cx="241102" cy="238868"/>
          </a:xfrm>
          <a:custGeom>
            <a:avLst/>
            <a:gdLst>
              <a:gd name="T0" fmla="*/ 96 w 96"/>
              <a:gd name="T1" fmla="*/ 53 h 96"/>
              <a:gd name="T2" fmla="*/ 43 w 96"/>
              <a:gd name="T3" fmla="*/ 0 h 96"/>
              <a:gd name="T4" fmla="*/ 39 w 96"/>
              <a:gd name="T5" fmla="*/ 0 h 96"/>
              <a:gd name="T6" fmla="*/ 39 w 96"/>
              <a:gd name="T7" fmla="*/ 11 h 96"/>
              <a:gd name="T8" fmla="*/ 0 w 96"/>
              <a:gd name="T9" fmla="*/ 53 h 96"/>
              <a:gd name="T10" fmla="*/ 43 w 96"/>
              <a:gd name="T11" fmla="*/ 96 h 96"/>
              <a:gd name="T12" fmla="*/ 67 w 96"/>
              <a:gd name="T13" fmla="*/ 89 h 96"/>
              <a:gd name="T14" fmla="*/ 85 w 96"/>
              <a:gd name="T15" fmla="*/ 57 h 96"/>
              <a:gd name="T16" fmla="*/ 96 w 96"/>
              <a:gd name="T17" fmla="*/ 57 h 96"/>
              <a:gd name="T18" fmla="*/ 96 w 96"/>
              <a:gd name="T19" fmla="*/ 53 h 96"/>
              <a:gd name="T20" fmla="*/ 62 w 96"/>
              <a:gd name="T21" fmla="*/ 82 h 96"/>
              <a:gd name="T22" fmla="*/ 43 w 96"/>
              <a:gd name="T23" fmla="*/ 88 h 96"/>
              <a:gd name="T24" fmla="*/ 8 w 96"/>
              <a:gd name="T25" fmla="*/ 53 h 96"/>
              <a:gd name="T26" fmla="*/ 39 w 96"/>
              <a:gd name="T27" fmla="*/ 19 h 96"/>
              <a:gd name="T28" fmla="*/ 39 w 96"/>
              <a:gd name="T29" fmla="*/ 57 h 96"/>
              <a:gd name="T30" fmla="*/ 77 w 96"/>
              <a:gd name="T31" fmla="*/ 57 h 96"/>
              <a:gd name="T32" fmla="*/ 62 w 96"/>
              <a:gd name="T33" fmla="*/ 82 h 96"/>
              <a:gd name="T34" fmla="*/ 47 w 96"/>
              <a:gd name="T35" fmla="*/ 49 h 96"/>
              <a:gd name="T36" fmla="*/ 47 w 96"/>
              <a:gd name="T37" fmla="*/ 8 h 96"/>
              <a:gd name="T38" fmla="*/ 88 w 96"/>
              <a:gd name="T39" fmla="*/ 49 h 96"/>
              <a:gd name="T40" fmla="*/ 47 w 96"/>
              <a:gd name="T41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96">
                <a:moveTo>
                  <a:pt x="96" y="53"/>
                </a:moveTo>
                <a:cubicBezTo>
                  <a:pt x="96" y="24"/>
                  <a:pt x="72" y="0"/>
                  <a:pt x="4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1"/>
                  <a:pt x="39" y="11"/>
                  <a:pt x="39" y="11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7"/>
                  <a:pt x="19" y="96"/>
                  <a:pt x="43" y="96"/>
                </a:cubicBezTo>
                <a:cubicBezTo>
                  <a:pt x="51" y="96"/>
                  <a:pt x="60" y="93"/>
                  <a:pt x="67" y="89"/>
                </a:cubicBezTo>
                <a:cubicBezTo>
                  <a:pt x="77" y="82"/>
                  <a:pt x="84" y="70"/>
                  <a:pt x="85" y="57"/>
                </a:cubicBezTo>
                <a:cubicBezTo>
                  <a:pt x="96" y="57"/>
                  <a:pt x="96" y="57"/>
                  <a:pt x="96" y="57"/>
                </a:cubicBezTo>
                <a:lnTo>
                  <a:pt x="96" y="53"/>
                </a:lnTo>
                <a:close/>
                <a:moveTo>
                  <a:pt x="62" y="82"/>
                </a:moveTo>
                <a:cubicBezTo>
                  <a:pt x="56" y="86"/>
                  <a:pt x="50" y="88"/>
                  <a:pt x="43" y="88"/>
                </a:cubicBezTo>
                <a:cubicBezTo>
                  <a:pt x="24" y="88"/>
                  <a:pt x="8" y="72"/>
                  <a:pt x="8" y="53"/>
                </a:cubicBezTo>
                <a:cubicBezTo>
                  <a:pt x="8" y="36"/>
                  <a:pt x="22" y="21"/>
                  <a:pt x="39" y="19"/>
                </a:cubicBezTo>
                <a:cubicBezTo>
                  <a:pt x="39" y="57"/>
                  <a:pt x="39" y="57"/>
                  <a:pt x="39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6" y="67"/>
                  <a:pt x="71" y="76"/>
                  <a:pt x="62" y="82"/>
                </a:cubicBezTo>
                <a:moveTo>
                  <a:pt x="47" y="49"/>
                </a:moveTo>
                <a:cubicBezTo>
                  <a:pt x="47" y="8"/>
                  <a:pt x="47" y="8"/>
                  <a:pt x="47" y="8"/>
                </a:cubicBezTo>
                <a:cubicBezTo>
                  <a:pt x="69" y="10"/>
                  <a:pt x="86" y="28"/>
                  <a:pt x="88" y="49"/>
                </a:cubicBezTo>
                <a:lnTo>
                  <a:pt x="47" y="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8" name="Freeform 16"/>
          <p:cNvSpPr>
            <a:spLocks noEditPoints="1"/>
          </p:cNvSpPr>
          <p:nvPr/>
        </p:nvSpPr>
        <p:spPr bwMode="auto">
          <a:xfrm>
            <a:off x="6431609" y="3052639"/>
            <a:ext cx="538013" cy="578197"/>
          </a:xfrm>
          <a:custGeom>
            <a:avLst/>
            <a:gdLst>
              <a:gd name="T0" fmla="*/ 209 w 215"/>
              <a:gd name="T1" fmla="*/ 183 h 231"/>
              <a:gd name="T2" fmla="*/ 177 w 215"/>
              <a:gd name="T3" fmla="*/ 94 h 231"/>
              <a:gd name="T4" fmla="*/ 128 w 215"/>
              <a:gd name="T5" fmla="*/ 26 h 231"/>
              <a:gd name="T6" fmla="*/ 128 w 215"/>
              <a:gd name="T7" fmla="*/ 20 h 231"/>
              <a:gd name="T8" fmla="*/ 107 w 215"/>
              <a:gd name="T9" fmla="*/ 0 h 231"/>
              <a:gd name="T10" fmla="*/ 87 w 215"/>
              <a:gd name="T11" fmla="*/ 20 h 231"/>
              <a:gd name="T12" fmla="*/ 87 w 215"/>
              <a:gd name="T13" fmla="*/ 26 h 231"/>
              <a:gd name="T14" fmla="*/ 37 w 215"/>
              <a:gd name="T15" fmla="*/ 94 h 231"/>
              <a:gd name="T16" fmla="*/ 5 w 215"/>
              <a:gd name="T17" fmla="*/ 183 h 231"/>
              <a:gd name="T18" fmla="*/ 1 w 215"/>
              <a:gd name="T19" fmla="*/ 194 h 231"/>
              <a:gd name="T20" fmla="*/ 10 w 215"/>
              <a:gd name="T21" fmla="*/ 201 h 231"/>
              <a:gd name="T22" fmla="*/ 70 w 215"/>
              <a:gd name="T23" fmla="*/ 201 h 231"/>
              <a:gd name="T24" fmla="*/ 107 w 215"/>
              <a:gd name="T25" fmla="*/ 231 h 231"/>
              <a:gd name="T26" fmla="*/ 145 w 215"/>
              <a:gd name="T27" fmla="*/ 201 h 231"/>
              <a:gd name="T28" fmla="*/ 204 w 215"/>
              <a:gd name="T29" fmla="*/ 201 h 231"/>
              <a:gd name="T30" fmla="*/ 214 w 215"/>
              <a:gd name="T31" fmla="*/ 194 h 231"/>
              <a:gd name="T32" fmla="*/ 209 w 215"/>
              <a:gd name="T33" fmla="*/ 183 h 231"/>
              <a:gd name="T34" fmla="*/ 98 w 215"/>
              <a:gd name="T35" fmla="*/ 181 h 231"/>
              <a:gd name="T36" fmla="*/ 35 w 215"/>
              <a:gd name="T37" fmla="*/ 181 h 231"/>
              <a:gd name="T38" fmla="*/ 57 w 215"/>
              <a:gd name="T39" fmla="*/ 94 h 231"/>
              <a:gd name="T40" fmla="*/ 107 w 215"/>
              <a:gd name="T41" fmla="*/ 43 h 231"/>
              <a:gd name="T42" fmla="*/ 158 w 215"/>
              <a:gd name="T43" fmla="*/ 93 h 231"/>
              <a:gd name="T44" fmla="*/ 180 w 215"/>
              <a:gd name="T45" fmla="*/ 181 h 231"/>
              <a:gd name="T46" fmla="*/ 98 w 215"/>
              <a:gd name="T47" fmla="*/ 18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" h="231">
                <a:moveTo>
                  <a:pt x="209" y="183"/>
                </a:moveTo>
                <a:cubicBezTo>
                  <a:pt x="176" y="162"/>
                  <a:pt x="177" y="95"/>
                  <a:pt x="177" y="94"/>
                </a:cubicBezTo>
                <a:cubicBezTo>
                  <a:pt x="177" y="62"/>
                  <a:pt x="156" y="35"/>
                  <a:pt x="128" y="26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9"/>
                  <a:pt x="119" y="0"/>
                  <a:pt x="107" y="0"/>
                </a:cubicBezTo>
                <a:cubicBezTo>
                  <a:pt x="96" y="0"/>
                  <a:pt x="87" y="9"/>
                  <a:pt x="87" y="20"/>
                </a:cubicBezTo>
                <a:cubicBezTo>
                  <a:pt x="87" y="26"/>
                  <a:pt x="87" y="26"/>
                  <a:pt x="87" y="26"/>
                </a:cubicBezTo>
                <a:cubicBezTo>
                  <a:pt x="58" y="35"/>
                  <a:pt x="37" y="62"/>
                  <a:pt x="37" y="94"/>
                </a:cubicBezTo>
                <a:cubicBezTo>
                  <a:pt x="38" y="113"/>
                  <a:pt x="33" y="166"/>
                  <a:pt x="5" y="183"/>
                </a:cubicBezTo>
                <a:cubicBezTo>
                  <a:pt x="1" y="185"/>
                  <a:pt x="0" y="190"/>
                  <a:pt x="1" y="194"/>
                </a:cubicBezTo>
                <a:cubicBezTo>
                  <a:pt x="2" y="198"/>
                  <a:pt x="6" y="201"/>
                  <a:pt x="10" y="201"/>
                </a:cubicBezTo>
                <a:cubicBezTo>
                  <a:pt x="70" y="201"/>
                  <a:pt x="70" y="201"/>
                  <a:pt x="70" y="201"/>
                </a:cubicBezTo>
                <a:cubicBezTo>
                  <a:pt x="74" y="218"/>
                  <a:pt x="89" y="231"/>
                  <a:pt x="107" y="231"/>
                </a:cubicBezTo>
                <a:cubicBezTo>
                  <a:pt x="126" y="231"/>
                  <a:pt x="141" y="218"/>
                  <a:pt x="145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9" y="201"/>
                  <a:pt x="212" y="198"/>
                  <a:pt x="214" y="194"/>
                </a:cubicBezTo>
                <a:cubicBezTo>
                  <a:pt x="215" y="190"/>
                  <a:pt x="213" y="185"/>
                  <a:pt x="209" y="183"/>
                </a:cubicBezTo>
                <a:moveTo>
                  <a:pt x="98" y="181"/>
                </a:moveTo>
                <a:cubicBezTo>
                  <a:pt x="35" y="181"/>
                  <a:pt x="35" y="181"/>
                  <a:pt x="35" y="181"/>
                </a:cubicBezTo>
                <a:cubicBezTo>
                  <a:pt x="58" y="148"/>
                  <a:pt x="57" y="96"/>
                  <a:pt x="57" y="94"/>
                </a:cubicBezTo>
                <a:cubicBezTo>
                  <a:pt x="57" y="66"/>
                  <a:pt x="80" y="43"/>
                  <a:pt x="107" y="43"/>
                </a:cubicBezTo>
                <a:cubicBezTo>
                  <a:pt x="135" y="43"/>
                  <a:pt x="158" y="66"/>
                  <a:pt x="158" y="93"/>
                </a:cubicBezTo>
                <a:cubicBezTo>
                  <a:pt x="158" y="96"/>
                  <a:pt x="156" y="148"/>
                  <a:pt x="180" y="181"/>
                </a:cubicBezTo>
                <a:lnTo>
                  <a:pt x="98" y="1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10077" y="4287169"/>
            <a:ext cx="417462" cy="415230"/>
            <a:chOff x="3989388" y="3048000"/>
            <a:chExt cx="296862" cy="295275"/>
          </a:xfrm>
          <a:solidFill>
            <a:schemeClr val="accent2"/>
          </a:solidFill>
        </p:grpSpPr>
        <p:sp>
          <p:nvSpPr>
            <p:cNvPr id="8209" name="Freeform 17"/>
            <p:cNvSpPr>
              <a:spLocks noEditPoints="1"/>
            </p:cNvSpPr>
            <p:nvPr/>
          </p:nvSpPr>
          <p:spPr bwMode="auto">
            <a:xfrm>
              <a:off x="3989388" y="3048000"/>
              <a:ext cx="296862" cy="295275"/>
            </a:xfrm>
            <a:custGeom>
              <a:avLst/>
              <a:gdLst>
                <a:gd name="T0" fmla="*/ 83 w 167"/>
                <a:gd name="T1" fmla="*/ 166 h 166"/>
                <a:gd name="T2" fmla="*/ 0 w 167"/>
                <a:gd name="T3" fmla="*/ 83 h 166"/>
                <a:gd name="T4" fmla="*/ 83 w 167"/>
                <a:gd name="T5" fmla="*/ 0 h 166"/>
                <a:gd name="T6" fmla="*/ 167 w 167"/>
                <a:gd name="T7" fmla="*/ 83 h 166"/>
                <a:gd name="T8" fmla="*/ 83 w 167"/>
                <a:gd name="T9" fmla="*/ 166 h 166"/>
                <a:gd name="T10" fmla="*/ 83 w 167"/>
                <a:gd name="T11" fmla="*/ 14 h 166"/>
                <a:gd name="T12" fmla="*/ 14 w 167"/>
                <a:gd name="T13" fmla="*/ 83 h 166"/>
                <a:gd name="T14" fmla="*/ 83 w 167"/>
                <a:gd name="T15" fmla="*/ 152 h 166"/>
                <a:gd name="T16" fmla="*/ 152 w 167"/>
                <a:gd name="T17" fmla="*/ 83 h 166"/>
                <a:gd name="T18" fmla="*/ 83 w 167"/>
                <a:gd name="T1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37" y="166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6"/>
                    <a:pt x="83" y="166"/>
                  </a:cubicBezTo>
                  <a:moveTo>
                    <a:pt x="83" y="14"/>
                  </a:moveTo>
                  <a:cubicBezTo>
                    <a:pt x="45" y="14"/>
                    <a:pt x="14" y="45"/>
                    <a:pt x="14" y="83"/>
                  </a:cubicBezTo>
                  <a:cubicBezTo>
                    <a:pt x="14" y="121"/>
                    <a:pt x="45" y="152"/>
                    <a:pt x="83" y="152"/>
                  </a:cubicBezTo>
                  <a:cubicBezTo>
                    <a:pt x="121" y="152"/>
                    <a:pt x="152" y="121"/>
                    <a:pt x="152" y="83"/>
                  </a:cubicBezTo>
                  <a:cubicBezTo>
                    <a:pt x="152" y="45"/>
                    <a:pt x="121" y="14"/>
                    <a:pt x="83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210" name="Freeform 18"/>
            <p:cNvSpPr/>
            <p:nvPr/>
          </p:nvSpPr>
          <p:spPr bwMode="auto">
            <a:xfrm>
              <a:off x="4124325" y="3105150"/>
              <a:ext cx="90488" cy="103188"/>
            </a:xfrm>
            <a:custGeom>
              <a:avLst/>
              <a:gdLst>
                <a:gd name="T0" fmla="*/ 44 w 51"/>
                <a:gd name="T1" fmla="*/ 58 h 58"/>
                <a:gd name="T2" fmla="*/ 7 w 51"/>
                <a:gd name="T3" fmla="*/ 58 h 58"/>
                <a:gd name="T4" fmla="*/ 0 w 51"/>
                <a:gd name="T5" fmla="*/ 51 h 58"/>
                <a:gd name="T6" fmla="*/ 0 w 51"/>
                <a:gd name="T7" fmla="*/ 7 h 58"/>
                <a:gd name="T8" fmla="*/ 7 w 51"/>
                <a:gd name="T9" fmla="*/ 0 h 58"/>
                <a:gd name="T10" fmla="*/ 14 w 51"/>
                <a:gd name="T11" fmla="*/ 7 h 58"/>
                <a:gd name="T12" fmla="*/ 14 w 51"/>
                <a:gd name="T13" fmla="*/ 44 h 58"/>
                <a:gd name="T14" fmla="*/ 44 w 51"/>
                <a:gd name="T15" fmla="*/ 44 h 58"/>
                <a:gd name="T16" fmla="*/ 51 w 51"/>
                <a:gd name="T17" fmla="*/ 51 h 58"/>
                <a:gd name="T18" fmla="*/ 44 w 51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4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51" y="47"/>
                    <a:pt x="51" y="51"/>
                  </a:cubicBezTo>
                  <a:cubicBezTo>
                    <a:pt x="51" y="55"/>
                    <a:pt x="48" y="58"/>
                    <a:pt x="44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1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2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82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82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8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82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8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82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8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8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82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8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82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8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82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8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82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8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82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1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2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94" grpId="0"/>
          <p:bldP spid="8195" grpId="0"/>
          <p:bldP spid="8196" grpId="0"/>
          <p:bldP spid="8197" grpId="0" animBg="1"/>
          <p:bldP spid="8198" grpId="0" animBg="1"/>
          <p:bldP spid="8199" grpId="0" animBg="1"/>
          <p:bldP spid="8200" grpId="0" animBg="1"/>
          <p:bldP spid="8201" grpId="0" animBg="1"/>
          <p:bldP spid="8201" grpId="1" animBg="1"/>
          <p:bldP spid="8202" grpId="0" animBg="1"/>
          <p:bldP spid="8202" grpId="1" animBg="1"/>
          <p:bldP spid="8203" grpId="0" animBg="1"/>
          <p:bldP spid="8203" grpId="1" animBg="1"/>
          <p:bldP spid="8204" grpId="0" animBg="1"/>
          <p:bldP spid="8204" grpId="1" animBg="1"/>
          <p:bldP spid="8205" grpId="0" animBg="1"/>
          <p:bldP spid="8205" grpId="1" animBg="1"/>
          <p:bldP spid="8206" grpId="0" animBg="1"/>
          <p:bldP spid="8206" grpId="1" animBg="1"/>
          <p:bldP spid="8207" grpId="0" animBg="1"/>
          <p:bldP spid="8207" grpId="1" animBg="1"/>
          <p:bldP spid="8208" grpId="0" animBg="1"/>
          <p:bldP spid="820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82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82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8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82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8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82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8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8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82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8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82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8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82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8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82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8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82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94" grpId="0"/>
          <p:bldP spid="8195" grpId="0"/>
          <p:bldP spid="8196" grpId="0"/>
          <p:bldP spid="8197" grpId="0" animBg="1"/>
          <p:bldP spid="8198" grpId="0" animBg="1"/>
          <p:bldP spid="8199" grpId="0" animBg="1"/>
          <p:bldP spid="8200" grpId="0" animBg="1"/>
          <p:bldP spid="8201" grpId="0" animBg="1"/>
          <p:bldP spid="8201" grpId="1" animBg="1"/>
          <p:bldP spid="8202" grpId="0" animBg="1"/>
          <p:bldP spid="8202" grpId="1" animBg="1"/>
          <p:bldP spid="8203" grpId="0" animBg="1"/>
          <p:bldP spid="8203" grpId="1" animBg="1"/>
          <p:bldP spid="8204" grpId="0" animBg="1"/>
          <p:bldP spid="8204" grpId="1" animBg="1"/>
          <p:bldP spid="8205" grpId="0" animBg="1"/>
          <p:bldP spid="8205" grpId="1" animBg="1"/>
          <p:bldP spid="8206" grpId="0" animBg="1"/>
          <p:bldP spid="8206" grpId="1" animBg="1"/>
          <p:bldP spid="8207" grpId="0" animBg="1"/>
          <p:bldP spid="8207" grpId="1" animBg="1"/>
          <p:bldP spid="8208" grpId="0" animBg="1"/>
          <p:bldP spid="8208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Freeform 7"/>
          <p:cNvSpPr/>
          <p:nvPr/>
        </p:nvSpPr>
        <p:spPr bwMode="auto">
          <a:xfrm>
            <a:off x="3009305" y="2798144"/>
            <a:ext cx="1301503" cy="1299270"/>
          </a:xfrm>
          <a:custGeom>
            <a:avLst/>
            <a:gdLst>
              <a:gd name="T0" fmla="*/ 0 w 307"/>
              <a:gd name="T1" fmla="*/ 307 h 307"/>
              <a:gd name="T2" fmla="*/ 307 w 307"/>
              <a:gd name="T3" fmla="*/ 307 h 307"/>
              <a:gd name="T4" fmla="*/ 0 w 307"/>
              <a:gd name="T5" fmla="*/ 0 h 307"/>
              <a:gd name="T6" fmla="*/ 0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307"/>
                </a:moveTo>
                <a:cubicBezTo>
                  <a:pt x="307" y="307"/>
                  <a:pt x="307" y="307"/>
                  <a:pt x="307" y="307"/>
                </a:cubicBezTo>
                <a:cubicBezTo>
                  <a:pt x="301" y="140"/>
                  <a:pt x="167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6" name="Freeform 8"/>
          <p:cNvSpPr/>
          <p:nvPr/>
        </p:nvSpPr>
        <p:spPr bwMode="auto">
          <a:xfrm>
            <a:off x="1625204" y="2807074"/>
            <a:ext cx="1299270" cy="1299270"/>
          </a:xfrm>
          <a:custGeom>
            <a:avLst/>
            <a:gdLst>
              <a:gd name="T0" fmla="*/ 307 w 307"/>
              <a:gd name="T1" fmla="*/ 307 h 307"/>
              <a:gd name="T2" fmla="*/ 307 w 307"/>
              <a:gd name="T3" fmla="*/ 0 h 307"/>
              <a:gd name="T4" fmla="*/ 0 w 307"/>
              <a:gd name="T5" fmla="*/ 307 h 307"/>
              <a:gd name="T6" fmla="*/ 307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307"/>
                </a:moveTo>
                <a:cubicBezTo>
                  <a:pt x="307" y="0"/>
                  <a:pt x="307" y="0"/>
                  <a:pt x="307" y="0"/>
                </a:cubicBezTo>
                <a:cubicBezTo>
                  <a:pt x="140" y="6"/>
                  <a:pt x="6" y="140"/>
                  <a:pt x="0" y="307"/>
                </a:cubicBezTo>
                <a:lnTo>
                  <a:pt x="307" y="307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7" name="Freeform 9"/>
          <p:cNvSpPr/>
          <p:nvPr/>
        </p:nvSpPr>
        <p:spPr bwMode="auto">
          <a:xfrm>
            <a:off x="4393407" y="4182245"/>
            <a:ext cx="1301503" cy="1299270"/>
          </a:xfrm>
          <a:custGeom>
            <a:avLst/>
            <a:gdLst>
              <a:gd name="T0" fmla="*/ 0 w 307"/>
              <a:gd name="T1" fmla="*/ 0 h 307"/>
              <a:gd name="T2" fmla="*/ 0 w 307"/>
              <a:gd name="T3" fmla="*/ 307 h 307"/>
              <a:gd name="T4" fmla="*/ 307 w 307"/>
              <a:gd name="T5" fmla="*/ 0 h 307"/>
              <a:gd name="T6" fmla="*/ 0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7" y="301"/>
                  <a:pt x="301" y="167"/>
                  <a:pt x="30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8" name="Freeform 10"/>
          <p:cNvSpPr/>
          <p:nvPr/>
        </p:nvSpPr>
        <p:spPr bwMode="auto">
          <a:xfrm>
            <a:off x="3009305" y="4191175"/>
            <a:ext cx="1301503" cy="1299270"/>
          </a:xfrm>
          <a:custGeom>
            <a:avLst/>
            <a:gdLst>
              <a:gd name="T0" fmla="*/ 307 w 307"/>
              <a:gd name="T1" fmla="*/ 0 h 307"/>
              <a:gd name="T2" fmla="*/ 0 w 307"/>
              <a:gd name="T3" fmla="*/ 0 h 307"/>
              <a:gd name="T4" fmla="*/ 307 w 307"/>
              <a:gd name="T5" fmla="*/ 307 h 307"/>
              <a:gd name="T6" fmla="*/ 307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0"/>
                </a:moveTo>
                <a:cubicBezTo>
                  <a:pt x="0" y="0"/>
                  <a:pt x="0" y="0"/>
                  <a:pt x="0" y="0"/>
                </a:cubicBezTo>
                <a:cubicBezTo>
                  <a:pt x="6" y="167"/>
                  <a:pt x="140" y="301"/>
                  <a:pt x="307" y="307"/>
                </a:cubicBez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9" name="Freeform 11"/>
          <p:cNvSpPr/>
          <p:nvPr/>
        </p:nvSpPr>
        <p:spPr bwMode="auto">
          <a:xfrm>
            <a:off x="5779741" y="2798144"/>
            <a:ext cx="1299270" cy="1299270"/>
          </a:xfrm>
          <a:custGeom>
            <a:avLst/>
            <a:gdLst>
              <a:gd name="T0" fmla="*/ 0 w 307"/>
              <a:gd name="T1" fmla="*/ 307 h 307"/>
              <a:gd name="T2" fmla="*/ 307 w 307"/>
              <a:gd name="T3" fmla="*/ 307 h 307"/>
              <a:gd name="T4" fmla="*/ 0 w 307"/>
              <a:gd name="T5" fmla="*/ 0 h 307"/>
              <a:gd name="T6" fmla="*/ 0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307"/>
                </a:moveTo>
                <a:cubicBezTo>
                  <a:pt x="307" y="307"/>
                  <a:pt x="307" y="307"/>
                  <a:pt x="307" y="307"/>
                </a:cubicBezTo>
                <a:cubicBezTo>
                  <a:pt x="302" y="140"/>
                  <a:pt x="167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0" name="Freeform 12"/>
          <p:cNvSpPr/>
          <p:nvPr/>
        </p:nvSpPr>
        <p:spPr bwMode="auto">
          <a:xfrm>
            <a:off x="4393407" y="2807074"/>
            <a:ext cx="1301503" cy="1299270"/>
          </a:xfrm>
          <a:custGeom>
            <a:avLst/>
            <a:gdLst>
              <a:gd name="T0" fmla="*/ 307 w 307"/>
              <a:gd name="T1" fmla="*/ 307 h 307"/>
              <a:gd name="T2" fmla="*/ 307 w 307"/>
              <a:gd name="T3" fmla="*/ 0 h 307"/>
              <a:gd name="T4" fmla="*/ 0 w 307"/>
              <a:gd name="T5" fmla="*/ 307 h 307"/>
              <a:gd name="T6" fmla="*/ 307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307"/>
                </a:moveTo>
                <a:cubicBezTo>
                  <a:pt x="307" y="0"/>
                  <a:pt x="307" y="0"/>
                  <a:pt x="307" y="0"/>
                </a:cubicBezTo>
                <a:cubicBezTo>
                  <a:pt x="140" y="6"/>
                  <a:pt x="6" y="140"/>
                  <a:pt x="0" y="307"/>
                </a:cubicBezTo>
                <a:lnTo>
                  <a:pt x="307" y="307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1" name="Freeform 13"/>
          <p:cNvSpPr/>
          <p:nvPr/>
        </p:nvSpPr>
        <p:spPr bwMode="auto">
          <a:xfrm>
            <a:off x="7168307" y="4182245"/>
            <a:ext cx="1294805" cy="1299270"/>
          </a:xfrm>
          <a:custGeom>
            <a:avLst/>
            <a:gdLst>
              <a:gd name="T0" fmla="*/ 0 w 306"/>
              <a:gd name="T1" fmla="*/ 0 h 307"/>
              <a:gd name="T2" fmla="*/ 0 w 306"/>
              <a:gd name="T3" fmla="*/ 307 h 307"/>
              <a:gd name="T4" fmla="*/ 306 w 306"/>
              <a:gd name="T5" fmla="*/ 0 h 307"/>
              <a:gd name="T6" fmla="*/ 0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6" y="301"/>
                  <a:pt x="301" y="167"/>
                  <a:pt x="30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2" name="Freeform 14"/>
          <p:cNvSpPr/>
          <p:nvPr/>
        </p:nvSpPr>
        <p:spPr bwMode="auto">
          <a:xfrm>
            <a:off x="5779741" y="4191175"/>
            <a:ext cx="1299270" cy="1299270"/>
          </a:xfrm>
          <a:custGeom>
            <a:avLst/>
            <a:gdLst>
              <a:gd name="T0" fmla="*/ 307 w 307"/>
              <a:gd name="T1" fmla="*/ 0 h 307"/>
              <a:gd name="T2" fmla="*/ 0 w 307"/>
              <a:gd name="T3" fmla="*/ 0 h 307"/>
              <a:gd name="T4" fmla="*/ 307 w 307"/>
              <a:gd name="T5" fmla="*/ 307 h 307"/>
              <a:gd name="T6" fmla="*/ 307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0"/>
                </a:moveTo>
                <a:cubicBezTo>
                  <a:pt x="0" y="0"/>
                  <a:pt x="0" y="0"/>
                  <a:pt x="0" y="0"/>
                </a:cubicBezTo>
                <a:cubicBezTo>
                  <a:pt x="6" y="167"/>
                  <a:pt x="140" y="301"/>
                  <a:pt x="307" y="307"/>
                </a:cubicBez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3" name="Freeform 15"/>
          <p:cNvSpPr/>
          <p:nvPr/>
        </p:nvSpPr>
        <p:spPr bwMode="auto">
          <a:xfrm>
            <a:off x="8556875" y="2807074"/>
            <a:ext cx="1297036" cy="1299270"/>
          </a:xfrm>
          <a:custGeom>
            <a:avLst/>
            <a:gdLst>
              <a:gd name="T0" fmla="*/ 0 w 306"/>
              <a:gd name="T1" fmla="*/ 307 h 307"/>
              <a:gd name="T2" fmla="*/ 306 w 306"/>
              <a:gd name="T3" fmla="*/ 307 h 307"/>
              <a:gd name="T4" fmla="*/ 0 w 306"/>
              <a:gd name="T5" fmla="*/ 0 h 307"/>
              <a:gd name="T6" fmla="*/ 0 w 306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307"/>
                </a:moveTo>
                <a:cubicBezTo>
                  <a:pt x="306" y="307"/>
                  <a:pt x="306" y="307"/>
                  <a:pt x="306" y="307"/>
                </a:cubicBezTo>
                <a:cubicBezTo>
                  <a:pt x="301" y="140"/>
                  <a:pt x="166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4" name="Freeform 16"/>
          <p:cNvSpPr/>
          <p:nvPr/>
        </p:nvSpPr>
        <p:spPr bwMode="auto">
          <a:xfrm>
            <a:off x="7168307" y="2807074"/>
            <a:ext cx="1294805" cy="1299270"/>
          </a:xfrm>
          <a:custGeom>
            <a:avLst/>
            <a:gdLst>
              <a:gd name="T0" fmla="*/ 306 w 306"/>
              <a:gd name="T1" fmla="*/ 307 h 307"/>
              <a:gd name="T2" fmla="*/ 306 w 306"/>
              <a:gd name="T3" fmla="*/ 0 h 307"/>
              <a:gd name="T4" fmla="*/ 0 w 306"/>
              <a:gd name="T5" fmla="*/ 307 h 307"/>
              <a:gd name="T6" fmla="*/ 306 w 306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306" y="307"/>
                </a:moveTo>
                <a:cubicBezTo>
                  <a:pt x="306" y="0"/>
                  <a:pt x="306" y="0"/>
                  <a:pt x="306" y="0"/>
                </a:cubicBezTo>
                <a:cubicBezTo>
                  <a:pt x="139" y="6"/>
                  <a:pt x="5" y="140"/>
                  <a:pt x="0" y="307"/>
                </a:cubicBezTo>
                <a:lnTo>
                  <a:pt x="306" y="307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5" name="Freeform 17"/>
          <p:cNvSpPr/>
          <p:nvPr/>
        </p:nvSpPr>
        <p:spPr bwMode="auto">
          <a:xfrm>
            <a:off x="9938742" y="4191175"/>
            <a:ext cx="1294805" cy="1299270"/>
          </a:xfrm>
          <a:custGeom>
            <a:avLst/>
            <a:gdLst>
              <a:gd name="T0" fmla="*/ 0 w 306"/>
              <a:gd name="T1" fmla="*/ 0 h 307"/>
              <a:gd name="T2" fmla="*/ 0 w 306"/>
              <a:gd name="T3" fmla="*/ 307 h 307"/>
              <a:gd name="T4" fmla="*/ 306 w 306"/>
              <a:gd name="T5" fmla="*/ 0 h 307"/>
              <a:gd name="T6" fmla="*/ 0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7" y="301"/>
                  <a:pt x="301" y="167"/>
                  <a:pt x="30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6" name="Freeform 18"/>
          <p:cNvSpPr/>
          <p:nvPr/>
        </p:nvSpPr>
        <p:spPr bwMode="auto">
          <a:xfrm>
            <a:off x="8552410" y="4191175"/>
            <a:ext cx="1297036" cy="1299270"/>
          </a:xfrm>
          <a:custGeom>
            <a:avLst/>
            <a:gdLst>
              <a:gd name="T0" fmla="*/ 306 w 306"/>
              <a:gd name="T1" fmla="*/ 0 h 307"/>
              <a:gd name="T2" fmla="*/ 0 w 306"/>
              <a:gd name="T3" fmla="*/ 0 h 307"/>
              <a:gd name="T4" fmla="*/ 306 w 306"/>
              <a:gd name="T5" fmla="*/ 307 h 307"/>
              <a:gd name="T6" fmla="*/ 306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306" y="0"/>
                </a:moveTo>
                <a:cubicBezTo>
                  <a:pt x="0" y="0"/>
                  <a:pt x="0" y="0"/>
                  <a:pt x="0" y="0"/>
                </a:cubicBezTo>
                <a:cubicBezTo>
                  <a:pt x="5" y="167"/>
                  <a:pt x="139" y="301"/>
                  <a:pt x="306" y="307"/>
                </a:cubicBezTo>
                <a:lnTo>
                  <a:pt x="306" y="0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7" name="Freeform 19"/>
          <p:cNvSpPr>
            <a:spLocks noEditPoints="1"/>
          </p:cNvSpPr>
          <p:nvPr/>
        </p:nvSpPr>
        <p:spPr bwMode="auto">
          <a:xfrm>
            <a:off x="10374066" y="4530504"/>
            <a:ext cx="299145" cy="281285"/>
          </a:xfrm>
          <a:custGeom>
            <a:avLst/>
            <a:gdLst>
              <a:gd name="T0" fmla="*/ 65 w 103"/>
              <a:gd name="T1" fmla="*/ 84 h 97"/>
              <a:gd name="T2" fmla="*/ 67 w 103"/>
              <a:gd name="T3" fmla="*/ 81 h 97"/>
              <a:gd name="T4" fmla="*/ 67 w 103"/>
              <a:gd name="T5" fmla="*/ 46 h 97"/>
              <a:gd name="T6" fmla="*/ 65 w 103"/>
              <a:gd name="T7" fmla="*/ 44 h 97"/>
              <a:gd name="T8" fmla="*/ 38 w 103"/>
              <a:gd name="T9" fmla="*/ 44 h 97"/>
              <a:gd name="T10" fmla="*/ 36 w 103"/>
              <a:gd name="T11" fmla="*/ 46 h 97"/>
              <a:gd name="T12" fmla="*/ 36 w 103"/>
              <a:gd name="T13" fmla="*/ 81 h 97"/>
              <a:gd name="T14" fmla="*/ 38 w 103"/>
              <a:gd name="T15" fmla="*/ 84 h 97"/>
              <a:gd name="T16" fmla="*/ 65 w 103"/>
              <a:gd name="T17" fmla="*/ 84 h 97"/>
              <a:gd name="T18" fmla="*/ 40 w 103"/>
              <a:gd name="T19" fmla="*/ 49 h 97"/>
              <a:gd name="T20" fmla="*/ 40 w 103"/>
              <a:gd name="T21" fmla="*/ 49 h 97"/>
              <a:gd name="T22" fmla="*/ 62 w 103"/>
              <a:gd name="T23" fmla="*/ 49 h 97"/>
              <a:gd name="T24" fmla="*/ 62 w 103"/>
              <a:gd name="T25" fmla="*/ 79 h 97"/>
              <a:gd name="T26" fmla="*/ 40 w 103"/>
              <a:gd name="T27" fmla="*/ 79 h 97"/>
              <a:gd name="T28" fmla="*/ 40 w 103"/>
              <a:gd name="T29" fmla="*/ 49 h 97"/>
              <a:gd name="T30" fmla="*/ 84 w 103"/>
              <a:gd name="T31" fmla="*/ 50 h 97"/>
              <a:gd name="T32" fmla="*/ 84 w 103"/>
              <a:gd name="T33" fmla="*/ 50 h 97"/>
              <a:gd name="T34" fmla="*/ 80 w 103"/>
              <a:gd name="T35" fmla="*/ 54 h 97"/>
              <a:gd name="T36" fmla="*/ 80 w 103"/>
              <a:gd name="T37" fmla="*/ 89 h 97"/>
              <a:gd name="T38" fmla="*/ 23 w 103"/>
              <a:gd name="T39" fmla="*/ 89 h 97"/>
              <a:gd name="T40" fmla="*/ 23 w 103"/>
              <a:gd name="T41" fmla="*/ 54 h 97"/>
              <a:gd name="T42" fmla="*/ 19 w 103"/>
              <a:gd name="T43" fmla="*/ 50 h 97"/>
              <a:gd name="T44" fmla="*/ 15 w 103"/>
              <a:gd name="T45" fmla="*/ 54 h 97"/>
              <a:gd name="T46" fmla="*/ 15 w 103"/>
              <a:gd name="T47" fmla="*/ 93 h 97"/>
              <a:gd name="T48" fmla="*/ 19 w 103"/>
              <a:gd name="T49" fmla="*/ 97 h 97"/>
              <a:gd name="T50" fmla="*/ 84 w 103"/>
              <a:gd name="T51" fmla="*/ 97 h 97"/>
              <a:gd name="T52" fmla="*/ 88 w 103"/>
              <a:gd name="T53" fmla="*/ 93 h 97"/>
              <a:gd name="T54" fmla="*/ 88 w 103"/>
              <a:gd name="T55" fmla="*/ 54 h 97"/>
              <a:gd name="T56" fmla="*/ 84 w 103"/>
              <a:gd name="T57" fmla="*/ 50 h 97"/>
              <a:gd name="T58" fmla="*/ 102 w 103"/>
              <a:gd name="T59" fmla="*/ 49 h 97"/>
              <a:gd name="T60" fmla="*/ 102 w 103"/>
              <a:gd name="T61" fmla="*/ 49 h 97"/>
              <a:gd name="T62" fmla="*/ 54 w 103"/>
              <a:gd name="T63" fmla="*/ 2 h 97"/>
              <a:gd name="T64" fmla="*/ 49 w 103"/>
              <a:gd name="T65" fmla="*/ 2 h 97"/>
              <a:gd name="T66" fmla="*/ 1 w 103"/>
              <a:gd name="T67" fmla="*/ 49 h 97"/>
              <a:gd name="T68" fmla="*/ 1 w 103"/>
              <a:gd name="T69" fmla="*/ 55 h 97"/>
              <a:gd name="T70" fmla="*/ 7 w 103"/>
              <a:gd name="T71" fmla="*/ 55 h 97"/>
              <a:gd name="T72" fmla="*/ 51 w 103"/>
              <a:gd name="T73" fmla="*/ 10 h 97"/>
              <a:gd name="T74" fmla="*/ 96 w 103"/>
              <a:gd name="T75" fmla="*/ 55 h 97"/>
              <a:gd name="T76" fmla="*/ 102 w 103"/>
              <a:gd name="T77" fmla="*/ 55 h 97"/>
              <a:gd name="T78" fmla="*/ 102 w 103"/>
              <a:gd name="T79" fmla="*/ 4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3" h="97">
                <a:moveTo>
                  <a:pt x="65" y="84"/>
                </a:moveTo>
                <a:cubicBezTo>
                  <a:pt x="66" y="84"/>
                  <a:pt x="67" y="83"/>
                  <a:pt x="67" y="81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5"/>
                  <a:pt x="66" y="44"/>
                  <a:pt x="65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7" y="44"/>
                  <a:pt x="36" y="45"/>
                  <a:pt x="36" y="46"/>
                </a:cubicBezTo>
                <a:cubicBezTo>
                  <a:pt x="36" y="81"/>
                  <a:pt x="36" y="81"/>
                  <a:pt x="36" y="81"/>
                </a:cubicBezTo>
                <a:cubicBezTo>
                  <a:pt x="36" y="83"/>
                  <a:pt x="37" y="84"/>
                  <a:pt x="38" y="84"/>
                </a:cubicBezTo>
                <a:cubicBezTo>
                  <a:pt x="65" y="84"/>
                  <a:pt x="65" y="84"/>
                  <a:pt x="65" y="84"/>
                </a:cubicBezTo>
                <a:close/>
                <a:moveTo>
                  <a:pt x="40" y="49"/>
                </a:moveTo>
                <a:cubicBezTo>
                  <a:pt x="40" y="49"/>
                  <a:pt x="40" y="49"/>
                  <a:pt x="40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79"/>
                  <a:pt x="62" y="79"/>
                  <a:pt x="62" y="79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49"/>
                  <a:pt x="40" y="49"/>
                  <a:pt x="40" y="49"/>
                </a:cubicBezTo>
                <a:close/>
                <a:moveTo>
                  <a:pt x="84" y="50"/>
                </a:moveTo>
                <a:cubicBezTo>
                  <a:pt x="84" y="50"/>
                  <a:pt x="84" y="50"/>
                  <a:pt x="84" y="50"/>
                </a:cubicBezTo>
                <a:cubicBezTo>
                  <a:pt x="82" y="50"/>
                  <a:pt x="80" y="52"/>
                  <a:pt x="80" y="54"/>
                </a:cubicBezTo>
                <a:cubicBezTo>
                  <a:pt x="80" y="89"/>
                  <a:pt x="80" y="89"/>
                  <a:pt x="80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2"/>
                  <a:pt x="21" y="50"/>
                  <a:pt x="19" y="50"/>
                </a:cubicBezTo>
                <a:cubicBezTo>
                  <a:pt x="17" y="50"/>
                  <a:pt x="15" y="52"/>
                  <a:pt x="15" y="54"/>
                </a:cubicBezTo>
                <a:cubicBezTo>
                  <a:pt x="15" y="93"/>
                  <a:pt x="15" y="93"/>
                  <a:pt x="15" y="93"/>
                </a:cubicBezTo>
                <a:cubicBezTo>
                  <a:pt x="15" y="95"/>
                  <a:pt x="17" y="97"/>
                  <a:pt x="19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6" y="97"/>
                  <a:pt x="88" y="95"/>
                  <a:pt x="88" y="93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2"/>
                  <a:pt x="86" y="50"/>
                  <a:pt x="84" y="50"/>
                </a:cubicBezTo>
                <a:close/>
                <a:moveTo>
                  <a:pt x="102" y="49"/>
                </a:moveTo>
                <a:cubicBezTo>
                  <a:pt x="102" y="49"/>
                  <a:pt x="102" y="49"/>
                  <a:pt x="102" y="49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0" y="0"/>
                  <a:pt x="49" y="2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51"/>
                  <a:pt x="0" y="53"/>
                  <a:pt x="1" y="55"/>
                </a:cubicBezTo>
                <a:cubicBezTo>
                  <a:pt x="3" y="57"/>
                  <a:pt x="5" y="57"/>
                  <a:pt x="7" y="55"/>
                </a:cubicBezTo>
                <a:cubicBezTo>
                  <a:pt x="51" y="10"/>
                  <a:pt x="51" y="10"/>
                  <a:pt x="51" y="10"/>
                </a:cubicBezTo>
                <a:cubicBezTo>
                  <a:pt x="96" y="55"/>
                  <a:pt x="96" y="55"/>
                  <a:pt x="96" y="55"/>
                </a:cubicBezTo>
                <a:cubicBezTo>
                  <a:pt x="98" y="57"/>
                  <a:pt x="100" y="57"/>
                  <a:pt x="102" y="55"/>
                </a:cubicBezTo>
                <a:cubicBezTo>
                  <a:pt x="103" y="53"/>
                  <a:pt x="103" y="51"/>
                  <a:pt x="102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8" name="Freeform 20"/>
          <p:cNvSpPr>
            <a:spLocks noEditPoints="1"/>
          </p:cNvSpPr>
          <p:nvPr/>
        </p:nvSpPr>
        <p:spPr bwMode="auto">
          <a:xfrm>
            <a:off x="6206133" y="3380805"/>
            <a:ext cx="348258" cy="357188"/>
          </a:xfrm>
          <a:custGeom>
            <a:avLst/>
            <a:gdLst>
              <a:gd name="T0" fmla="*/ 3 w 120"/>
              <a:gd name="T1" fmla="*/ 63 h 124"/>
              <a:gd name="T2" fmla="*/ 60 w 120"/>
              <a:gd name="T3" fmla="*/ 20 h 124"/>
              <a:gd name="T4" fmla="*/ 20 w 120"/>
              <a:gd name="T5" fmla="*/ 60 h 124"/>
              <a:gd name="T6" fmla="*/ 30 w 120"/>
              <a:gd name="T7" fmla="*/ 60 h 124"/>
              <a:gd name="T8" fmla="*/ 44 w 120"/>
              <a:gd name="T9" fmla="*/ 108 h 124"/>
              <a:gd name="T10" fmla="*/ 76 w 120"/>
              <a:gd name="T11" fmla="*/ 102 h 124"/>
              <a:gd name="T12" fmla="*/ 53 w 120"/>
              <a:gd name="T13" fmla="*/ 124 h 124"/>
              <a:gd name="T14" fmla="*/ 67 w 120"/>
              <a:gd name="T15" fmla="*/ 118 h 124"/>
              <a:gd name="T16" fmla="*/ 44 w 120"/>
              <a:gd name="T17" fmla="*/ 116 h 124"/>
              <a:gd name="T18" fmla="*/ 76 w 120"/>
              <a:gd name="T19" fmla="*/ 110 h 124"/>
              <a:gd name="T20" fmla="*/ 84 w 120"/>
              <a:gd name="T21" fmla="*/ 60 h 124"/>
              <a:gd name="T22" fmla="*/ 75 w 120"/>
              <a:gd name="T23" fmla="*/ 56 h 124"/>
              <a:gd name="T24" fmla="*/ 60 w 120"/>
              <a:gd name="T25" fmla="*/ 56 h 124"/>
              <a:gd name="T26" fmla="*/ 50 w 120"/>
              <a:gd name="T27" fmla="*/ 57 h 124"/>
              <a:gd name="T28" fmla="*/ 35 w 120"/>
              <a:gd name="T29" fmla="*/ 60 h 124"/>
              <a:gd name="T30" fmla="*/ 47 w 120"/>
              <a:gd name="T31" fmla="*/ 62 h 124"/>
              <a:gd name="T32" fmla="*/ 50 w 120"/>
              <a:gd name="T33" fmla="*/ 64 h 124"/>
              <a:gd name="T34" fmla="*/ 50 w 120"/>
              <a:gd name="T35" fmla="*/ 64 h 124"/>
              <a:gd name="T36" fmla="*/ 51 w 120"/>
              <a:gd name="T37" fmla="*/ 64 h 124"/>
              <a:gd name="T38" fmla="*/ 51 w 120"/>
              <a:gd name="T39" fmla="*/ 64 h 124"/>
              <a:gd name="T40" fmla="*/ 51 w 120"/>
              <a:gd name="T41" fmla="*/ 65 h 124"/>
              <a:gd name="T42" fmla="*/ 51 w 120"/>
              <a:gd name="T43" fmla="*/ 65 h 124"/>
              <a:gd name="T44" fmla="*/ 51 w 120"/>
              <a:gd name="T45" fmla="*/ 65 h 124"/>
              <a:gd name="T46" fmla="*/ 52 w 120"/>
              <a:gd name="T47" fmla="*/ 65 h 124"/>
              <a:gd name="T48" fmla="*/ 52 w 120"/>
              <a:gd name="T49" fmla="*/ 65 h 124"/>
              <a:gd name="T50" fmla="*/ 52 w 120"/>
              <a:gd name="T51" fmla="*/ 65 h 124"/>
              <a:gd name="T52" fmla="*/ 52 w 120"/>
              <a:gd name="T53" fmla="*/ 65 h 124"/>
              <a:gd name="T54" fmla="*/ 53 w 120"/>
              <a:gd name="T55" fmla="*/ 65 h 124"/>
              <a:gd name="T56" fmla="*/ 53 w 120"/>
              <a:gd name="T57" fmla="*/ 65 h 124"/>
              <a:gd name="T58" fmla="*/ 53 w 120"/>
              <a:gd name="T59" fmla="*/ 65 h 124"/>
              <a:gd name="T60" fmla="*/ 53 w 120"/>
              <a:gd name="T61" fmla="*/ 65 h 124"/>
              <a:gd name="T62" fmla="*/ 53 w 120"/>
              <a:gd name="T63" fmla="*/ 65 h 124"/>
              <a:gd name="T64" fmla="*/ 54 w 120"/>
              <a:gd name="T65" fmla="*/ 65 h 124"/>
              <a:gd name="T66" fmla="*/ 54 w 120"/>
              <a:gd name="T67" fmla="*/ 65 h 124"/>
              <a:gd name="T68" fmla="*/ 54 w 120"/>
              <a:gd name="T69" fmla="*/ 64 h 124"/>
              <a:gd name="T70" fmla="*/ 54 w 120"/>
              <a:gd name="T71" fmla="*/ 64 h 124"/>
              <a:gd name="T72" fmla="*/ 55 w 120"/>
              <a:gd name="T73" fmla="*/ 64 h 124"/>
              <a:gd name="T74" fmla="*/ 58 w 120"/>
              <a:gd name="T75" fmla="*/ 62 h 124"/>
              <a:gd name="T76" fmla="*/ 64 w 120"/>
              <a:gd name="T77" fmla="*/ 63 h 124"/>
              <a:gd name="T78" fmla="*/ 69 w 120"/>
              <a:gd name="T79" fmla="*/ 64 h 124"/>
              <a:gd name="T80" fmla="*/ 80 w 120"/>
              <a:gd name="T81" fmla="*/ 64 h 124"/>
              <a:gd name="T82" fmla="*/ 29 w 120"/>
              <a:gd name="T83" fmla="*/ 26 h 124"/>
              <a:gd name="T84" fmla="*/ 25 w 120"/>
              <a:gd name="T85" fmla="*/ 30 h 124"/>
              <a:gd name="T86" fmla="*/ 106 w 120"/>
              <a:gd name="T87" fmla="*/ 63 h 124"/>
              <a:gd name="T88" fmla="*/ 120 w 120"/>
              <a:gd name="T89" fmla="*/ 60 h 124"/>
              <a:gd name="T90" fmla="*/ 95 w 120"/>
              <a:gd name="T91" fmla="*/ 30 h 124"/>
              <a:gd name="T92" fmla="*/ 91 w 120"/>
              <a:gd name="T93" fmla="*/ 26 h 124"/>
              <a:gd name="T94" fmla="*/ 63 w 120"/>
              <a:gd name="T95" fmla="*/ 14 h 124"/>
              <a:gd name="T96" fmla="*/ 60 w 120"/>
              <a:gd name="T97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" h="124">
                <a:moveTo>
                  <a:pt x="14" y="58"/>
                </a:moveTo>
                <a:cubicBezTo>
                  <a:pt x="15" y="58"/>
                  <a:pt x="16" y="59"/>
                  <a:pt x="16" y="60"/>
                </a:cubicBezTo>
                <a:cubicBezTo>
                  <a:pt x="16" y="62"/>
                  <a:pt x="15" y="63"/>
                  <a:pt x="14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2"/>
                  <a:pt x="0" y="60"/>
                </a:cubicBezTo>
                <a:cubicBezTo>
                  <a:pt x="0" y="59"/>
                  <a:pt x="1" y="58"/>
                  <a:pt x="3" y="58"/>
                </a:cubicBezTo>
                <a:cubicBezTo>
                  <a:pt x="14" y="58"/>
                  <a:pt x="14" y="58"/>
                  <a:pt x="14" y="58"/>
                </a:cubicBezTo>
                <a:close/>
                <a:moveTo>
                  <a:pt x="60" y="20"/>
                </a:moveTo>
                <a:cubicBezTo>
                  <a:pt x="60" y="20"/>
                  <a:pt x="60" y="20"/>
                  <a:pt x="60" y="20"/>
                </a:cubicBezTo>
                <a:cubicBezTo>
                  <a:pt x="82" y="20"/>
                  <a:pt x="100" y="38"/>
                  <a:pt x="100" y="60"/>
                </a:cubicBezTo>
                <a:cubicBezTo>
                  <a:pt x="100" y="83"/>
                  <a:pt x="82" y="101"/>
                  <a:pt x="60" y="101"/>
                </a:cubicBezTo>
                <a:cubicBezTo>
                  <a:pt x="38" y="101"/>
                  <a:pt x="20" y="83"/>
                  <a:pt x="20" y="60"/>
                </a:cubicBezTo>
                <a:cubicBezTo>
                  <a:pt x="20" y="38"/>
                  <a:pt x="38" y="20"/>
                  <a:pt x="60" y="20"/>
                </a:cubicBezTo>
                <a:close/>
                <a:moveTo>
                  <a:pt x="60" y="30"/>
                </a:moveTo>
                <a:cubicBezTo>
                  <a:pt x="60" y="30"/>
                  <a:pt x="60" y="30"/>
                  <a:pt x="60" y="30"/>
                </a:cubicBezTo>
                <a:cubicBezTo>
                  <a:pt x="43" y="30"/>
                  <a:pt x="30" y="44"/>
                  <a:pt x="30" y="60"/>
                </a:cubicBezTo>
                <a:cubicBezTo>
                  <a:pt x="30" y="77"/>
                  <a:pt x="43" y="91"/>
                  <a:pt x="60" y="91"/>
                </a:cubicBezTo>
                <a:cubicBezTo>
                  <a:pt x="77" y="91"/>
                  <a:pt x="90" y="77"/>
                  <a:pt x="90" y="60"/>
                </a:cubicBezTo>
                <a:cubicBezTo>
                  <a:pt x="90" y="44"/>
                  <a:pt x="77" y="30"/>
                  <a:pt x="60" y="30"/>
                </a:cubicBezTo>
                <a:close/>
                <a:moveTo>
                  <a:pt x="44" y="108"/>
                </a:moveTo>
                <a:cubicBezTo>
                  <a:pt x="44" y="108"/>
                  <a:pt x="44" y="108"/>
                  <a:pt x="44" y="108"/>
                </a:cubicBezTo>
                <a:cubicBezTo>
                  <a:pt x="42" y="108"/>
                  <a:pt x="41" y="107"/>
                  <a:pt x="41" y="105"/>
                </a:cubicBezTo>
                <a:cubicBezTo>
                  <a:pt x="41" y="104"/>
                  <a:pt x="42" y="102"/>
                  <a:pt x="44" y="102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8" y="102"/>
                  <a:pt x="79" y="104"/>
                  <a:pt x="79" y="105"/>
                </a:cubicBezTo>
                <a:cubicBezTo>
                  <a:pt x="79" y="107"/>
                  <a:pt x="78" y="108"/>
                  <a:pt x="76" y="108"/>
                </a:cubicBezTo>
                <a:cubicBezTo>
                  <a:pt x="44" y="108"/>
                  <a:pt x="44" y="108"/>
                  <a:pt x="44" y="108"/>
                </a:cubicBezTo>
                <a:close/>
                <a:moveTo>
                  <a:pt x="53" y="124"/>
                </a:moveTo>
                <a:cubicBezTo>
                  <a:pt x="53" y="124"/>
                  <a:pt x="53" y="124"/>
                  <a:pt x="53" y="124"/>
                </a:cubicBezTo>
                <a:cubicBezTo>
                  <a:pt x="51" y="124"/>
                  <a:pt x="50" y="123"/>
                  <a:pt x="50" y="121"/>
                </a:cubicBezTo>
                <a:cubicBezTo>
                  <a:pt x="50" y="119"/>
                  <a:pt x="51" y="118"/>
                  <a:pt x="53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70" y="119"/>
                  <a:pt x="70" y="121"/>
                </a:cubicBezTo>
                <a:cubicBezTo>
                  <a:pt x="70" y="123"/>
                  <a:pt x="69" y="124"/>
                  <a:pt x="67" y="124"/>
                </a:cubicBezTo>
                <a:cubicBezTo>
                  <a:pt x="53" y="124"/>
                  <a:pt x="53" y="124"/>
                  <a:pt x="53" y="124"/>
                </a:cubicBezTo>
                <a:close/>
                <a:moveTo>
                  <a:pt x="44" y="116"/>
                </a:moveTo>
                <a:cubicBezTo>
                  <a:pt x="44" y="116"/>
                  <a:pt x="44" y="116"/>
                  <a:pt x="44" y="116"/>
                </a:cubicBezTo>
                <a:cubicBezTo>
                  <a:pt x="42" y="116"/>
                  <a:pt x="41" y="115"/>
                  <a:pt x="41" y="113"/>
                </a:cubicBezTo>
                <a:cubicBezTo>
                  <a:pt x="41" y="112"/>
                  <a:pt x="42" y="110"/>
                  <a:pt x="44" y="110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8" y="110"/>
                  <a:pt x="79" y="112"/>
                  <a:pt x="79" y="113"/>
                </a:cubicBezTo>
                <a:cubicBezTo>
                  <a:pt x="79" y="115"/>
                  <a:pt x="78" y="116"/>
                  <a:pt x="76" y="116"/>
                </a:cubicBezTo>
                <a:cubicBezTo>
                  <a:pt x="44" y="116"/>
                  <a:pt x="44" y="116"/>
                  <a:pt x="44" y="116"/>
                </a:cubicBezTo>
                <a:close/>
                <a:moveTo>
                  <a:pt x="84" y="60"/>
                </a:moveTo>
                <a:cubicBezTo>
                  <a:pt x="84" y="60"/>
                  <a:pt x="84" y="60"/>
                  <a:pt x="84" y="60"/>
                </a:cubicBezTo>
                <a:cubicBezTo>
                  <a:pt x="83" y="59"/>
                  <a:pt x="82" y="58"/>
                  <a:pt x="80" y="57"/>
                </a:cubicBezTo>
                <a:cubicBezTo>
                  <a:pt x="79" y="57"/>
                  <a:pt x="78" y="56"/>
                  <a:pt x="78" y="56"/>
                </a:cubicBezTo>
                <a:cubicBezTo>
                  <a:pt x="77" y="56"/>
                  <a:pt x="76" y="56"/>
                  <a:pt x="75" y="56"/>
                </a:cubicBezTo>
                <a:cubicBezTo>
                  <a:pt x="72" y="56"/>
                  <a:pt x="70" y="57"/>
                  <a:pt x="67" y="58"/>
                </a:cubicBezTo>
                <a:cubicBezTo>
                  <a:pt x="67" y="58"/>
                  <a:pt x="66" y="57"/>
                  <a:pt x="65" y="57"/>
                </a:cubicBezTo>
                <a:cubicBezTo>
                  <a:pt x="64" y="57"/>
                  <a:pt x="64" y="56"/>
                  <a:pt x="63" y="56"/>
                </a:cubicBezTo>
                <a:cubicBezTo>
                  <a:pt x="62" y="56"/>
                  <a:pt x="61" y="56"/>
                  <a:pt x="60" y="56"/>
                </a:cubicBezTo>
                <a:cubicBezTo>
                  <a:pt x="59" y="56"/>
                  <a:pt x="58" y="56"/>
                  <a:pt x="57" y="56"/>
                </a:cubicBezTo>
                <a:cubicBezTo>
                  <a:pt x="56" y="56"/>
                  <a:pt x="56" y="57"/>
                  <a:pt x="55" y="57"/>
                </a:cubicBezTo>
                <a:cubicBezTo>
                  <a:pt x="54" y="57"/>
                  <a:pt x="53" y="58"/>
                  <a:pt x="52" y="58"/>
                </a:cubicBezTo>
                <a:cubicBezTo>
                  <a:pt x="52" y="58"/>
                  <a:pt x="51" y="57"/>
                  <a:pt x="50" y="57"/>
                </a:cubicBezTo>
                <a:cubicBezTo>
                  <a:pt x="49" y="57"/>
                  <a:pt x="49" y="56"/>
                  <a:pt x="48" y="56"/>
                </a:cubicBezTo>
                <a:cubicBezTo>
                  <a:pt x="47" y="56"/>
                  <a:pt x="46" y="56"/>
                  <a:pt x="45" y="56"/>
                </a:cubicBezTo>
                <a:cubicBezTo>
                  <a:pt x="42" y="56"/>
                  <a:pt x="40" y="57"/>
                  <a:pt x="37" y="58"/>
                </a:cubicBezTo>
                <a:cubicBezTo>
                  <a:pt x="37" y="59"/>
                  <a:pt x="36" y="59"/>
                  <a:pt x="35" y="60"/>
                </a:cubicBezTo>
                <a:cubicBezTo>
                  <a:pt x="34" y="61"/>
                  <a:pt x="34" y="63"/>
                  <a:pt x="35" y="64"/>
                </a:cubicBezTo>
                <a:cubicBezTo>
                  <a:pt x="37" y="65"/>
                  <a:pt x="38" y="65"/>
                  <a:pt x="40" y="64"/>
                </a:cubicBezTo>
                <a:cubicBezTo>
                  <a:pt x="41" y="63"/>
                  <a:pt x="43" y="62"/>
                  <a:pt x="45" y="62"/>
                </a:cubicBezTo>
                <a:cubicBezTo>
                  <a:pt x="46" y="62"/>
                  <a:pt x="46" y="62"/>
                  <a:pt x="47" y="62"/>
                </a:cubicBezTo>
                <a:cubicBezTo>
                  <a:pt x="47" y="62"/>
                  <a:pt x="47" y="62"/>
                  <a:pt x="48" y="62"/>
                </a:cubicBezTo>
                <a:cubicBezTo>
                  <a:pt x="49" y="63"/>
                  <a:pt x="50" y="63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3"/>
                  <a:pt x="56" y="63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9" y="62"/>
                  <a:pt x="59" y="62"/>
                  <a:pt x="60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2" y="62"/>
                  <a:pt x="62" y="62"/>
                  <a:pt x="63" y="62"/>
                </a:cubicBezTo>
                <a:cubicBezTo>
                  <a:pt x="63" y="63"/>
                  <a:pt x="64" y="63"/>
                  <a:pt x="64" y="63"/>
                </a:cubicBezTo>
                <a:cubicBezTo>
                  <a:pt x="65" y="63"/>
                  <a:pt x="65" y="64"/>
                  <a:pt x="65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6" y="65"/>
                  <a:pt x="68" y="65"/>
                  <a:pt x="69" y="64"/>
                </a:cubicBezTo>
                <a:cubicBezTo>
                  <a:pt x="71" y="63"/>
                  <a:pt x="73" y="62"/>
                  <a:pt x="75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7" y="62"/>
                  <a:pt x="77" y="62"/>
                  <a:pt x="78" y="62"/>
                </a:cubicBezTo>
                <a:cubicBezTo>
                  <a:pt x="79" y="63"/>
                  <a:pt x="80" y="63"/>
                  <a:pt x="80" y="64"/>
                </a:cubicBezTo>
                <a:cubicBezTo>
                  <a:pt x="82" y="65"/>
                  <a:pt x="83" y="65"/>
                  <a:pt x="84" y="64"/>
                </a:cubicBezTo>
                <a:cubicBezTo>
                  <a:pt x="86" y="63"/>
                  <a:pt x="86" y="61"/>
                  <a:pt x="84" y="60"/>
                </a:cubicBezTo>
                <a:close/>
                <a:moveTo>
                  <a:pt x="29" y="26"/>
                </a:moveTo>
                <a:cubicBezTo>
                  <a:pt x="29" y="26"/>
                  <a:pt x="29" y="26"/>
                  <a:pt x="29" y="26"/>
                </a:cubicBezTo>
                <a:cubicBezTo>
                  <a:pt x="22" y="18"/>
                  <a:pt x="22" y="18"/>
                  <a:pt x="22" y="18"/>
                </a:cubicBezTo>
                <a:cubicBezTo>
                  <a:pt x="21" y="17"/>
                  <a:pt x="19" y="17"/>
                  <a:pt x="17" y="18"/>
                </a:cubicBezTo>
                <a:cubicBezTo>
                  <a:pt x="16" y="19"/>
                  <a:pt x="16" y="21"/>
                  <a:pt x="17" y="22"/>
                </a:cubicBezTo>
                <a:cubicBezTo>
                  <a:pt x="25" y="30"/>
                  <a:pt x="25" y="30"/>
                  <a:pt x="25" y="30"/>
                </a:cubicBezTo>
                <a:cubicBezTo>
                  <a:pt x="26" y="31"/>
                  <a:pt x="28" y="31"/>
                  <a:pt x="29" y="30"/>
                </a:cubicBezTo>
                <a:cubicBezTo>
                  <a:pt x="30" y="29"/>
                  <a:pt x="30" y="27"/>
                  <a:pt x="29" y="26"/>
                </a:cubicBezTo>
                <a:close/>
                <a:moveTo>
                  <a:pt x="106" y="63"/>
                </a:moveTo>
                <a:cubicBezTo>
                  <a:pt x="106" y="63"/>
                  <a:pt x="106" y="63"/>
                  <a:pt x="106" y="63"/>
                </a:cubicBezTo>
                <a:cubicBezTo>
                  <a:pt x="105" y="63"/>
                  <a:pt x="103" y="62"/>
                  <a:pt x="103" y="60"/>
                </a:cubicBezTo>
                <a:cubicBezTo>
                  <a:pt x="103" y="59"/>
                  <a:pt x="105" y="58"/>
                  <a:pt x="106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9" y="58"/>
                  <a:pt x="120" y="59"/>
                  <a:pt x="120" y="60"/>
                </a:cubicBezTo>
                <a:cubicBezTo>
                  <a:pt x="120" y="62"/>
                  <a:pt x="119" y="63"/>
                  <a:pt x="117" y="63"/>
                </a:cubicBezTo>
                <a:cubicBezTo>
                  <a:pt x="106" y="63"/>
                  <a:pt x="106" y="63"/>
                  <a:pt x="106" y="63"/>
                </a:cubicBezTo>
                <a:close/>
                <a:moveTo>
                  <a:pt x="95" y="30"/>
                </a:moveTo>
                <a:cubicBezTo>
                  <a:pt x="95" y="30"/>
                  <a:pt x="95" y="30"/>
                  <a:pt x="95" y="30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4" y="21"/>
                  <a:pt x="104" y="19"/>
                  <a:pt x="102" y="18"/>
                </a:cubicBezTo>
                <a:cubicBezTo>
                  <a:pt x="101" y="17"/>
                  <a:pt x="99" y="17"/>
                  <a:pt x="98" y="18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7"/>
                  <a:pt x="90" y="29"/>
                  <a:pt x="91" y="30"/>
                </a:cubicBezTo>
                <a:cubicBezTo>
                  <a:pt x="92" y="31"/>
                  <a:pt x="94" y="31"/>
                  <a:pt x="95" y="30"/>
                </a:cubicBezTo>
                <a:close/>
                <a:moveTo>
                  <a:pt x="63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2" y="17"/>
                  <a:pt x="60" y="17"/>
                </a:cubicBezTo>
                <a:cubicBezTo>
                  <a:pt x="58" y="17"/>
                  <a:pt x="57" y="16"/>
                  <a:pt x="57" y="14"/>
                </a:cubicBezTo>
                <a:cubicBezTo>
                  <a:pt x="57" y="3"/>
                  <a:pt x="57" y="3"/>
                  <a:pt x="57" y="3"/>
                </a:cubicBezTo>
                <a:cubicBezTo>
                  <a:pt x="57" y="2"/>
                  <a:pt x="58" y="0"/>
                  <a:pt x="60" y="0"/>
                </a:cubicBezTo>
                <a:cubicBezTo>
                  <a:pt x="62" y="0"/>
                  <a:pt x="63" y="2"/>
                  <a:pt x="63" y="3"/>
                </a:cubicBezTo>
                <a:cubicBezTo>
                  <a:pt x="63" y="14"/>
                  <a:pt x="63" y="14"/>
                  <a:pt x="63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9" name="Freeform 21"/>
          <p:cNvSpPr>
            <a:spLocks noEditPoints="1"/>
          </p:cNvSpPr>
          <p:nvPr/>
        </p:nvSpPr>
        <p:spPr bwMode="auto">
          <a:xfrm>
            <a:off x="9045774" y="4521574"/>
            <a:ext cx="236637" cy="299145"/>
          </a:xfrm>
          <a:custGeom>
            <a:avLst/>
            <a:gdLst>
              <a:gd name="T0" fmla="*/ 4 w 81"/>
              <a:gd name="T1" fmla="*/ 0 h 103"/>
              <a:gd name="T2" fmla="*/ 77 w 81"/>
              <a:gd name="T3" fmla="*/ 8 h 103"/>
              <a:gd name="T4" fmla="*/ 66 w 81"/>
              <a:gd name="T5" fmla="*/ 38 h 103"/>
              <a:gd name="T6" fmla="*/ 67 w 81"/>
              <a:gd name="T7" fmla="*/ 67 h 103"/>
              <a:gd name="T8" fmla="*/ 81 w 81"/>
              <a:gd name="T9" fmla="*/ 99 h 103"/>
              <a:gd name="T10" fmla="*/ 0 w 81"/>
              <a:gd name="T11" fmla="*/ 99 h 103"/>
              <a:gd name="T12" fmla="*/ 15 w 81"/>
              <a:gd name="T13" fmla="*/ 67 h 103"/>
              <a:gd name="T14" fmla="*/ 15 w 81"/>
              <a:gd name="T15" fmla="*/ 38 h 103"/>
              <a:gd name="T16" fmla="*/ 4 w 81"/>
              <a:gd name="T17" fmla="*/ 8 h 103"/>
              <a:gd name="T18" fmla="*/ 55 w 81"/>
              <a:gd name="T19" fmla="*/ 77 h 103"/>
              <a:gd name="T20" fmla="*/ 13 w 81"/>
              <a:gd name="T21" fmla="*/ 95 h 103"/>
              <a:gd name="T22" fmla="*/ 14 w 81"/>
              <a:gd name="T23" fmla="*/ 82 h 103"/>
              <a:gd name="T24" fmla="*/ 58 w 81"/>
              <a:gd name="T25" fmla="*/ 73 h 103"/>
              <a:gd name="T26" fmla="*/ 62 w 81"/>
              <a:gd name="T27" fmla="*/ 69 h 103"/>
              <a:gd name="T28" fmla="*/ 44 w 81"/>
              <a:gd name="T29" fmla="*/ 55 h 103"/>
              <a:gd name="T30" fmla="*/ 43 w 81"/>
              <a:gd name="T31" fmla="*/ 54 h 103"/>
              <a:gd name="T32" fmla="*/ 43 w 81"/>
              <a:gd name="T33" fmla="*/ 54 h 103"/>
              <a:gd name="T34" fmla="*/ 42 w 81"/>
              <a:gd name="T35" fmla="*/ 53 h 103"/>
              <a:gd name="T36" fmla="*/ 42 w 81"/>
              <a:gd name="T37" fmla="*/ 52 h 103"/>
              <a:gd name="T38" fmla="*/ 42 w 81"/>
              <a:gd name="T39" fmla="*/ 52 h 103"/>
              <a:gd name="T40" fmla="*/ 43 w 81"/>
              <a:gd name="T41" fmla="*/ 51 h 103"/>
              <a:gd name="T42" fmla="*/ 43 w 81"/>
              <a:gd name="T43" fmla="*/ 51 h 103"/>
              <a:gd name="T44" fmla="*/ 43 w 81"/>
              <a:gd name="T45" fmla="*/ 51 h 103"/>
              <a:gd name="T46" fmla="*/ 44 w 81"/>
              <a:gd name="T47" fmla="*/ 50 h 103"/>
              <a:gd name="T48" fmla="*/ 69 w 81"/>
              <a:gd name="T49" fmla="*/ 8 h 103"/>
              <a:gd name="T50" fmla="*/ 19 w 81"/>
              <a:gd name="T51" fmla="*/ 35 h 103"/>
              <a:gd name="T52" fmla="*/ 38 w 81"/>
              <a:gd name="T53" fmla="*/ 50 h 103"/>
              <a:gd name="T54" fmla="*/ 39 w 81"/>
              <a:gd name="T55" fmla="*/ 51 h 103"/>
              <a:gd name="T56" fmla="*/ 39 w 81"/>
              <a:gd name="T57" fmla="*/ 51 h 103"/>
              <a:gd name="T58" fmla="*/ 39 w 81"/>
              <a:gd name="T59" fmla="*/ 52 h 103"/>
              <a:gd name="T60" fmla="*/ 39 w 81"/>
              <a:gd name="T61" fmla="*/ 52 h 103"/>
              <a:gd name="T62" fmla="*/ 39 w 81"/>
              <a:gd name="T63" fmla="*/ 53 h 103"/>
              <a:gd name="T64" fmla="*/ 39 w 81"/>
              <a:gd name="T65" fmla="*/ 53 h 103"/>
              <a:gd name="T66" fmla="*/ 39 w 81"/>
              <a:gd name="T67" fmla="*/ 54 h 103"/>
              <a:gd name="T68" fmla="*/ 38 w 81"/>
              <a:gd name="T69" fmla="*/ 54 h 103"/>
              <a:gd name="T70" fmla="*/ 38 w 81"/>
              <a:gd name="T71" fmla="*/ 55 h 103"/>
              <a:gd name="T72" fmla="*/ 14 w 81"/>
              <a:gd name="T73" fmla="*/ 82 h 103"/>
              <a:gd name="T74" fmla="*/ 28 w 81"/>
              <a:gd name="T75" fmla="*/ 40 h 103"/>
              <a:gd name="T76" fmla="*/ 39 w 81"/>
              <a:gd name="T77" fmla="*/ 46 h 103"/>
              <a:gd name="T78" fmla="*/ 40 w 81"/>
              <a:gd name="T79" fmla="*/ 47 h 103"/>
              <a:gd name="T80" fmla="*/ 42 w 81"/>
              <a:gd name="T81" fmla="*/ 47 h 103"/>
              <a:gd name="T82" fmla="*/ 43 w 81"/>
              <a:gd name="T83" fmla="*/ 46 h 103"/>
              <a:gd name="T84" fmla="*/ 61 w 81"/>
              <a:gd name="T85" fmla="*/ 28 h 103"/>
              <a:gd name="T86" fmla="*/ 51 w 81"/>
              <a:gd name="T87" fmla="*/ 36 h 103"/>
              <a:gd name="T88" fmla="*/ 41 w 81"/>
              <a:gd name="T89" fmla="*/ 42 h 103"/>
              <a:gd name="T90" fmla="*/ 40 w 81"/>
              <a:gd name="T91" fmla="*/ 42 h 103"/>
              <a:gd name="T92" fmla="*/ 24 w 81"/>
              <a:gd name="T93" fmla="*/ 26 h 103"/>
              <a:gd name="T94" fmla="*/ 41 w 81"/>
              <a:gd name="T95" fmla="*/ 42 h 103"/>
              <a:gd name="T96" fmla="*/ 41 w 81"/>
              <a:gd name="T97" fmla="*/ 4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" h="103">
                <a:moveTo>
                  <a:pt x="4" y="8"/>
                </a:move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9" y="0"/>
                  <a:pt x="81" y="2"/>
                  <a:pt x="81" y="4"/>
                </a:cubicBezTo>
                <a:cubicBezTo>
                  <a:pt x="81" y="6"/>
                  <a:pt x="79" y="8"/>
                  <a:pt x="77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3" y="21"/>
                  <a:pt x="71" y="31"/>
                  <a:pt x="67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2" y="45"/>
                  <a:pt x="57" y="50"/>
                  <a:pt x="51" y="52"/>
                </a:cubicBezTo>
                <a:cubicBezTo>
                  <a:pt x="57" y="55"/>
                  <a:pt x="62" y="60"/>
                  <a:pt x="66" y="67"/>
                </a:cubicBezTo>
                <a:cubicBezTo>
                  <a:pt x="67" y="67"/>
                  <a:pt x="67" y="67"/>
                  <a:pt x="67" y="67"/>
                </a:cubicBezTo>
                <a:cubicBezTo>
                  <a:pt x="70" y="74"/>
                  <a:pt x="73" y="83"/>
                  <a:pt x="74" y="95"/>
                </a:cubicBezTo>
                <a:cubicBezTo>
                  <a:pt x="77" y="95"/>
                  <a:pt x="77" y="95"/>
                  <a:pt x="77" y="95"/>
                </a:cubicBezTo>
                <a:cubicBezTo>
                  <a:pt x="79" y="95"/>
                  <a:pt x="81" y="97"/>
                  <a:pt x="81" y="99"/>
                </a:cubicBezTo>
                <a:cubicBezTo>
                  <a:pt x="81" y="101"/>
                  <a:pt x="79" y="103"/>
                  <a:pt x="77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3"/>
                  <a:pt x="0" y="101"/>
                  <a:pt x="0" y="99"/>
                </a:cubicBezTo>
                <a:cubicBezTo>
                  <a:pt x="0" y="97"/>
                  <a:pt x="2" y="95"/>
                  <a:pt x="4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83"/>
                  <a:pt x="11" y="74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9" y="60"/>
                  <a:pt x="25" y="55"/>
                  <a:pt x="31" y="52"/>
                </a:cubicBezTo>
                <a:cubicBezTo>
                  <a:pt x="25" y="50"/>
                  <a:pt x="19" y="45"/>
                  <a:pt x="15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11" y="31"/>
                  <a:pt x="8" y="21"/>
                  <a:pt x="8" y="8"/>
                </a:cubicBezTo>
                <a:cubicBezTo>
                  <a:pt x="4" y="8"/>
                  <a:pt x="4" y="8"/>
                  <a:pt x="4" y="8"/>
                </a:cubicBezTo>
                <a:close/>
                <a:moveTo>
                  <a:pt x="69" y="95"/>
                </a:moveTo>
                <a:cubicBezTo>
                  <a:pt x="69" y="95"/>
                  <a:pt x="69" y="95"/>
                  <a:pt x="69" y="95"/>
                </a:cubicBezTo>
                <a:cubicBezTo>
                  <a:pt x="66" y="87"/>
                  <a:pt x="61" y="81"/>
                  <a:pt x="55" y="77"/>
                </a:cubicBezTo>
                <a:cubicBezTo>
                  <a:pt x="51" y="75"/>
                  <a:pt x="46" y="74"/>
                  <a:pt x="41" y="74"/>
                </a:cubicBezTo>
                <a:cubicBezTo>
                  <a:pt x="36" y="74"/>
                  <a:pt x="31" y="75"/>
                  <a:pt x="26" y="77"/>
                </a:cubicBezTo>
                <a:cubicBezTo>
                  <a:pt x="20" y="81"/>
                  <a:pt x="15" y="87"/>
                  <a:pt x="13" y="95"/>
                </a:cubicBezTo>
                <a:cubicBezTo>
                  <a:pt x="69" y="95"/>
                  <a:pt x="69" y="95"/>
                  <a:pt x="69" y="95"/>
                </a:cubicBezTo>
                <a:close/>
                <a:moveTo>
                  <a:pt x="14" y="82"/>
                </a:moveTo>
                <a:cubicBezTo>
                  <a:pt x="14" y="82"/>
                  <a:pt x="14" y="82"/>
                  <a:pt x="14" y="82"/>
                </a:cubicBezTo>
                <a:cubicBezTo>
                  <a:pt x="17" y="78"/>
                  <a:pt x="20" y="75"/>
                  <a:pt x="24" y="73"/>
                </a:cubicBezTo>
                <a:cubicBezTo>
                  <a:pt x="29" y="70"/>
                  <a:pt x="35" y="69"/>
                  <a:pt x="41" y="69"/>
                </a:cubicBezTo>
                <a:cubicBezTo>
                  <a:pt x="47" y="69"/>
                  <a:pt x="52" y="70"/>
                  <a:pt x="58" y="73"/>
                </a:cubicBezTo>
                <a:cubicBezTo>
                  <a:pt x="61" y="75"/>
                  <a:pt x="65" y="78"/>
                  <a:pt x="67" y="82"/>
                </a:cubicBezTo>
                <a:cubicBezTo>
                  <a:pt x="66" y="77"/>
                  <a:pt x="64" y="73"/>
                  <a:pt x="62" y="70"/>
                </a:cubicBezTo>
                <a:cubicBezTo>
                  <a:pt x="62" y="69"/>
                  <a:pt x="62" y="69"/>
                  <a:pt x="62" y="69"/>
                </a:cubicBezTo>
                <a:cubicBezTo>
                  <a:pt x="58" y="61"/>
                  <a:pt x="51" y="57"/>
                  <a:pt x="44" y="55"/>
                </a:cubicBezTo>
                <a:cubicBezTo>
                  <a:pt x="44" y="55"/>
                  <a:pt x="44" y="55"/>
                  <a:pt x="44" y="55"/>
                </a:cubicBezTo>
                <a:cubicBezTo>
                  <a:pt x="44" y="55"/>
                  <a:pt x="44" y="55"/>
                  <a:pt x="44" y="55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0"/>
                  <a:pt x="43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51" y="48"/>
                  <a:pt x="58" y="44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6" y="29"/>
                  <a:pt x="69" y="20"/>
                  <a:pt x="69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3" y="20"/>
                  <a:pt x="15" y="29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24" y="44"/>
                  <a:pt x="31" y="48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4"/>
                  <a:pt x="38" y="54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1" y="57"/>
                  <a:pt x="24" y="61"/>
                  <a:pt x="19" y="69"/>
                </a:cubicBezTo>
                <a:cubicBezTo>
                  <a:pt x="19" y="70"/>
                  <a:pt x="19" y="70"/>
                  <a:pt x="19" y="70"/>
                </a:cubicBezTo>
                <a:cubicBezTo>
                  <a:pt x="17" y="73"/>
                  <a:pt x="16" y="77"/>
                  <a:pt x="14" y="82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2" y="33"/>
                  <a:pt x="24" y="37"/>
                  <a:pt x="28" y="40"/>
                </a:cubicBezTo>
                <a:cubicBezTo>
                  <a:pt x="31" y="43"/>
                  <a:pt x="34" y="45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1" y="47"/>
                  <a:pt x="41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5"/>
                  <a:pt x="51" y="43"/>
                  <a:pt x="54" y="40"/>
                </a:cubicBezTo>
                <a:cubicBezTo>
                  <a:pt x="54" y="40"/>
                  <a:pt x="54" y="40"/>
                  <a:pt x="54" y="40"/>
                </a:cubicBezTo>
                <a:cubicBezTo>
                  <a:pt x="57" y="37"/>
                  <a:pt x="60" y="33"/>
                  <a:pt x="61" y="28"/>
                </a:cubicBezTo>
                <a:cubicBezTo>
                  <a:pt x="62" y="27"/>
                  <a:pt x="61" y="26"/>
                  <a:pt x="60" y="25"/>
                </a:cubicBezTo>
                <a:cubicBezTo>
                  <a:pt x="59" y="25"/>
                  <a:pt x="58" y="25"/>
                  <a:pt x="57" y="26"/>
                </a:cubicBezTo>
                <a:cubicBezTo>
                  <a:pt x="56" y="30"/>
                  <a:pt x="54" y="34"/>
                  <a:pt x="51" y="36"/>
                </a:cubicBezTo>
                <a:cubicBezTo>
                  <a:pt x="48" y="39"/>
                  <a:pt x="45" y="41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6" y="41"/>
                  <a:pt x="33" y="39"/>
                  <a:pt x="31" y="36"/>
                </a:cubicBezTo>
                <a:cubicBezTo>
                  <a:pt x="28" y="34"/>
                  <a:pt x="26" y="30"/>
                  <a:pt x="24" y="26"/>
                </a:cubicBezTo>
                <a:cubicBezTo>
                  <a:pt x="24" y="25"/>
                  <a:pt x="23" y="25"/>
                  <a:pt x="21" y="25"/>
                </a:cubicBezTo>
                <a:cubicBezTo>
                  <a:pt x="20" y="26"/>
                  <a:pt x="20" y="27"/>
                  <a:pt x="20" y="28"/>
                </a:cubicBezTo>
                <a:close/>
                <a:moveTo>
                  <a:pt x="41" y="42"/>
                </a:move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0" name="Freeform 22"/>
          <p:cNvSpPr>
            <a:spLocks noEditPoints="1"/>
          </p:cNvSpPr>
          <p:nvPr/>
        </p:nvSpPr>
        <p:spPr bwMode="auto">
          <a:xfrm>
            <a:off x="4942582" y="3396433"/>
            <a:ext cx="321469" cy="325934"/>
          </a:xfrm>
          <a:custGeom>
            <a:avLst/>
            <a:gdLst>
              <a:gd name="T0" fmla="*/ 59 w 109"/>
              <a:gd name="T1" fmla="*/ 56 h 112"/>
              <a:gd name="T2" fmla="*/ 55 w 109"/>
              <a:gd name="T3" fmla="*/ 21 h 112"/>
              <a:gd name="T4" fmla="*/ 51 w 109"/>
              <a:gd name="T5" fmla="*/ 60 h 112"/>
              <a:gd name="T6" fmla="*/ 77 w 109"/>
              <a:gd name="T7" fmla="*/ 64 h 112"/>
              <a:gd name="T8" fmla="*/ 77 w 109"/>
              <a:gd name="T9" fmla="*/ 56 h 112"/>
              <a:gd name="T10" fmla="*/ 91 w 109"/>
              <a:gd name="T11" fmla="*/ 24 h 112"/>
              <a:gd name="T12" fmla="*/ 18 w 109"/>
              <a:gd name="T13" fmla="*/ 24 h 112"/>
              <a:gd name="T14" fmla="*/ 3 w 109"/>
              <a:gd name="T15" fmla="*/ 60 h 112"/>
              <a:gd name="T16" fmla="*/ 18 w 109"/>
              <a:gd name="T17" fmla="*/ 97 h 112"/>
              <a:gd name="T18" fmla="*/ 91 w 109"/>
              <a:gd name="T19" fmla="*/ 97 h 112"/>
              <a:gd name="T20" fmla="*/ 91 w 109"/>
              <a:gd name="T21" fmla="*/ 97 h 112"/>
              <a:gd name="T22" fmla="*/ 91 w 109"/>
              <a:gd name="T23" fmla="*/ 24 h 112"/>
              <a:gd name="T24" fmla="*/ 85 w 109"/>
              <a:gd name="T25" fmla="*/ 91 h 112"/>
              <a:gd name="T26" fmla="*/ 55 w 109"/>
              <a:gd name="T27" fmla="*/ 104 h 112"/>
              <a:gd name="T28" fmla="*/ 24 w 109"/>
              <a:gd name="T29" fmla="*/ 91 h 112"/>
              <a:gd name="T30" fmla="*/ 24 w 109"/>
              <a:gd name="T31" fmla="*/ 30 h 112"/>
              <a:gd name="T32" fmla="*/ 55 w 109"/>
              <a:gd name="T33" fmla="*/ 17 h 112"/>
              <a:gd name="T34" fmla="*/ 86 w 109"/>
              <a:gd name="T35" fmla="*/ 30 h 112"/>
              <a:gd name="T36" fmla="*/ 85 w 109"/>
              <a:gd name="T37" fmla="*/ 91 h 112"/>
              <a:gd name="T38" fmla="*/ 108 w 109"/>
              <a:gd name="T39" fmla="*/ 24 h 112"/>
              <a:gd name="T40" fmla="*/ 100 w 109"/>
              <a:gd name="T41" fmla="*/ 15 h 112"/>
              <a:gd name="T42" fmla="*/ 96 w 109"/>
              <a:gd name="T43" fmla="*/ 11 h 112"/>
              <a:gd name="T44" fmla="*/ 85 w 109"/>
              <a:gd name="T45" fmla="*/ 4 h 112"/>
              <a:gd name="T46" fmla="*/ 75 w 109"/>
              <a:gd name="T47" fmla="*/ 3 h 112"/>
              <a:gd name="T48" fmla="*/ 82 w 109"/>
              <a:gd name="T49" fmla="*/ 11 h 112"/>
              <a:gd name="T50" fmla="*/ 91 w 109"/>
              <a:gd name="T51" fmla="*/ 17 h 112"/>
              <a:gd name="T52" fmla="*/ 95 w 109"/>
              <a:gd name="T53" fmla="*/ 20 h 112"/>
              <a:gd name="T54" fmla="*/ 102 w 109"/>
              <a:gd name="T55" fmla="*/ 29 h 112"/>
              <a:gd name="T56" fmla="*/ 108 w 109"/>
              <a:gd name="T57" fmla="*/ 24 h 112"/>
              <a:gd name="T58" fmla="*/ 8 w 109"/>
              <a:gd name="T59" fmla="*/ 29 h 112"/>
              <a:gd name="T60" fmla="*/ 15 w 109"/>
              <a:gd name="T61" fmla="*/ 20 h 112"/>
              <a:gd name="T62" fmla="*/ 23 w 109"/>
              <a:gd name="T63" fmla="*/ 13 h 112"/>
              <a:gd name="T64" fmla="*/ 28 w 109"/>
              <a:gd name="T65" fmla="*/ 10 h 112"/>
              <a:gd name="T66" fmla="*/ 35 w 109"/>
              <a:gd name="T67" fmla="*/ 3 h 112"/>
              <a:gd name="T68" fmla="*/ 24 w 109"/>
              <a:gd name="T69" fmla="*/ 4 h 112"/>
              <a:gd name="T70" fmla="*/ 18 w 109"/>
              <a:gd name="T71" fmla="*/ 7 h 112"/>
              <a:gd name="T72" fmla="*/ 9 w 109"/>
              <a:gd name="T73" fmla="*/ 15 h 112"/>
              <a:gd name="T74" fmla="*/ 1 w 109"/>
              <a:gd name="T75" fmla="*/ 24 h 112"/>
              <a:gd name="T76" fmla="*/ 8 w 109"/>
              <a:gd name="T77" fmla="*/ 2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112">
                <a:moveTo>
                  <a:pt x="77" y="56"/>
                </a:moveTo>
                <a:cubicBezTo>
                  <a:pt x="59" y="56"/>
                  <a:pt x="59" y="56"/>
                  <a:pt x="59" y="56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3"/>
                  <a:pt x="57" y="21"/>
                  <a:pt x="55" y="21"/>
                </a:cubicBezTo>
                <a:cubicBezTo>
                  <a:pt x="52" y="21"/>
                  <a:pt x="51" y="23"/>
                  <a:pt x="51" y="25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63"/>
                  <a:pt x="52" y="64"/>
                  <a:pt x="55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9" y="64"/>
                  <a:pt x="81" y="63"/>
                  <a:pt x="81" y="60"/>
                </a:cubicBezTo>
                <a:cubicBezTo>
                  <a:pt x="81" y="58"/>
                  <a:pt x="79" y="56"/>
                  <a:pt x="77" y="56"/>
                </a:cubicBezTo>
                <a:close/>
                <a:moveTo>
                  <a:pt x="91" y="24"/>
                </a:moveTo>
                <a:cubicBezTo>
                  <a:pt x="91" y="24"/>
                  <a:pt x="91" y="24"/>
                  <a:pt x="91" y="24"/>
                </a:cubicBezTo>
                <a:cubicBezTo>
                  <a:pt x="82" y="15"/>
                  <a:pt x="69" y="9"/>
                  <a:pt x="55" y="9"/>
                </a:cubicBezTo>
                <a:cubicBezTo>
                  <a:pt x="40" y="9"/>
                  <a:pt x="28" y="15"/>
                  <a:pt x="1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9" y="33"/>
                  <a:pt x="3" y="46"/>
                  <a:pt x="3" y="60"/>
                </a:cubicBezTo>
                <a:cubicBezTo>
                  <a:pt x="3" y="75"/>
                  <a:pt x="9" y="87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8" y="106"/>
                  <a:pt x="40" y="112"/>
                  <a:pt x="55" y="112"/>
                </a:cubicBezTo>
                <a:cubicBezTo>
                  <a:pt x="69" y="112"/>
                  <a:pt x="82" y="106"/>
                  <a:pt x="91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100" y="87"/>
                  <a:pt x="106" y="75"/>
                  <a:pt x="106" y="60"/>
                </a:cubicBezTo>
                <a:cubicBezTo>
                  <a:pt x="106" y="46"/>
                  <a:pt x="100" y="3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lose/>
                <a:moveTo>
                  <a:pt x="85" y="91"/>
                </a:moveTo>
                <a:cubicBezTo>
                  <a:pt x="85" y="91"/>
                  <a:pt x="85" y="91"/>
                  <a:pt x="85" y="91"/>
                </a:cubicBezTo>
                <a:cubicBezTo>
                  <a:pt x="77" y="99"/>
                  <a:pt x="67" y="104"/>
                  <a:pt x="55" y="104"/>
                </a:cubicBezTo>
                <a:cubicBezTo>
                  <a:pt x="43" y="104"/>
                  <a:pt x="32" y="99"/>
                  <a:pt x="24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16" y="83"/>
                  <a:pt x="11" y="72"/>
                  <a:pt x="11" y="60"/>
                </a:cubicBezTo>
                <a:cubicBezTo>
                  <a:pt x="11" y="48"/>
                  <a:pt x="16" y="38"/>
                  <a:pt x="24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32" y="22"/>
                  <a:pt x="43" y="17"/>
                  <a:pt x="55" y="17"/>
                </a:cubicBezTo>
                <a:cubicBezTo>
                  <a:pt x="67" y="17"/>
                  <a:pt x="77" y="22"/>
                  <a:pt x="85" y="30"/>
                </a:cubicBezTo>
                <a:cubicBezTo>
                  <a:pt x="86" y="30"/>
                  <a:pt x="86" y="30"/>
                  <a:pt x="86" y="30"/>
                </a:cubicBezTo>
                <a:cubicBezTo>
                  <a:pt x="93" y="38"/>
                  <a:pt x="98" y="49"/>
                  <a:pt x="98" y="60"/>
                </a:cubicBezTo>
                <a:cubicBezTo>
                  <a:pt x="98" y="72"/>
                  <a:pt x="93" y="83"/>
                  <a:pt x="85" y="91"/>
                </a:cubicBezTo>
                <a:close/>
                <a:moveTo>
                  <a:pt x="108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7" y="23"/>
                  <a:pt x="106" y="21"/>
                  <a:pt x="104" y="19"/>
                </a:cubicBezTo>
                <a:cubicBezTo>
                  <a:pt x="103" y="18"/>
                  <a:pt x="102" y="16"/>
                  <a:pt x="100" y="15"/>
                </a:cubicBezTo>
                <a:cubicBezTo>
                  <a:pt x="99" y="13"/>
                  <a:pt x="97" y="12"/>
                  <a:pt x="96" y="11"/>
                </a:cubicBezTo>
                <a:cubicBezTo>
                  <a:pt x="96" y="11"/>
                  <a:pt x="96" y="11"/>
                  <a:pt x="96" y="11"/>
                </a:cubicBezTo>
                <a:cubicBezTo>
                  <a:pt x="94" y="9"/>
                  <a:pt x="92" y="8"/>
                  <a:pt x="91" y="7"/>
                </a:cubicBezTo>
                <a:cubicBezTo>
                  <a:pt x="89" y="6"/>
                  <a:pt x="87" y="5"/>
                  <a:pt x="85" y="4"/>
                </a:cubicBezTo>
                <a:cubicBezTo>
                  <a:pt x="84" y="3"/>
                  <a:pt x="82" y="2"/>
                  <a:pt x="80" y="1"/>
                </a:cubicBezTo>
                <a:cubicBezTo>
                  <a:pt x="78" y="0"/>
                  <a:pt x="75" y="1"/>
                  <a:pt x="75" y="3"/>
                </a:cubicBezTo>
                <a:cubicBezTo>
                  <a:pt x="74" y="5"/>
                  <a:pt x="75" y="7"/>
                  <a:pt x="77" y="8"/>
                </a:cubicBezTo>
                <a:cubicBezTo>
                  <a:pt x="78" y="9"/>
                  <a:pt x="80" y="10"/>
                  <a:pt x="82" y="11"/>
                </a:cubicBezTo>
                <a:cubicBezTo>
                  <a:pt x="83" y="11"/>
                  <a:pt x="85" y="12"/>
                  <a:pt x="86" y="13"/>
                </a:cubicBezTo>
                <a:cubicBezTo>
                  <a:pt x="88" y="14"/>
                  <a:pt x="89" y="16"/>
                  <a:pt x="91" y="17"/>
                </a:cubicBezTo>
                <a:cubicBezTo>
                  <a:pt x="91" y="17"/>
                  <a:pt x="91" y="17"/>
                  <a:pt x="91" y="17"/>
                </a:cubicBezTo>
                <a:cubicBezTo>
                  <a:pt x="92" y="18"/>
                  <a:pt x="93" y="19"/>
                  <a:pt x="95" y="20"/>
                </a:cubicBezTo>
                <a:cubicBezTo>
                  <a:pt x="96" y="22"/>
                  <a:pt x="97" y="23"/>
                  <a:pt x="98" y="24"/>
                </a:cubicBezTo>
                <a:cubicBezTo>
                  <a:pt x="99" y="26"/>
                  <a:pt x="101" y="27"/>
                  <a:pt x="102" y="29"/>
                </a:cubicBezTo>
                <a:cubicBezTo>
                  <a:pt x="103" y="31"/>
                  <a:pt x="105" y="31"/>
                  <a:pt x="107" y="30"/>
                </a:cubicBezTo>
                <a:cubicBezTo>
                  <a:pt x="109" y="29"/>
                  <a:pt x="109" y="26"/>
                  <a:pt x="108" y="24"/>
                </a:cubicBezTo>
                <a:close/>
                <a:moveTo>
                  <a:pt x="8" y="29"/>
                </a:moveTo>
                <a:cubicBezTo>
                  <a:pt x="8" y="29"/>
                  <a:pt x="8" y="29"/>
                  <a:pt x="8" y="29"/>
                </a:cubicBezTo>
                <a:cubicBezTo>
                  <a:pt x="9" y="27"/>
                  <a:pt x="10" y="26"/>
                  <a:pt x="11" y="24"/>
                </a:cubicBezTo>
                <a:cubicBezTo>
                  <a:pt x="12" y="23"/>
                  <a:pt x="13" y="22"/>
                  <a:pt x="15" y="20"/>
                </a:cubicBezTo>
                <a:cubicBezTo>
                  <a:pt x="16" y="19"/>
                  <a:pt x="17" y="18"/>
                  <a:pt x="19" y="17"/>
                </a:cubicBezTo>
                <a:cubicBezTo>
                  <a:pt x="20" y="16"/>
                  <a:pt x="21" y="14"/>
                  <a:pt x="23" y="13"/>
                </a:cubicBezTo>
                <a:cubicBezTo>
                  <a:pt x="24" y="12"/>
                  <a:pt x="26" y="11"/>
                  <a:pt x="28" y="11"/>
                </a:cubicBezTo>
                <a:cubicBezTo>
                  <a:pt x="28" y="10"/>
                  <a:pt x="28" y="10"/>
                  <a:pt x="28" y="10"/>
                </a:cubicBezTo>
                <a:cubicBezTo>
                  <a:pt x="29" y="10"/>
                  <a:pt x="31" y="9"/>
                  <a:pt x="33" y="8"/>
                </a:cubicBezTo>
                <a:cubicBezTo>
                  <a:pt x="35" y="7"/>
                  <a:pt x="35" y="5"/>
                  <a:pt x="35" y="3"/>
                </a:cubicBezTo>
                <a:cubicBezTo>
                  <a:pt x="34" y="1"/>
                  <a:pt x="31" y="0"/>
                  <a:pt x="29" y="1"/>
                </a:cubicBezTo>
                <a:cubicBezTo>
                  <a:pt x="28" y="2"/>
                  <a:pt x="26" y="3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2" y="5"/>
                  <a:pt x="20" y="6"/>
                  <a:pt x="18" y="7"/>
                </a:cubicBezTo>
                <a:cubicBezTo>
                  <a:pt x="17" y="8"/>
                  <a:pt x="15" y="9"/>
                  <a:pt x="14" y="11"/>
                </a:cubicBezTo>
                <a:cubicBezTo>
                  <a:pt x="12" y="12"/>
                  <a:pt x="10" y="13"/>
                  <a:pt x="9" y="15"/>
                </a:cubicBezTo>
                <a:cubicBezTo>
                  <a:pt x="8" y="16"/>
                  <a:pt x="6" y="18"/>
                  <a:pt x="5" y="19"/>
                </a:cubicBezTo>
                <a:cubicBezTo>
                  <a:pt x="3" y="21"/>
                  <a:pt x="2" y="23"/>
                  <a:pt x="1" y="24"/>
                </a:cubicBezTo>
                <a:cubicBezTo>
                  <a:pt x="0" y="26"/>
                  <a:pt x="0" y="29"/>
                  <a:pt x="2" y="30"/>
                </a:cubicBezTo>
                <a:cubicBezTo>
                  <a:pt x="4" y="31"/>
                  <a:pt x="6" y="31"/>
                  <a:pt x="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1" name="Freeform 23"/>
          <p:cNvSpPr>
            <a:spLocks noEditPoints="1"/>
          </p:cNvSpPr>
          <p:nvPr/>
        </p:nvSpPr>
        <p:spPr bwMode="auto">
          <a:xfrm>
            <a:off x="6219528" y="4523805"/>
            <a:ext cx="308074" cy="303609"/>
          </a:xfrm>
          <a:custGeom>
            <a:avLst/>
            <a:gdLst>
              <a:gd name="T0" fmla="*/ 51 w 105"/>
              <a:gd name="T1" fmla="*/ 30 h 105"/>
              <a:gd name="T2" fmla="*/ 45 w 105"/>
              <a:gd name="T3" fmla="*/ 30 h 105"/>
              <a:gd name="T4" fmla="*/ 45 w 105"/>
              <a:gd name="T5" fmla="*/ 24 h 105"/>
              <a:gd name="T6" fmla="*/ 62 w 105"/>
              <a:gd name="T7" fmla="*/ 8 h 105"/>
              <a:gd name="T8" fmla="*/ 80 w 105"/>
              <a:gd name="T9" fmla="*/ 0 h 105"/>
              <a:gd name="T10" fmla="*/ 105 w 105"/>
              <a:gd name="T11" fmla="*/ 26 h 105"/>
              <a:gd name="T12" fmla="*/ 98 w 105"/>
              <a:gd name="T13" fmla="*/ 44 h 105"/>
              <a:gd name="T14" fmla="*/ 80 w 105"/>
              <a:gd name="T15" fmla="*/ 62 h 105"/>
              <a:gd name="T16" fmla="*/ 80 w 105"/>
              <a:gd name="T17" fmla="*/ 62 h 105"/>
              <a:gd name="T18" fmla="*/ 62 w 105"/>
              <a:gd name="T19" fmla="*/ 69 h 105"/>
              <a:gd name="T20" fmla="*/ 40 w 105"/>
              <a:gd name="T21" fmla="*/ 57 h 105"/>
              <a:gd name="T22" fmla="*/ 40 w 105"/>
              <a:gd name="T23" fmla="*/ 57 h 105"/>
              <a:gd name="T24" fmla="*/ 37 w 105"/>
              <a:gd name="T25" fmla="*/ 51 h 105"/>
              <a:gd name="T26" fmla="*/ 40 w 105"/>
              <a:gd name="T27" fmla="*/ 46 h 105"/>
              <a:gd name="T28" fmla="*/ 45 w 105"/>
              <a:gd name="T29" fmla="*/ 49 h 105"/>
              <a:gd name="T30" fmla="*/ 47 w 105"/>
              <a:gd name="T31" fmla="*/ 53 h 105"/>
              <a:gd name="T32" fmla="*/ 62 w 105"/>
              <a:gd name="T33" fmla="*/ 61 h 105"/>
              <a:gd name="T34" fmla="*/ 74 w 105"/>
              <a:gd name="T35" fmla="*/ 56 h 105"/>
              <a:gd name="T36" fmla="*/ 74 w 105"/>
              <a:gd name="T37" fmla="*/ 56 h 105"/>
              <a:gd name="T38" fmla="*/ 74 w 105"/>
              <a:gd name="T39" fmla="*/ 56 h 105"/>
              <a:gd name="T40" fmla="*/ 92 w 105"/>
              <a:gd name="T41" fmla="*/ 38 h 105"/>
              <a:gd name="T42" fmla="*/ 97 w 105"/>
              <a:gd name="T43" fmla="*/ 26 h 105"/>
              <a:gd name="T44" fmla="*/ 80 w 105"/>
              <a:gd name="T45" fmla="*/ 8 h 105"/>
              <a:gd name="T46" fmla="*/ 67 w 105"/>
              <a:gd name="T47" fmla="*/ 13 h 105"/>
              <a:gd name="T48" fmla="*/ 67 w 105"/>
              <a:gd name="T49" fmla="*/ 13 h 105"/>
              <a:gd name="T50" fmla="*/ 51 w 105"/>
              <a:gd name="T51" fmla="*/ 30 h 105"/>
              <a:gd name="T52" fmla="*/ 57 w 105"/>
              <a:gd name="T53" fmla="*/ 73 h 105"/>
              <a:gd name="T54" fmla="*/ 57 w 105"/>
              <a:gd name="T55" fmla="*/ 73 h 105"/>
              <a:gd name="T56" fmla="*/ 40 w 105"/>
              <a:gd name="T57" fmla="*/ 90 h 105"/>
              <a:gd name="T58" fmla="*/ 16 w 105"/>
              <a:gd name="T59" fmla="*/ 90 h 105"/>
              <a:gd name="T60" fmla="*/ 16 w 105"/>
              <a:gd name="T61" fmla="*/ 90 h 105"/>
              <a:gd name="T62" fmla="*/ 16 w 105"/>
              <a:gd name="T63" fmla="*/ 65 h 105"/>
              <a:gd name="T64" fmla="*/ 34 w 105"/>
              <a:gd name="T65" fmla="*/ 47 h 105"/>
              <a:gd name="T66" fmla="*/ 46 w 105"/>
              <a:gd name="T67" fmla="*/ 42 h 105"/>
              <a:gd name="T68" fmla="*/ 59 w 105"/>
              <a:gd name="T69" fmla="*/ 47 h 105"/>
              <a:gd name="T70" fmla="*/ 61 w 105"/>
              <a:gd name="T71" fmla="*/ 50 h 105"/>
              <a:gd name="T72" fmla="*/ 63 w 105"/>
              <a:gd name="T73" fmla="*/ 54 h 105"/>
              <a:gd name="T74" fmla="*/ 68 w 105"/>
              <a:gd name="T75" fmla="*/ 57 h 105"/>
              <a:gd name="T76" fmla="*/ 70 w 105"/>
              <a:gd name="T77" fmla="*/ 52 h 105"/>
              <a:gd name="T78" fmla="*/ 68 w 105"/>
              <a:gd name="T79" fmla="*/ 46 h 105"/>
              <a:gd name="T80" fmla="*/ 64 w 105"/>
              <a:gd name="T81" fmla="*/ 41 h 105"/>
              <a:gd name="T82" fmla="*/ 64 w 105"/>
              <a:gd name="T83" fmla="*/ 41 h 105"/>
              <a:gd name="T84" fmla="*/ 46 w 105"/>
              <a:gd name="T85" fmla="*/ 34 h 105"/>
              <a:gd name="T86" fmla="*/ 28 w 105"/>
              <a:gd name="T87" fmla="*/ 41 h 105"/>
              <a:gd name="T88" fmla="*/ 10 w 105"/>
              <a:gd name="T89" fmla="*/ 60 h 105"/>
              <a:gd name="T90" fmla="*/ 10 w 105"/>
              <a:gd name="T91" fmla="*/ 96 h 105"/>
              <a:gd name="T92" fmla="*/ 10 w 105"/>
              <a:gd name="T93" fmla="*/ 96 h 105"/>
              <a:gd name="T94" fmla="*/ 46 w 105"/>
              <a:gd name="T95" fmla="*/ 96 h 105"/>
              <a:gd name="T96" fmla="*/ 46 w 105"/>
              <a:gd name="T97" fmla="*/ 96 h 105"/>
              <a:gd name="T98" fmla="*/ 46 w 105"/>
              <a:gd name="T99" fmla="*/ 96 h 105"/>
              <a:gd name="T100" fmla="*/ 63 w 105"/>
              <a:gd name="T101" fmla="*/ 79 h 105"/>
              <a:gd name="T102" fmla="*/ 63 w 105"/>
              <a:gd name="T103" fmla="*/ 73 h 105"/>
              <a:gd name="T104" fmla="*/ 57 w 105"/>
              <a:gd name="T105" fmla="*/ 7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51" y="30"/>
                </a:moveTo>
                <a:cubicBezTo>
                  <a:pt x="49" y="32"/>
                  <a:pt x="47" y="32"/>
                  <a:pt x="45" y="30"/>
                </a:cubicBezTo>
                <a:cubicBezTo>
                  <a:pt x="44" y="29"/>
                  <a:pt x="44" y="26"/>
                  <a:pt x="45" y="24"/>
                </a:cubicBezTo>
                <a:cubicBezTo>
                  <a:pt x="62" y="8"/>
                  <a:pt x="62" y="8"/>
                  <a:pt x="62" y="8"/>
                </a:cubicBezTo>
                <a:cubicBezTo>
                  <a:pt x="67" y="3"/>
                  <a:pt x="73" y="0"/>
                  <a:pt x="80" y="0"/>
                </a:cubicBezTo>
                <a:cubicBezTo>
                  <a:pt x="94" y="0"/>
                  <a:pt x="105" y="12"/>
                  <a:pt x="105" y="26"/>
                </a:cubicBezTo>
                <a:cubicBezTo>
                  <a:pt x="105" y="32"/>
                  <a:pt x="103" y="39"/>
                  <a:pt x="98" y="44"/>
                </a:cubicBezTo>
                <a:cubicBezTo>
                  <a:pt x="80" y="62"/>
                  <a:pt x="80" y="62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5" y="67"/>
                  <a:pt x="68" y="69"/>
                  <a:pt x="62" y="69"/>
                </a:cubicBezTo>
                <a:cubicBezTo>
                  <a:pt x="53" y="69"/>
                  <a:pt x="44" y="65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39" y="55"/>
                  <a:pt x="38" y="53"/>
                  <a:pt x="37" y="51"/>
                </a:cubicBezTo>
                <a:cubicBezTo>
                  <a:pt x="37" y="49"/>
                  <a:pt x="38" y="47"/>
                  <a:pt x="40" y="46"/>
                </a:cubicBezTo>
                <a:cubicBezTo>
                  <a:pt x="42" y="46"/>
                  <a:pt x="44" y="47"/>
                  <a:pt x="45" y="49"/>
                </a:cubicBezTo>
                <a:cubicBezTo>
                  <a:pt x="45" y="50"/>
                  <a:pt x="46" y="52"/>
                  <a:pt x="47" y="53"/>
                </a:cubicBezTo>
                <a:cubicBezTo>
                  <a:pt x="50" y="58"/>
                  <a:pt x="56" y="61"/>
                  <a:pt x="62" y="61"/>
                </a:cubicBezTo>
                <a:cubicBezTo>
                  <a:pt x="66" y="61"/>
                  <a:pt x="71" y="60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92" y="38"/>
                  <a:pt x="92" y="38"/>
                  <a:pt x="92" y="38"/>
                </a:cubicBezTo>
                <a:cubicBezTo>
                  <a:pt x="96" y="35"/>
                  <a:pt x="97" y="30"/>
                  <a:pt x="97" y="26"/>
                </a:cubicBezTo>
                <a:cubicBezTo>
                  <a:pt x="97" y="16"/>
                  <a:pt x="90" y="8"/>
                  <a:pt x="80" y="8"/>
                </a:cubicBezTo>
                <a:cubicBezTo>
                  <a:pt x="75" y="8"/>
                  <a:pt x="71" y="10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51" y="30"/>
                  <a:pt x="51" y="30"/>
                  <a:pt x="51" y="30"/>
                </a:cubicBezTo>
                <a:close/>
                <a:moveTo>
                  <a:pt x="57" y="73"/>
                </a:moveTo>
                <a:cubicBezTo>
                  <a:pt x="57" y="73"/>
                  <a:pt x="57" y="73"/>
                  <a:pt x="57" y="73"/>
                </a:cubicBezTo>
                <a:cubicBezTo>
                  <a:pt x="40" y="90"/>
                  <a:pt x="40" y="90"/>
                  <a:pt x="40" y="90"/>
                </a:cubicBezTo>
                <a:cubicBezTo>
                  <a:pt x="34" y="97"/>
                  <a:pt x="22" y="97"/>
                  <a:pt x="16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9" y="83"/>
                  <a:pt x="9" y="72"/>
                  <a:pt x="16" y="65"/>
                </a:cubicBezTo>
                <a:cubicBezTo>
                  <a:pt x="34" y="47"/>
                  <a:pt x="34" y="47"/>
                  <a:pt x="34" y="47"/>
                </a:cubicBezTo>
                <a:cubicBezTo>
                  <a:pt x="37" y="44"/>
                  <a:pt x="42" y="42"/>
                  <a:pt x="46" y="42"/>
                </a:cubicBezTo>
                <a:cubicBezTo>
                  <a:pt x="51" y="42"/>
                  <a:pt x="55" y="44"/>
                  <a:pt x="59" y="47"/>
                </a:cubicBezTo>
                <a:cubicBezTo>
                  <a:pt x="60" y="48"/>
                  <a:pt x="60" y="49"/>
                  <a:pt x="61" y="50"/>
                </a:cubicBezTo>
                <a:cubicBezTo>
                  <a:pt x="62" y="52"/>
                  <a:pt x="62" y="53"/>
                  <a:pt x="63" y="54"/>
                </a:cubicBezTo>
                <a:cubicBezTo>
                  <a:pt x="64" y="57"/>
                  <a:pt x="66" y="58"/>
                  <a:pt x="68" y="57"/>
                </a:cubicBezTo>
                <a:cubicBezTo>
                  <a:pt x="70" y="57"/>
                  <a:pt x="71" y="54"/>
                  <a:pt x="70" y="52"/>
                </a:cubicBezTo>
                <a:cubicBezTo>
                  <a:pt x="70" y="50"/>
                  <a:pt x="69" y="48"/>
                  <a:pt x="68" y="46"/>
                </a:cubicBezTo>
                <a:cubicBezTo>
                  <a:pt x="67" y="45"/>
                  <a:pt x="66" y="43"/>
                  <a:pt x="64" y="41"/>
                </a:cubicBezTo>
                <a:cubicBezTo>
                  <a:pt x="64" y="41"/>
                  <a:pt x="64" y="41"/>
                  <a:pt x="64" y="41"/>
                </a:cubicBezTo>
                <a:cubicBezTo>
                  <a:pt x="59" y="37"/>
                  <a:pt x="53" y="34"/>
                  <a:pt x="46" y="34"/>
                </a:cubicBezTo>
                <a:cubicBezTo>
                  <a:pt x="40" y="34"/>
                  <a:pt x="33" y="37"/>
                  <a:pt x="28" y="41"/>
                </a:cubicBezTo>
                <a:cubicBezTo>
                  <a:pt x="10" y="60"/>
                  <a:pt x="10" y="60"/>
                  <a:pt x="10" y="60"/>
                </a:cubicBezTo>
                <a:cubicBezTo>
                  <a:pt x="0" y="69"/>
                  <a:pt x="0" y="86"/>
                  <a:pt x="10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20" y="105"/>
                  <a:pt x="36" y="105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63" y="79"/>
                  <a:pt x="63" y="79"/>
                  <a:pt x="63" y="79"/>
                </a:cubicBezTo>
                <a:cubicBezTo>
                  <a:pt x="64" y="77"/>
                  <a:pt x="64" y="75"/>
                  <a:pt x="63" y="73"/>
                </a:cubicBezTo>
                <a:cubicBezTo>
                  <a:pt x="61" y="72"/>
                  <a:pt x="59" y="72"/>
                  <a:pt x="57" y="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2" name="Freeform 24"/>
          <p:cNvSpPr>
            <a:spLocks noEditPoints="1"/>
          </p:cNvSpPr>
          <p:nvPr/>
        </p:nvSpPr>
        <p:spPr bwMode="auto">
          <a:xfrm>
            <a:off x="3453558" y="3412059"/>
            <a:ext cx="303609" cy="299145"/>
          </a:xfrm>
          <a:custGeom>
            <a:avLst/>
            <a:gdLst>
              <a:gd name="T0" fmla="*/ 29 w 104"/>
              <a:gd name="T1" fmla="*/ 32 h 103"/>
              <a:gd name="T2" fmla="*/ 29 w 104"/>
              <a:gd name="T3" fmla="*/ 70 h 103"/>
              <a:gd name="T4" fmla="*/ 29 w 104"/>
              <a:gd name="T5" fmla="*/ 70 h 103"/>
              <a:gd name="T6" fmla="*/ 56 w 104"/>
              <a:gd name="T7" fmla="*/ 91 h 103"/>
              <a:gd name="T8" fmla="*/ 56 w 104"/>
              <a:gd name="T9" fmla="*/ 73 h 103"/>
              <a:gd name="T10" fmla="*/ 56 w 104"/>
              <a:gd name="T11" fmla="*/ 29 h 103"/>
              <a:gd name="T12" fmla="*/ 56 w 104"/>
              <a:gd name="T13" fmla="*/ 12 h 103"/>
              <a:gd name="T14" fmla="*/ 29 w 104"/>
              <a:gd name="T15" fmla="*/ 32 h 103"/>
              <a:gd name="T16" fmla="*/ 29 w 104"/>
              <a:gd name="T17" fmla="*/ 32 h 103"/>
              <a:gd name="T18" fmla="*/ 77 w 104"/>
              <a:gd name="T19" fmla="*/ 17 h 103"/>
              <a:gd name="T20" fmla="*/ 77 w 104"/>
              <a:gd name="T21" fmla="*/ 17 h 103"/>
              <a:gd name="T22" fmla="*/ 75 w 104"/>
              <a:gd name="T23" fmla="*/ 12 h 103"/>
              <a:gd name="T24" fmla="*/ 81 w 104"/>
              <a:gd name="T25" fmla="*/ 10 h 103"/>
              <a:gd name="T26" fmla="*/ 98 w 104"/>
              <a:gd name="T27" fmla="*/ 28 h 103"/>
              <a:gd name="T28" fmla="*/ 104 w 104"/>
              <a:gd name="T29" fmla="*/ 51 h 103"/>
              <a:gd name="T30" fmla="*/ 98 w 104"/>
              <a:gd name="T31" fmla="*/ 75 h 103"/>
              <a:gd name="T32" fmla="*/ 81 w 104"/>
              <a:gd name="T33" fmla="*/ 92 h 103"/>
              <a:gd name="T34" fmla="*/ 75 w 104"/>
              <a:gd name="T35" fmla="*/ 91 h 103"/>
              <a:gd name="T36" fmla="*/ 77 w 104"/>
              <a:gd name="T37" fmla="*/ 85 h 103"/>
              <a:gd name="T38" fmla="*/ 91 w 104"/>
              <a:gd name="T39" fmla="*/ 71 h 103"/>
              <a:gd name="T40" fmla="*/ 96 w 104"/>
              <a:gd name="T41" fmla="*/ 51 h 103"/>
              <a:gd name="T42" fmla="*/ 91 w 104"/>
              <a:gd name="T43" fmla="*/ 32 h 103"/>
              <a:gd name="T44" fmla="*/ 77 w 104"/>
              <a:gd name="T45" fmla="*/ 17 h 103"/>
              <a:gd name="T46" fmla="*/ 24 w 104"/>
              <a:gd name="T47" fmla="*/ 33 h 103"/>
              <a:gd name="T48" fmla="*/ 24 w 104"/>
              <a:gd name="T49" fmla="*/ 33 h 103"/>
              <a:gd name="T50" fmla="*/ 8 w 104"/>
              <a:gd name="T51" fmla="*/ 33 h 103"/>
              <a:gd name="T52" fmla="*/ 8 w 104"/>
              <a:gd name="T53" fmla="*/ 69 h 103"/>
              <a:gd name="T54" fmla="*/ 24 w 104"/>
              <a:gd name="T55" fmla="*/ 69 h 103"/>
              <a:gd name="T56" fmla="*/ 24 w 104"/>
              <a:gd name="T57" fmla="*/ 33 h 103"/>
              <a:gd name="T58" fmla="*/ 25 w 104"/>
              <a:gd name="T59" fmla="*/ 25 h 103"/>
              <a:gd name="T60" fmla="*/ 25 w 104"/>
              <a:gd name="T61" fmla="*/ 25 h 103"/>
              <a:gd name="T62" fmla="*/ 57 w 104"/>
              <a:gd name="T63" fmla="*/ 1 h 103"/>
              <a:gd name="T64" fmla="*/ 60 w 104"/>
              <a:gd name="T65" fmla="*/ 0 h 103"/>
              <a:gd name="T66" fmla="*/ 63 w 104"/>
              <a:gd name="T67" fmla="*/ 4 h 103"/>
              <a:gd name="T68" fmla="*/ 63 w 104"/>
              <a:gd name="T69" fmla="*/ 29 h 103"/>
              <a:gd name="T70" fmla="*/ 63 w 104"/>
              <a:gd name="T71" fmla="*/ 30 h 103"/>
              <a:gd name="T72" fmla="*/ 73 w 104"/>
              <a:gd name="T73" fmla="*/ 37 h 103"/>
              <a:gd name="T74" fmla="*/ 78 w 104"/>
              <a:gd name="T75" fmla="*/ 51 h 103"/>
              <a:gd name="T76" fmla="*/ 73 w 104"/>
              <a:gd name="T77" fmla="*/ 65 h 103"/>
              <a:gd name="T78" fmla="*/ 63 w 104"/>
              <a:gd name="T79" fmla="*/ 72 h 103"/>
              <a:gd name="T80" fmla="*/ 63 w 104"/>
              <a:gd name="T81" fmla="*/ 73 h 103"/>
              <a:gd name="T82" fmla="*/ 63 w 104"/>
              <a:gd name="T83" fmla="*/ 99 h 103"/>
              <a:gd name="T84" fmla="*/ 63 w 104"/>
              <a:gd name="T85" fmla="*/ 101 h 103"/>
              <a:gd name="T86" fmla="*/ 57 w 104"/>
              <a:gd name="T87" fmla="*/ 102 h 103"/>
              <a:gd name="T88" fmla="*/ 25 w 104"/>
              <a:gd name="T89" fmla="*/ 77 h 103"/>
              <a:gd name="T90" fmla="*/ 4 w 104"/>
              <a:gd name="T91" fmla="*/ 77 h 103"/>
              <a:gd name="T92" fmla="*/ 4 w 104"/>
              <a:gd name="T93" fmla="*/ 77 h 103"/>
              <a:gd name="T94" fmla="*/ 0 w 104"/>
              <a:gd name="T95" fmla="*/ 73 h 103"/>
              <a:gd name="T96" fmla="*/ 0 w 104"/>
              <a:gd name="T97" fmla="*/ 29 h 103"/>
              <a:gd name="T98" fmla="*/ 0 w 104"/>
              <a:gd name="T99" fmla="*/ 29 h 103"/>
              <a:gd name="T100" fmla="*/ 4 w 104"/>
              <a:gd name="T101" fmla="*/ 25 h 103"/>
              <a:gd name="T102" fmla="*/ 25 w 104"/>
              <a:gd name="T103" fmla="*/ 25 h 103"/>
              <a:gd name="T104" fmla="*/ 63 w 104"/>
              <a:gd name="T105" fmla="*/ 35 h 103"/>
              <a:gd name="T106" fmla="*/ 63 w 104"/>
              <a:gd name="T107" fmla="*/ 35 h 103"/>
              <a:gd name="T108" fmla="*/ 63 w 104"/>
              <a:gd name="T109" fmla="*/ 67 h 103"/>
              <a:gd name="T110" fmla="*/ 69 w 104"/>
              <a:gd name="T111" fmla="*/ 62 h 103"/>
              <a:gd name="T112" fmla="*/ 73 w 104"/>
              <a:gd name="T113" fmla="*/ 51 h 103"/>
              <a:gd name="T114" fmla="*/ 69 w 104"/>
              <a:gd name="T115" fmla="*/ 40 h 103"/>
              <a:gd name="T116" fmla="*/ 63 w 104"/>
              <a:gd name="T117" fmla="*/ 3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4" h="103">
                <a:moveTo>
                  <a:pt x="29" y="32"/>
                </a:move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56" y="91"/>
                  <a:pt x="56" y="91"/>
                  <a:pt x="56" y="91"/>
                </a:cubicBezTo>
                <a:cubicBezTo>
                  <a:pt x="56" y="73"/>
                  <a:pt x="56" y="73"/>
                  <a:pt x="56" y="73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12"/>
                  <a:pt x="56" y="12"/>
                  <a:pt x="56" y="12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2"/>
                  <a:pt x="29" y="32"/>
                  <a:pt x="29" y="32"/>
                </a:cubicBezTo>
                <a:close/>
                <a:moveTo>
                  <a:pt x="77" y="17"/>
                </a:moveTo>
                <a:cubicBezTo>
                  <a:pt x="77" y="17"/>
                  <a:pt x="77" y="17"/>
                  <a:pt x="77" y="17"/>
                </a:cubicBezTo>
                <a:cubicBezTo>
                  <a:pt x="75" y="16"/>
                  <a:pt x="74" y="13"/>
                  <a:pt x="75" y="12"/>
                </a:cubicBezTo>
                <a:cubicBezTo>
                  <a:pt x="77" y="10"/>
                  <a:pt x="79" y="9"/>
                  <a:pt x="81" y="10"/>
                </a:cubicBezTo>
                <a:cubicBezTo>
                  <a:pt x="88" y="14"/>
                  <a:pt x="94" y="21"/>
                  <a:pt x="98" y="28"/>
                </a:cubicBezTo>
                <a:cubicBezTo>
                  <a:pt x="102" y="35"/>
                  <a:pt x="104" y="43"/>
                  <a:pt x="104" y="51"/>
                </a:cubicBezTo>
                <a:cubicBezTo>
                  <a:pt x="104" y="60"/>
                  <a:pt x="102" y="68"/>
                  <a:pt x="98" y="75"/>
                </a:cubicBezTo>
                <a:cubicBezTo>
                  <a:pt x="94" y="82"/>
                  <a:pt x="88" y="88"/>
                  <a:pt x="81" y="92"/>
                </a:cubicBezTo>
                <a:cubicBezTo>
                  <a:pt x="79" y="93"/>
                  <a:pt x="77" y="93"/>
                  <a:pt x="75" y="91"/>
                </a:cubicBezTo>
                <a:cubicBezTo>
                  <a:pt x="74" y="89"/>
                  <a:pt x="75" y="86"/>
                  <a:pt x="77" y="85"/>
                </a:cubicBezTo>
                <a:cubicBezTo>
                  <a:pt x="83" y="82"/>
                  <a:pt x="88" y="77"/>
                  <a:pt x="91" y="71"/>
                </a:cubicBezTo>
                <a:cubicBezTo>
                  <a:pt x="94" y="65"/>
                  <a:pt x="96" y="58"/>
                  <a:pt x="96" y="51"/>
                </a:cubicBezTo>
                <a:cubicBezTo>
                  <a:pt x="96" y="44"/>
                  <a:pt x="94" y="37"/>
                  <a:pt x="91" y="32"/>
                </a:cubicBezTo>
                <a:cubicBezTo>
                  <a:pt x="88" y="26"/>
                  <a:pt x="83" y="21"/>
                  <a:pt x="77" y="17"/>
                </a:cubicBezTo>
                <a:close/>
                <a:moveTo>
                  <a:pt x="24" y="33"/>
                </a:moveTo>
                <a:cubicBezTo>
                  <a:pt x="24" y="33"/>
                  <a:pt x="24" y="33"/>
                  <a:pt x="24" y="33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69"/>
                  <a:pt x="8" y="69"/>
                  <a:pt x="8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4" y="33"/>
                  <a:pt x="24" y="33"/>
                  <a:pt x="24" y="33"/>
                </a:cubicBezTo>
                <a:close/>
                <a:moveTo>
                  <a:pt x="25" y="25"/>
                </a:moveTo>
                <a:cubicBezTo>
                  <a:pt x="25" y="25"/>
                  <a:pt x="25" y="25"/>
                  <a:pt x="25" y="25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0"/>
                  <a:pt x="59" y="0"/>
                  <a:pt x="60" y="0"/>
                </a:cubicBezTo>
                <a:cubicBezTo>
                  <a:pt x="62" y="0"/>
                  <a:pt x="63" y="2"/>
                  <a:pt x="63" y="4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30"/>
                  <a:pt x="63" y="30"/>
                  <a:pt x="63" y="30"/>
                </a:cubicBezTo>
                <a:cubicBezTo>
                  <a:pt x="67" y="31"/>
                  <a:pt x="70" y="34"/>
                  <a:pt x="73" y="37"/>
                </a:cubicBezTo>
                <a:cubicBezTo>
                  <a:pt x="76" y="41"/>
                  <a:pt x="78" y="46"/>
                  <a:pt x="78" y="51"/>
                </a:cubicBezTo>
                <a:cubicBezTo>
                  <a:pt x="78" y="57"/>
                  <a:pt x="76" y="61"/>
                  <a:pt x="73" y="65"/>
                </a:cubicBezTo>
                <a:cubicBezTo>
                  <a:pt x="70" y="68"/>
                  <a:pt x="67" y="71"/>
                  <a:pt x="63" y="72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100"/>
                  <a:pt x="63" y="100"/>
                  <a:pt x="63" y="101"/>
                </a:cubicBezTo>
                <a:cubicBezTo>
                  <a:pt x="61" y="103"/>
                  <a:pt x="59" y="103"/>
                  <a:pt x="57" y="102"/>
                </a:cubicBezTo>
                <a:cubicBezTo>
                  <a:pt x="25" y="77"/>
                  <a:pt x="25" y="77"/>
                  <a:pt x="25" y="77"/>
                </a:cubicBezTo>
                <a:cubicBezTo>
                  <a:pt x="4" y="77"/>
                  <a:pt x="4" y="77"/>
                  <a:pt x="4" y="77"/>
                </a:cubicBezTo>
                <a:cubicBezTo>
                  <a:pt x="4" y="77"/>
                  <a:pt x="4" y="77"/>
                  <a:pt x="4" y="77"/>
                </a:cubicBezTo>
                <a:cubicBezTo>
                  <a:pt x="2" y="77"/>
                  <a:pt x="0" y="75"/>
                  <a:pt x="0" y="7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2" y="25"/>
                  <a:pt x="4" y="25"/>
                </a:cubicBezTo>
                <a:cubicBezTo>
                  <a:pt x="25" y="25"/>
                  <a:pt x="25" y="25"/>
                  <a:pt x="25" y="25"/>
                </a:cubicBezTo>
                <a:close/>
                <a:moveTo>
                  <a:pt x="63" y="35"/>
                </a:moveTo>
                <a:cubicBezTo>
                  <a:pt x="63" y="35"/>
                  <a:pt x="63" y="35"/>
                  <a:pt x="63" y="35"/>
                </a:cubicBezTo>
                <a:cubicBezTo>
                  <a:pt x="63" y="67"/>
                  <a:pt x="63" y="67"/>
                  <a:pt x="63" y="67"/>
                </a:cubicBezTo>
                <a:cubicBezTo>
                  <a:pt x="66" y="66"/>
                  <a:pt x="68" y="64"/>
                  <a:pt x="69" y="62"/>
                </a:cubicBezTo>
                <a:cubicBezTo>
                  <a:pt x="71" y="59"/>
                  <a:pt x="73" y="55"/>
                  <a:pt x="73" y="51"/>
                </a:cubicBezTo>
                <a:cubicBezTo>
                  <a:pt x="73" y="47"/>
                  <a:pt x="71" y="43"/>
                  <a:pt x="69" y="40"/>
                </a:cubicBezTo>
                <a:cubicBezTo>
                  <a:pt x="68" y="38"/>
                  <a:pt x="66" y="36"/>
                  <a:pt x="63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3" name="Freeform 25"/>
          <p:cNvSpPr>
            <a:spLocks noEditPoints="1"/>
          </p:cNvSpPr>
          <p:nvPr/>
        </p:nvSpPr>
        <p:spPr bwMode="auto">
          <a:xfrm>
            <a:off x="9054703" y="3412059"/>
            <a:ext cx="223242" cy="299145"/>
          </a:xfrm>
          <a:custGeom>
            <a:avLst/>
            <a:gdLst>
              <a:gd name="T0" fmla="*/ 55 w 76"/>
              <a:gd name="T1" fmla="*/ 7 h 103"/>
              <a:gd name="T2" fmla="*/ 63 w 76"/>
              <a:gd name="T3" fmla="*/ 47 h 103"/>
              <a:gd name="T4" fmla="*/ 55 w 76"/>
              <a:gd name="T5" fmla="*/ 65 h 103"/>
              <a:gd name="T6" fmla="*/ 20 w 76"/>
              <a:gd name="T7" fmla="*/ 65 h 103"/>
              <a:gd name="T8" fmla="*/ 13 w 76"/>
              <a:gd name="T9" fmla="*/ 47 h 103"/>
              <a:gd name="T10" fmla="*/ 20 w 76"/>
              <a:gd name="T11" fmla="*/ 7 h 103"/>
              <a:gd name="T12" fmla="*/ 21 w 76"/>
              <a:gd name="T13" fmla="*/ 34 h 103"/>
              <a:gd name="T14" fmla="*/ 55 w 76"/>
              <a:gd name="T15" fmla="*/ 34 h 103"/>
              <a:gd name="T16" fmla="*/ 50 w 76"/>
              <a:gd name="T17" fmla="*/ 13 h 103"/>
              <a:gd name="T18" fmla="*/ 26 w 76"/>
              <a:gd name="T19" fmla="*/ 13 h 103"/>
              <a:gd name="T20" fmla="*/ 21 w 76"/>
              <a:gd name="T21" fmla="*/ 34 h 103"/>
              <a:gd name="T22" fmla="*/ 55 w 76"/>
              <a:gd name="T23" fmla="*/ 38 h 103"/>
              <a:gd name="T24" fmla="*/ 21 w 76"/>
              <a:gd name="T25" fmla="*/ 47 h 103"/>
              <a:gd name="T26" fmla="*/ 26 w 76"/>
              <a:gd name="T27" fmla="*/ 59 h 103"/>
              <a:gd name="T28" fmla="*/ 50 w 76"/>
              <a:gd name="T29" fmla="*/ 59 h 103"/>
              <a:gd name="T30" fmla="*/ 50 w 76"/>
              <a:gd name="T31" fmla="*/ 59 h 103"/>
              <a:gd name="T32" fmla="*/ 55 w 76"/>
              <a:gd name="T33" fmla="*/ 38 h 103"/>
              <a:gd name="T34" fmla="*/ 14 w 76"/>
              <a:gd name="T35" fmla="*/ 103 h 103"/>
              <a:gd name="T36" fmla="*/ 38 w 76"/>
              <a:gd name="T37" fmla="*/ 103 h 103"/>
              <a:gd name="T38" fmla="*/ 61 w 76"/>
              <a:gd name="T39" fmla="*/ 103 h 103"/>
              <a:gd name="T40" fmla="*/ 61 w 76"/>
              <a:gd name="T41" fmla="*/ 95 h 103"/>
              <a:gd name="T42" fmla="*/ 42 w 76"/>
              <a:gd name="T43" fmla="*/ 85 h 103"/>
              <a:gd name="T44" fmla="*/ 73 w 76"/>
              <a:gd name="T45" fmla="*/ 62 h 103"/>
              <a:gd name="T46" fmla="*/ 76 w 76"/>
              <a:gd name="T47" fmla="*/ 36 h 103"/>
              <a:gd name="T48" fmla="*/ 68 w 76"/>
              <a:gd name="T49" fmla="*/ 36 h 103"/>
              <a:gd name="T50" fmla="*/ 66 w 76"/>
              <a:gd name="T51" fmla="*/ 59 h 103"/>
              <a:gd name="T52" fmla="*/ 38 w 76"/>
              <a:gd name="T53" fmla="*/ 77 h 103"/>
              <a:gd name="T54" fmla="*/ 16 w 76"/>
              <a:gd name="T55" fmla="*/ 69 h 103"/>
              <a:gd name="T56" fmla="*/ 8 w 76"/>
              <a:gd name="T57" fmla="*/ 47 h 103"/>
              <a:gd name="T58" fmla="*/ 4 w 76"/>
              <a:gd name="T59" fmla="*/ 32 h 103"/>
              <a:gd name="T60" fmla="*/ 0 w 76"/>
              <a:gd name="T61" fmla="*/ 47 h 103"/>
              <a:gd name="T62" fmla="*/ 11 w 76"/>
              <a:gd name="T63" fmla="*/ 74 h 103"/>
              <a:gd name="T64" fmla="*/ 34 w 76"/>
              <a:gd name="T65" fmla="*/ 85 h 103"/>
              <a:gd name="T66" fmla="*/ 14 w 76"/>
              <a:gd name="T67" fmla="*/ 95 h 103"/>
              <a:gd name="T68" fmla="*/ 14 w 76"/>
              <a:gd name="T69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" h="103">
                <a:moveTo>
                  <a:pt x="38" y="0"/>
                </a:moveTo>
                <a:cubicBezTo>
                  <a:pt x="45" y="0"/>
                  <a:pt x="51" y="3"/>
                  <a:pt x="55" y="7"/>
                </a:cubicBezTo>
                <a:cubicBezTo>
                  <a:pt x="60" y="12"/>
                  <a:pt x="63" y="18"/>
                  <a:pt x="63" y="25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54"/>
                  <a:pt x="60" y="60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1" y="69"/>
                  <a:pt x="45" y="72"/>
                  <a:pt x="38" y="72"/>
                </a:cubicBezTo>
                <a:cubicBezTo>
                  <a:pt x="31" y="72"/>
                  <a:pt x="25" y="69"/>
                  <a:pt x="20" y="65"/>
                </a:cubicBezTo>
                <a:cubicBezTo>
                  <a:pt x="20" y="65"/>
                  <a:pt x="20" y="65"/>
                  <a:pt x="20" y="65"/>
                </a:cubicBezTo>
                <a:cubicBezTo>
                  <a:pt x="16" y="60"/>
                  <a:pt x="13" y="54"/>
                  <a:pt x="13" y="47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18"/>
                  <a:pt x="16" y="12"/>
                  <a:pt x="20" y="7"/>
                </a:cubicBezTo>
                <a:cubicBezTo>
                  <a:pt x="25" y="3"/>
                  <a:pt x="31" y="0"/>
                  <a:pt x="38" y="0"/>
                </a:cubicBezTo>
                <a:close/>
                <a:moveTo>
                  <a:pt x="21" y="34"/>
                </a:moveTo>
                <a:cubicBezTo>
                  <a:pt x="21" y="34"/>
                  <a:pt x="21" y="34"/>
                  <a:pt x="21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0"/>
                  <a:pt x="53" y="16"/>
                  <a:pt x="50" y="13"/>
                </a:cubicBezTo>
                <a:cubicBezTo>
                  <a:pt x="47" y="10"/>
                  <a:pt x="42" y="8"/>
                  <a:pt x="38" y="8"/>
                </a:cubicBezTo>
                <a:cubicBezTo>
                  <a:pt x="33" y="8"/>
                  <a:pt x="29" y="10"/>
                  <a:pt x="26" y="13"/>
                </a:cubicBezTo>
                <a:cubicBezTo>
                  <a:pt x="23" y="16"/>
                  <a:pt x="21" y="20"/>
                  <a:pt x="21" y="25"/>
                </a:cubicBezTo>
                <a:cubicBezTo>
                  <a:pt x="21" y="34"/>
                  <a:pt x="21" y="34"/>
                  <a:pt x="21" y="34"/>
                </a:cubicBezTo>
                <a:close/>
                <a:moveTo>
                  <a:pt x="55" y="38"/>
                </a:moveTo>
                <a:cubicBezTo>
                  <a:pt x="55" y="38"/>
                  <a:pt x="55" y="38"/>
                  <a:pt x="5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52"/>
                  <a:pt x="23" y="56"/>
                  <a:pt x="2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9" y="62"/>
                  <a:pt x="33" y="64"/>
                  <a:pt x="38" y="64"/>
                </a:cubicBezTo>
                <a:cubicBezTo>
                  <a:pt x="42" y="64"/>
                  <a:pt x="47" y="62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3" y="56"/>
                  <a:pt x="55" y="52"/>
                  <a:pt x="55" y="47"/>
                </a:cubicBezTo>
                <a:cubicBezTo>
                  <a:pt x="55" y="38"/>
                  <a:pt x="55" y="38"/>
                  <a:pt x="55" y="38"/>
                </a:cubicBezTo>
                <a:close/>
                <a:moveTo>
                  <a:pt x="14" y="103"/>
                </a:moveTo>
                <a:cubicBezTo>
                  <a:pt x="14" y="103"/>
                  <a:pt x="14" y="103"/>
                  <a:pt x="14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3" y="103"/>
                  <a:pt x="65" y="101"/>
                  <a:pt x="65" y="99"/>
                </a:cubicBezTo>
                <a:cubicBezTo>
                  <a:pt x="65" y="96"/>
                  <a:pt x="63" y="95"/>
                  <a:pt x="61" y="95"/>
                </a:cubicBezTo>
                <a:cubicBezTo>
                  <a:pt x="42" y="95"/>
                  <a:pt x="42" y="95"/>
                  <a:pt x="42" y="95"/>
                </a:cubicBezTo>
                <a:cubicBezTo>
                  <a:pt x="42" y="85"/>
                  <a:pt x="42" y="85"/>
                  <a:pt x="42" y="85"/>
                </a:cubicBezTo>
                <a:cubicBezTo>
                  <a:pt x="51" y="84"/>
                  <a:pt x="59" y="80"/>
                  <a:pt x="65" y="74"/>
                </a:cubicBezTo>
                <a:cubicBezTo>
                  <a:pt x="68" y="71"/>
                  <a:pt x="71" y="67"/>
                  <a:pt x="73" y="62"/>
                </a:cubicBezTo>
                <a:cubicBezTo>
                  <a:pt x="75" y="57"/>
                  <a:pt x="76" y="52"/>
                  <a:pt x="76" y="47"/>
                </a:cubicBezTo>
                <a:cubicBezTo>
                  <a:pt x="76" y="36"/>
                  <a:pt x="76" y="36"/>
                  <a:pt x="76" y="36"/>
                </a:cubicBezTo>
                <a:cubicBezTo>
                  <a:pt x="76" y="34"/>
                  <a:pt x="74" y="32"/>
                  <a:pt x="72" y="32"/>
                </a:cubicBezTo>
                <a:cubicBezTo>
                  <a:pt x="70" y="32"/>
                  <a:pt x="68" y="34"/>
                  <a:pt x="68" y="3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51"/>
                  <a:pt x="67" y="55"/>
                  <a:pt x="66" y="59"/>
                </a:cubicBezTo>
                <a:cubicBezTo>
                  <a:pt x="64" y="63"/>
                  <a:pt x="62" y="66"/>
                  <a:pt x="59" y="69"/>
                </a:cubicBezTo>
                <a:cubicBezTo>
                  <a:pt x="54" y="74"/>
                  <a:pt x="46" y="77"/>
                  <a:pt x="38" y="77"/>
                </a:cubicBezTo>
                <a:cubicBezTo>
                  <a:pt x="34" y="77"/>
                  <a:pt x="30" y="77"/>
                  <a:pt x="26" y="75"/>
                </a:cubicBezTo>
                <a:cubicBezTo>
                  <a:pt x="23" y="74"/>
                  <a:pt x="19" y="71"/>
                  <a:pt x="16" y="69"/>
                </a:cubicBezTo>
                <a:cubicBezTo>
                  <a:pt x="14" y="66"/>
                  <a:pt x="11" y="63"/>
                  <a:pt x="10" y="59"/>
                </a:cubicBezTo>
                <a:cubicBezTo>
                  <a:pt x="8" y="55"/>
                  <a:pt x="8" y="51"/>
                  <a:pt x="8" y="47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4"/>
                  <a:pt x="6" y="32"/>
                  <a:pt x="4" y="32"/>
                </a:cubicBezTo>
                <a:cubicBezTo>
                  <a:pt x="1" y="32"/>
                  <a:pt x="0" y="34"/>
                  <a:pt x="0" y="3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2"/>
                  <a:pt x="1" y="57"/>
                  <a:pt x="3" y="62"/>
                </a:cubicBezTo>
                <a:cubicBezTo>
                  <a:pt x="5" y="67"/>
                  <a:pt x="7" y="71"/>
                  <a:pt x="11" y="74"/>
                </a:cubicBezTo>
                <a:cubicBezTo>
                  <a:pt x="14" y="78"/>
                  <a:pt x="19" y="81"/>
                  <a:pt x="23" y="82"/>
                </a:cubicBezTo>
                <a:cubicBezTo>
                  <a:pt x="27" y="84"/>
                  <a:pt x="30" y="85"/>
                  <a:pt x="34" y="85"/>
                </a:cubicBezTo>
                <a:cubicBezTo>
                  <a:pt x="34" y="95"/>
                  <a:pt x="34" y="95"/>
                  <a:pt x="3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2" y="95"/>
                  <a:pt x="10" y="96"/>
                  <a:pt x="10" y="99"/>
                </a:cubicBezTo>
                <a:cubicBezTo>
                  <a:pt x="10" y="101"/>
                  <a:pt x="12" y="103"/>
                  <a:pt x="14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4" name="Freeform 26"/>
          <p:cNvSpPr>
            <a:spLocks noEditPoints="1"/>
          </p:cNvSpPr>
          <p:nvPr/>
        </p:nvSpPr>
        <p:spPr bwMode="auto">
          <a:xfrm>
            <a:off x="2210098" y="3432152"/>
            <a:ext cx="299145" cy="254496"/>
          </a:xfrm>
          <a:custGeom>
            <a:avLst/>
            <a:gdLst>
              <a:gd name="T0" fmla="*/ 99 w 103"/>
              <a:gd name="T1" fmla="*/ 0 h 88"/>
              <a:gd name="T2" fmla="*/ 4 w 103"/>
              <a:gd name="T3" fmla="*/ 0 h 88"/>
              <a:gd name="T4" fmla="*/ 0 w 103"/>
              <a:gd name="T5" fmla="*/ 4 h 88"/>
              <a:gd name="T6" fmla="*/ 0 w 103"/>
              <a:gd name="T7" fmla="*/ 84 h 88"/>
              <a:gd name="T8" fmla="*/ 4 w 103"/>
              <a:gd name="T9" fmla="*/ 88 h 88"/>
              <a:gd name="T10" fmla="*/ 99 w 103"/>
              <a:gd name="T11" fmla="*/ 88 h 88"/>
              <a:gd name="T12" fmla="*/ 103 w 103"/>
              <a:gd name="T13" fmla="*/ 84 h 88"/>
              <a:gd name="T14" fmla="*/ 103 w 103"/>
              <a:gd name="T15" fmla="*/ 4 h 88"/>
              <a:gd name="T16" fmla="*/ 99 w 103"/>
              <a:gd name="T17" fmla="*/ 0 h 88"/>
              <a:gd name="T18" fmla="*/ 95 w 103"/>
              <a:gd name="T19" fmla="*/ 80 h 88"/>
              <a:gd name="T20" fmla="*/ 95 w 103"/>
              <a:gd name="T21" fmla="*/ 80 h 88"/>
              <a:gd name="T22" fmla="*/ 8 w 103"/>
              <a:gd name="T23" fmla="*/ 80 h 88"/>
              <a:gd name="T24" fmla="*/ 8 w 103"/>
              <a:gd name="T25" fmla="*/ 71 h 88"/>
              <a:gd name="T26" fmla="*/ 28 w 103"/>
              <a:gd name="T27" fmla="*/ 51 h 88"/>
              <a:gd name="T28" fmla="*/ 42 w 103"/>
              <a:gd name="T29" fmla="*/ 65 h 88"/>
              <a:gd name="T30" fmla="*/ 42 w 103"/>
              <a:gd name="T31" fmla="*/ 65 h 88"/>
              <a:gd name="T32" fmla="*/ 42 w 103"/>
              <a:gd name="T33" fmla="*/ 65 h 88"/>
              <a:gd name="T34" fmla="*/ 51 w 103"/>
              <a:gd name="T35" fmla="*/ 74 h 88"/>
              <a:gd name="T36" fmla="*/ 54 w 103"/>
              <a:gd name="T37" fmla="*/ 74 h 88"/>
              <a:gd name="T38" fmla="*/ 54 w 103"/>
              <a:gd name="T39" fmla="*/ 70 h 88"/>
              <a:gd name="T40" fmla="*/ 47 w 103"/>
              <a:gd name="T41" fmla="*/ 64 h 88"/>
              <a:gd name="T42" fmla="*/ 67 w 103"/>
              <a:gd name="T43" fmla="*/ 44 h 88"/>
              <a:gd name="T44" fmla="*/ 95 w 103"/>
              <a:gd name="T45" fmla="*/ 73 h 88"/>
              <a:gd name="T46" fmla="*/ 95 w 103"/>
              <a:gd name="T47" fmla="*/ 80 h 88"/>
              <a:gd name="T48" fmla="*/ 95 w 103"/>
              <a:gd name="T49" fmla="*/ 66 h 88"/>
              <a:gd name="T50" fmla="*/ 95 w 103"/>
              <a:gd name="T51" fmla="*/ 66 h 88"/>
              <a:gd name="T52" fmla="*/ 68 w 103"/>
              <a:gd name="T53" fmla="*/ 39 h 88"/>
              <a:gd name="T54" fmla="*/ 65 w 103"/>
              <a:gd name="T55" fmla="*/ 39 h 88"/>
              <a:gd name="T56" fmla="*/ 44 w 103"/>
              <a:gd name="T57" fmla="*/ 60 h 88"/>
              <a:gd name="T58" fmla="*/ 30 w 103"/>
              <a:gd name="T59" fmla="*/ 46 h 88"/>
              <a:gd name="T60" fmla="*/ 26 w 103"/>
              <a:gd name="T61" fmla="*/ 46 h 88"/>
              <a:gd name="T62" fmla="*/ 8 w 103"/>
              <a:gd name="T63" fmla="*/ 65 h 88"/>
              <a:gd name="T64" fmla="*/ 8 w 103"/>
              <a:gd name="T65" fmla="*/ 8 h 88"/>
              <a:gd name="T66" fmla="*/ 95 w 103"/>
              <a:gd name="T67" fmla="*/ 8 h 88"/>
              <a:gd name="T68" fmla="*/ 95 w 103"/>
              <a:gd name="T69" fmla="*/ 66 h 88"/>
              <a:gd name="T70" fmla="*/ 30 w 103"/>
              <a:gd name="T71" fmla="*/ 40 h 88"/>
              <a:gd name="T72" fmla="*/ 30 w 103"/>
              <a:gd name="T73" fmla="*/ 40 h 88"/>
              <a:gd name="T74" fmla="*/ 43 w 103"/>
              <a:gd name="T75" fmla="*/ 26 h 88"/>
              <a:gd name="T76" fmla="*/ 30 w 103"/>
              <a:gd name="T77" fmla="*/ 12 h 88"/>
              <a:gd name="T78" fmla="*/ 16 w 103"/>
              <a:gd name="T79" fmla="*/ 26 h 88"/>
              <a:gd name="T80" fmla="*/ 30 w 103"/>
              <a:gd name="T81" fmla="*/ 40 h 88"/>
              <a:gd name="T82" fmla="*/ 30 w 103"/>
              <a:gd name="T83" fmla="*/ 17 h 88"/>
              <a:gd name="T84" fmla="*/ 30 w 103"/>
              <a:gd name="T85" fmla="*/ 17 h 88"/>
              <a:gd name="T86" fmla="*/ 39 w 103"/>
              <a:gd name="T87" fmla="*/ 26 h 88"/>
              <a:gd name="T88" fmla="*/ 30 w 103"/>
              <a:gd name="T89" fmla="*/ 35 h 88"/>
              <a:gd name="T90" fmla="*/ 21 w 103"/>
              <a:gd name="T91" fmla="*/ 26 h 88"/>
              <a:gd name="T92" fmla="*/ 30 w 103"/>
              <a:gd name="T93" fmla="*/ 1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88">
                <a:moveTo>
                  <a:pt x="99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6"/>
                  <a:pt x="2" y="88"/>
                  <a:pt x="4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101" y="88"/>
                  <a:pt x="103" y="86"/>
                  <a:pt x="103" y="84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1" y="0"/>
                  <a:pt x="99" y="0"/>
                </a:cubicBezTo>
                <a:close/>
                <a:moveTo>
                  <a:pt x="95" y="80"/>
                </a:moveTo>
                <a:cubicBezTo>
                  <a:pt x="95" y="80"/>
                  <a:pt x="95" y="80"/>
                  <a:pt x="95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1"/>
                  <a:pt x="8" y="71"/>
                  <a:pt x="8" y="71"/>
                </a:cubicBezTo>
                <a:cubicBezTo>
                  <a:pt x="28" y="51"/>
                  <a:pt x="28" y="51"/>
                  <a:pt x="28" y="51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51" y="74"/>
                  <a:pt x="51" y="74"/>
                  <a:pt x="51" y="74"/>
                </a:cubicBezTo>
                <a:cubicBezTo>
                  <a:pt x="52" y="75"/>
                  <a:pt x="53" y="75"/>
                  <a:pt x="54" y="74"/>
                </a:cubicBezTo>
                <a:cubicBezTo>
                  <a:pt x="55" y="73"/>
                  <a:pt x="55" y="71"/>
                  <a:pt x="54" y="70"/>
                </a:cubicBezTo>
                <a:cubicBezTo>
                  <a:pt x="47" y="64"/>
                  <a:pt x="47" y="64"/>
                  <a:pt x="47" y="64"/>
                </a:cubicBezTo>
                <a:cubicBezTo>
                  <a:pt x="67" y="44"/>
                  <a:pt x="67" y="44"/>
                  <a:pt x="67" y="44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80"/>
                  <a:pt x="95" y="80"/>
                  <a:pt x="95" y="80"/>
                </a:cubicBezTo>
                <a:close/>
                <a:moveTo>
                  <a:pt x="95" y="66"/>
                </a:moveTo>
                <a:cubicBezTo>
                  <a:pt x="95" y="66"/>
                  <a:pt x="95" y="66"/>
                  <a:pt x="95" y="66"/>
                </a:cubicBezTo>
                <a:cubicBezTo>
                  <a:pt x="68" y="39"/>
                  <a:pt x="68" y="39"/>
                  <a:pt x="68" y="39"/>
                </a:cubicBezTo>
                <a:cubicBezTo>
                  <a:pt x="67" y="38"/>
                  <a:pt x="66" y="38"/>
                  <a:pt x="65" y="39"/>
                </a:cubicBezTo>
                <a:cubicBezTo>
                  <a:pt x="44" y="60"/>
                  <a:pt x="44" y="60"/>
                  <a:pt x="44" y="60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7" y="45"/>
                  <a:pt x="26" y="46"/>
                </a:cubicBezTo>
                <a:cubicBezTo>
                  <a:pt x="8" y="65"/>
                  <a:pt x="8" y="65"/>
                  <a:pt x="8" y="65"/>
                </a:cubicBezTo>
                <a:cubicBezTo>
                  <a:pt x="8" y="8"/>
                  <a:pt x="8" y="8"/>
                  <a:pt x="8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95" y="66"/>
                  <a:pt x="95" y="66"/>
                  <a:pt x="95" y="66"/>
                </a:cubicBezTo>
                <a:close/>
                <a:moveTo>
                  <a:pt x="30" y="40"/>
                </a:moveTo>
                <a:cubicBezTo>
                  <a:pt x="30" y="40"/>
                  <a:pt x="30" y="40"/>
                  <a:pt x="30" y="40"/>
                </a:cubicBezTo>
                <a:cubicBezTo>
                  <a:pt x="37" y="40"/>
                  <a:pt x="43" y="34"/>
                  <a:pt x="43" y="26"/>
                </a:cubicBezTo>
                <a:cubicBezTo>
                  <a:pt x="43" y="19"/>
                  <a:pt x="37" y="12"/>
                  <a:pt x="30" y="12"/>
                </a:cubicBezTo>
                <a:cubicBezTo>
                  <a:pt x="22" y="12"/>
                  <a:pt x="16" y="19"/>
                  <a:pt x="16" y="26"/>
                </a:cubicBezTo>
                <a:cubicBezTo>
                  <a:pt x="16" y="34"/>
                  <a:pt x="22" y="40"/>
                  <a:pt x="30" y="40"/>
                </a:cubicBezTo>
                <a:close/>
                <a:moveTo>
                  <a:pt x="30" y="17"/>
                </a:moveTo>
                <a:cubicBezTo>
                  <a:pt x="30" y="17"/>
                  <a:pt x="30" y="17"/>
                  <a:pt x="30" y="17"/>
                </a:cubicBezTo>
                <a:cubicBezTo>
                  <a:pt x="35" y="17"/>
                  <a:pt x="39" y="21"/>
                  <a:pt x="39" y="26"/>
                </a:cubicBezTo>
                <a:cubicBezTo>
                  <a:pt x="39" y="31"/>
                  <a:pt x="35" y="35"/>
                  <a:pt x="30" y="35"/>
                </a:cubicBezTo>
                <a:cubicBezTo>
                  <a:pt x="25" y="35"/>
                  <a:pt x="21" y="31"/>
                  <a:pt x="21" y="26"/>
                </a:cubicBezTo>
                <a:cubicBezTo>
                  <a:pt x="21" y="21"/>
                  <a:pt x="25" y="17"/>
                  <a:pt x="30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5" name="Freeform 27"/>
          <p:cNvSpPr>
            <a:spLocks noEditPoints="1"/>
          </p:cNvSpPr>
          <p:nvPr/>
        </p:nvSpPr>
        <p:spPr bwMode="auto">
          <a:xfrm>
            <a:off x="7713018" y="3441081"/>
            <a:ext cx="303609" cy="241102"/>
          </a:xfrm>
          <a:custGeom>
            <a:avLst/>
            <a:gdLst>
              <a:gd name="T0" fmla="*/ 89 w 103"/>
              <a:gd name="T1" fmla="*/ 31 h 83"/>
              <a:gd name="T2" fmla="*/ 81 w 103"/>
              <a:gd name="T3" fmla="*/ 31 h 83"/>
              <a:gd name="T4" fmla="*/ 25 w 103"/>
              <a:gd name="T5" fmla="*/ 12 h 83"/>
              <a:gd name="T6" fmla="*/ 12 w 103"/>
              <a:gd name="T7" fmla="*/ 12 h 83"/>
              <a:gd name="T8" fmla="*/ 24 w 103"/>
              <a:gd name="T9" fmla="*/ 14 h 83"/>
              <a:gd name="T10" fmla="*/ 7 w 103"/>
              <a:gd name="T11" fmla="*/ 14 h 83"/>
              <a:gd name="T12" fmla="*/ 4 w 103"/>
              <a:gd name="T13" fmla="*/ 14 h 83"/>
              <a:gd name="T14" fmla="*/ 0 w 103"/>
              <a:gd name="T15" fmla="*/ 18 h 83"/>
              <a:gd name="T16" fmla="*/ 0 w 103"/>
              <a:gd name="T17" fmla="*/ 79 h 83"/>
              <a:gd name="T18" fmla="*/ 99 w 103"/>
              <a:gd name="T19" fmla="*/ 83 h 83"/>
              <a:gd name="T20" fmla="*/ 103 w 103"/>
              <a:gd name="T21" fmla="*/ 79 h 83"/>
              <a:gd name="T22" fmla="*/ 103 w 103"/>
              <a:gd name="T23" fmla="*/ 18 h 83"/>
              <a:gd name="T24" fmla="*/ 79 w 103"/>
              <a:gd name="T25" fmla="*/ 14 h 83"/>
              <a:gd name="T26" fmla="*/ 71 w 103"/>
              <a:gd name="T27" fmla="*/ 0 h 83"/>
              <a:gd name="T28" fmla="*/ 28 w 103"/>
              <a:gd name="T29" fmla="*/ 2 h 83"/>
              <a:gd name="T30" fmla="*/ 9 w 103"/>
              <a:gd name="T31" fmla="*/ 7 h 83"/>
              <a:gd name="T32" fmla="*/ 7 w 103"/>
              <a:gd name="T33" fmla="*/ 10 h 83"/>
              <a:gd name="T34" fmla="*/ 51 w 103"/>
              <a:gd name="T35" fmla="*/ 30 h 83"/>
              <a:gd name="T36" fmla="*/ 61 w 103"/>
              <a:gd name="T37" fmla="*/ 34 h 83"/>
              <a:gd name="T38" fmla="*/ 51 w 103"/>
              <a:gd name="T39" fmla="*/ 56 h 83"/>
              <a:gd name="T40" fmla="*/ 51 w 103"/>
              <a:gd name="T41" fmla="*/ 30 h 83"/>
              <a:gd name="T42" fmla="*/ 57 w 103"/>
              <a:gd name="T43" fmla="*/ 37 h 83"/>
              <a:gd name="T44" fmla="*/ 60 w 103"/>
              <a:gd name="T45" fmla="*/ 43 h 83"/>
              <a:gd name="T46" fmla="*/ 43 w 103"/>
              <a:gd name="T47" fmla="*/ 43 h 83"/>
              <a:gd name="T48" fmla="*/ 57 w 103"/>
              <a:gd name="T49" fmla="*/ 37 h 83"/>
              <a:gd name="T50" fmla="*/ 27 w 103"/>
              <a:gd name="T51" fmla="*/ 22 h 83"/>
              <a:gd name="T52" fmla="*/ 8 w 103"/>
              <a:gd name="T53" fmla="*/ 75 h 83"/>
              <a:gd name="T54" fmla="*/ 95 w 103"/>
              <a:gd name="T55" fmla="*/ 22 h 83"/>
              <a:gd name="T56" fmla="*/ 76 w 103"/>
              <a:gd name="T57" fmla="*/ 22 h 83"/>
              <a:gd name="T58" fmla="*/ 68 w 103"/>
              <a:gd name="T59" fmla="*/ 8 h 83"/>
              <a:gd name="T60" fmla="*/ 30 w 103"/>
              <a:gd name="T61" fmla="*/ 19 h 83"/>
              <a:gd name="T62" fmla="*/ 51 w 103"/>
              <a:gd name="T63" fmla="*/ 16 h 83"/>
              <a:gd name="T64" fmla="*/ 79 w 103"/>
              <a:gd name="T65" fmla="*/ 43 h 83"/>
              <a:gd name="T66" fmla="*/ 24 w 103"/>
              <a:gd name="T67" fmla="*/ 43 h 83"/>
              <a:gd name="T68" fmla="*/ 51 w 103"/>
              <a:gd name="T69" fmla="*/ 24 h 83"/>
              <a:gd name="T70" fmla="*/ 71 w 103"/>
              <a:gd name="T71" fmla="*/ 43 h 83"/>
              <a:gd name="T72" fmla="*/ 32 w 103"/>
              <a:gd name="T73" fmla="*/ 4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3" h="83">
                <a:moveTo>
                  <a:pt x="85" y="27"/>
                </a:moveTo>
                <a:cubicBezTo>
                  <a:pt x="87" y="27"/>
                  <a:pt x="89" y="29"/>
                  <a:pt x="89" y="31"/>
                </a:cubicBezTo>
                <a:cubicBezTo>
                  <a:pt x="89" y="33"/>
                  <a:pt x="87" y="35"/>
                  <a:pt x="85" y="35"/>
                </a:cubicBezTo>
                <a:cubicBezTo>
                  <a:pt x="83" y="35"/>
                  <a:pt x="81" y="33"/>
                  <a:pt x="81" y="31"/>
                </a:cubicBezTo>
                <a:cubicBezTo>
                  <a:pt x="81" y="29"/>
                  <a:pt x="83" y="27"/>
                  <a:pt x="85" y="27"/>
                </a:cubicBezTo>
                <a:close/>
                <a:moveTo>
                  <a:pt x="25" y="12"/>
                </a:moveTo>
                <a:cubicBezTo>
                  <a:pt x="25" y="12"/>
                  <a:pt x="25" y="12"/>
                  <a:pt x="25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4"/>
                  <a:pt x="12" y="14"/>
                  <a:pt x="12" y="14"/>
                </a:cubicBezTo>
                <a:cubicBezTo>
                  <a:pt x="24" y="14"/>
                  <a:pt x="24" y="14"/>
                  <a:pt x="24" y="14"/>
                </a:cubicBezTo>
                <a:cubicBezTo>
                  <a:pt x="25" y="12"/>
                  <a:pt x="25" y="12"/>
                  <a:pt x="25" y="12"/>
                </a:cubicBezTo>
                <a:close/>
                <a:moveTo>
                  <a:pt x="7" y="14"/>
                </a:moveTo>
                <a:cubicBezTo>
                  <a:pt x="7" y="14"/>
                  <a:pt x="7" y="14"/>
                  <a:pt x="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2" y="14"/>
                  <a:pt x="0" y="16"/>
                  <a:pt x="0" y="18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1"/>
                  <a:pt x="2" y="83"/>
                  <a:pt x="4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101" y="83"/>
                  <a:pt x="103" y="81"/>
                  <a:pt x="103" y="79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3" y="16"/>
                  <a:pt x="101" y="14"/>
                  <a:pt x="99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1"/>
                  <a:pt x="72" y="0"/>
                  <a:pt x="71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29" y="1"/>
                  <a:pt x="28" y="2"/>
                </a:cubicBezTo>
                <a:cubicBezTo>
                  <a:pt x="26" y="7"/>
                  <a:pt x="26" y="7"/>
                  <a:pt x="26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7" y="8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4"/>
                  <a:pt x="7" y="14"/>
                  <a:pt x="7" y="14"/>
                </a:cubicBezTo>
                <a:close/>
                <a:moveTo>
                  <a:pt x="51" y="30"/>
                </a:moveTo>
                <a:cubicBezTo>
                  <a:pt x="51" y="30"/>
                  <a:pt x="51" y="30"/>
                  <a:pt x="51" y="30"/>
                </a:cubicBezTo>
                <a:cubicBezTo>
                  <a:pt x="55" y="30"/>
                  <a:pt x="58" y="31"/>
                  <a:pt x="61" y="34"/>
                </a:cubicBezTo>
                <a:cubicBezTo>
                  <a:pt x="63" y="36"/>
                  <a:pt x="65" y="39"/>
                  <a:pt x="65" y="43"/>
                </a:cubicBezTo>
                <a:cubicBezTo>
                  <a:pt x="65" y="50"/>
                  <a:pt x="58" y="56"/>
                  <a:pt x="51" y="56"/>
                </a:cubicBezTo>
                <a:cubicBezTo>
                  <a:pt x="44" y="56"/>
                  <a:pt x="38" y="50"/>
                  <a:pt x="38" y="43"/>
                </a:cubicBezTo>
                <a:cubicBezTo>
                  <a:pt x="38" y="36"/>
                  <a:pt x="44" y="30"/>
                  <a:pt x="51" y="30"/>
                </a:cubicBezTo>
                <a:close/>
                <a:moveTo>
                  <a:pt x="57" y="37"/>
                </a:moveTo>
                <a:cubicBezTo>
                  <a:pt x="57" y="37"/>
                  <a:pt x="57" y="37"/>
                  <a:pt x="57" y="37"/>
                </a:cubicBezTo>
                <a:cubicBezTo>
                  <a:pt x="57" y="37"/>
                  <a:pt x="57" y="37"/>
                  <a:pt x="57" y="37"/>
                </a:cubicBezTo>
                <a:cubicBezTo>
                  <a:pt x="59" y="39"/>
                  <a:pt x="60" y="41"/>
                  <a:pt x="60" y="43"/>
                </a:cubicBezTo>
                <a:cubicBezTo>
                  <a:pt x="60" y="48"/>
                  <a:pt x="56" y="52"/>
                  <a:pt x="51" y="52"/>
                </a:cubicBezTo>
                <a:cubicBezTo>
                  <a:pt x="46" y="52"/>
                  <a:pt x="43" y="48"/>
                  <a:pt x="43" y="43"/>
                </a:cubicBezTo>
                <a:cubicBezTo>
                  <a:pt x="43" y="38"/>
                  <a:pt x="47" y="34"/>
                  <a:pt x="51" y="34"/>
                </a:cubicBezTo>
                <a:cubicBezTo>
                  <a:pt x="54" y="34"/>
                  <a:pt x="56" y="35"/>
                  <a:pt x="57" y="37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75"/>
                  <a:pt x="8" y="75"/>
                  <a:pt x="8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22"/>
                  <a:pt x="95" y="22"/>
                  <a:pt x="95" y="22"/>
                </a:cubicBezTo>
                <a:cubicBezTo>
                  <a:pt x="76" y="22"/>
                  <a:pt x="76" y="22"/>
                  <a:pt x="76" y="22"/>
                </a:cubicBezTo>
                <a:cubicBezTo>
                  <a:pt x="76" y="22"/>
                  <a:pt x="76" y="22"/>
                  <a:pt x="76" y="22"/>
                </a:cubicBezTo>
                <a:cubicBezTo>
                  <a:pt x="74" y="22"/>
                  <a:pt x="73" y="21"/>
                  <a:pt x="72" y="19"/>
                </a:cubicBezTo>
                <a:cubicBezTo>
                  <a:pt x="68" y="8"/>
                  <a:pt x="68" y="8"/>
                  <a:pt x="68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21"/>
                  <a:pt x="28" y="22"/>
                  <a:pt x="27" y="22"/>
                </a:cubicBezTo>
                <a:close/>
                <a:moveTo>
                  <a:pt x="51" y="16"/>
                </a:moveTo>
                <a:cubicBezTo>
                  <a:pt x="51" y="16"/>
                  <a:pt x="51" y="16"/>
                  <a:pt x="51" y="16"/>
                </a:cubicBezTo>
                <a:cubicBezTo>
                  <a:pt x="66" y="16"/>
                  <a:pt x="79" y="28"/>
                  <a:pt x="79" y="43"/>
                </a:cubicBezTo>
                <a:cubicBezTo>
                  <a:pt x="79" y="58"/>
                  <a:pt x="66" y="70"/>
                  <a:pt x="51" y="70"/>
                </a:cubicBezTo>
                <a:cubicBezTo>
                  <a:pt x="36" y="70"/>
                  <a:pt x="24" y="58"/>
                  <a:pt x="24" y="43"/>
                </a:cubicBezTo>
                <a:cubicBezTo>
                  <a:pt x="24" y="28"/>
                  <a:pt x="36" y="16"/>
                  <a:pt x="51" y="16"/>
                </a:cubicBezTo>
                <a:close/>
                <a:moveTo>
                  <a:pt x="51" y="24"/>
                </a:moveTo>
                <a:cubicBezTo>
                  <a:pt x="51" y="24"/>
                  <a:pt x="51" y="24"/>
                  <a:pt x="51" y="24"/>
                </a:cubicBezTo>
                <a:cubicBezTo>
                  <a:pt x="62" y="24"/>
                  <a:pt x="71" y="32"/>
                  <a:pt x="71" y="43"/>
                </a:cubicBezTo>
                <a:cubicBezTo>
                  <a:pt x="71" y="54"/>
                  <a:pt x="62" y="62"/>
                  <a:pt x="51" y="62"/>
                </a:cubicBezTo>
                <a:cubicBezTo>
                  <a:pt x="41" y="62"/>
                  <a:pt x="32" y="54"/>
                  <a:pt x="32" y="43"/>
                </a:cubicBezTo>
                <a:cubicBezTo>
                  <a:pt x="32" y="32"/>
                  <a:pt x="41" y="24"/>
                  <a:pt x="51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6" name="Freeform 28"/>
          <p:cNvSpPr>
            <a:spLocks noEditPoints="1"/>
          </p:cNvSpPr>
          <p:nvPr/>
        </p:nvSpPr>
        <p:spPr bwMode="auto">
          <a:xfrm>
            <a:off x="3464719" y="4530504"/>
            <a:ext cx="285750" cy="281285"/>
          </a:xfrm>
          <a:custGeom>
            <a:avLst/>
            <a:gdLst>
              <a:gd name="T0" fmla="*/ 84 w 98"/>
              <a:gd name="T1" fmla="*/ 35 h 97"/>
              <a:gd name="T2" fmla="*/ 89 w 98"/>
              <a:gd name="T3" fmla="*/ 25 h 97"/>
              <a:gd name="T4" fmla="*/ 78 w 98"/>
              <a:gd name="T5" fmla="*/ 9 h 97"/>
              <a:gd name="T6" fmla="*/ 66 w 98"/>
              <a:gd name="T7" fmla="*/ 16 h 97"/>
              <a:gd name="T8" fmla="*/ 61 w 98"/>
              <a:gd name="T9" fmla="*/ 4 h 97"/>
              <a:gd name="T10" fmla="*/ 38 w 98"/>
              <a:gd name="T11" fmla="*/ 4 h 97"/>
              <a:gd name="T12" fmla="*/ 32 w 98"/>
              <a:gd name="T13" fmla="*/ 16 h 97"/>
              <a:gd name="T14" fmla="*/ 20 w 98"/>
              <a:gd name="T15" fmla="*/ 9 h 97"/>
              <a:gd name="T16" fmla="*/ 16 w 98"/>
              <a:gd name="T17" fmla="*/ 32 h 97"/>
              <a:gd name="T18" fmla="*/ 14 w 98"/>
              <a:gd name="T19" fmla="*/ 37 h 97"/>
              <a:gd name="T20" fmla="*/ 0 w 98"/>
              <a:gd name="T21" fmla="*/ 56 h 97"/>
              <a:gd name="T22" fmla="*/ 15 w 98"/>
              <a:gd name="T23" fmla="*/ 63 h 97"/>
              <a:gd name="T24" fmla="*/ 10 w 98"/>
              <a:gd name="T25" fmla="*/ 72 h 97"/>
              <a:gd name="T26" fmla="*/ 20 w 98"/>
              <a:gd name="T27" fmla="*/ 88 h 97"/>
              <a:gd name="T28" fmla="*/ 35 w 98"/>
              <a:gd name="T29" fmla="*/ 83 h 97"/>
              <a:gd name="T30" fmla="*/ 38 w 98"/>
              <a:gd name="T31" fmla="*/ 93 h 97"/>
              <a:gd name="T32" fmla="*/ 61 w 98"/>
              <a:gd name="T33" fmla="*/ 93 h 97"/>
              <a:gd name="T34" fmla="*/ 66 w 98"/>
              <a:gd name="T35" fmla="*/ 82 h 97"/>
              <a:gd name="T36" fmla="*/ 78 w 98"/>
              <a:gd name="T37" fmla="*/ 88 h 97"/>
              <a:gd name="T38" fmla="*/ 89 w 98"/>
              <a:gd name="T39" fmla="*/ 72 h 97"/>
              <a:gd name="T40" fmla="*/ 84 w 98"/>
              <a:gd name="T41" fmla="*/ 60 h 97"/>
              <a:gd name="T42" fmla="*/ 98 w 98"/>
              <a:gd name="T43" fmla="*/ 56 h 97"/>
              <a:gd name="T44" fmla="*/ 94 w 98"/>
              <a:gd name="T45" fmla="*/ 37 h 97"/>
              <a:gd name="T46" fmla="*/ 81 w 98"/>
              <a:gd name="T47" fmla="*/ 52 h 97"/>
              <a:gd name="T48" fmla="*/ 74 w 98"/>
              <a:gd name="T49" fmla="*/ 64 h 97"/>
              <a:gd name="T50" fmla="*/ 80 w 98"/>
              <a:gd name="T51" fmla="*/ 75 h 97"/>
              <a:gd name="T52" fmla="*/ 64 w 98"/>
              <a:gd name="T53" fmla="*/ 74 h 97"/>
              <a:gd name="T54" fmla="*/ 53 w 98"/>
              <a:gd name="T55" fmla="*/ 81 h 97"/>
              <a:gd name="T56" fmla="*/ 46 w 98"/>
              <a:gd name="T57" fmla="*/ 89 h 97"/>
              <a:gd name="T58" fmla="*/ 38 w 98"/>
              <a:gd name="T59" fmla="*/ 76 h 97"/>
              <a:gd name="T60" fmla="*/ 29 w 98"/>
              <a:gd name="T61" fmla="*/ 74 h 97"/>
              <a:gd name="T62" fmla="*/ 24 w 98"/>
              <a:gd name="T63" fmla="*/ 69 h 97"/>
              <a:gd name="T64" fmla="*/ 22 w 98"/>
              <a:gd name="T65" fmla="*/ 60 h 97"/>
              <a:gd name="T66" fmla="*/ 17 w 98"/>
              <a:gd name="T67" fmla="*/ 52 h 97"/>
              <a:gd name="T68" fmla="*/ 17 w 98"/>
              <a:gd name="T69" fmla="*/ 45 h 97"/>
              <a:gd name="T70" fmla="*/ 22 w 98"/>
              <a:gd name="T71" fmla="*/ 37 h 97"/>
              <a:gd name="T72" fmla="*/ 24 w 98"/>
              <a:gd name="T73" fmla="*/ 28 h 97"/>
              <a:gd name="T74" fmla="*/ 29 w 98"/>
              <a:gd name="T75" fmla="*/ 23 h 97"/>
              <a:gd name="T76" fmla="*/ 43 w 98"/>
              <a:gd name="T77" fmla="*/ 20 h 97"/>
              <a:gd name="T78" fmla="*/ 46 w 98"/>
              <a:gd name="T79" fmla="*/ 8 h 97"/>
              <a:gd name="T80" fmla="*/ 56 w 98"/>
              <a:gd name="T81" fmla="*/ 20 h 97"/>
              <a:gd name="T82" fmla="*/ 70 w 98"/>
              <a:gd name="T83" fmla="*/ 23 h 97"/>
              <a:gd name="T84" fmla="*/ 74 w 98"/>
              <a:gd name="T85" fmla="*/ 28 h 97"/>
              <a:gd name="T86" fmla="*/ 76 w 98"/>
              <a:gd name="T87" fmla="*/ 38 h 97"/>
              <a:gd name="T88" fmla="*/ 90 w 98"/>
              <a:gd name="T89" fmla="*/ 45 h 97"/>
              <a:gd name="T90" fmla="*/ 49 w 98"/>
              <a:gd name="T91" fmla="*/ 32 h 97"/>
              <a:gd name="T92" fmla="*/ 37 w 98"/>
              <a:gd name="T93" fmla="*/ 60 h 97"/>
              <a:gd name="T94" fmla="*/ 66 w 98"/>
              <a:gd name="T95" fmla="*/ 49 h 97"/>
              <a:gd name="T96" fmla="*/ 58 w 98"/>
              <a:gd name="T97" fmla="*/ 57 h 97"/>
              <a:gd name="T98" fmla="*/ 41 w 98"/>
              <a:gd name="T99" fmla="*/ 57 h 97"/>
              <a:gd name="T100" fmla="*/ 49 w 98"/>
              <a:gd name="T101" fmla="*/ 37 h 97"/>
              <a:gd name="T102" fmla="*/ 58 w 98"/>
              <a:gd name="T103" fmla="*/ 5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8" h="97">
                <a:moveTo>
                  <a:pt x="9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6"/>
                  <a:pt x="84" y="35"/>
                  <a:pt x="84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3"/>
                  <a:pt x="83" y="33"/>
                  <a:pt x="82" y="32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90" y="24"/>
                  <a:pt x="90" y="21"/>
                  <a:pt x="89" y="20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7" y="7"/>
                  <a:pt x="74" y="7"/>
                  <a:pt x="73" y="9"/>
                </a:cubicBezTo>
                <a:cubicBezTo>
                  <a:pt x="66" y="16"/>
                  <a:pt x="66" y="16"/>
                  <a:pt x="66" y="16"/>
                </a:cubicBezTo>
                <a:cubicBezTo>
                  <a:pt x="65" y="15"/>
                  <a:pt x="64" y="15"/>
                  <a:pt x="63" y="14"/>
                </a:cubicBezTo>
                <a:cubicBezTo>
                  <a:pt x="62" y="14"/>
                  <a:pt x="61" y="14"/>
                  <a:pt x="61" y="13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2"/>
                  <a:pt x="59" y="0"/>
                  <a:pt x="57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0"/>
                  <a:pt x="38" y="2"/>
                  <a:pt x="38" y="4"/>
                </a:cubicBezTo>
                <a:cubicBezTo>
                  <a:pt x="38" y="13"/>
                  <a:pt x="38" y="13"/>
                  <a:pt x="38" y="13"/>
                </a:cubicBezTo>
                <a:cubicBezTo>
                  <a:pt x="37" y="14"/>
                  <a:pt x="36" y="14"/>
                  <a:pt x="35" y="14"/>
                </a:cubicBezTo>
                <a:cubicBezTo>
                  <a:pt x="34" y="15"/>
                  <a:pt x="33" y="15"/>
                  <a:pt x="32" y="16"/>
                </a:cubicBezTo>
                <a:cubicBezTo>
                  <a:pt x="26" y="9"/>
                  <a:pt x="26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24" y="7"/>
                  <a:pt x="22" y="7"/>
                  <a:pt x="20" y="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1"/>
                  <a:pt x="8" y="24"/>
                  <a:pt x="9" y="25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5" y="33"/>
                  <a:pt x="15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14" y="35"/>
                  <a:pt x="14" y="36"/>
                  <a:pt x="1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2" y="37"/>
                  <a:pt x="0" y="39"/>
                  <a:pt x="0" y="41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8"/>
                  <a:pt x="2" y="60"/>
                  <a:pt x="4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1"/>
                  <a:pt x="14" y="62"/>
                  <a:pt x="15" y="63"/>
                </a:cubicBezTo>
                <a:cubicBezTo>
                  <a:pt x="15" y="63"/>
                  <a:pt x="15" y="63"/>
                  <a:pt x="15" y="63"/>
                </a:cubicBezTo>
                <a:cubicBezTo>
                  <a:pt x="15" y="64"/>
                  <a:pt x="16" y="65"/>
                  <a:pt x="16" y="66"/>
                </a:cubicBezTo>
                <a:cubicBezTo>
                  <a:pt x="10" y="72"/>
                  <a:pt x="10" y="72"/>
                  <a:pt x="10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8" y="74"/>
                  <a:pt x="8" y="76"/>
                  <a:pt x="9" y="78"/>
                </a:cubicBezTo>
                <a:cubicBezTo>
                  <a:pt x="20" y="88"/>
                  <a:pt x="20" y="88"/>
                  <a:pt x="20" y="88"/>
                </a:cubicBezTo>
                <a:cubicBezTo>
                  <a:pt x="22" y="90"/>
                  <a:pt x="24" y="90"/>
                  <a:pt x="26" y="88"/>
                </a:cubicBezTo>
                <a:cubicBezTo>
                  <a:pt x="32" y="82"/>
                  <a:pt x="32" y="82"/>
                  <a:pt x="32" y="82"/>
                </a:cubicBezTo>
                <a:cubicBezTo>
                  <a:pt x="33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3"/>
                  <a:pt x="37" y="84"/>
                  <a:pt x="38" y="84"/>
                </a:cubicBezTo>
                <a:cubicBezTo>
                  <a:pt x="38" y="93"/>
                  <a:pt x="38" y="93"/>
                  <a:pt x="38" y="93"/>
                </a:cubicBezTo>
                <a:cubicBezTo>
                  <a:pt x="38" y="95"/>
                  <a:pt x="39" y="97"/>
                  <a:pt x="42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9" y="97"/>
                  <a:pt x="61" y="95"/>
                  <a:pt x="61" y="93"/>
                </a:cubicBezTo>
                <a:cubicBezTo>
                  <a:pt x="61" y="84"/>
                  <a:pt x="61" y="84"/>
                  <a:pt x="61" y="84"/>
                </a:cubicBezTo>
                <a:cubicBezTo>
                  <a:pt x="61" y="84"/>
                  <a:pt x="62" y="83"/>
                  <a:pt x="63" y="83"/>
                </a:cubicBezTo>
                <a:cubicBezTo>
                  <a:pt x="64" y="83"/>
                  <a:pt x="65" y="82"/>
                  <a:pt x="66" y="82"/>
                </a:cubicBezTo>
                <a:cubicBezTo>
                  <a:pt x="73" y="88"/>
                  <a:pt x="73" y="88"/>
                  <a:pt x="73" y="88"/>
                </a:cubicBezTo>
                <a:cubicBezTo>
                  <a:pt x="73" y="88"/>
                  <a:pt x="73" y="88"/>
                  <a:pt x="73" y="88"/>
                </a:cubicBezTo>
                <a:cubicBezTo>
                  <a:pt x="74" y="90"/>
                  <a:pt x="77" y="90"/>
                  <a:pt x="78" y="88"/>
                </a:cubicBezTo>
                <a:cubicBezTo>
                  <a:pt x="89" y="78"/>
                  <a:pt x="89" y="78"/>
                  <a:pt x="89" y="78"/>
                </a:cubicBezTo>
                <a:cubicBezTo>
                  <a:pt x="89" y="78"/>
                  <a:pt x="89" y="78"/>
                  <a:pt x="89" y="78"/>
                </a:cubicBezTo>
                <a:cubicBezTo>
                  <a:pt x="90" y="76"/>
                  <a:pt x="90" y="74"/>
                  <a:pt x="89" y="72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3" y="64"/>
                  <a:pt x="83" y="63"/>
                </a:cubicBezTo>
                <a:cubicBezTo>
                  <a:pt x="84" y="62"/>
                  <a:pt x="84" y="61"/>
                  <a:pt x="8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6" y="60"/>
                  <a:pt x="98" y="58"/>
                  <a:pt x="98" y="56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39"/>
                  <a:pt x="96" y="37"/>
                  <a:pt x="94" y="37"/>
                </a:cubicBezTo>
                <a:close/>
                <a:moveTo>
                  <a:pt x="90" y="52"/>
                </a:moveTo>
                <a:cubicBezTo>
                  <a:pt x="90" y="52"/>
                  <a:pt x="90" y="52"/>
                  <a:pt x="90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9" y="52"/>
                  <a:pt x="78" y="54"/>
                  <a:pt x="78" y="55"/>
                </a:cubicBezTo>
                <a:cubicBezTo>
                  <a:pt x="77" y="57"/>
                  <a:pt x="77" y="58"/>
                  <a:pt x="76" y="60"/>
                </a:cubicBezTo>
                <a:cubicBezTo>
                  <a:pt x="76" y="61"/>
                  <a:pt x="75" y="63"/>
                  <a:pt x="74" y="64"/>
                </a:cubicBezTo>
                <a:cubicBezTo>
                  <a:pt x="73" y="66"/>
                  <a:pt x="73" y="68"/>
                  <a:pt x="74" y="69"/>
                </a:cubicBezTo>
                <a:cubicBezTo>
                  <a:pt x="74" y="69"/>
                  <a:pt x="74" y="69"/>
                  <a:pt x="74" y="69"/>
                </a:cubicBezTo>
                <a:cubicBezTo>
                  <a:pt x="80" y="75"/>
                  <a:pt x="80" y="75"/>
                  <a:pt x="80" y="75"/>
                </a:cubicBezTo>
                <a:cubicBezTo>
                  <a:pt x="75" y="80"/>
                  <a:pt x="75" y="80"/>
                  <a:pt x="75" y="80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3"/>
                  <a:pt x="66" y="72"/>
                  <a:pt x="64" y="74"/>
                </a:cubicBezTo>
                <a:cubicBezTo>
                  <a:pt x="63" y="74"/>
                  <a:pt x="62" y="75"/>
                  <a:pt x="60" y="76"/>
                </a:cubicBezTo>
                <a:cubicBezTo>
                  <a:pt x="59" y="76"/>
                  <a:pt x="57" y="77"/>
                  <a:pt x="56" y="77"/>
                </a:cubicBezTo>
                <a:cubicBezTo>
                  <a:pt x="54" y="78"/>
                  <a:pt x="53" y="79"/>
                  <a:pt x="53" y="81"/>
                </a:cubicBezTo>
                <a:cubicBezTo>
                  <a:pt x="53" y="81"/>
                  <a:pt x="53" y="81"/>
                  <a:pt x="53" y="81"/>
                </a:cubicBezTo>
                <a:cubicBezTo>
                  <a:pt x="53" y="89"/>
                  <a:pt x="53" y="89"/>
                  <a:pt x="53" y="89"/>
                </a:cubicBezTo>
                <a:cubicBezTo>
                  <a:pt x="46" y="89"/>
                  <a:pt x="46" y="89"/>
                  <a:pt x="46" y="89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9"/>
                  <a:pt x="44" y="77"/>
                  <a:pt x="42" y="77"/>
                </a:cubicBezTo>
                <a:cubicBezTo>
                  <a:pt x="41" y="77"/>
                  <a:pt x="39" y="76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6" y="75"/>
                  <a:pt x="35" y="74"/>
                  <a:pt x="34" y="73"/>
                </a:cubicBezTo>
                <a:cubicBezTo>
                  <a:pt x="32" y="72"/>
                  <a:pt x="30" y="73"/>
                  <a:pt x="29" y="74"/>
                </a:cubicBezTo>
                <a:cubicBezTo>
                  <a:pt x="23" y="80"/>
                  <a:pt x="23" y="80"/>
                  <a:pt x="23" y="80"/>
                </a:cubicBezTo>
                <a:cubicBezTo>
                  <a:pt x="18" y="75"/>
                  <a:pt x="18" y="75"/>
                  <a:pt x="18" y="75"/>
                </a:cubicBezTo>
                <a:cubicBezTo>
                  <a:pt x="24" y="69"/>
                  <a:pt x="24" y="69"/>
                  <a:pt x="24" y="69"/>
                </a:cubicBezTo>
                <a:cubicBezTo>
                  <a:pt x="25" y="68"/>
                  <a:pt x="25" y="66"/>
                  <a:pt x="24" y="64"/>
                </a:cubicBezTo>
                <a:cubicBezTo>
                  <a:pt x="23" y="63"/>
                  <a:pt x="23" y="61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1" y="58"/>
                  <a:pt x="21" y="57"/>
                  <a:pt x="21" y="55"/>
                </a:cubicBezTo>
                <a:cubicBezTo>
                  <a:pt x="20" y="53"/>
                  <a:pt x="19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45"/>
                  <a:pt x="8" y="45"/>
                  <a:pt x="8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5"/>
                  <a:pt x="20" y="44"/>
                  <a:pt x="21" y="42"/>
                </a:cubicBezTo>
                <a:cubicBezTo>
                  <a:pt x="21" y="40"/>
                  <a:pt x="22" y="39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36"/>
                  <a:pt x="23" y="34"/>
                  <a:pt x="24" y="33"/>
                </a:cubicBezTo>
                <a:cubicBezTo>
                  <a:pt x="25" y="32"/>
                  <a:pt x="25" y="30"/>
                  <a:pt x="24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18" y="22"/>
                  <a:pt x="18" y="22"/>
                  <a:pt x="18" y="22"/>
                </a:cubicBezTo>
                <a:cubicBezTo>
                  <a:pt x="23" y="17"/>
                  <a:pt x="23" y="17"/>
                  <a:pt x="23" y="17"/>
                </a:cubicBezTo>
                <a:cubicBezTo>
                  <a:pt x="29" y="23"/>
                  <a:pt x="29" y="23"/>
                  <a:pt x="29" y="23"/>
                </a:cubicBezTo>
                <a:cubicBezTo>
                  <a:pt x="30" y="25"/>
                  <a:pt x="32" y="25"/>
                  <a:pt x="34" y="24"/>
                </a:cubicBezTo>
                <a:cubicBezTo>
                  <a:pt x="35" y="23"/>
                  <a:pt x="36" y="22"/>
                  <a:pt x="38" y="22"/>
                </a:cubicBezTo>
                <a:cubicBezTo>
                  <a:pt x="39" y="21"/>
                  <a:pt x="41" y="20"/>
                  <a:pt x="43" y="20"/>
                </a:cubicBezTo>
                <a:cubicBezTo>
                  <a:pt x="44" y="20"/>
                  <a:pt x="46" y="18"/>
                  <a:pt x="46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8"/>
                  <a:pt x="46" y="8"/>
                  <a:pt x="46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18"/>
                  <a:pt x="54" y="20"/>
                  <a:pt x="56" y="20"/>
                </a:cubicBezTo>
                <a:cubicBezTo>
                  <a:pt x="57" y="21"/>
                  <a:pt x="59" y="21"/>
                  <a:pt x="60" y="22"/>
                </a:cubicBezTo>
                <a:cubicBezTo>
                  <a:pt x="62" y="22"/>
                  <a:pt x="63" y="23"/>
                  <a:pt x="65" y="24"/>
                </a:cubicBezTo>
                <a:cubicBezTo>
                  <a:pt x="66" y="25"/>
                  <a:pt x="68" y="24"/>
                  <a:pt x="70" y="23"/>
                </a:cubicBezTo>
                <a:cubicBezTo>
                  <a:pt x="75" y="17"/>
                  <a:pt x="75" y="17"/>
                  <a:pt x="75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74" y="28"/>
                  <a:pt x="74" y="28"/>
                  <a:pt x="74" y="28"/>
                </a:cubicBezTo>
                <a:cubicBezTo>
                  <a:pt x="73" y="30"/>
                  <a:pt x="73" y="32"/>
                  <a:pt x="74" y="33"/>
                </a:cubicBezTo>
                <a:cubicBezTo>
                  <a:pt x="75" y="35"/>
                  <a:pt x="76" y="36"/>
                  <a:pt x="76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7" y="39"/>
                  <a:pt x="77" y="41"/>
                  <a:pt x="78" y="42"/>
                </a:cubicBezTo>
                <a:cubicBezTo>
                  <a:pt x="78" y="44"/>
                  <a:pt x="80" y="45"/>
                  <a:pt x="81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52"/>
                  <a:pt x="90" y="52"/>
                  <a:pt x="90" y="52"/>
                </a:cubicBezTo>
                <a:close/>
                <a:moveTo>
                  <a:pt x="49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5" y="32"/>
                  <a:pt x="40" y="34"/>
                  <a:pt x="37" y="37"/>
                </a:cubicBezTo>
                <a:cubicBezTo>
                  <a:pt x="34" y="40"/>
                  <a:pt x="32" y="44"/>
                  <a:pt x="32" y="49"/>
                </a:cubicBezTo>
                <a:cubicBezTo>
                  <a:pt x="32" y="53"/>
                  <a:pt x="34" y="57"/>
                  <a:pt x="37" y="60"/>
                </a:cubicBezTo>
                <a:cubicBezTo>
                  <a:pt x="40" y="63"/>
                  <a:pt x="45" y="65"/>
                  <a:pt x="49" y="65"/>
                </a:cubicBezTo>
                <a:cubicBezTo>
                  <a:pt x="54" y="65"/>
                  <a:pt x="58" y="63"/>
                  <a:pt x="61" y="60"/>
                </a:cubicBezTo>
                <a:cubicBezTo>
                  <a:pt x="64" y="57"/>
                  <a:pt x="66" y="53"/>
                  <a:pt x="66" y="49"/>
                </a:cubicBezTo>
                <a:cubicBezTo>
                  <a:pt x="66" y="44"/>
                  <a:pt x="64" y="40"/>
                  <a:pt x="61" y="37"/>
                </a:cubicBezTo>
                <a:cubicBezTo>
                  <a:pt x="58" y="34"/>
                  <a:pt x="54" y="32"/>
                  <a:pt x="49" y="32"/>
                </a:cubicBezTo>
                <a:close/>
                <a:moveTo>
                  <a:pt x="58" y="57"/>
                </a:moveTo>
                <a:cubicBezTo>
                  <a:pt x="58" y="57"/>
                  <a:pt x="58" y="57"/>
                  <a:pt x="58" y="57"/>
                </a:cubicBezTo>
                <a:cubicBezTo>
                  <a:pt x="55" y="59"/>
                  <a:pt x="52" y="61"/>
                  <a:pt x="49" y="61"/>
                </a:cubicBezTo>
                <a:cubicBezTo>
                  <a:pt x="46" y="61"/>
                  <a:pt x="43" y="59"/>
                  <a:pt x="41" y="57"/>
                </a:cubicBezTo>
                <a:cubicBezTo>
                  <a:pt x="39" y="55"/>
                  <a:pt x="37" y="52"/>
                  <a:pt x="37" y="49"/>
                </a:cubicBezTo>
                <a:cubicBezTo>
                  <a:pt x="37" y="45"/>
                  <a:pt x="39" y="42"/>
                  <a:pt x="41" y="40"/>
                </a:cubicBezTo>
                <a:cubicBezTo>
                  <a:pt x="43" y="38"/>
                  <a:pt x="46" y="37"/>
                  <a:pt x="49" y="37"/>
                </a:cubicBezTo>
                <a:cubicBezTo>
                  <a:pt x="52" y="37"/>
                  <a:pt x="55" y="38"/>
                  <a:pt x="58" y="40"/>
                </a:cubicBezTo>
                <a:cubicBezTo>
                  <a:pt x="60" y="42"/>
                  <a:pt x="61" y="45"/>
                  <a:pt x="61" y="49"/>
                </a:cubicBezTo>
                <a:cubicBezTo>
                  <a:pt x="61" y="52"/>
                  <a:pt x="60" y="55"/>
                  <a:pt x="58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7" name="Freeform 29"/>
          <p:cNvSpPr>
            <a:spLocks noEditPoints="1"/>
          </p:cNvSpPr>
          <p:nvPr/>
        </p:nvSpPr>
        <p:spPr bwMode="auto">
          <a:xfrm>
            <a:off x="4969371" y="4521574"/>
            <a:ext cx="267891" cy="299145"/>
          </a:xfrm>
          <a:custGeom>
            <a:avLst/>
            <a:gdLst>
              <a:gd name="T0" fmla="*/ 14 w 91"/>
              <a:gd name="T1" fmla="*/ 32 h 103"/>
              <a:gd name="T2" fmla="*/ 78 w 91"/>
              <a:gd name="T3" fmla="*/ 32 h 103"/>
              <a:gd name="T4" fmla="*/ 83 w 91"/>
              <a:gd name="T5" fmla="*/ 22 h 103"/>
              <a:gd name="T6" fmla="*/ 8 w 91"/>
              <a:gd name="T7" fmla="*/ 32 h 103"/>
              <a:gd name="T8" fmla="*/ 14 w 91"/>
              <a:gd name="T9" fmla="*/ 32 h 103"/>
              <a:gd name="T10" fmla="*/ 27 w 91"/>
              <a:gd name="T11" fmla="*/ 0 h 103"/>
              <a:gd name="T12" fmla="*/ 64 w 91"/>
              <a:gd name="T13" fmla="*/ 0 h 103"/>
              <a:gd name="T14" fmla="*/ 68 w 91"/>
              <a:gd name="T15" fmla="*/ 4 h 103"/>
              <a:gd name="T16" fmla="*/ 87 w 91"/>
              <a:gd name="T17" fmla="*/ 14 h 103"/>
              <a:gd name="T18" fmla="*/ 91 w 91"/>
              <a:gd name="T19" fmla="*/ 18 h 103"/>
              <a:gd name="T20" fmla="*/ 87 w 91"/>
              <a:gd name="T21" fmla="*/ 40 h 103"/>
              <a:gd name="T22" fmla="*/ 82 w 91"/>
              <a:gd name="T23" fmla="*/ 40 h 103"/>
              <a:gd name="T24" fmla="*/ 78 w 91"/>
              <a:gd name="T25" fmla="*/ 103 h 103"/>
              <a:gd name="T26" fmla="*/ 14 w 91"/>
              <a:gd name="T27" fmla="*/ 103 h 103"/>
              <a:gd name="T28" fmla="*/ 10 w 91"/>
              <a:gd name="T29" fmla="*/ 99 h 103"/>
              <a:gd name="T30" fmla="*/ 4 w 91"/>
              <a:gd name="T31" fmla="*/ 40 h 103"/>
              <a:gd name="T32" fmla="*/ 0 w 91"/>
              <a:gd name="T33" fmla="*/ 36 h 103"/>
              <a:gd name="T34" fmla="*/ 4 w 91"/>
              <a:gd name="T35" fmla="*/ 14 h 103"/>
              <a:gd name="T36" fmla="*/ 23 w 91"/>
              <a:gd name="T37" fmla="*/ 14 h 103"/>
              <a:gd name="T38" fmla="*/ 27 w 91"/>
              <a:gd name="T39" fmla="*/ 0 h 103"/>
              <a:gd name="T40" fmla="*/ 60 w 91"/>
              <a:gd name="T41" fmla="*/ 8 h 103"/>
              <a:gd name="T42" fmla="*/ 31 w 91"/>
              <a:gd name="T43" fmla="*/ 13 h 103"/>
              <a:gd name="T44" fmla="*/ 60 w 91"/>
              <a:gd name="T45" fmla="*/ 8 h 103"/>
              <a:gd name="T46" fmla="*/ 31 w 91"/>
              <a:gd name="T47" fmla="*/ 40 h 103"/>
              <a:gd name="T48" fmla="*/ 29 w 91"/>
              <a:gd name="T49" fmla="*/ 88 h 103"/>
              <a:gd name="T50" fmla="*/ 27 w 91"/>
              <a:gd name="T51" fmla="*/ 40 h 103"/>
              <a:gd name="T52" fmla="*/ 18 w 91"/>
              <a:gd name="T53" fmla="*/ 95 h 103"/>
              <a:gd name="T54" fmla="*/ 74 w 91"/>
              <a:gd name="T55" fmla="*/ 40 h 103"/>
              <a:gd name="T56" fmla="*/ 64 w 91"/>
              <a:gd name="T57" fmla="*/ 86 h 103"/>
              <a:gd name="T58" fmla="*/ 60 w 91"/>
              <a:gd name="T59" fmla="*/ 86 h 103"/>
              <a:gd name="T60" fmla="*/ 48 w 91"/>
              <a:gd name="T61" fmla="*/ 40 h 103"/>
              <a:gd name="T62" fmla="*/ 46 w 91"/>
              <a:gd name="T63" fmla="*/ 88 h 103"/>
              <a:gd name="T64" fmla="*/ 43 w 91"/>
              <a:gd name="T65" fmla="*/ 4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1" h="103">
                <a:moveTo>
                  <a:pt x="14" y="32"/>
                </a:moveTo>
                <a:cubicBezTo>
                  <a:pt x="14" y="32"/>
                  <a:pt x="14" y="32"/>
                  <a:pt x="14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22"/>
                  <a:pt x="83" y="22"/>
                  <a:pt x="8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32"/>
                  <a:pt x="8" y="32"/>
                  <a:pt x="8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4" y="32"/>
                  <a:pt x="14" y="32"/>
                  <a:pt x="14" y="32"/>
                </a:cubicBezTo>
                <a:close/>
                <a:moveTo>
                  <a:pt x="27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6" y="0"/>
                  <a:pt x="68" y="2"/>
                  <a:pt x="68" y="4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14"/>
                  <a:pt x="68" y="14"/>
                  <a:pt x="68" y="14"/>
                </a:cubicBezTo>
                <a:cubicBezTo>
                  <a:pt x="87" y="14"/>
                  <a:pt x="87" y="14"/>
                  <a:pt x="87" y="14"/>
                </a:cubicBezTo>
                <a:cubicBezTo>
                  <a:pt x="90" y="14"/>
                  <a:pt x="91" y="16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36"/>
                  <a:pt x="91" y="36"/>
                  <a:pt x="91" y="36"/>
                </a:cubicBezTo>
                <a:cubicBezTo>
                  <a:pt x="91" y="39"/>
                  <a:pt x="90" y="40"/>
                  <a:pt x="87" y="40"/>
                </a:cubicBezTo>
                <a:cubicBezTo>
                  <a:pt x="87" y="40"/>
                  <a:pt x="87" y="40"/>
                  <a:pt x="87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2" y="99"/>
                  <a:pt x="82" y="99"/>
                  <a:pt x="82" y="99"/>
                </a:cubicBezTo>
                <a:cubicBezTo>
                  <a:pt x="82" y="101"/>
                  <a:pt x="80" y="103"/>
                  <a:pt x="78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14" y="103"/>
                  <a:pt x="14" y="103"/>
                  <a:pt x="14" y="103"/>
                </a:cubicBezTo>
                <a:cubicBezTo>
                  <a:pt x="11" y="103"/>
                  <a:pt x="10" y="101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40"/>
                  <a:pt x="10" y="40"/>
                  <a:pt x="10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2" y="40"/>
                  <a:pt x="0" y="39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6"/>
                  <a:pt x="2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5" y="0"/>
                  <a:pt x="27" y="0"/>
                </a:cubicBezTo>
                <a:close/>
                <a:moveTo>
                  <a:pt x="60" y="8"/>
                </a:moveTo>
                <a:cubicBezTo>
                  <a:pt x="60" y="8"/>
                  <a:pt x="60" y="8"/>
                  <a:pt x="6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13"/>
                  <a:pt x="31" y="13"/>
                  <a:pt x="31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1" y="40"/>
                </a:moveTo>
                <a:cubicBezTo>
                  <a:pt x="31" y="40"/>
                  <a:pt x="31" y="40"/>
                  <a:pt x="31" y="40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7"/>
                  <a:pt x="30" y="88"/>
                  <a:pt x="29" y="88"/>
                </a:cubicBezTo>
                <a:cubicBezTo>
                  <a:pt x="28" y="88"/>
                  <a:pt x="27" y="87"/>
                  <a:pt x="27" y="86"/>
                </a:cubicBezTo>
                <a:cubicBezTo>
                  <a:pt x="27" y="40"/>
                  <a:pt x="27" y="40"/>
                  <a:pt x="27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95"/>
                  <a:pt x="18" y="95"/>
                  <a:pt x="18" y="95"/>
                </a:cubicBezTo>
                <a:cubicBezTo>
                  <a:pt x="74" y="95"/>
                  <a:pt x="74" y="95"/>
                  <a:pt x="74" y="95"/>
                </a:cubicBezTo>
                <a:cubicBezTo>
                  <a:pt x="74" y="40"/>
                  <a:pt x="74" y="40"/>
                  <a:pt x="74" y="40"/>
                </a:cubicBezTo>
                <a:cubicBezTo>
                  <a:pt x="64" y="40"/>
                  <a:pt x="64" y="40"/>
                  <a:pt x="64" y="40"/>
                </a:cubicBezTo>
                <a:cubicBezTo>
                  <a:pt x="64" y="86"/>
                  <a:pt x="64" y="86"/>
                  <a:pt x="64" y="86"/>
                </a:cubicBezTo>
                <a:cubicBezTo>
                  <a:pt x="64" y="87"/>
                  <a:pt x="63" y="88"/>
                  <a:pt x="62" y="88"/>
                </a:cubicBezTo>
                <a:cubicBezTo>
                  <a:pt x="61" y="88"/>
                  <a:pt x="60" y="87"/>
                  <a:pt x="60" y="86"/>
                </a:cubicBezTo>
                <a:cubicBezTo>
                  <a:pt x="60" y="40"/>
                  <a:pt x="60" y="40"/>
                  <a:pt x="60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86"/>
                  <a:pt x="48" y="86"/>
                  <a:pt x="48" y="86"/>
                </a:cubicBezTo>
                <a:cubicBezTo>
                  <a:pt x="48" y="87"/>
                  <a:pt x="47" y="88"/>
                  <a:pt x="46" y="88"/>
                </a:cubicBezTo>
                <a:cubicBezTo>
                  <a:pt x="44" y="88"/>
                  <a:pt x="43" y="87"/>
                  <a:pt x="43" y="86"/>
                </a:cubicBezTo>
                <a:cubicBezTo>
                  <a:pt x="43" y="40"/>
                  <a:pt x="43" y="40"/>
                  <a:pt x="43" y="40"/>
                </a:cubicBezTo>
                <a:cubicBezTo>
                  <a:pt x="31" y="40"/>
                  <a:pt x="31" y="40"/>
                  <a:pt x="3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7746504" y="4523805"/>
            <a:ext cx="236637" cy="294680"/>
          </a:xfrm>
          <a:custGeom>
            <a:avLst/>
            <a:gdLst>
              <a:gd name="T0" fmla="*/ 61 w 81"/>
              <a:gd name="T1" fmla="*/ 25 h 101"/>
              <a:gd name="T2" fmla="*/ 55 w 81"/>
              <a:gd name="T3" fmla="*/ 6 h 101"/>
              <a:gd name="T4" fmla="*/ 40 w 81"/>
              <a:gd name="T5" fmla="*/ 0 h 101"/>
              <a:gd name="T6" fmla="*/ 19 w 81"/>
              <a:gd name="T7" fmla="*/ 21 h 101"/>
              <a:gd name="T8" fmla="*/ 4 w 81"/>
              <a:gd name="T9" fmla="*/ 25 h 101"/>
              <a:gd name="T10" fmla="*/ 0 w 81"/>
              <a:gd name="T11" fmla="*/ 97 h 101"/>
              <a:gd name="T12" fmla="*/ 77 w 81"/>
              <a:gd name="T13" fmla="*/ 101 h 101"/>
              <a:gd name="T14" fmla="*/ 81 w 81"/>
              <a:gd name="T15" fmla="*/ 29 h 101"/>
              <a:gd name="T16" fmla="*/ 57 w 81"/>
              <a:gd name="T17" fmla="*/ 46 h 101"/>
              <a:gd name="T18" fmla="*/ 59 w 81"/>
              <a:gd name="T19" fmla="*/ 45 h 101"/>
              <a:gd name="T20" fmla="*/ 59 w 81"/>
              <a:gd name="T21" fmla="*/ 45 h 101"/>
              <a:gd name="T22" fmla="*/ 61 w 81"/>
              <a:gd name="T23" fmla="*/ 46 h 101"/>
              <a:gd name="T24" fmla="*/ 62 w 81"/>
              <a:gd name="T25" fmla="*/ 48 h 101"/>
              <a:gd name="T26" fmla="*/ 61 w 81"/>
              <a:gd name="T27" fmla="*/ 50 h 101"/>
              <a:gd name="T28" fmla="*/ 57 w 81"/>
              <a:gd name="T29" fmla="*/ 50 h 101"/>
              <a:gd name="T30" fmla="*/ 56 w 81"/>
              <a:gd name="T31" fmla="*/ 48 h 101"/>
              <a:gd name="T32" fmla="*/ 57 w 81"/>
              <a:gd name="T33" fmla="*/ 46 h 101"/>
              <a:gd name="T34" fmla="*/ 24 w 81"/>
              <a:gd name="T35" fmla="*/ 21 h 101"/>
              <a:gd name="T36" fmla="*/ 40 w 81"/>
              <a:gd name="T37" fmla="*/ 5 h 101"/>
              <a:gd name="T38" fmla="*/ 52 w 81"/>
              <a:gd name="T39" fmla="*/ 10 h 101"/>
              <a:gd name="T40" fmla="*/ 57 w 81"/>
              <a:gd name="T41" fmla="*/ 25 h 101"/>
              <a:gd name="T42" fmla="*/ 24 w 81"/>
              <a:gd name="T43" fmla="*/ 21 h 101"/>
              <a:gd name="T44" fmla="*/ 19 w 81"/>
              <a:gd name="T45" fmla="*/ 46 h 101"/>
              <a:gd name="T46" fmla="*/ 21 w 81"/>
              <a:gd name="T47" fmla="*/ 45 h 101"/>
              <a:gd name="T48" fmla="*/ 22 w 81"/>
              <a:gd name="T49" fmla="*/ 45 h 101"/>
              <a:gd name="T50" fmla="*/ 24 w 81"/>
              <a:gd name="T51" fmla="*/ 46 h 101"/>
              <a:gd name="T52" fmla="*/ 24 w 81"/>
              <a:gd name="T53" fmla="*/ 50 h 101"/>
              <a:gd name="T54" fmla="*/ 21 w 81"/>
              <a:gd name="T55" fmla="*/ 51 h 101"/>
              <a:gd name="T56" fmla="*/ 19 w 81"/>
              <a:gd name="T57" fmla="*/ 50 h 101"/>
              <a:gd name="T58" fmla="*/ 19 w 81"/>
              <a:gd name="T59" fmla="*/ 46 h 101"/>
              <a:gd name="T60" fmla="*/ 73 w 81"/>
              <a:gd name="T61" fmla="*/ 93 h 101"/>
              <a:gd name="T62" fmla="*/ 8 w 81"/>
              <a:gd name="T63" fmla="*/ 33 h 101"/>
              <a:gd name="T64" fmla="*/ 19 w 81"/>
              <a:gd name="T65" fmla="*/ 41 h 101"/>
              <a:gd name="T66" fmla="*/ 16 w 81"/>
              <a:gd name="T67" fmla="*/ 42 h 101"/>
              <a:gd name="T68" fmla="*/ 16 w 81"/>
              <a:gd name="T69" fmla="*/ 53 h 101"/>
              <a:gd name="T70" fmla="*/ 21 w 81"/>
              <a:gd name="T71" fmla="*/ 56 h 101"/>
              <a:gd name="T72" fmla="*/ 27 w 81"/>
              <a:gd name="T73" fmla="*/ 53 h 101"/>
              <a:gd name="T74" fmla="*/ 27 w 81"/>
              <a:gd name="T75" fmla="*/ 42 h 101"/>
              <a:gd name="T76" fmla="*/ 24 w 81"/>
              <a:gd name="T77" fmla="*/ 41 h 101"/>
              <a:gd name="T78" fmla="*/ 57 w 81"/>
              <a:gd name="T79" fmla="*/ 33 h 101"/>
              <a:gd name="T80" fmla="*/ 54 w 81"/>
              <a:gd name="T81" fmla="*/ 42 h 101"/>
              <a:gd name="T82" fmla="*/ 51 w 81"/>
              <a:gd name="T83" fmla="*/ 48 h 101"/>
              <a:gd name="T84" fmla="*/ 54 w 81"/>
              <a:gd name="T85" fmla="*/ 53 h 101"/>
              <a:gd name="T86" fmla="*/ 64 w 81"/>
              <a:gd name="T87" fmla="*/ 53 h 101"/>
              <a:gd name="T88" fmla="*/ 67 w 81"/>
              <a:gd name="T89" fmla="*/ 48 h 101"/>
              <a:gd name="T90" fmla="*/ 61 w 81"/>
              <a:gd name="T91" fmla="*/ 41 h 101"/>
              <a:gd name="T92" fmla="*/ 73 w 81"/>
              <a:gd name="T93" fmla="*/ 3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01">
                <a:moveTo>
                  <a:pt x="77" y="25"/>
                </a:moveTo>
                <a:cubicBezTo>
                  <a:pt x="61" y="25"/>
                  <a:pt x="61" y="25"/>
                  <a:pt x="61" y="25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5"/>
                  <a:pt x="59" y="10"/>
                  <a:pt x="55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1" y="2"/>
                  <a:pt x="46" y="0"/>
                  <a:pt x="40" y="0"/>
                </a:cubicBezTo>
                <a:cubicBezTo>
                  <a:pt x="34" y="0"/>
                  <a:pt x="29" y="2"/>
                  <a:pt x="25" y="6"/>
                </a:cubicBezTo>
                <a:cubicBezTo>
                  <a:pt x="21" y="10"/>
                  <a:pt x="19" y="15"/>
                  <a:pt x="19" y="21"/>
                </a:cubicBezTo>
                <a:cubicBezTo>
                  <a:pt x="19" y="25"/>
                  <a:pt x="19" y="25"/>
                  <a:pt x="19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2" y="25"/>
                  <a:pt x="0" y="27"/>
                  <a:pt x="0" y="29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9"/>
                  <a:pt x="2" y="101"/>
                  <a:pt x="4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9" y="101"/>
                  <a:pt x="81" y="99"/>
                  <a:pt x="81" y="97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27"/>
                  <a:pt x="79" y="25"/>
                  <a:pt x="77" y="25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7" y="46"/>
                </a:cubicBezTo>
                <a:cubicBezTo>
                  <a:pt x="57" y="45"/>
                  <a:pt x="58" y="45"/>
                  <a:pt x="59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60" y="45"/>
                  <a:pt x="61" y="45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7"/>
                  <a:pt x="62" y="48"/>
                </a:cubicBezTo>
                <a:cubicBezTo>
                  <a:pt x="62" y="49"/>
                  <a:pt x="62" y="49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1" y="50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49"/>
                  <a:pt x="56" y="49"/>
                  <a:pt x="56" y="48"/>
                </a:cubicBezTo>
                <a:cubicBezTo>
                  <a:pt x="56" y="47"/>
                  <a:pt x="56" y="46"/>
                  <a:pt x="57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24" y="21"/>
                </a:moveTo>
                <a:cubicBezTo>
                  <a:pt x="24" y="21"/>
                  <a:pt x="24" y="21"/>
                  <a:pt x="24" y="21"/>
                </a:cubicBezTo>
                <a:cubicBezTo>
                  <a:pt x="24" y="17"/>
                  <a:pt x="26" y="13"/>
                  <a:pt x="29" y="10"/>
                </a:cubicBezTo>
                <a:cubicBezTo>
                  <a:pt x="32" y="7"/>
                  <a:pt x="36" y="5"/>
                  <a:pt x="40" y="5"/>
                </a:cubicBezTo>
                <a:cubicBezTo>
                  <a:pt x="45" y="5"/>
                  <a:pt x="49" y="7"/>
                  <a:pt x="52" y="10"/>
                </a:cubicBezTo>
                <a:cubicBezTo>
                  <a:pt x="52" y="10"/>
                  <a:pt x="52" y="10"/>
                  <a:pt x="52" y="10"/>
                </a:cubicBezTo>
                <a:cubicBezTo>
                  <a:pt x="55" y="13"/>
                  <a:pt x="57" y="17"/>
                  <a:pt x="57" y="21"/>
                </a:cubicBezTo>
                <a:cubicBezTo>
                  <a:pt x="57" y="25"/>
                  <a:pt x="57" y="25"/>
                  <a:pt x="5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1"/>
                  <a:pt x="24" y="21"/>
                  <a:pt x="24" y="21"/>
                </a:cubicBezTo>
                <a:close/>
                <a:moveTo>
                  <a:pt x="19" y="46"/>
                </a:move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20" y="45"/>
                  <a:pt x="21" y="45"/>
                  <a:pt x="21" y="45"/>
                </a:cubicBezTo>
                <a:cubicBezTo>
                  <a:pt x="21" y="45"/>
                  <a:pt x="21" y="45"/>
                  <a:pt x="21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5"/>
                  <a:pt x="23" y="45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7"/>
                  <a:pt x="24" y="48"/>
                </a:cubicBezTo>
                <a:cubicBezTo>
                  <a:pt x="24" y="49"/>
                  <a:pt x="24" y="49"/>
                  <a:pt x="24" y="50"/>
                </a:cubicBezTo>
                <a:cubicBezTo>
                  <a:pt x="24" y="50"/>
                  <a:pt x="24" y="50"/>
                  <a:pt x="24" y="50"/>
                </a:cubicBezTo>
                <a:cubicBezTo>
                  <a:pt x="23" y="50"/>
                  <a:pt x="22" y="51"/>
                  <a:pt x="21" y="51"/>
                </a:cubicBezTo>
                <a:cubicBezTo>
                  <a:pt x="21" y="51"/>
                  <a:pt x="20" y="50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9"/>
                  <a:pt x="19" y="49"/>
                  <a:pt x="19" y="48"/>
                </a:cubicBezTo>
                <a:cubicBezTo>
                  <a:pt x="19" y="47"/>
                  <a:pt x="19" y="46"/>
                  <a:pt x="19" y="46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33"/>
                  <a:pt x="8" y="33"/>
                  <a:pt x="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2"/>
                  <a:pt x="16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4"/>
                  <a:pt x="14" y="46"/>
                  <a:pt x="14" y="48"/>
                </a:cubicBezTo>
                <a:cubicBezTo>
                  <a:pt x="14" y="50"/>
                  <a:pt x="15" y="52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5"/>
                  <a:pt x="19" y="56"/>
                  <a:pt x="21" y="56"/>
                </a:cubicBezTo>
                <a:cubicBezTo>
                  <a:pt x="24" y="56"/>
                  <a:pt x="25" y="55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52"/>
                  <a:pt x="29" y="50"/>
                  <a:pt x="29" y="48"/>
                </a:cubicBezTo>
                <a:cubicBezTo>
                  <a:pt x="29" y="46"/>
                  <a:pt x="28" y="44"/>
                  <a:pt x="27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6" y="42"/>
                  <a:pt x="25" y="41"/>
                  <a:pt x="24" y="41"/>
                </a:cubicBezTo>
                <a:cubicBezTo>
                  <a:pt x="24" y="33"/>
                  <a:pt x="24" y="33"/>
                  <a:pt x="24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6" y="41"/>
                  <a:pt x="55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2" y="44"/>
                  <a:pt x="51" y="46"/>
                  <a:pt x="51" y="48"/>
                </a:cubicBezTo>
                <a:cubicBezTo>
                  <a:pt x="51" y="50"/>
                  <a:pt x="52" y="52"/>
                  <a:pt x="53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5" y="55"/>
                  <a:pt x="57" y="56"/>
                  <a:pt x="59" y="56"/>
                </a:cubicBezTo>
                <a:cubicBezTo>
                  <a:pt x="61" y="56"/>
                  <a:pt x="63" y="55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2"/>
                  <a:pt x="67" y="50"/>
                  <a:pt x="67" y="48"/>
                </a:cubicBezTo>
                <a:cubicBezTo>
                  <a:pt x="67" y="46"/>
                  <a:pt x="66" y="44"/>
                  <a:pt x="64" y="42"/>
                </a:cubicBezTo>
                <a:cubicBezTo>
                  <a:pt x="64" y="42"/>
                  <a:pt x="63" y="41"/>
                  <a:pt x="61" y="41"/>
                </a:cubicBezTo>
                <a:cubicBezTo>
                  <a:pt x="61" y="33"/>
                  <a:pt x="61" y="33"/>
                  <a:pt x="61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93"/>
                  <a:pt x="73" y="93"/>
                  <a:pt x="73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1975695" y="1769846"/>
            <a:ext cx="192211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775152" y="1769846"/>
            <a:ext cx="192211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7536656" y="1769846"/>
            <a:ext cx="192211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3393281" y="5584206"/>
            <a:ext cx="192211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6165949" y="5584206"/>
            <a:ext cx="192211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8927456" y="5584206"/>
            <a:ext cx="192211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4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1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2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5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6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9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0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3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6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7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8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 p14:presetBounceEnd="6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2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5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6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9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0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grpId="0" nodeType="withEffect" p14:presetBounceEnd="6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3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4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15" grpId="0" animBg="1"/>
          <p:bldP spid="17416" grpId="0" animBg="1"/>
          <p:bldP spid="17417" grpId="0" animBg="1"/>
          <p:bldP spid="17418" grpId="0" animBg="1"/>
          <p:bldP spid="17419" grpId="0" animBg="1"/>
          <p:bldP spid="17420" grpId="0" animBg="1"/>
          <p:bldP spid="17421" grpId="0" animBg="1"/>
          <p:bldP spid="17422" grpId="0" animBg="1"/>
          <p:bldP spid="17423" grpId="0" animBg="1"/>
          <p:bldP spid="17424" grpId="0" animBg="1"/>
          <p:bldP spid="17425" grpId="0" animBg="1"/>
          <p:bldP spid="17426" grpId="0" animBg="1"/>
          <p:bldP spid="17427" grpId="0" animBg="1"/>
          <p:bldP spid="17428" grpId="0" animBg="1"/>
          <p:bldP spid="17429" grpId="0" animBg="1"/>
          <p:bldP spid="17430" grpId="0" animBg="1"/>
          <p:bldP spid="17431" grpId="0" animBg="1"/>
          <p:bldP spid="17432" grpId="0" animBg="1"/>
          <p:bldP spid="17433" grpId="0" animBg="1"/>
          <p:bldP spid="17434" grpId="0" animBg="1"/>
          <p:bldP spid="17435" grpId="0" animBg="1"/>
          <p:bldP spid="17436" grpId="0" animBg="1"/>
          <p:bldP spid="17437" grpId="0" animBg="1"/>
          <p:bldP spid="17438" grpId="0" animBg="1"/>
          <p:bldP spid="17439" grpId="0"/>
          <p:bldP spid="17440" grpId="0"/>
          <p:bldP spid="17441" grpId="0"/>
          <p:bldP spid="17442" grpId="0"/>
          <p:bldP spid="17443" grpId="0"/>
          <p:bldP spid="174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15" grpId="0" animBg="1"/>
          <p:bldP spid="17416" grpId="0" animBg="1"/>
          <p:bldP spid="17417" grpId="0" animBg="1"/>
          <p:bldP spid="17418" grpId="0" animBg="1"/>
          <p:bldP spid="17419" grpId="0" animBg="1"/>
          <p:bldP spid="17420" grpId="0" animBg="1"/>
          <p:bldP spid="17421" grpId="0" animBg="1"/>
          <p:bldP spid="17422" grpId="0" animBg="1"/>
          <p:bldP spid="17423" grpId="0" animBg="1"/>
          <p:bldP spid="17424" grpId="0" animBg="1"/>
          <p:bldP spid="17425" grpId="0" animBg="1"/>
          <p:bldP spid="17426" grpId="0" animBg="1"/>
          <p:bldP spid="17427" grpId="0" animBg="1"/>
          <p:bldP spid="17428" grpId="0" animBg="1"/>
          <p:bldP spid="17429" grpId="0" animBg="1"/>
          <p:bldP spid="17430" grpId="0" animBg="1"/>
          <p:bldP spid="17431" grpId="0" animBg="1"/>
          <p:bldP spid="17432" grpId="0" animBg="1"/>
          <p:bldP spid="17433" grpId="0" animBg="1"/>
          <p:bldP spid="17434" grpId="0" animBg="1"/>
          <p:bldP spid="17435" grpId="0" animBg="1"/>
          <p:bldP spid="17436" grpId="0" animBg="1"/>
          <p:bldP spid="17437" grpId="0" animBg="1"/>
          <p:bldP spid="17438" grpId="0" animBg="1"/>
          <p:bldP spid="17439" grpId="0"/>
          <p:bldP spid="17440" grpId="0"/>
          <p:bldP spid="17441" grpId="0"/>
          <p:bldP spid="17442" grpId="0"/>
          <p:bldP spid="17443" grpId="0"/>
          <p:bldP spid="174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4557167" y="36163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5815727" y="49148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7316515" y="49124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15727" y="51862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16515" y="51850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 bwMode="auto">
          <a:xfrm>
            <a:off x="3179147" y="3573913"/>
            <a:ext cx="2270249" cy="486641"/>
            <a:chOff x="769938" y="2456536"/>
            <a:chExt cx="1613466" cy="345642"/>
          </a:xfrm>
          <a:solidFill>
            <a:schemeClr val="accent2"/>
          </a:solidFill>
          <a:effectLst/>
        </p:grpSpPr>
        <p:sp>
          <p:nvSpPr>
            <p:cNvPr id="38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1482275" y="2534226"/>
              <a:ext cx="188792" cy="190262"/>
            </a:xfrm>
            <a:prstGeom prst="ellips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 bwMode="auto">
          <a:xfrm>
            <a:off x="5275278" y="3573913"/>
            <a:ext cx="2270248" cy="486641"/>
            <a:chOff x="769938" y="2456536"/>
            <a:chExt cx="1613466" cy="345642"/>
          </a:xfrm>
          <a:solidFill>
            <a:schemeClr val="accent1"/>
          </a:solidFill>
          <a:effectLst/>
        </p:grpSpPr>
        <p:sp>
          <p:nvSpPr>
            <p:cNvPr id="42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1482274" y="2534226"/>
              <a:ext cx="188794" cy="190262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 bwMode="auto">
          <a:xfrm>
            <a:off x="7373638" y="3573913"/>
            <a:ext cx="2268016" cy="486641"/>
            <a:chOff x="769938" y="2456536"/>
            <a:chExt cx="1613466" cy="345642"/>
          </a:xfrm>
          <a:solidFill>
            <a:schemeClr val="accent2"/>
          </a:solidFill>
          <a:effectLst/>
        </p:grpSpPr>
        <p:sp>
          <p:nvSpPr>
            <p:cNvPr id="45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 bwMode="auto">
          <a:xfrm>
            <a:off x="9469767" y="3573913"/>
            <a:ext cx="2268016" cy="486641"/>
            <a:chOff x="769938" y="2456536"/>
            <a:chExt cx="1613466" cy="345642"/>
          </a:xfrm>
          <a:solidFill>
            <a:schemeClr val="accent1"/>
          </a:solidFill>
          <a:effectLst/>
        </p:grpSpPr>
        <p:sp>
          <p:nvSpPr>
            <p:cNvPr id="52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 bwMode="auto">
          <a:xfrm>
            <a:off x="1083019" y="3573913"/>
            <a:ext cx="2268016" cy="486641"/>
            <a:chOff x="769938" y="2456536"/>
            <a:chExt cx="1613466" cy="345642"/>
          </a:xfrm>
          <a:solidFill>
            <a:schemeClr val="accent1"/>
          </a:solidFill>
          <a:effectLst/>
        </p:grpSpPr>
        <p:sp>
          <p:nvSpPr>
            <p:cNvPr id="33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 bwMode="auto">
          <a:xfrm>
            <a:off x="1821909" y="1995676"/>
            <a:ext cx="785769" cy="1814860"/>
            <a:chOff x="1295010" y="1516652"/>
            <a:chExt cx="558911" cy="1289563"/>
          </a:xfrm>
          <a:solidFill>
            <a:schemeClr val="accent1"/>
          </a:solidFill>
          <a:effectLst/>
        </p:grpSpPr>
        <p:cxnSp>
          <p:nvCxnSpPr>
            <p:cNvPr id="75" name="Straight Connector 74"/>
            <p:cNvCxnSpPr>
              <a:stCxn id="65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40" name="Group 78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65" name="Teardrop 64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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5" name="Group 84"/>
          <p:cNvGrpSpPr/>
          <p:nvPr/>
        </p:nvGrpSpPr>
        <p:grpSpPr bwMode="auto">
          <a:xfrm>
            <a:off x="6018632" y="1995676"/>
            <a:ext cx="785769" cy="1814860"/>
            <a:chOff x="1295010" y="1516652"/>
            <a:chExt cx="558911" cy="1289563"/>
          </a:xfrm>
          <a:solidFill>
            <a:schemeClr val="accent1"/>
          </a:solidFill>
          <a:effectLst/>
        </p:grpSpPr>
        <p:cxnSp>
          <p:nvCxnSpPr>
            <p:cNvPr id="86" name="Straight Connector 85"/>
            <p:cNvCxnSpPr>
              <a:stCxn id="88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36" name="Group 86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88" name="Teardrop 87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530" dirty="0">
                    <a:solidFill>
                      <a:schemeClr val="bg1"/>
                    </a:solidFill>
                    <a:latin typeface="FontAwesome" pitchFamily="2" charset="0"/>
                  </a:rPr>
                  <a:t></a:t>
                </a:r>
                <a:endParaRPr lang="en-US" sz="253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 bwMode="auto">
          <a:xfrm>
            <a:off x="10222053" y="1995676"/>
            <a:ext cx="785769" cy="1814860"/>
            <a:chOff x="1295010" y="1516652"/>
            <a:chExt cx="558911" cy="1289563"/>
          </a:xfrm>
          <a:solidFill>
            <a:schemeClr val="accent1"/>
          </a:solidFill>
          <a:effectLst/>
        </p:grpSpPr>
        <p:cxnSp>
          <p:nvCxnSpPr>
            <p:cNvPr id="91" name="Straight Connector 90"/>
            <p:cNvCxnSpPr>
              <a:stCxn id="93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32" name="Group 91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93" name="Teardrop 92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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5" name="Group 94"/>
          <p:cNvGrpSpPr/>
          <p:nvPr/>
        </p:nvGrpSpPr>
        <p:grpSpPr bwMode="auto">
          <a:xfrm rot="10800000">
            <a:off x="3918039" y="3823930"/>
            <a:ext cx="785769" cy="1812627"/>
            <a:chOff x="1295010" y="1516652"/>
            <a:chExt cx="558911" cy="1289563"/>
          </a:xfrm>
          <a:solidFill>
            <a:schemeClr val="accent2"/>
          </a:solidFill>
          <a:effectLst/>
        </p:grpSpPr>
        <p:cxnSp>
          <p:nvCxnSpPr>
            <p:cNvPr id="96" name="Straight Connector 95"/>
            <p:cNvCxnSpPr>
              <a:stCxn id="98" idx="7"/>
            </p:cNvCxnSpPr>
            <p:nvPr/>
          </p:nvCxnSpPr>
          <p:spPr>
            <a:xfrm flipH="1">
              <a:off x="1577641" y="2194785"/>
              <a:ext cx="0" cy="614606"/>
            </a:xfrm>
            <a:prstGeom prst="line">
              <a:avLst/>
            </a:prstGeom>
            <a:grpFill/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28" name="Group 96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98" name="Teardrop 97"/>
              <p:cNvSpPr/>
              <p:nvPr/>
            </p:nvSpPr>
            <p:spPr>
              <a:xfrm rot="8100000">
                <a:off x="1299774" y="1516652"/>
                <a:ext cx="558911" cy="559022"/>
              </a:xfrm>
              <a:prstGeom prst="teardrop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 rot="10800000">
                <a:off x="1396630" y="1619881"/>
                <a:ext cx="368373" cy="368446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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0" name="Group 99"/>
          <p:cNvGrpSpPr/>
          <p:nvPr/>
        </p:nvGrpSpPr>
        <p:grpSpPr bwMode="auto">
          <a:xfrm rot="10800000">
            <a:off x="8112529" y="3823930"/>
            <a:ext cx="785769" cy="1812627"/>
            <a:chOff x="1295010" y="1516652"/>
            <a:chExt cx="558911" cy="1289563"/>
          </a:xfrm>
          <a:solidFill>
            <a:schemeClr val="accent2"/>
          </a:solidFill>
          <a:effectLst/>
        </p:grpSpPr>
        <p:cxnSp>
          <p:nvCxnSpPr>
            <p:cNvPr id="101" name="Straight Connector 100"/>
            <p:cNvCxnSpPr>
              <a:stCxn id="103" idx="7"/>
            </p:cNvCxnSpPr>
            <p:nvPr/>
          </p:nvCxnSpPr>
          <p:spPr>
            <a:xfrm flipH="1">
              <a:off x="1577641" y="2194785"/>
              <a:ext cx="0" cy="614606"/>
            </a:xfrm>
            <a:prstGeom prst="line">
              <a:avLst/>
            </a:prstGeom>
            <a:grpFill/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24" name="Group 101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103" name="Teardrop 102"/>
              <p:cNvSpPr/>
              <p:nvPr/>
            </p:nvSpPr>
            <p:spPr>
              <a:xfrm rot="8100000">
                <a:off x="1299773" y="1516652"/>
                <a:ext cx="558911" cy="559022"/>
              </a:xfrm>
              <a:prstGeom prst="teardrop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 rot="10800000">
                <a:off x="1396630" y="1619881"/>
                <a:ext cx="368373" cy="368446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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14712" name="Slide Number Placeholder 6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2323763" y="280988"/>
            <a:ext cx="534987" cy="385762"/>
          </a:xfrm>
          <a:prstGeom prst="rect">
            <a:avLst/>
          </a:prstGeom>
          <a:ln>
            <a:miter lim="800000"/>
          </a:ln>
        </p:spPr>
        <p:txBody>
          <a:bodyPr/>
          <a:lstStyle>
            <a:lvl1pPr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44575" indent="-401955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607185" indent="-321310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2250440" indent="-321310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893060" indent="-321310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536315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178935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821555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464810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67D6804-0FF7-4B16-A5E1-5F55558C3EA1}" type="slidenum">
              <a:rPr lang="en-US" altLang="zh-CN" sz="1405">
                <a:solidFill>
                  <a:schemeClr val="bg1"/>
                </a:solidFill>
                <a:latin typeface="Calibri" panose="020F0502020204030204" pitchFamily="34" charset="0"/>
              </a:rPr>
            </a:fld>
            <a:endParaRPr lang="en-US" altLang="zh-CN" sz="1405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8" name="TextBox 23"/>
          <p:cNvSpPr txBox="1"/>
          <p:nvPr/>
        </p:nvSpPr>
        <p:spPr>
          <a:xfrm>
            <a:off x="1120146" y="484153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0" name="TextBox 24"/>
          <p:cNvSpPr txBox="1"/>
          <p:nvPr/>
        </p:nvSpPr>
        <p:spPr>
          <a:xfrm>
            <a:off x="1120146" y="452078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TextBox 23"/>
          <p:cNvSpPr txBox="1"/>
          <p:nvPr/>
        </p:nvSpPr>
        <p:spPr>
          <a:xfrm>
            <a:off x="3170619" y="2458554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24"/>
          <p:cNvSpPr txBox="1"/>
          <p:nvPr/>
        </p:nvSpPr>
        <p:spPr>
          <a:xfrm>
            <a:off x="3170619" y="21378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TextBox 23"/>
          <p:cNvSpPr txBox="1"/>
          <p:nvPr/>
        </p:nvSpPr>
        <p:spPr>
          <a:xfrm>
            <a:off x="5239564" y="484153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4" name="TextBox 24"/>
          <p:cNvSpPr txBox="1"/>
          <p:nvPr/>
        </p:nvSpPr>
        <p:spPr>
          <a:xfrm>
            <a:off x="5239564" y="452078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TextBox 23"/>
          <p:cNvSpPr txBox="1"/>
          <p:nvPr/>
        </p:nvSpPr>
        <p:spPr>
          <a:xfrm>
            <a:off x="7576364" y="2458554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6" name="TextBox 24"/>
          <p:cNvSpPr txBox="1"/>
          <p:nvPr/>
        </p:nvSpPr>
        <p:spPr>
          <a:xfrm>
            <a:off x="7576364" y="21378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7" name="TextBox 23"/>
          <p:cNvSpPr txBox="1"/>
          <p:nvPr/>
        </p:nvSpPr>
        <p:spPr>
          <a:xfrm>
            <a:off x="9617601" y="484153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8" name="TextBox 24"/>
          <p:cNvSpPr txBox="1"/>
          <p:nvPr/>
        </p:nvSpPr>
        <p:spPr>
          <a:xfrm>
            <a:off x="9617601" y="452078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55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Isosceles Triangle 91"/>
          <p:cNvSpPr/>
          <p:nvPr/>
        </p:nvSpPr>
        <p:spPr>
          <a:xfrm rot="3600000" flipH="1">
            <a:off x="7997235" y="2645997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Donut 92"/>
          <p:cNvSpPr/>
          <p:nvPr/>
        </p:nvSpPr>
        <p:spPr>
          <a:xfrm flipH="1">
            <a:off x="7132364" y="1923419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7" name="Group 93"/>
          <p:cNvGrpSpPr/>
          <p:nvPr/>
        </p:nvGrpSpPr>
        <p:grpSpPr>
          <a:xfrm flipH="1">
            <a:off x="7937041" y="2310956"/>
            <a:ext cx="1762321" cy="446701"/>
            <a:chOff x="1793077" y="1463668"/>
            <a:chExt cx="1371600" cy="347664"/>
          </a:xfrm>
        </p:grpSpPr>
        <p:sp>
          <p:nvSpPr>
            <p:cNvPr id="58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Placeholder 3"/>
            <p:cNvSpPr txBox="1"/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Isosceles Triangle 98"/>
          <p:cNvSpPr/>
          <p:nvPr/>
        </p:nvSpPr>
        <p:spPr>
          <a:xfrm rot="3600000" flipH="1">
            <a:off x="8050810" y="460269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Donut 99"/>
          <p:cNvSpPr/>
          <p:nvPr/>
        </p:nvSpPr>
        <p:spPr>
          <a:xfrm flipH="1">
            <a:off x="7185939" y="3880117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2" name="Group 100"/>
          <p:cNvGrpSpPr/>
          <p:nvPr/>
        </p:nvGrpSpPr>
        <p:grpSpPr>
          <a:xfrm flipH="1">
            <a:off x="7990620" y="4271745"/>
            <a:ext cx="1762321" cy="446702"/>
            <a:chOff x="1793075" y="1466851"/>
            <a:chExt cx="1371600" cy="347664"/>
          </a:xfrm>
        </p:grpSpPr>
        <p:sp>
          <p:nvSpPr>
            <p:cNvPr id="63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5" name="Straight Connector 108"/>
          <p:cNvCxnSpPr/>
          <p:nvPr/>
        </p:nvCxnSpPr>
        <p:spPr>
          <a:xfrm>
            <a:off x="5814414" y="1640344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10"/>
          <p:cNvCxnSpPr/>
          <p:nvPr/>
        </p:nvCxnSpPr>
        <p:spPr>
          <a:xfrm rot="10800000" flipV="1">
            <a:off x="5814414" y="2928554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11"/>
          <p:cNvCxnSpPr/>
          <p:nvPr/>
        </p:nvCxnSpPr>
        <p:spPr>
          <a:xfrm rot="10800000" flipV="1">
            <a:off x="5814414" y="4780197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12"/>
          <p:cNvCxnSpPr/>
          <p:nvPr/>
        </p:nvCxnSpPr>
        <p:spPr>
          <a:xfrm>
            <a:off x="5814414" y="3704191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Isosceles Triangle 114"/>
          <p:cNvSpPr/>
          <p:nvPr/>
        </p:nvSpPr>
        <p:spPr>
          <a:xfrm rot="18000000">
            <a:off x="4504158" y="1640861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0" name="Donut 115"/>
          <p:cNvSpPr/>
          <p:nvPr/>
        </p:nvSpPr>
        <p:spPr>
          <a:xfrm>
            <a:off x="4413151" y="918282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1" name="Group 54"/>
          <p:cNvGrpSpPr/>
          <p:nvPr/>
        </p:nvGrpSpPr>
        <p:grpSpPr>
          <a:xfrm>
            <a:off x="3290278" y="1309911"/>
            <a:ext cx="1762321" cy="446702"/>
            <a:chOff x="1793078" y="1466850"/>
            <a:chExt cx="1371600" cy="347664"/>
          </a:xfrm>
        </p:grpSpPr>
        <p:sp>
          <p:nvSpPr>
            <p:cNvPr id="72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Placeholder 3"/>
            <p:cNvSpPr txBox="1"/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Isosceles Triangle 121"/>
          <p:cNvSpPr/>
          <p:nvPr/>
        </p:nvSpPr>
        <p:spPr>
          <a:xfrm rot="18000000">
            <a:off x="4504158" y="3651134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5" name="Donut 122"/>
          <p:cNvSpPr/>
          <p:nvPr/>
        </p:nvSpPr>
        <p:spPr>
          <a:xfrm>
            <a:off x="4413151" y="2928555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6" name="Group 79"/>
          <p:cNvGrpSpPr/>
          <p:nvPr/>
        </p:nvGrpSpPr>
        <p:grpSpPr>
          <a:xfrm>
            <a:off x="3290280" y="3320183"/>
            <a:ext cx="1762321" cy="446702"/>
            <a:chOff x="1793079" y="1466851"/>
            <a:chExt cx="1371600" cy="347664"/>
          </a:xfrm>
        </p:grpSpPr>
        <p:sp>
          <p:nvSpPr>
            <p:cNvPr id="77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 Placeholder 3"/>
            <p:cNvSpPr txBox="1"/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9" name="Isosceles Triangle 128"/>
          <p:cNvSpPr/>
          <p:nvPr/>
        </p:nvSpPr>
        <p:spPr>
          <a:xfrm rot="18000000">
            <a:off x="4504158" y="566140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0" name="Donut 129"/>
          <p:cNvSpPr/>
          <p:nvPr/>
        </p:nvSpPr>
        <p:spPr>
          <a:xfrm>
            <a:off x="4413151" y="4938827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1" name="Group 86"/>
          <p:cNvGrpSpPr/>
          <p:nvPr/>
        </p:nvGrpSpPr>
        <p:grpSpPr>
          <a:xfrm>
            <a:off x="3290280" y="5330455"/>
            <a:ext cx="1762321" cy="446702"/>
            <a:chOff x="1793079" y="1466851"/>
            <a:chExt cx="1371600" cy="347664"/>
          </a:xfrm>
        </p:grpSpPr>
        <p:sp>
          <p:nvSpPr>
            <p:cNvPr id="8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Placeholder 3"/>
            <p:cNvSpPr txBox="1"/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TextBox 23"/>
          <p:cNvSpPr txBox="1"/>
          <p:nvPr/>
        </p:nvSpPr>
        <p:spPr>
          <a:xfrm>
            <a:off x="1649253" y="601894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2335194" y="5748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6" name="TextBox 23"/>
          <p:cNvSpPr txBox="1"/>
          <p:nvPr/>
        </p:nvSpPr>
        <p:spPr>
          <a:xfrm>
            <a:off x="1687353" y="407473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2373294" y="378598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8" name="TextBox 23"/>
          <p:cNvSpPr txBox="1"/>
          <p:nvPr/>
        </p:nvSpPr>
        <p:spPr>
          <a:xfrm>
            <a:off x="1683755" y="2130515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2369696" y="182939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0" name="TextBox 23"/>
          <p:cNvSpPr txBox="1"/>
          <p:nvPr/>
        </p:nvSpPr>
        <p:spPr>
          <a:xfrm>
            <a:off x="8754434" y="319843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24"/>
          <p:cNvSpPr txBox="1"/>
          <p:nvPr/>
        </p:nvSpPr>
        <p:spPr>
          <a:xfrm>
            <a:off x="8754434" y="292855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8" name="TextBox 23"/>
          <p:cNvSpPr txBox="1"/>
          <p:nvPr/>
        </p:nvSpPr>
        <p:spPr>
          <a:xfrm>
            <a:off x="8754434" y="5286664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TextBox 24"/>
          <p:cNvSpPr txBox="1"/>
          <p:nvPr/>
        </p:nvSpPr>
        <p:spPr>
          <a:xfrm>
            <a:off x="8754434" y="499547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3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0" grpId="0" animBg="1"/>
      <p:bldP spid="61" grpId="0" animBg="1"/>
      <p:bldP spid="69" grpId="0" animBg="1"/>
      <p:bldP spid="70" grpId="0" animBg="1"/>
      <p:bldP spid="74" grpId="0" animBg="1"/>
      <p:bldP spid="75" grpId="0" animBg="1"/>
      <p:bldP spid="79" grpId="0" animBg="1"/>
      <p:bldP spid="80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1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820863" y="1228430"/>
            <a:ext cx="4035412" cy="5159568"/>
            <a:chOff x="6861512" y="1531261"/>
            <a:chExt cx="4079486" cy="5215919"/>
          </a:xfrm>
          <a:solidFill>
            <a:schemeClr val="accent1"/>
          </a:solidFill>
        </p:grpSpPr>
        <p:sp>
          <p:nvSpPr>
            <p:cNvPr id="13" name="Freeform 33"/>
            <p:cNvSpPr/>
            <p:nvPr/>
          </p:nvSpPr>
          <p:spPr bwMode="auto">
            <a:xfrm rot="20192702" flipH="1">
              <a:off x="8996650" y="1920344"/>
              <a:ext cx="781902" cy="64906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4" name="Freeform 36"/>
            <p:cNvSpPr/>
            <p:nvPr/>
          </p:nvSpPr>
          <p:spPr bwMode="auto">
            <a:xfrm rot="1695130">
              <a:off x="10373996" y="2670521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5" name="Freeform 30"/>
            <p:cNvSpPr/>
            <p:nvPr/>
          </p:nvSpPr>
          <p:spPr bwMode="auto">
            <a:xfrm rot="19798984">
              <a:off x="9589356" y="1775933"/>
              <a:ext cx="1351642" cy="10160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36"/>
            <p:cNvSpPr/>
            <p:nvPr/>
          </p:nvSpPr>
          <p:spPr bwMode="auto">
            <a:xfrm rot="20742510">
              <a:off x="8449623" y="3313795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7" name="Freeform 30"/>
            <p:cNvSpPr/>
            <p:nvPr/>
          </p:nvSpPr>
          <p:spPr bwMode="auto">
            <a:xfrm rot="1666479" flipH="1">
              <a:off x="7109750" y="1531261"/>
              <a:ext cx="1223410" cy="91965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9235169" y="3434652"/>
              <a:ext cx="1386200" cy="943962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8128278" y="4127752"/>
              <a:ext cx="183619" cy="1820681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9498961" y="4476888"/>
              <a:ext cx="157757" cy="147154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2" name="Freeform 26"/>
            <p:cNvSpPr/>
            <p:nvPr/>
          </p:nvSpPr>
          <p:spPr bwMode="auto">
            <a:xfrm>
              <a:off x="9196375" y="4065684"/>
              <a:ext cx="124137" cy="1611200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8208449" y="5552358"/>
              <a:ext cx="1388786" cy="1194822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6861512" y="2859315"/>
              <a:ext cx="1546462" cy="142322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9423961" y="2928144"/>
              <a:ext cx="1510337" cy="113534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6" name="Freeform 32"/>
            <p:cNvSpPr/>
            <p:nvPr/>
          </p:nvSpPr>
          <p:spPr bwMode="auto">
            <a:xfrm>
              <a:off x="8508448" y="3695592"/>
              <a:ext cx="93103" cy="1981292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7" name="Freeform 33"/>
            <p:cNvSpPr/>
            <p:nvPr/>
          </p:nvSpPr>
          <p:spPr bwMode="auto">
            <a:xfrm>
              <a:off x="8435333" y="3910700"/>
              <a:ext cx="928895" cy="77108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838797" y="2620506"/>
              <a:ext cx="478445" cy="638791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9485256" y="4296241"/>
              <a:ext cx="571548" cy="545688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0" name="Freeform 36"/>
            <p:cNvSpPr/>
            <p:nvPr/>
          </p:nvSpPr>
          <p:spPr bwMode="auto">
            <a:xfrm>
              <a:off x="9188231" y="2679483"/>
              <a:ext cx="483618" cy="620687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1" name="Freeform 37"/>
            <p:cNvSpPr/>
            <p:nvPr/>
          </p:nvSpPr>
          <p:spPr bwMode="auto">
            <a:xfrm>
              <a:off x="8205477" y="1954575"/>
              <a:ext cx="680168" cy="88965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7066535" y="2493591"/>
              <a:ext cx="684651" cy="568335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44" name="TextBox 23"/>
          <p:cNvSpPr txBox="1"/>
          <p:nvPr/>
        </p:nvSpPr>
        <p:spPr>
          <a:xfrm>
            <a:off x="7221463" y="2263689"/>
            <a:ext cx="2845093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8445599" y="185981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7221463" y="3530514"/>
            <a:ext cx="2845093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445599" y="312663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7221463" y="4768764"/>
            <a:ext cx="2845093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445599" y="436488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50" name="Group 11"/>
          <p:cNvGrpSpPr/>
          <p:nvPr/>
        </p:nvGrpSpPr>
        <p:grpSpPr>
          <a:xfrm>
            <a:off x="10245799" y="2162071"/>
            <a:ext cx="730280" cy="730280"/>
            <a:chOff x="3962400" y="2419350"/>
            <a:chExt cx="685800" cy="685800"/>
          </a:xfrm>
        </p:grpSpPr>
        <p:sp>
          <p:nvSpPr>
            <p:cNvPr id="51" name="Rounded Rectangle 12"/>
            <p:cNvSpPr/>
            <p:nvPr/>
          </p:nvSpPr>
          <p:spPr bwMode="auto">
            <a:xfrm>
              <a:off x="3962400" y="2419350"/>
              <a:ext cx="685800" cy="68580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Oval 13"/>
            <p:cNvSpPr/>
            <p:nvPr/>
          </p:nvSpPr>
          <p:spPr bwMode="auto">
            <a:xfrm>
              <a:off x="4038600" y="2495550"/>
              <a:ext cx="533400" cy="5334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14"/>
          <p:cNvGrpSpPr/>
          <p:nvPr/>
        </p:nvGrpSpPr>
        <p:grpSpPr>
          <a:xfrm>
            <a:off x="10466157" y="2345575"/>
            <a:ext cx="289566" cy="363274"/>
            <a:chOff x="3740150" y="1146175"/>
            <a:chExt cx="174625" cy="219075"/>
          </a:xfrm>
          <a:solidFill>
            <a:schemeClr val="accent2"/>
          </a:solidFill>
        </p:grpSpPr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3740150" y="1146175"/>
              <a:ext cx="174625" cy="219075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5" y="0"/>
                </a:cxn>
                <a:cxn ang="0">
                  <a:pos x="53" y="5"/>
                </a:cxn>
                <a:cxn ang="0">
                  <a:pos x="49" y="1"/>
                </a:cxn>
                <a:cxn ang="0">
                  <a:pos x="45" y="1"/>
                </a:cxn>
                <a:cxn ang="0">
                  <a:pos x="40" y="5"/>
                </a:cxn>
                <a:cxn ang="0">
                  <a:pos x="38" y="0"/>
                </a:cxn>
                <a:cxn ang="0">
                  <a:pos x="36" y="5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3" y="5"/>
                </a:cxn>
                <a:cxn ang="0">
                  <a:pos x="21" y="0"/>
                </a:cxn>
                <a:cxn ang="0">
                  <a:pos x="19" y="5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6" y="5"/>
                </a:cxn>
                <a:cxn ang="0">
                  <a:pos x="0" y="80"/>
                </a:cxn>
                <a:cxn ang="0">
                  <a:pos x="62" y="85"/>
                </a:cxn>
                <a:cxn ang="0">
                  <a:pos x="68" y="10"/>
                </a:cxn>
                <a:cxn ang="0">
                  <a:pos x="6" y="80"/>
                </a:cxn>
                <a:cxn ang="0">
                  <a:pos x="44" y="24"/>
                </a:cxn>
                <a:cxn ang="0">
                  <a:pos x="44" y="20"/>
                </a:cxn>
                <a:cxn ang="0">
                  <a:pos x="6" y="10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9" y="10"/>
                </a:cxn>
                <a:cxn ang="0">
                  <a:pos x="21" y="16"/>
                </a:cxn>
                <a:cxn ang="0">
                  <a:pos x="23" y="10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6" y="10"/>
                </a:cxn>
                <a:cxn ang="0">
                  <a:pos x="38" y="16"/>
                </a:cxn>
                <a:cxn ang="0">
                  <a:pos x="40" y="10"/>
                </a:cxn>
                <a:cxn ang="0">
                  <a:pos x="45" y="14"/>
                </a:cxn>
                <a:cxn ang="0">
                  <a:pos x="49" y="14"/>
                </a:cxn>
                <a:cxn ang="0">
                  <a:pos x="53" y="10"/>
                </a:cxn>
                <a:cxn ang="0">
                  <a:pos x="55" y="16"/>
                </a:cxn>
                <a:cxn ang="0">
                  <a:pos x="57" y="10"/>
                </a:cxn>
                <a:cxn ang="0">
                  <a:pos x="62" y="20"/>
                </a:cxn>
                <a:cxn ang="0">
                  <a:pos x="52" y="22"/>
                </a:cxn>
                <a:cxn ang="0">
                  <a:pos x="62" y="24"/>
                </a:cxn>
                <a:cxn ang="0">
                  <a:pos x="6" y="80"/>
                </a:cxn>
              </a:cxnLst>
              <a:rect l="0" t="0" r="r" b="b"/>
              <a:pathLst>
                <a:path w="68" h="85">
                  <a:moveTo>
                    <a:pt x="62" y="5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0"/>
                    <a:pt x="56" y="0"/>
                    <a:pt x="55" y="0"/>
                  </a:cubicBezTo>
                  <a:cubicBezTo>
                    <a:pt x="54" y="0"/>
                    <a:pt x="53" y="0"/>
                    <a:pt x="53" y="1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6" y="0"/>
                    <a:pt x="45" y="0"/>
                    <a:pt x="45" y="1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7" y="0"/>
                    <a:pt x="36" y="0"/>
                    <a:pt x="36" y="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0" y="0"/>
                    <a:pt x="19" y="0"/>
                    <a:pt x="19" y="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3"/>
                    <a:pt x="3" y="85"/>
                    <a:pt x="6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5" y="85"/>
                    <a:pt x="68" y="83"/>
                    <a:pt x="68" y="8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7"/>
                    <a:pt x="65" y="5"/>
                    <a:pt x="62" y="5"/>
                  </a:cubicBezTo>
                  <a:close/>
                  <a:moveTo>
                    <a:pt x="6" y="80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6"/>
                    <a:pt x="12" y="16"/>
                  </a:cubicBezTo>
                  <a:cubicBezTo>
                    <a:pt x="13" y="16"/>
                    <a:pt x="14" y="15"/>
                    <a:pt x="14" y="14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20" y="16"/>
                    <a:pt x="21" y="16"/>
                  </a:cubicBezTo>
                  <a:cubicBezTo>
                    <a:pt x="22" y="16"/>
                    <a:pt x="23" y="15"/>
                    <a:pt x="23" y="14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9" y="16"/>
                    <a:pt x="30" y="16"/>
                  </a:cubicBezTo>
                  <a:cubicBezTo>
                    <a:pt x="31" y="16"/>
                    <a:pt x="31" y="15"/>
                    <a:pt x="31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5"/>
                    <a:pt x="37" y="16"/>
                    <a:pt x="38" y="16"/>
                  </a:cubicBezTo>
                  <a:cubicBezTo>
                    <a:pt x="39" y="16"/>
                    <a:pt x="40" y="15"/>
                    <a:pt x="40" y="14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5"/>
                    <a:pt x="46" y="16"/>
                    <a:pt x="47" y="16"/>
                  </a:cubicBezTo>
                  <a:cubicBezTo>
                    <a:pt x="48" y="16"/>
                    <a:pt x="49" y="15"/>
                    <a:pt x="49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5"/>
                    <a:pt x="54" y="16"/>
                    <a:pt x="55" y="16"/>
                  </a:cubicBezTo>
                  <a:cubicBezTo>
                    <a:pt x="56" y="16"/>
                    <a:pt x="57" y="15"/>
                    <a:pt x="57" y="14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2" y="21"/>
                    <a:pt x="52" y="22"/>
                  </a:cubicBezTo>
                  <a:cubicBezTo>
                    <a:pt x="52" y="23"/>
                    <a:pt x="53" y="24"/>
                    <a:pt x="54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80"/>
                    <a:pt x="62" y="80"/>
                    <a:pt x="62" y="80"/>
                  </a:cubicBezTo>
                  <a:lnTo>
                    <a:pt x="6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3816350" y="1236663"/>
              <a:ext cx="65088" cy="1111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4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3773488" y="1236663"/>
              <a:ext cx="25400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8" y="4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3816350" y="1262063"/>
              <a:ext cx="65088" cy="7938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23" y="3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3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3773488" y="1262063"/>
              <a:ext cx="25400" cy="79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8" y="3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3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3816350" y="1287463"/>
              <a:ext cx="65088" cy="7938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23" y="3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3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3773488" y="1287463"/>
              <a:ext cx="25400" cy="79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8" y="3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3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3816350" y="1314450"/>
              <a:ext cx="65088" cy="95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4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3773488" y="1314450"/>
              <a:ext cx="25400" cy="95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8" y="4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27"/>
          <p:cNvGrpSpPr/>
          <p:nvPr/>
        </p:nvGrpSpPr>
        <p:grpSpPr>
          <a:xfrm>
            <a:off x="10245799" y="3285757"/>
            <a:ext cx="730280" cy="730280"/>
            <a:chOff x="3962400" y="2419350"/>
            <a:chExt cx="685800" cy="685800"/>
          </a:xfrm>
        </p:grpSpPr>
        <p:sp>
          <p:nvSpPr>
            <p:cNvPr id="64" name="Rounded Rectangle 28"/>
            <p:cNvSpPr/>
            <p:nvPr/>
          </p:nvSpPr>
          <p:spPr bwMode="auto">
            <a:xfrm>
              <a:off x="3962400" y="2419350"/>
              <a:ext cx="685800" cy="68580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Oval 29"/>
            <p:cNvSpPr/>
            <p:nvPr/>
          </p:nvSpPr>
          <p:spPr bwMode="auto">
            <a:xfrm>
              <a:off x="4038600" y="2495550"/>
              <a:ext cx="533400" cy="5334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30"/>
          <p:cNvGrpSpPr/>
          <p:nvPr/>
        </p:nvGrpSpPr>
        <p:grpSpPr>
          <a:xfrm>
            <a:off x="10245799" y="4409442"/>
            <a:ext cx="730280" cy="730280"/>
            <a:chOff x="3962400" y="2419350"/>
            <a:chExt cx="685800" cy="685800"/>
          </a:xfrm>
        </p:grpSpPr>
        <p:sp>
          <p:nvSpPr>
            <p:cNvPr id="67" name="Rounded Rectangle 31"/>
            <p:cNvSpPr/>
            <p:nvPr/>
          </p:nvSpPr>
          <p:spPr bwMode="auto">
            <a:xfrm>
              <a:off x="3962400" y="2419350"/>
              <a:ext cx="685800" cy="68580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Oval 32"/>
            <p:cNvSpPr/>
            <p:nvPr/>
          </p:nvSpPr>
          <p:spPr bwMode="auto">
            <a:xfrm>
              <a:off x="4038600" y="2495550"/>
              <a:ext cx="533400" cy="5334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9" name="Freeform 122"/>
          <p:cNvSpPr>
            <a:spLocks noEditPoints="1"/>
          </p:cNvSpPr>
          <p:nvPr/>
        </p:nvSpPr>
        <p:spPr bwMode="auto">
          <a:xfrm>
            <a:off x="10422240" y="3485386"/>
            <a:ext cx="377398" cy="336376"/>
          </a:xfrm>
          <a:custGeom>
            <a:avLst/>
            <a:gdLst/>
            <a:ahLst/>
            <a:cxnLst>
              <a:cxn ang="0">
                <a:pos x="84" y="19"/>
              </a:cxn>
              <a:cxn ang="0">
                <a:pos x="74" y="3"/>
              </a:cxn>
              <a:cxn ang="0">
                <a:pos x="69" y="0"/>
              </a:cxn>
              <a:cxn ang="0">
                <a:pos x="16" y="0"/>
              </a:cxn>
              <a:cxn ang="0">
                <a:pos x="11" y="3"/>
              </a:cxn>
              <a:cxn ang="0">
                <a:pos x="1" y="19"/>
              </a:cxn>
              <a:cxn ang="0">
                <a:pos x="1" y="25"/>
              </a:cxn>
              <a:cxn ang="0">
                <a:pos x="38" y="74"/>
              </a:cxn>
              <a:cxn ang="0">
                <a:pos x="43" y="76"/>
              </a:cxn>
              <a:cxn ang="0">
                <a:pos x="47" y="74"/>
              </a:cxn>
              <a:cxn ang="0">
                <a:pos x="84" y="25"/>
              </a:cxn>
              <a:cxn ang="0">
                <a:pos x="84" y="19"/>
              </a:cxn>
              <a:cxn ang="0">
                <a:pos x="43" y="6"/>
              </a:cxn>
              <a:cxn ang="0">
                <a:pos x="53" y="20"/>
              </a:cxn>
              <a:cxn ang="0">
                <a:pos x="32" y="20"/>
              </a:cxn>
              <a:cxn ang="0">
                <a:pos x="42" y="6"/>
              </a:cxn>
              <a:cxn ang="0">
                <a:pos x="43" y="6"/>
              </a:cxn>
              <a:cxn ang="0">
                <a:pos x="54" y="23"/>
              </a:cxn>
              <a:cxn ang="0">
                <a:pos x="43" y="64"/>
              </a:cxn>
              <a:cxn ang="0">
                <a:pos x="31" y="23"/>
              </a:cxn>
              <a:cxn ang="0">
                <a:pos x="54" y="23"/>
              </a:cxn>
              <a:cxn ang="0">
                <a:pos x="47" y="6"/>
              </a:cxn>
              <a:cxn ang="0">
                <a:pos x="65" y="6"/>
              </a:cxn>
              <a:cxn ang="0">
                <a:pos x="56" y="18"/>
              </a:cxn>
              <a:cxn ang="0">
                <a:pos x="47" y="6"/>
              </a:cxn>
              <a:cxn ang="0">
                <a:pos x="16" y="6"/>
              </a:cxn>
              <a:cxn ang="0">
                <a:pos x="38" y="6"/>
              </a:cxn>
              <a:cxn ang="0">
                <a:pos x="29" y="18"/>
              </a:cxn>
              <a:cxn ang="0">
                <a:pos x="23" y="10"/>
              </a:cxn>
              <a:cxn ang="0">
                <a:pos x="20" y="10"/>
              </a:cxn>
              <a:cxn ang="0">
                <a:pos x="20" y="12"/>
              </a:cxn>
              <a:cxn ang="0">
                <a:pos x="26" y="20"/>
              </a:cxn>
              <a:cxn ang="0">
                <a:pos x="7" y="20"/>
              </a:cxn>
              <a:cxn ang="0">
                <a:pos x="16" y="6"/>
              </a:cxn>
              <a:cxn ang="0">
                <a:pos x="7" y="23"/>
              </a:cxn>
              <a:cxn ang="0">
                <a:pos x="28" y="23"/>
              </a:cxn>
              <a:cxn ang="0">
                <a:pos x="40" y="67"/>
              </a:cxn>
              <a:cxn ang="0">
                <a:pos x="7" y="23"/>
              </a:cxn>
              <a:cxn ang="0">
                <a:pos x="46" y="67"/>
              </a:cxn>
              <a:cxn ang="0">
                <a:pos x="58" y="23"/>
              </a:cxn>
              <a:cxn ang="0">
                <a:pos x="61" y="23"/>
              </a:cxn>
              <a:cxn ang="0">
                <a:pos x="63" y="22"/>
              </a:cxn>
              <a:cxn ang="0">
                <a:pos x="61" y="20"/>
              </a:cxn>
              <a:cxn ang="0">
                <a:pos x="60" y="20"/>
              </a:cxn>
              <a:cxn ang="0">
                <a:pos x="70" y="6"/>
              </a:cxn>
              <a:cxn ang="0">
                <a:pos x="79" y="20"/>
              </a:cxn>
              <a:cxn ang="0">
                <a:pos x="72" y="20"/>
              </a:cxn>
              <a:cxn ang="0">
                <a:pos x="71" y="22"/>
              </a:cxn>
              <a:cxn ang="0">
                <a:pos x="72" y="23"/>
              </a:cxn>
              <a:cxn ang="0">
                <a:pos x="78" y="23"/>
              </a:cxn>
              <a:cxn ang="0">
                <a:pos x="46" y="67"/>
              </a:cxn>
            </a:cxnLst>
            <a:rect l="0" t="0" r="r" b="b"/>
            <a:pathLst>
              <a:path w="85" h="76">
                <a:moveTo>
                  <a:pt x="84" y="19"/>
                </a:moveTo>
                <a:cubicBezTo>
                  <a:pt x="74" y="3"/>
                  <a:pt x="74" y="3"/>
                  <a:pt x="74" y="3"/>
                </a:cubicBezTo>
                <a:cubicBezTo>
                  <a:pt x="73" y="1"/>
                  <a:pt x="71" y="0"/>
                  <a:pt x="6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2" y="1"/>
                  <a:pt x="11" y="3"/>
                </a:cubicBezTo>
                <a:cubicBezTo>
                  <a:pt x="1" y="19"/>
                  <a:pt x="1" y="19"/>
                  <a:pt x="1" y="19"/>
                </a:cubicBezTo>
                <a:cubicBezTo>
                  <a:pt x="0" y="20"/>
                  <a:pt x="0" y="23"/>
                  <a:pt x="1" y="25"/>
                </a:cubicBezTo>
                <a:cubicBezTo>
                  <a:pt x="38" y="74"/>
                  <a:pt x="38" y="74"/>
                  <a:pt x="38" y="74"/>
                </a:cubicBezTo>
                <a:cubicBezTo>
                  <a:pt x="39" y="76"/>
                  <a:pt x="41" y="76"/>
                  <a:pt x="43" y="76"/>
                </a:cubicBezTo>
                <a:cubicBezTo>
                  <a:pt x="44" y="76"/>
                  <a:pt x="46" y="76"/>
                  <a:pt x="47" y="74"/>
                </a:cubicBezTo>
                <a:cubicBezTo>
                  <a:pt x="84" y="25"/>
                  <a:pt x="84" y="25"/>
                  <a:pt x="84" y="25"/>
                </a:cubicBezTo>
                <a:cubicBezTo>
                  <a:pt x="85" y="23"/>
                  <a:pt x="85" y="20"/>
                  <a:pt x="84" y="19"/>
                </a:cubicBezTo>
                <a:close/>
                <a:moveTo>
                  <a:pt x="43" y="6"/>
                </a:moveTo>
                <a:cubicBezTo>
                  <a:pt x="53" y="20"/>
                  <a:pt x="53" y="20"/>
                  <a:pt x="5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42" y="6"/>
                  <a:pt x="42" y="6"/>
                  <a:pt x="42" y="6"/>
                </a:cubicBezTo>
                <a:lnTo>
                  <a:pt x="43" y="6"/>
                </a:lnTo>
                <a:close/>
                <a:moveTo>
                  <a:pt x="54" y="23"/>
                </a:moveTo>
                <a:cubicBezTo>
                  <a:pt x="43" y="64"/>
                  <a:pt x="43" y="64"/>
                  <a:pt x="43" y="64"/>
                </a:cubicBezTo>
                <a:cubicBezTo>
                  <a:pt x="31" y="23"/>
                  <a:pt x="31" y="23"/>
                  <a:pt x="31" y="23"/>
                </a:cubicBezTo>
                <a:lnTo>
                  <a:pt x="54" y="23"/>
                </a:lnTo>
                <a:close/>
                <a:moveTo>
                  <a:pt x="47" y="6"/>
                </a:moveTo>
                <a:cubicBezTo>
                  <a:pt x="65" y="6"/>
                  <a:pt x="65" y="6"/>
                  <a:pt x="65" y="6"/>
                </a:cubicBezTo>
                <a:cubicBezTo>
                  <a:pt x="56" y="18"/>
                  <a:pt x="56" y="18"/>
                  <a:pt x="56" y="18"/>
                </a:cubicBezTo>
                <a:lnTo>
                  <a:pt x="47" y="6"/>
                </a:lnTo>
                <a:close/>
                <a:moveTo>
                  <a:pt x="16" y="6"/>
                </a:moveTo>
                <a:cubicBezTo>
                  <a:pt x="38" y="6"/>
                  <a:pt x="38" y="6"/>
                  <a:pt x="38" y="6"/>
                </a:cubicBezTo>
                <a:cubicBezTo>
                  <a:pt x="29" y="18"/>
                  <a:pt x="29" y="18"/>
                  <a:pt x="29" y="18"/>
                </a:cubicBezTo>
                <a:cubicBezTo>
                  <a:pt x="23" y="10"/>
                  <a:pt x="23" y="10"/>
                  <a:pt x="23" y="10"/>
                </a:cubicBezTo>
                <a:cubicBezTo>
                  <a:pt x="22" y="9"/>
                  <a:pt x="21" y="9"/>
                  <a:pt x="20" y="10"/>
                </a:cubicBezTo>
                <a:cubicBezTo>
                  <a:pt x="20" y="10"/>
                  <a:pt x="19" y="11"/>
                  <a:pt x="20" y="12"/>
                </a:cubicBezTo>
                <a:cubicBezTo>
                  <a:pt x="26" y="20"/>
                  <a:pt x="26" y="20"/>
                  <a:pt x="26" y="20"/>
                </a:cubicBezTo>
                <a:cubicBezTo>
                  <a:pt x="7" y="20"/>
                  <a:pt x="7" y="20"/>
                  <a:pt x="7" y="20"/>
                </a:cubicBezTo>
                <a:lnTo>
                  <a:pt x="16" y="6"/>
                </a:lnTo>
                <a:close/>
                <a:moveTo>
                  <a:pt x="7" y="23"/>
                </a:moveTo>
                <a:cubicBezTo>
                  <a:pt x="28" y="23"/>
                  <a:pt x="28" y="23"/>
                  <a:pt x="28" y="23"/>
                </a:cubicBezTo>
                <a:cubicBezTo>
                  <a:pt x="40" y="67"/>
                  <a:pt x="40" y="67"/>
                  <a:pt x="40" y="67"/>
                </a:cubicBezTo>
                <a:lnTo>
                  <a:pt x="7" y="23"/>
                </a:lnTo>
                <a:close/>
                <a:moveTo>
                  <a:pt x="46" y="67"/>
                </a:moveTo>
                <a:cubicBezTo>
                  <a:pt x="58" y="23"/>
                  <a:pt x="58" y="23"/>
                  <a:pt x="58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2" y="23"/>
                  <a:pt x="63" y="22"/>
                  <a:pt x="63" y="22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70" y="6"/>
                  <a:pt x="70" y="6"/>
                  <a:pt x="70" y="6"/>
                </a:cubicBezTo>
                <a:cubicBezTo>
                  <a:pt x="79" y="20"/>
                  <a:pt x="79" y="20"/>
                  <a:pt x="79" y="20"/>
                </a:cubicBezTo>
                <a:cubicBezTo>
                  <a:pt x="72" y="20"/>
                  <a:pt x="72" y="20"/>
                  <a:pt x="72" y="20"/>
                </a:cubicBezTo>
                <a:cubicBezTo>
                  <a:pt x="71" y="20"/>
                  <a:pt x="71" y="21"/>
                  <a:pt x="71" y="22"/>
                </a:cubicBezTo>
                <a:cubicBezTo>
                  <a:pt x="71" y="22"/>
                  <a:pt x="71" y="23"/>
                  <a:pt x="72" y="23"/>
                </a:cubicBezTo>
                <a:cubicBezTo>
                  <a:pt x="78" y="23"/>
                  <a:pt x="78" y="23"/>
                  <a:pt x="78" y="23"/>
                </a:cubicBezTo>
                <a:lnTo>
                  <a:pt x="46" y="6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0" name="Group 37"/>
          <p:cNvGrpSpPr/>
          <p:nvPr/>
        </p:nvGrpSpPr>
        <p:grpSpPr>
          <a:xfrm>
            <a:off x="10432809" y="4597589"/>
            <a:ext cx="356258" cy="358858"/>
            <a:chOff x="1905000" y="3457575"/>
            <a:chExt cx="217488" cy="219075"/>
          </a:xfrm>
          <a:solidFill>
            <a:schemeClr val="accent2"/>
          </a:solidFill>
        </p:grpSpPr>
        <p:sp>
          <p:nvSpPr>
            <p:cNvPr id="71" name="Freeform 44"/>
            <p:cNvSpPr>
              <a:spLocks noEditPoints="1"/>
            </p:cNvSpPr>
            <p:nvPr/>
          </p:nvSpPr>
          <p:spPr bwMode="auto">
            <a:xfrm>
              <a:off x="1905000" y="3457575"/>
              <a:ext cx="217488" cy="219075"/>
            </a:xfrm>
            <a:custGeom>
              <a:avLst/>
              <a:gdLst/>
              <a:ahLst/>
              <a:cxnLst>
                <a:cxn ang="0">
                  <a:pos x="76" y="9"/>
                </a:cxn>
                <a:cxn ang="0">
                  <a:pos x="53" y="0"/>
                </a:cxn>
                <a:cxn ang="0">
                  <a:pos x="30" y="9"/>
                </a:cxn>
                <a:cxn ang="0">
                  <a:pos x="21" y="32"/>
                </a:cxn>
                <a:cxn ang="0">
                  <a:pos x="25" y="48"/>
                </a:cxn>
                <a:cxn ang="0">
                  <a:pos x="1" y="73"/>
                </a:cxn>
                <a:cxn ang="0">
                  <a:pos x="0" y="75"/>
                </a:cxn>
                <a:cxn ang="0">
                  <a:pos x="1" y="77"/>
                </a:cxn>
                <a:cxn ang="0">
                  <a:pos x="8" y="85"/>
                </a:cxn>
                <a:cxn ang="0">
                  <a:pos x="10" y="85"/>
                </a:cxn>
                <a:cxn ang="0">
                  <a:pos x="12" y="85"/>
                </a:cxn>
                <a:cxn ang="0">
                  <a:pos x="37" y="60"/>
                </a:cxn>
                <a:cxn ang="0">
                  <a:pos x="53" y="64"/>
                </a:cxn>
                <a:cxn ang="0">
                  <a:pos x="76" y="55"/>
                </a:cxn>
                <a:cxn ang="0">
                  <a:pos x="85" y="32"/>
                </a:cxn>
                <a:cxn ang="0">
                  <a:pos x="76" y="9"/>
                </a:cxn>
                <a:cxn ang="0">
                  <a:pos x="10" y="79"/>
                </a:cxn>
                <a:cxn ang="0">
                  <a:pos x="6" y="75"/>
                </a:cxn>
                <a:cxn ang="0">
                  <a:pos x="28" y="53"/>
                </a:cxn>
                <a:cxn ang="0">
                  <a:pos x="30" y="55"/>
                </a:cxn>
                <a:cxn ang="0">
                  <a:pos x="32" y="57"/>
                </a:cxn>
                <a:cxn ang="0">
                  <a:pos x="10" y="79"/>
                </a:cxn>
                <a:cxn ang="0">
                  <a:pos x="72" y="51"/>
                </a:cxn>
                <a:cxn ang="0">
                  <a:pos x="53" y="59"/>
                </a:cxn>
                <a:cxn ang="0">
                  <a:pos x="34" y="51"/>
                </a:cxn>
                <a:cxn ang="0">
                  <a:pos x="26" y="32"/>
                </a:cxn>
                <a:cxn ang="0">
                  <a:pos x="34" y="13"/>
                </a:cxn>
                <a:cxn ang="0">
                  <a:pos x="53" y="5"/>
                </a:cxn>
                <a:cxn ang="0">
                  <a:pos x="72" y="13"/>
                </a:cxn>
                <a:cxn ang="0">
                  <a:pos x="80" y="32"/>
                </a:cxn>
                <a:cxn ang="0">
                  <a:pos x="72" y="51"/>
                </a:cxn>
              </a:cxnLst>
              <a:rect l="0" t="0" r="r" b="b"/>
              <a:pathLst>
                <a:path w="85" h="85">
                  <a:moveTo>
                    <a:pt x="76" y="9"/>
                  </a:moveTo>
                  <a:cubicBezTo>
                    <a:pt x="70" y="3"/>
                    <a:pt x="62" y="0"/>
                    <a:pt x="53" y="0"/>
                  </a:cubicBezTo>
                  <a:cubicBezTo>
                    <a:pt x="44" y="0"/>
                    <a:pt x="36" y="3"/>
                    <a:pt x="30" y="9"/>
                  </a:cubicBezTo>
                  <a:cubicBezTo>
                    <a:pt x="24" y="15"/>
                    <a:pt x="21" y="23"/>
                    <a:pt x="21" y="32"/>
                  </a:cubicBezTo>
                  <a:cubicBezTo>
                    <a:pt x="21" y="38"/>
                    <a:pt x="22" y="43"/>
                    <a:pt x="25" y="4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6"/>
                    <a:pt x="0" y="76"/>
                    <a:pt x="1" y="77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9" y="85"/>
                    <a:pt x="9" y="85"/>
                    <a:pt x="10" y="85"/>
                  </a:cubicBezTo>
                  <a:cubicBezTo>
                    <a:pt x="11" y="85"/>
                    <a:pt x="12" y="85"/>
                    <a:pt x="12" y="85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42" y="63"/>
                    <a:pt x="47" y="64"/>
                    <a:pt x="53" y="64"/>
                  </a:cubicBezTo>
                  <a:cubicBezTo>
                    <a:pt x="62" y="64"/>
                    <a:pt x="70" y="61"/>
                    <a:pt x="76" y="55"/>
                  </a:cubicBezTo>
                  <a:cubicBezTo>
                    <a:pt x="82" y="49"/>
                    <a:pt x="85" y="41"/>
                    <a:pt x="85" y="32"/>
                  </a:cubicBezTo>
                  <a:cubicBezTo>
                    <a:pt x="85" y="23"/>
                    <a:pt x="82" y="15"/>
                    <a:pt x="76" y="9"/>
                  </a:cubicBezTo>
                  <a:close/>
                  <a:moveTo>
                    <a:pt x="10" y="79"/>
                  </a:moveTo>
                  <a:cubicBezTo>
                    <a:pt x="6" y="75"/>
                    <a:pt x="6" y="75"/>
                    <a:pt x="6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3"/>
                    <a:pt x="30" y="54"/>
                    <a:pt x="30" y="55"/>
                  </a:cubicBezTo>
                  <a:cubicBezTo>
                    <a:pt x="31" y="56"/>
                    <a:pt x="32" y="56"/>
                    <a:pt x="32" y="57"/>
                  </a:cubicBezTo>
                  <a:lnTo>
                    <a:pt x="10" y="79"/>
                  </a:lnTo>
                  <a:close/>
                  <a:moveTo>
                    <a:pt x="72" y="51"/>
                  </a:moveTo>
                  <a:cubicBezTo>
                    <a:pt x="67" y="56"/>
                    <a:pt x="60" y="59"/>
                    <a:pt x="53" y="59"/>
                  </a:cubicBezTo>
                  <a:cubicBezTo>
                    <a:pt x="46" y="59"/>
                    <a:pt x="39" y="56"/>
                    <a:pt x="34" y="51"/>
                  </a:cubicBezTo>
                  <a:cubicBezTo>
                    <a:pt x="29" y="46"/>
                    <a:pt x="26" y="39"/>
                    <a:pt x="26" y="32"/>
                  </a:cubicBezTo>
                  <a:cubicBezTo>
                    <a:pt x="26" y="25"/>
                    <a:pt x="29" y="18"/>
                    <a:pt x="34" y="13"/>
                  </a:cubicBezTo>
                  <a:cubicBezTo>
                    <a:pt x="39" y="8"/>
                    <a:pt x="46" y="5"/>
                    <a:pt x="53" y="5"/>
                  </a:cubicBezTo>
                  <a:cubicBezTo>
                    <a:pt x="60" y="5"/>
                    <a:pt x="67" y="8"/>
                    <a:pt x="72" y="13"/>
                  </a:cubicBezTo>
                  <a:cubicBezTo>
                    <a:pt x="77" y="18"/>
                    <a:pt x="80" y="25"/>
                    <a:pt x="80" y="32"/>
                  </a:cubicBezTo>
                  <a:cubicBezTo>
                    <a:pt x="80" y="39"/>
                    <a:pt x="77" y="46"/>
                    <a:pt x="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2" name="Freeform 45"/>
            <p:cNvSpPr/>
            <p:nvPr/>
          </p:nvSpPr>
          <p:spPr bwMode="auto">
            <a:xfrm>
              <a:off x="1992313" y="3548063"/>
              <a:ext cx="107950" cy="5080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38" y="2"/>
                </a:cxn>
                <a:cxn ang="0">
                  <a:pos x="33" y="11"/>
                </a:cxn>
                <a:cxn ang="0">
                  <a:pos x="19" y="17"/>
                </a:cxn>
                <a:cxn ang="0">
                  <a:pos x="5" y="11"/>
                </a:cxn>
                <a:cxn ang="0">
                  <a:pos x="3" y="9"/>
                </a:cxn>
                <a:cxn ang="0">
                  <a:pos x="1" y="8"/>
                </a:cxn>
                <a:cxn ang="0">
                  <a:pos x="1" y="11"/>
                </a:cxn>
                <a:cxn ang="0">
                  <a:pos x="3" y="13"/>
                </a:cxn>
                <a:cxn ang="0">
                  <a:pos x="19" y="20"/>
                </a:cxn>
                <a:cxn ang="0">
                  <a:pos x="35" y="13"/>
                </a:cxn>
                <a:cxn ang="0">
                  <a:pos x="42" y="2"/>
                </a:cxn>
                <a:cxn ang="0">
                  <a:pos x="40" y="0"/>
                </a:cxn>
              </a:cxnLst>
              <a:rect l="0" t="0" r="r" b="b"/>
              <a:pathLst>
                <a:path w="42" h="20">
                  <a:moveTo>
                    <a:pt x="40" y="0"/>
                  </a:moveTo>
                  <a:cubicBezTo>
                    <a:pt x="39" y="0"/>
                    <a:pt x="38" y="1"/>
                    <a:pt x="38" y="2"/>
                  </a:cubicBezTo>
                  <a:cubicBezTo>
                    <a:pt x="37" y="5"/>
                    <a:pt x="35" y="8"/>
                    <a:pt x="33" y="11"/>
                  </a:cubicBezTo>
                  <a:cubicBezTo>
                    <a:pt x="29" y="15"/>
                    <a:pt x="24" y="17"/>
                    <a:pt x="19" y="17"/>
                  </a:cubicBezTo>
                  <a:cubicBezTo>
                    <a:pt x="14" y="17"/>
                    <a:pt x="9" y="15"/>
                    <a:pt x="5" y="11"/>
                  </a:cubicBezTo>
                  <a:cubicBezTo>
                    <a:pt x="5" y="10"/>
                    <a:pt x="4" y="9"/>
                    <a:pt x="3" y="9"/>
                  </a:cubicBezTo>
                  <a:cubicBezTo>
                    <a:pt x="3" y="8"/>
                    <a:pt x="2" y="8"/>
                    <a:pt x="1" y="8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25" y="20"/>
                    <a:pt x="31" y="18"/>
                    <a:pt x="35" y="13"/>
                  </a:cubicBezTo>
                  <a:cubicBezTo>
                    <a:pt x="38" y="10"/>
                    <a:pt x="41" y="7"/>
                    <a:pt x="42" y="2"/>
                  </a:cubicBezTo>
                  <a:cubicBezTo>
                    <a:pt x="42" y="1"/>
                    <a:pt x="41" y="0"/>
                    <a:pt x="4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3" name="Freeform 46"/>
            <p:cNvSpPr/>
            <p:nvPr/>
          </p:nvSpPr>
          <p:spPr bwMode="auto">
            <a:xfrm>
              <a:off x="1976438" y="3481388"/>
              <a:ext cx="123825" cy="79375"/>
            </a:xfrm>
            <a:custGeom>
              <a:avLst/>
              <a:gdLst/>
              <a:ahLst/>
              <a:cxnLst>
                <a:cxn ang="0">
                  <a:pos x="6" y="29"/>
                </a:cxn>
                <a:cxn ang="0">
                  <a:pos x="11" y="9"/>
                </a:cxn>
                <a:cxn ang="0">
                  <a:pos x="25" y="3"/>
                </a:cxn>
                <a:cxn ang="0">
                  <a:pos x="39" y="9"/>
                </a:cxn>
                <a:cxn ang="0">
                  <a:pos x="44" y="18"/>
                </a:cxn>
                <a:cxn ang="0">
                  <a:pos x="46" y="19"/>
                </a:cxn>
                <a:cxn ang="0">
                  <a:pos x="47" y="17"/>
                </a:cxn>
                <a:cxn ang="0">
                  <a:pos x="41" y="7"/>
                </a:cxn>
                <a:cxn ang="0">
                  <a:pos x="25" y="0"/>
                </a:cxn>
                <a:cxn ang="0">
                  <a:pos x="9" y="7"/>
                </a:cxn>
                <a:cxn ang="0">
                  <a:pos x="3" y="30"/>
                </a:cxn>
                <a:cxn ang="0">
                  <a:pos x="5" y="31"/>
                </a:cxn>
                <a:cxn ang="0">
                  <a:pos x="5" y="31"/>
                </a:cxn>
                <a:cxn ang="0">
                  <a:pos x="6" y="29"/>
                </a:cxn>
              </a:cxnLst>
              <a:rect l="0" t="0" r="r" b="b"/>
              <a:pathLst>
                <a:path w="48" h="31">
                  <a:moveTo>
                    <a:pt x="6" y="29"/>
                  </a:moveTo>
                  <a:cubicBezTo>
                    <a:pt x="4" y="22"/>
                    <a:pt x="6" y="14"/>
                    <a:pt x="11" y="9"/>
                  </a:cubicBezTo>
                  <a:cubicBezTo>
                    <a:pt x="15" y="6"/>
                    <a:pt x="20" y="3"/>
                    <a:pt x="25" y="3"/>
                  </a:cubicBezTo>
                  <a:cubicBezTo>
                    <a:pt x="30" y="3"/>
                    <a:pt x="35" y="6"/>
                    <a:pt x="39" y="9"/>
                  </a:cubicBezTo>
                  <a:cubicBezTo>
                    <a:pt x="41" y="12"/>
                    <a:pt x="43" y="15"/>
                    <a:pt x="44" y="18"/>
                  </a:cubicBezTo>
                  <a:cubicBezTo>
                    <a:pt x="44" y="19"/>
                    <a:pt x="45" y="20"/>
                    <a:pt x="46" y="19"/>
                  </a:cubicBezTo>
                  <a:cubicBezTo>
                    <a:pt x="47" y="19"/>
                    <a:pt x="48" y="18"/>
                    <a:pt x="47" y="17"/>
                  </a:cubicBezTo>
                  <a:cubicBezTo>
                    <a:pt x="46" y="13"/>
                    <a:pt x="44" y="10"/>
                    <a:pt x="41" y="7"/>
                  </a:cubicBezTo>
                  <a:cubicBezTo>
                    <a:pt x="37" y="2"/>
                    <a:pt x="31" y="0"/>
                    <a:pt x="25" y="0"/>
                  </a:cubicBezTo>
                  <a:cubicBezTo>
                    <a:pt x="19" y="0"/>
                    <a:pt x="13" y="2"/>
                    <a:pt x="9" y="7"/>
                  </a:cubicBezTo>
                  <a:cubicBezTo>
                    <a:pt x="3" y="13"/>
                    <a:pt x="0" y="22"/>
                    <a:pt x="3" y="30"/>
                  </a:cubicBezTo>
                  <a:cubicBezTo>
                    <a:pt x="3" y="31"/>
                    <a:pt x="4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7" y="30"/>
                    <a:pt x="6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4" name="Freeform 47"/>
            <p:cNvSpPr/>
            <p:nvPr/>
          </p:nvSpPr>
          <p:spPr bwMode="auto">
            <a:xfrm>
              <a:off x="2043113" y="3498850"/>
              <a:ext cx="28575" cy="20638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8" y="7"/>
                </a:cxn>
                <a:cxn ang="0">
                  <a:pos x="9" y="8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3" y="1"/>
                </a:cxn>
              </a:cxnLst>
              <a:rect l="0" t="0" r="r" b="b"/>
              <a:pathLst>
                <a:path w="11" h="8">
                  <a:moveTo>
                    <a:pt x="3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8"/>
                    <a:pt x="10" y="7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8" y="3"/>
                    <a:pt x="5" y="1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5" name="Freeform 48"/>
            <p:cNvSpPr/>
            <p:nvPr/>
          </p:nvSpPr>
          <p:spPr bwMode="auto">
            <a:xfrm>
              <a:off x="2070100" y="3522663"/>
              <a:ext cx="12700" cy="1746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5" y="5"/>
                </a:cxn>
                <a:cxn ang="0">
                  <a:pos x="4" y="2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6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7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859484" y="2149468"/>
            <a:ext cx="4353223" cy="394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replace the written content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V="1">
            <a:off x="6831212" y="2963343"/>
            <a:ext cx="1221135" cy="395138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>
            <a:off x="7411641" y="3220070"/>
            <a:ext cx="810370" cy="1475632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7650511" y="5039496"/>
            <a:ext cx="1042540" cy="174129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 flipV="1">
            <a:off x="8532316" y="3220071"/>
            <a:ext cx="466577" cy="1654225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8833695" y="2985667"/>
            <a:ext cx="1430982" cy="741164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10887522" y="2889672"/>
            <a:ext cx="649634" cy="732234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H="1">
            <a:off x="9452075" y="4200105"/>
            <a:ext cx="846089" cy="75679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10836177" y="4220195"/>
            <a:ext cx="540246" cy="868413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6612433" y="3726831"/>
            <a:ext cx="464344" cy="928688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7947422" y="2340496"/>
            <a:ext cx="1015753" cy="1017984"/>
          </a:xfrm>
          <a:prstGeom prst="ellipse">
            <a:avLst/>
          </a:pr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8601523" y="4769372"/>
            <a:ext cx="1013520" cy="1015753"/>
          </a:xfrm>
          <a:prstGeom prst="ellipse">
            <a:avLst/>
          </a:pr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6" name="Oval 14"/>
          <p:cNvSpPr>
            <a:spLocks noChangeArrowheads="1"/>
          </p:cNvSpPr>
          <p:nvPr/>
        </p:nvSpPr>
        <p:spPr bwMode="auto">
          <a:xfrm>
            <a:off x="11150949" y="5003776"/>
            <a:ext cx="772418" cy="774650"/>
          </a:xfrm>
          <a:prstGeom prst="ellipse">
            <a:avLst/>
          </a:pr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7" name="Oval 15"/>
          <p:cNvSpPr>
            <a:spLocks noChangeArrowheads="1"/>
          </p:cNvSpPr>
          <p:nvPr/>
        </p:nvSpPr>
        <p:spPr bwMode="auto">
          <a:xfrm>
            <a:off x="6784331" y="4534967"/>
            <a:ext cx="928688" cy="928688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8" name="Oval 16"/>
          <p:cNvSpPr>
            <a:spLocks noChangeArrowheads="1"/>
          </p:cNvSpPr>
          <p:nvPr/>
        </p:nvSpPr>
        <p:spPr bwMode="auto">
          <a:xfrm>
            <a:off x="10159752" y="3423222"/>
            <a:ext cx="928688" cy="930919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9" name="Oval 17"/>
          <p:cNvSpPr>
            <a:spLocks noChangeArrowheads="1"/>
          </p:cNvSpPr>
          <p:nvPr/>
        </p:nvSpPr>
        <p:spPr bwMode="auto">
          <a:xfrm>
            <a:off x="11322844" y="2293616"/>
            <a:ext cx="776883" cy="776883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30" name="Oval 18"/>
          <p:cNvSpPr>
            <a:spLocks noChangeArrowheads="1"/>
          </p:cNvSpPr>
          <p:nvPr/>
        </p:nvSpPr>
        <p:spPr bwMode="auto">
          <a:xfrm>
            <a:off x="6094512" y="3019152"/>
            <a:ext cx="776883" cy="779116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3331" name="Group 19"/>
          <p:cNvGrpSpPr/>
          <p:nvPr/>
        </p:nvGrpSpPr>
        <p:grpSpPr bwMode="auto">
          <a:xfrm>
            <a:off x="11595199" y="2539183"/>
            <a:ext cx="232172" cy="285750"/>
            <a:chOff x="0" y="0"/>
            <a:chExt cx="134" cy="163"/>
          </a:xfrm>
          <a:solidFill>
            <a:schemeClr val="bg1"/>
          </a:solidFill>
        </p:grpSpPr>
        <p:sp>
          <p:nvSpPr>
            <p:cNvPr id="13332" name="Freeform 20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3" name="Rectangle 21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4" name="Rectangle 22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335" name="Group 23"/>
          <p:cNvGrpSpPr/>
          <p:nvPr/>
        </p:nvGrpSpPr>
        <p:grpSpPr bwMode="auto">
          <a:xfrm>
            <a:off x="10447735" y="3751387"/>
            <a:ext cx="352723" cy="276820"/>
            <a:chOff x="0" y="0"/>
            <a:chExt cx="164" cy="128"/>
          </a:xfrm>
          <a:solidFill>
            <a:schemeClr val="bg1"/>
          </a:solidFill>
        </p:grpSpPr>
        <p:sp>
          <p:nvSpPr>
            <p:cNvPr id="13336" name="Freeform 24"/>
            <p:cNvSpPr>
              <a:spLocks noEditPoints="1"/>
            </p:cNvSpPr>
            <p:nvPr/>
          </p:nvSpPr>
          <p:spPr bwMode="auto">
            <a:xfrm>
              <a:off x="0" y="0"/>
              <a:ext cx="106" cy="128"/>
            </a:xfrm>
            <a:custGeom>
              <a:avLst/>
              <a:gdLst>
                <a:gd name="T0" fmla="*/ 96 w 103"/>
                <a:gd name="T1" fmla="*/ 0 h 125"/>
                <a:gd name="T2" fmla="*/ 47 w 103"/>
                <a:gd name="T3" fmla="*/ 0 h 125"/>
                <a:gd name="T4" fmla="*/ 41 w 103"/>
                <a:gd name="T5" fmla="*/ 7 h 125"/>
                <a:gd name="T6" fmla="*/ 41 w 103"/>
                <a:gd name="T7" fmla="*/ 20 h 125"/>
                <a:gd name="T8" fmla="*/ 5 w 103"/>
                <a:gd name="T9" fmla="*/ 32 h 125"/>
                <a:gd name="T10" fmla="*/ 0 w 103"/>
                <a:gd name="T11" fmla="*/ 39 h 125"/>
                <a:gd name="T12" fmla="*/ 0 w 103"/>
                <a:gd name="T13" fmla="*/ 86 h 125"/>
                <a:gd name="T14" fmla="*/ 5 w 103"/>
                <a:gd name="T15" fmla="*/ 93 h 125"/>
                <a:gd name="T16" fmla="*/ 41 w 103"/>
                <a:gd name="T17" fmla="*/ 105 h 125"/>
                <a:gd name="T18" fmla="*/ 41 w 103"/>
                <a:gd name="T19" fmla="*/ 118 h 125"/>
                <a:gd name="T20" fmla="*/ 47 w 103"/>
                <a:gd name="T21" fmla="*/ 125 h 125"/>
                <a:gd name="T22" fmla="*/ 96 w 103"/>
                <a:gd name="T23" fmla="*/ 125 h 125"/>
                <a:gd name="T24" fmla="*/ 103 w 103"/>
                <a:gd name="T25" fmla="*/ 118 h 125"/>
                <a:gd name="T26" fmla="*/ 103 w 103"/>
                <a:gd name="T27" fmla="*/ 7 h 125"/>
                <a:gd name="T28" fmla="*/ 96 w 103"/>
                <a:gd name="T29" fmla="*/ 0 h 125"/>
                <a:gd name="T30" fmla="*/ 14 w 103"/>
                <a:gd name="T31" fmla="*/ 81 h 125"/>
                <a:gd name="T32" fmla="*/ 14 w 103"/>
                <a:gd name="T33" fmla="*/ 44 h 125"/>
                <a:gd name="T34" fmla="*/ 41 w 103"/>
                <a:gd name="T35" fmla="*/ 34 h 125"/>
                <a:gd name="T36" fmla="*/ 41 w 103"/>
                <a:gd name="T37" fmla="*/ 91 h 125"/>
                <a:gd name="T38" fmla="*/ 14 w 103"/>
                <a:gd name="T39" fmla="*/ 81 h 125"/>
                <a:gd name="T40" fmla="*/ 89 w 103"/>
                <a:gd name="T41" fmla="*/ 111 h 125"/>
                <a:gd name="T42" fmla="*/ 54 w 103"/>
                <a:gd name="T43" fmla="*/ 111 h 125"/>
                <a:gd name="T44" fmla="*/ 54 w 103"/>
                <a:gd name="T45" fmla="*/ 100 h 125"/>
                <a:gd name="T46" fmla="*/ 54 w 103"/>
                <a:gd name="T47" fmla="*/ 25 h 125"/>
                <a:gd name="T48" fmla="*/ 54 w 103"/>
                <a:gd name="T49" fmla="*/ 14 h 125"/>
                <a:gd name="T50" fmla="*/ 89 w 103"/>
                <a:gd name="T51" fmla="*/ 14 h 125"/>
                <a:gd name="T52" fmla="*/ 89 w 103"/>
                <a:gd name="T53" fmla="*/ 1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125">
                  <a:moveTo>
                    <a:pt x="96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1" y="4"/>
                    <a:pt x="41" y="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33"/>
                    <a:pt x="0" y="36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5" y="93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21"/>
                    <a:pt x="44" y="125"/>
                    <a:pt x="47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0" y="125"/>
                    <a:pt x="103" y="121"/>
                    <a:pt x="103" y="118"/>
                  </a:cubicBezTo>
                  <a:cubicBezTo>
                    <a:pt x="103" y="7"/>
                    <a:pt x="103" y="7"/>
                    <a:pt x="103" y="7"/>
                  </a:cubicBezTo>
                  <a:cubicBezTo>
                    <a:pt x="103" y="4"/>
                    <a:pt x="100" y="0"/>
                    <a:pt x="96" y="0"/>
                  </a:cubicBezTo>
                  <a:moveTo>
                    <a:pt x="14" y="81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91"/>
                    <a:pt x="41" y="91"/>
                    <a:pt x="41" y="91"/>
                  </a:cubicBezTo>
                  <a:lnTo>
                    <a:pt x="14" y="81"/>
                  </a:lnTo>
                  <a:close/>
                  <a:moveTo>
                    <a:pt x="89" y="111"/>
                  </a:moveTo>
                  <a:cubicBezTo>
                    <a:pt x="54" y="111"/>
                    <a:pt x="54" y="111"/>
                    <a:pt x="54" y="111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9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7" name="Freeform 25"/>
            <p:cNvSpPr/>
            <p:nvPr/>
          </p:nvSpPr>
          <p:spPr bwMode="auto">
            <a:xfrm>
              <a:off x="121" y="33"/>
              <a:ext cx="13" cy="62"/>
            </a:xfrm>
            <a:custGeom>
              <a:avLst/>
              <a:gdLst>
                <a:gd name="T0" fmla="*/ 7 w 13"/>
                <a:gd name="T1" fmla="*/ 0 h 61"/>
                <a:gd name="T2" fmla="*/ 0 w 13"/>
                <a:gd name="T3" fmla="*/ 7 h 61"/>
                <a:gd name="T4" fmla="*/ 0 w 13"/>
                <a:gd name="T5" fmla="*/ 54 h 61"/>
                <a:gd name="T6" fmla="*/ 7 w 13"/>
                <a:gd name="T7" fmla="*/ 61 h 61"/>
                <a:gd name="T8" fmla="*/ 13 w 13"/>
                <a:gd name="T9" fmla="*/ 54 h 61"/>
                <a:gd name="T10" fmla="*/ 13 w 13"/>
                <a:gd name="T11" fmla="*/ 7 h 61"/>
                <a:gd name="T12" fmla="*/ 7 w 13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1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3" y="61"/>
                    <a:pt x="7" y="61"/>
                  </a:cubicBezTo>
                  <a:cubicBezTo>
                    <a:pt x="10" y="61"/>
                    <a:pt x="13" y="58"/>
                    <a:pt x="13" y="5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8" name="Freeform 26"/>
            <p:cNvSpPr/>
            <p:nvPr/>
          </p:nvSpPr>
          <p:spPr bwMode="auto">
            <a:xfrm>
              <a:off x="150" y="23"/>
              <a:ext cx="14" cy="81"/>
            </a:xfrm>
            <a:custGeom>
              <a:avLst/>
              <a:gdLst>
                <a:gd name="T0" fmla="*/ 7 w 14"/>
                <a:gd name="T1" fmla="*/ 0 h 79"/>
                <a:gd name="T2" fmla="*/ 0 w 14"/>
                <a:gd name="T3" fmla="*/ 6 h 79"/>
                <a:gd name="T4" fmla="*/ 0 w 14"/>
                <a:gd name="T5" fmla="*/ 73 h 79"/>
                <a:gd name="T6" fmla="*/ 7 w 14"/>
                <a:gd name="T7" fmla="*/ 79 h 79"/>
                <a:gd name="T8" fmla="*/ 14 w 14"/>
                <a:gd name="T9" fmla="*/ 73 h 79"/>
                <a:gd name="T10" fmla="*/ 14 w 14"/>
                <a:gd name="T11" fmla="*/ 6 h 79"/>
                <a:gd name="T12" fmla="*/ 7 w 14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9">
                  <a:moveTo>
                    <a:pt x="7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6"/>
                    <a:pt x="3" y="79"/>
                    <a:pt x="7" y="79"/>
                  </a:cubicBezTo>
                  <a:cubicBezTo>
                    <a:pt x="11" y="79"/>
                    <a:pt x="14" y="76"/>
                    <a:pt x="14" y="7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339" name="Group 27"/>
          <p:cNvGrpSpPr/>
          <p:nvPr/>
        </p:nvGrpSpPr>
        <p:grpSpPr bwMode="auto">
          <a:xfrm>
            <a:off x="11425536" y="5251575"/>
            <a:ext cx="218777" cy="276820"/>
            <a:chOff x="0" y="0"/>
            <a:chExt cx="127" cy="163"/>
          </a:xfrm>
        </p:grpSpPr>
        <p:sp>
          <p:nvSpPr>
            <p:cNvPr id="13340" name="Freeform 2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1" name="Freeform 2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2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3" name="Freeform 3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4" name="Freeform 3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345" name="Group 33"/>
          <p:cNvGrpSpPr/>
          <p:nvPr/>
        </p:nvGrpSpPr>
        <p:grpSpPr bwMode="auto">
          <a:xfrm>
            <a:off x="8967639" y="5093073"/>
            <a:ext cx="283517" cy="363884"/>
            <a:chOff x="0" y="0"/>
            <a:chExt cx="127" cy="163"/>
          </a:xfrm>
        </p:grpSpPr>
        <p:sp>
          <p:nvSpPr>
            <p:cNvPr id="13346" name="Freeform 34"/>
            <p:cNvSpPr>
              <a:spLocks noEditPoints="1"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89 w 127"/>
                <a:gd name="T1" fmla="*/ 0 h 163"/>
                <a:gd name="T2" fmla="*/ 0 w 127"/>
                <a:gd name="T3" fmla="*/ 0 h 163"/>
                <a:gd name="T4" fmla="*/ 0 w 127"/>
                <a:gd name="T5" fmla="*/ 163 h 163"/>
                <a:gd name="T6" fmla="*/ 127 w 127"/>
                <a:gd name="T7" fmla="*/ 163 h 163"/>
                <a:gd name="T8" fmla="*/ 127 w 127"/>
                <a:gd name="T9" fmla="*/ 38 h 163"/>
                <a:gd name="T10" fmla="*/ 89 w 127"/>
                <a:gd name="T11" fmla="*/ 0 h 163"/>
                <a:gd name="T12" fmla="*/ 14 w 127"/>
                <a:gd name="T13" fmla="*/ 150 h 163"/>
                <a:gd name="T14" fmla="*/ 14 w 127"/>
                <a:gd name="T15" fmla="*/ 14 h 163"/>
                <a:gd name="T16" fmla="*/ 78 w 127"/>
                <a:gd name="T17" fmla="*/ 14 h 163"/>
                <a:gd name="T18" fmla="*/ 78 w 127"/>
                <a:gd name="T19" fmla="*/ 49 h 163"/>
                <a:gd name="T20" fmla="*/ 112 w 127"/>
                <a:gd name="T21" fmla="*/ 49 h 163"/>
                <a:gd name="T22" fmla="*/ 112 w 127"/>
                <a:gd name="T23" fmla="*/ 150 h 163"/>
                <a:gd name="T24" fmla="*/ 14 w 127"/>
                <a:gd name="T25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63">
                  <a:moveTo>
                    <a:pt x="89" y="0"/>
                  </a:moveTo>
                  <a:lnTo>
                    <a:pt x="0" y="0"/>
                  </a:lnTo>
                  <a:lnTo>
                    <a:pt x="0" y="163"/>
                  </a:lnTo>
                  <a:lnTo>
                    <a:pt x="127" y="163"/>
                  </a:lnTo>
                  <a:lnTo>
                    <a:pt x="127" y="38"/>
                  </a:lnTo>
                  <a:lnTo>
                    <a:pt x="89" y="0"/>
                  </a:lnTo>
                  <a:close/>
                  <a:moveTo>
                    <a:pt x="14" y="150"/>
                  </a:moveTo>
                  <a:lnTo>
                    <a:pt x="14" y="14"/>
                  </a:lnTo>
                  <a:lnTo>
                    <a:pt x="78" y="14"/>
                  </a:lnTo>
                  <a:lnTo>
                    <a:pt x="78" y="49"/>
                  </a:lnTo>
                  <a:lnTo>
                    <a:pt x="112" y="49"/>
                  </a:lnTo>
                  <a:lnTo>
                    <a:pt x="112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7" name="Freeform 35"/>
            <p:cNvSpPr/>
            <p:nvPr/>
          </p:nvSpPr>
          <p:spPr bwMode="auto">
            <a:xfrm>
              <a:off x="38" y="55"/>
              <a:ext cx="51" cy="54"/>
            </a:xfrm>
            <a:custGeom>
              <a:avLst/>
              <a:gdLst>
                <a:gd name="T0" fmla="*/ 32 w 51"/>
                <a:gd name="T1" fmla="*/ 27 h 54"/>
                <a:gd name="T2" fmla="*/ 32 w 51"/>
                <a:gd name="T3" fmla="*/ 0 h 54"/>
                <a:gd name="T4" fmla="*/ 18 w 51"/>
                <a:gd name="T5" fmla="*/ 0 h 54"/>
                <a:gd name="T6" fmla="*/ 18 w 51"/>
                <a:gd name="T7" fmla="*/ 27 h 54"/>
                <a:gd name="T8" fmla="*/ 10 w 51"/>
                <a:gd name="T9" fmla="*/ 19 h 54"/>
                <a:gd name="T10" fmla="*/ 0 w 51"/>
                <a:gd name="T11" fmla="*/ 29 h 54"/>
                <a:gd name="T12" fmla="*/ 25 w 51"/>
                <a:gd name="T13" fmla="*/ 54 h 54"/>
                <a:gd name="T14" fmla="*/ 51 w 51"/>
                <a:gd name="T15" fmla="*/ 29 h 54"/>
                <a:gd name="T16" fmla="*/ 40 w 51"/>
                <a:gd name="T17" fmla="*/ 19 h 54"/>
                <a:gd name="T18" fmla="*/ 32 w 51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4">
                  <a:moveTo>
                    <a:pt x="32" y="27"/>
                  </a:moveTo>
                  <a:lnTo>
                    <a:pt x="32" y="0"/>
                  </a:lnTo>
                  <a:lnTo>
                    <a:pt x="18" y="0"/>
                  </a:lnTo>
                  <a:lnTo>
                    <a:pt x="18" y="27"/>
                  </a:lnTo>
                  <a:lnTo>
                    <a:pt x="10" y="19"/>
                  </a:lnTo>
                  <a:lnTo>
                    <a:pt x="0" y="29"/>
                  </a:lnTo>
                  <a:lnTo>
                    <a:pt x="25" y="54"/>
                  </a:lnTo>
                  <a:lnTo>
                    <a:pt x="51" y="29"/>
                  </a:lnTo>
                  <a:lnTo>
                    <a:pt x="40" y="19"/>
                  </a:lnTo>
                  <a:lnTo>
                    <a:pt x="3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8" name="Rectangle 36"/>
            <p:cNvSpPr>
              <a:spLocks noChangeArrowheads="1"/>
            </p:cNvSpPr>
            <p:nvPr/>
          </p:nvSpPr>
          <p:spPr bwMode="auto">
            <a:xfrm>
              <a:off x="44" y="117"/>
              <a:ext cx="40" cy="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3349" name="Freeform 37"/>
          <p:cNvSpPr>
            <a:spLocks noEditPoints="1"/>
          </p:cNvSpPr>
          <p:nvPr/>
        </p:nvSpPr>
        <p:spPr bwMode="auto">
          <a:xfrm>
            <a:off x="7081243" y="4885458"/>
            <a:ext cx="334863" cy="227707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3350" name="Group 38"/>
          <p:cNvGrpSpPr/>
          <p:nvPr/>
        </p:nvGrpSpPr>
        <p:grpSpPr bwMode="auto">
          <a:xfrm>
            <a:off x="6384727" y="3271418"/>
            <a:ext cx="196453" cy="272355"/>
            <a:chOff x="0" y="0"/>
            <a:chExt cx="118" cy="163"/>
          </a:xfrm>
          <a:solidFill>
            <a:schemeClr val="bg1"/>
          </a:solidFill>
        </p:grpSpPr>
        <p:sp>
          <p:nvSpPr>
            <p:cNvPr id="13351" name="Freeform 39"/>
            <p:cNvSpPr>
              <a:spLocks noEditPoints="1"/>
            </p:cNvSpPr>
            <p:nvPr/>
          </p:nvSpPr>
          <p:spPr bwMode="auto">
            <a:xfrm>
              <a:off x="0" y="0"/>
              <a:ext cx="118" cy="163"/>
            </a:xfrm>
            <a:custGeom>
              <a:avLst/>
              <a:gdLst>
                <a:gd name="T0" fmla="*/ 93 w 115"/>
                <a:gd name="T1" fmla="*/ 44 h 159"/>
                <a:gd name="T2" fmla="*/ 89 w 115"/>
                <a:gd name="T3" fmla="*/ 44 h 159"/>
                <a:gd name="T4" fmla="*/ 89 w 115"/>
                <a:gd name="T5" fmla="*/ 31 h 159"/>
                <a:gd name="T6" fmla="*/ 58 w 115"/>
                <a:gd name="T7" fmla="*/ 0 h 159"/>
                <a:gd name="T8" fmla="*/ 27 w 115"/>
                <a:gd name="T9" fmla="*/ 31 h 159"/>
                <a:gd name="T10" fmla="*/ 27 w 115"/>
                <a:gd name="T11" fmla="*/ 44 h 159"/>
                <a:gd name="T12" fmla="*/ 22 w 115"/>
                <a:gd name="T13" fmla="*/ 44 h 159"/>
                <a:gd name="T14" fmla="*/ 0 w 115"/>
                <a:gd name="T15" fmla="*/ 66 h 159"/>
                <a:gd name="T16" fmla="*/ 0 w 115"/>
                <a:gd name="T17" fmla="*/ 137 h 159"/>
                <a:gd name="T18" fmla="*/ 22 w 115"/>
                <a:gd name="T19" fmla="*/ 159 h 159"/>
                <a:gd name="T20" fmla="*/ 93 w 115"/>
                <a:gd name="T21" fmla="*/ 159 h 159"/>
                <a:gd name="T22" fmla="*/ 115 w 115"/>
                <a:gd name="T23" fmla="*/ 137 h 159"/>
                <a:gd name="T24" fmla="*/ 115 w 115"/>
                <a:gd name="T25" fmla="*/ 66 h 159"/>
                <a:gd name="T26" fmla="*/ 93 w 115"/>
                <a:gd name="T27" fmla="*/ 44 h 159"/>
                <a:gd name="T28" fmla="*/ 40 w 115"/>
                <a:gd name="T29" fmla="*/ 31 h 159"/>
                <a:gd name="T30" fmla="*/ 58 w 115"/>
                <a:gd name="T31" fmla="*/ 13 h 159"/>
                <a:gd name="T32" fmla="*/ 75 w 115"/>
                <a:gd name="T33" fmla="*/ 31 h 159"/>
                <a:gd name="T34" fmla="*/ 75 w 115"/>
                <a:gd name="T35" fmla="*/ 44 h 159"/>
                <a:gd name="T36" fmla="*/ 40 w 115"/>
                <a:gd name="T37" fmla="*/ 44 h 159"/>
                <a:gd name="T38" fmla="*/ 40 w 115"/>
                <a:gd name="T39" fmla="*/ 31 h 159"/>
                <a:gd name="T40" fmla="*/ 102 w 115"/>
                <a:gd name="T41" fmla="*/ 137 h 159"/>
                <a:gd name="T42" fmla="*/ 93 w 115"/>
                <a:gd name="T43" fmla="*/ 146 h 159"/>
                <a:gd name="T44" fmla="*/ 22 w 115"/>
                <a:gd name="T45" fmla="*/ 146 h 159"/>
                <a:gd name="T46" fmla="*/ 14 w 115"/>
                <a:gd name="T47" fmla="*/ 137 h 159"/>
                <a:gd name="T48" fmla="*/ 14 w 115"/>
                <a:gd name="T49" fmla="*/ 66 h 159"/>
                <a:gd name="T50" fmla="*/ 22 w 115"/>
                <a:gd name="T51" fmla="*/ 58 h 159"/>
                <a:gd name="T52" fmla="*/ 34 w 115"/>
                <a:gd name="T53" fmla="*/ 58 h 159"/>
                <a:gd name="T54" fmla="*/ 82 w 115"/>
                <a:gd name="T55" fmla="*/ 58 h 159"/>
                <a:gd name="T56" fmla="*/ 93 w 115"/>
                <a:gd name="T57" fmla="*/ 58 h 159"/>
                <a:gd name="T58" fmla="*/ 102 w 115"/>
                <a:gd name="T59" fmla="*/ 66 h 159"/>
                <a:gd name="T60" fmla="*/ 102 w 115"/>
                <a:gd name="T61" fmla="*/ 13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59">
                  <a:moveTo>
                    <a:pt x="93" y="44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14"/>
                    <a:pt x="75" y="0"/>
                    <a:pt x="58" y="0"/>
                  </a:cubicBezTo>
                  <a:cubicBezTo>
                    <a:pt x="41" y="0"/>
                    <a:pt x="27" y="14"/>
                    <a:pt x="27" y="31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0" y="44"/>
                    <a:pt x="0" y="54"/>
                    <a:pt x="0" y="6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10" y="159"/>
                    <a:pt x="22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106" y="159"/>
                    <a:pt x="115" y="149"/>
                    <a:pt x="115" y="137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54"/>
                    <a:pt x="106" y="44"/>
                    <a:pt x="93" y="44"/>
                  </a:cubicBezTo>
                  <a:moveTo>
                    <a:pt x="40" y="31"/>
                  </a:moveTo>
                  <a:cubicBezTo>
                    <a:pt x="40" y="21"/>
                    <a:pt x="48" y="13"/>
                    <a:pt x="58" y="13"/>
                  </a:cubicBezTo>
                  <a:cubicBezTo>
                    <a:pt x="67" y="13"/>
                    <a:pt x="75" y="21"/>
                    <a:pt x="75" y="3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40" y="44"/>
                    <a:pt x="40" y="44"/>
                    <a:pt x="40" y="44"/>
                  </a:cubicBezTo>
                  <a:lnTo>
                    <a:pt x="40" y="31"/>
                  </a:lnTo>
                  <a:close/>
                  <a:moveTo>
                    <a:pt x="102" y="137"/>
                  </a:moveTo>
                  <a:cubicBezTo>
                    <a:pt x="102" y="142"/>
                    <a:pt x="98" y="146"/>
                    <a:pt x="93" y="146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18" y="146"/>
                    <a:pt x="14" y="142"/>
                    <a:pt x="14" y="13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2"/>
                    <a:pt x="18" y="58"/>
                    <a:pt x="22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8" y="58"/>
                    <a:pt x="102" y="62"/>
                    <a:pt x="102" y="66"/>
                  </a:cubicBezTo>
                  <a:lnTo>
                    <a:pt x="102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52" name="Freeform 40"/>
            <p:cNvSpPr/>
            <p:nvPr/>
          </p:nvSpPr>
          <p:spPr bwMode="auto">
            <a:xfrm>
              <a:off x="26" y="108"/>
              <a:ext cx="66" cy="23"/>
            </a:xfrm>
            <a:custGeom>
              <a:avLst/>
              <a:gdLst>
                <a:gd name="T0" fmla="*/ 52 w 64"/>
                <a:gd name="T1" fmla="*/ 2 h 23"/>
                <a:gd name="T2" fmla="*/ 32 w 64"/>
                <a:gd name="T3" fmla="*/ 10 h 23"/>
                <a:gd name="T4" fmla="*/ 12 w 64"/>
                <a:gd name="T5" fmla="*/ 2 h 23"/>
                <a:gd name="T6" fmla="*/ 2 w 64"/>
                <a:gd name="T7" fmla="*/ 3 h 23"/>
                <a:gd name="T8" fmla="*/ 3 w 64"/>
                <a:gd name="T9" fmla="*/ 13 h 23"/>
                <a:gd name="T10" fmla="*/ 32 w 64"/>
                <a:gd name="T11" fmla="*/ 23 h 23"/>
                <a:gd name="T12" fmla="*/ 61 w 64"/>
                <a:gd name="T13" fmla="*/ 13 h 23"/>
                <a:gd name="T14" fmla="*/ 62 w 64"/>
                <a:gd name="T15" fmla="*/ 3 h 23"/>
                <a:gd name="T16" fmla="*/ 52 w 6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3">
                  <a:moveTo>
                    <a:pt x="52" y="2"/>
                  </a:moveTo>
                  <a:cubicBezTo>
                    <a:pt x="46" y="7"/>
                    <a:pt x="39" y="10"/>
                    <a:pt x="32" y="10"/>
                  </a:cubicBezTo>
                  <a:cubicBezTo>
                    <a:pt x="24" y="10"/>
                    <a:pt x="17" y="7"/>
                    <a:pt x="12" y="2"/>
                  </a:cubicBezTo>
                  <a:cubicBezTo>
                    <a:pt x="9" y="0"/>
                    <a:pt x="4" y="0"/>
                    <a:pt x="2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11" y="19"/>
                    <a:pt x="21" y="23"/>
                    <a:pt x="32" y="23"/>
                  </a:cubicBezTo>
                  <a:cubicBezTo>
                    <a:pt x="43" y="23"/>
                    <a:pt x="53" y="19"/>
                    <a:pt x="61" y="13"/>
                  </a:cubicBezTo>
                  <a:cubicBezTo>
                    <a:pt x="64" y="10"/>
                    <a:pt x="64" y="6"/>
                    <a:pt x="62" y="3"/>
                  </a:cubicBezTo>
                  <a:cubicBezTo>
                    <a:pt x="59" y="0"/>
                    <a:pt x="55" y="0"/>
                    <a:pt x="5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3353" name="Freeform 41"/>
          <p:cNvSpPr>
            <a:spLocks noEditPoints="1"/>
          </p:cNvSpPr>
          <p:nvPr/>
        </p:nvSpPr>
        <p:spPr bwMode="auto">
          <a:xfrm>
            <a:off x="8244335" y="2684289"/>
            <a:ext cx="419695" cy="330398"/>
          </a:xfrm>
          <a:custGeom>
            <a:avLst/>
            <a:gdLst>
              <a:gd name="T0" fmla="*/ 125 w 148"/>
              <a:gd name="T1" fmla="*/ 0 h 119"/>
              <a:gd name="T2" fmla="*/ 24 w 148"/>
              <a:gd name="T3" fmla="*/ 0 h 119"/>
              <a:gd name="T4" fmla="*/ 0 w 148"/>
              <a:gd name="T5" fmla="*/ 24 h 119"/>
              <a:gd name="T6" fmla="*/ 0 w 148"/>
              <a:gd name="T7" fmla="*/ 95 h 119"/>
              <a:gd name="T8" fmla="*/ 24 w 148"/>
              <a:gd name="T9" fmla="*/ 119 h 119"/>
              <a:gd name="T10" fmla="*/ 125 w 148"/>
              <a:gd name="T11" fmla="*/ 119 h 119"/>
              <a:gd name="T12" fmla="*/ 148 w 148"/>
              <a:gd name="T13" fmla="*/ 95 h 119"/>
              <a:gd name="T14" fmla="*/ 148 w 148"/>
              <a:gd name="T15" fmla="*/ 24 h 119"/>
              <a:gd name="T16" fmla="*/ 125 w 148"/>
              <a:gd name="T17" fmla="*/ 0 h 119"/>
              <a:gd name="T18" fmla="*/ 124 w 148"/>
              <a:gd name="T19" fmla="*/ 13 h 119"/>
              <a:gd name="T20" fmla="*/ 74 w 148"/>
              <a:gd name="T21" fmla="*/ 51 h 119"/>
              <a:gd name="T22" fmla="*/ 25 w 148"/>
              <a:gd name="T23" fmla="*/ 13 h 119"/>
              <a:gd name="T24" fmla="*/ 124 w 148"/>
              <a:gd name="T25" fmla="*/ 13 h 119"/>
              <a:gd name="T26" fmla="*/ 135 w 148"/>
              <a:gd name="T27" fmla="*/ 95 h 119"/>
              <a:gd name="T28" fmla="*/ 125 w 148"/>
              <a:gd name="T29" fmla="*/ 106 h 119"/>
              <a:gd name="T30" fmla="*/ 24 w 148"/>
              <a:gd name="T31" fmla="*/ 106 h 119"/>
              <a:gd name="T32" fmla="*/ 13 w 148"/>
              <a:gd name="T33" fmla="*/ 95 h 119"/>
              <a:gd name="T34" fmla="*/ 13 w 148"/>
              <a:gd name="T35" fmla="*/ 24 h 119"/>
              <a:gd name="T36" fmla="*/ 14 w 148"/>
              <a:gd name="T37" fmla="*/ 21 h 119"/>
              <a:gd name="T38" fmla="*/ 70 w 148"/>
              <a:gd name="T39" fmla="*/ 64 h 119"/>
              <a:gd name="T40" fmla="*/ 74 w 148"/>
              <a:gd name="T41" fmla="*/ 66 h 119"/>
              <a:gd name="T42" fmla="*/ 78 w 148"/>
              <a:gd name="T43" fmla="*/ 64 h 119"/>
              <a:gd name="T44" fmla="*/ 135 w 148"/>
              <a:gd name="T45" fmla="*/ 21 h 119"/>
              <a:gd name="T46" fmla="*/ 135 w 148"/>
              <a:gd name="T47" fmla="*/ 24 h 119"/>
              <a:gd name="T48" fmla="*/ 135 w 148"/>
              <a:gd name="T49" fmla="*/ 9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" h="119">
                <a:moveTo>
                  <a:pt x="125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08"/>
                  <a:pt x="11" y="119"/>
                  <a:pt x="24" y="119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38" y="119"/>
                  <a:pt x="148" y="108"/>
                  <a:pt x="148" y="95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48" y="11"/>
                  <a:pt x="138" y="0"/>
                  <a:pt x="125" y="0"/>
                </a:cubicBezTo>
                <a:moveTo>
                  <a:pt x="124" y="13"/>
                </a:moveTo>
                <a:cubicBezTo>
                  <a:pt x="74" y="51"/>
                  <a:pt x="74" y="51"/>
                  <a:pt x="74" y="51"/>
                </a:cubicBezTo>
                <a:cubicBezTo>
                  <a:pt x="25" y="13"/>
                  <a:pt x="25" y="13"/>
                  <a:pt x="25" y="13"/>
                </a:cubicBezTo>
                <a:lnTo>
                  <a:pt x="124" y="13"/>
                </a:lnTo>
                <a:close/>
                <a:moveTo>
                  <a:pt x="135" y="95"/>
                </a:moveTo>
                <a:cubicBezTo>
                  <a:pt x="135" y="101"/>
                  <a:pt x="131" y="106"/>
                  <a:pt x="125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18" y="106"/>
                  <a:pt x="13" y="101"/>
                  <a:pt x="13" y="95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3"/>
                  <a:pt x="13" y="22"/>
                  <a:pt x="14" y="21"/>
                </a:cubicBezTo>
                <a:cubicBezTo>
                  <a:pt x="70" y="64"/>
                  <a:pt x="70" y="64"/>
                  <a:pt x="70" y="64"/>
                </a:cubicBezTo>
                <a:cubicBezTo>
                  <a:pt x="71" y="65"/>
                  <a:pt x="73" y="66"/>
                  <a:pt x="74" y="66"/>
                </a:cubicBezTo>
                <a:cubicBezTo>
                  <a:pt x="76" y="66"/>
                  <a:pt x="77" y="65"/>
                  <a:pt x="78" y="64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5" y="22"/>
                  <a:pt x="135" y="23"/>
                  <a:pt x="135" y="24"/>
                </a:cubicBezTo>
                <a:lnTo>
                  <a:pt x="135" y="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59" name="Line 47"/>
          <p:cNvSpPr>
            <a:spLocks noChangeShapeType="1"/>
          </p:cNvSpPr>
          <p:nvPr/>
        </p:nvSpPr>
        <p:spPr bwMode="auto">
          <a:xfrm>
            <a:off x="5719465" y="2300312"/>
            <a:ext cx="0" cy="3645546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5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4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13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3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33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3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33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3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3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133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33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133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33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13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133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3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33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3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13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3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33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133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133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13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5" dur="500"/>
                                            <p:tgtEl>
                                              <p:spTgt spid="13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13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133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13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3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00"/>
                                            <p:tgtEl>
                                              <p:spTgt spid="13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3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13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3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33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13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13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133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33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33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314" grpId="0"/>
          <p:bldP spid="13315" grpId="0" animBg="1"/>
          <p:bldP spid="13316" grpId="0" animBg="1"/>
          <p:bldP spid="13317" grpId="0" animBg="1"/>
          <p:bldP spid="13318" grpId="0" animBg="1"/>
          <p:bldP spid="13319" grpId="0" animBg="1"/>
          <p:bldP spid="13320" grpId="0" animBg="1"/>
          <p:bldP spid="13321" grpId="0" animBg="1"/>
          <p:bldP spid="13322" grpId="0" animBg="1"/>
          <p:bldP spid="13323" grpId="0" animBg="1"/>
          <p:bldP spid="13324" grpId="0" animBg="1"/>
          <p:bldP spid="13324" grpId="1" animBg="1"/>
          <p:bldP spid="13325" grpId="0" animBg="1"/>
          <p:bldP spid="13325" grpId="1" animBg="1"/>
          <p:bldP spid="13326" grpId="0" animBg="1"/>
          <p:bldP spid="13326" grpId="1" animBg="1"/>
          <p:bldP spid="13327" grpId="0" animBg="1"/>
          <p:bldP spid="13327" grpId="1" animBg="1"/>
          <p:bldP spid="13328" grpId="0" animBg="1"/>
          <p:bldP spid="13328" grpId="1" animBg="1"/>
          <p:bldP spid="13329" grpId="0" animBg="1"/>
          <p:bldP spid="13329" grpId="1" animBg="1"/>
          <p:bldP spid="13330" grpId="0" animBg="1"/>
          <p:bldP spid="13330" grpId="1" animBg="1"/>
          <p:bldP spid="13349" grpId="0" animBg="1"/>
          <p:bldP spid="13349" grpId="1" animBg="1"/>
          <p:bldP spid="13353" grpId="0" animBg="1"/>
          <p:bldP spid="13353" grpId="1" animBg="1"/>
          <p:bldP spid="1335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4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13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3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33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3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33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3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3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133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33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133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33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13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133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3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33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3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13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3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33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133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133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13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5" dur="500"/>
                                            <p:tgtEl>
                                              <p:spTgt spid="13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13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133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13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3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00"/>
                                            <p:tgtEl>
                                              <p:spTgt spid="13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3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13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3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33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13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13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133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33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33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314" grpId="0"/>
          <p:bldP spid="13315" grpId="0" animBg="1"/>
          <p:bldP spid="13316" grpId="0" animBg="1"/>
          <p:bldP spid="13317" grpId="0" animBg="1"/>
          <p:bldP spid="13318" grpId="0" animBg="1"/>
          <p:bldP spid="13319" grpId="0" animBg="1"/>
          <p:bldP spid="13320" grpId="0" animBg="1"/>
          <p:bldP spid="13321" grpId="0" animBg="1"/>
          <p:bldP spid="13322" grpId="0" animBg="1"/>
          <p:bldP spid="13323" grpId="0" animBg="1"/>
          <p:bldP spid="13324" grpId="0" animBg="1"/>
          <p:bldP spid="13324" grpId="1" animBg="1"/>
          <p:bldP spid="13325" grpId="0" animBg="1"/>
          <p:bldP spid="13325" grpId="1" animBg="1"/>
          <p:bldP spid="13326" grpId="0" animBg="1"/>
          <p:bldP spid="13326" grpId="1" animBg="1"/>
          <p:bldP spid="13327" grpId="0" animBg="1"/>
          <p:bldP spid="13327" grpId="1" animBg="1"/>
          <p:bldP spid="13328" grpId="0" animBg="1"/>
          <p:bldP spid="13328" grpId="1" animBg="1"/>
          <p:bldP spid="13329" grpId="0" animBg="1"/>
          <p:bldP spid="13329" grpId="1" animBg="1"/>
          <p:bldP spid="13330" grpId="0" animBg="1"/>
          <p:bldP spid="13330" grpId="1" animBg="1"/>
          <p:bldP spid="13349" grpId="0" animBg="1"/>
          <p:bldP spid="13349" grpId="1" animBg="1"/>
          <p:bldP spid="13353" grpId="0" animBg="1"/>
          <p:bldP spid="13353" grpId="1" animBg="1"/>
          <p:bldP spid="13359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0 Pentágono"/>
          <p:cNvSpPr/>
          <p:nvPr/>
        </p:nvSpPr>
        <p:spPr bwMode="auto">
          <a:xfrm>
            <a:off x="-6104" y="1375798"/>
            <a:ext cx="5296430" cy="724297"/>
          </a:xfrm>
          <a:prstGeom prst="homePlat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15 Grupo"/>
          <p:cNvGrpSpPr>
            <a:grpSpLocks noChangeAspect="1"/>
          </p:cNvGrpSpPr>
          <p:nvPr/>
        </p:nvGrpSpPr>
        <p:grpSpPr>
          <a:xfrm>
            <a:off x="4626028" y="1314607"/>
            <a:ext cx="846793" cy="846682"/>
            <a:chOff x="13700015" y="2693328"/>
            <a:chExt cx="3600703" cy="3600418"/>
          </a:xfrm>
          <a:effectLst/>
        </p:grpSpPr>
        <p:sp>
          <p:nvSpPr>
            <p:cNvPr id="6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7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  <a:endParaRPr lang="es-MX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8" name="29 Pentágono"/>
          <p:cNvSpPr/>
          <p:nvPr/>
        </p:nvSpPr>
        <p:spPr bwMode="auto">
          <a:xfrm>
            <a:off x="-6107" y="2451023"/>
            <a:ext cx="4952785" cy="724297"/>
          </a:xfrm>
          <a:prstGeom prst="homePlat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12 Grupo"/>
          <p:cNvGrpSpPr>
            <a:grpSpLocks noChangeAspect="1"/>
          </p:cNvGrpSpPr>
          <p:nvPr/>
        </p:nvGrpSpPr>
        <p:grpSpPr>
          <a:xfrm>
            <a:off x="4135874" y="2389830"/>
            <a:ext cx="846793" cy="846682"/>
            <a:chOff x="13700015" y="2693328"/>
            <a:chExt cx="3600703" cy="3600418"/>
          </a:xfrm>
          <a:effectLst/>
        </p:grpSpPr>
        <p:sp>
          <p:nvSpPr>
            <p:cNvPr id="10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accent2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1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accent2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  <a:endParaRPr lang="es-MX" sz="2800" b="1" dirty="0">
                <a:solidFill>
                  <a:schemeClr val="accent2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12" name="28 Pentágono"/>
          <p:cNvSpPr/>
          <p:nvPr/>
        </p:nvSpPr>
        <p:spPr bwMode="auto">
          <a:xfrm>
            <a:off x="-6109" y="3470512"/>
            <a:ext cx="4291482" cy="724297"/>
          </a:xfrm>
          <a:prstGeom prst="homePlat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9 Grupo"/>
          <p:cNvGrpSpPr>
            <a:grpSpLocks noChangeAspect="1"/>
          </p:cNvGrpSpPr>
          <p:nvPr/>
        </p:nvGrpSpPr>
        <p:grpSpPr>
          <a:xfrm>
            <a:off x="3621063" y="3409319"/>
            <a:ext cx="846793" cy="846682"/>
            <a:chOff x="13700015" y="2693328"/>
            <a:chExt cx="3600703" cy="3600418"/>
          </a:xfrm>
          <a:effectLst/>
        </p:grpSpPr>
        <p:sp>
          <p:nvSpPr>
            <p:cNvPr id="14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5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  <a:endParaRPr lang="es-MX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16" name="27 Pentágono"/>
          <p:cNvSpPr/>
          <p:nvPr/>
        </p:nvSpPr>
        <p:spPr bwMode="auto">
          <a:xfrm>
            <a:off x="358" y="4499285"/>
            <a:ext cx="3614096" cy="724297"/>
          </a:xfrm>
          <a:prstGeom prst="homePlat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6 Grupo"/>
          <p:cNvGrpSpPr>
            <a:grpSpLocks noChangeAspect="1"/>
          </p:cNvGrpSpPr>
          <p:nvPr/>
        </p:nvGrpSpPr>
        <p:grpSpPr>
          <a:xfrm>
            <a:off x="3106252" y="4438092"/>
            <a:ext cx="846793" cy="846682"/>
            <a:chOff x="13700015" y="2693328"/>
            <a:chExt cx="3600703" cy="3600418"/>
          </a:xfrm>
          <a:effectLst/>
        </p:grpSpPr>
        <p:sp>
          <p:nvSpPr>
            <p:cNvPr id="18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accent2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9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accent2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  <a:endParaRPr lang="es-MX" sz="2800" b="1" dirty="0">
                <a:solidFill>
                  <a:schemeClr val="accent2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20" name="26 Pentágono"/>
          <p:cNvSpPr/>
          <p:nvPr/>
        </p:nvSpPr>
        <p:spPr bwMode="auto">
          <a:xfrm>
            <a:off x="508" y="5543364"/>
            <a:ext cx="2949649" cy="724297"/>
          </a:xfrm>
          <a:prstGeom prst="homePlat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3 Grupo"/>
          <p:cNvGrpSpPr>
            <a:grpSpLocks noChangeAspect="1"/>
          </p:cNvGrpSpPr>
          <p:nvPr/>
        </p:nvGrpSpPr>
        <p:grpSpPr>
          <a:xfrm>
            <a:off x="2591442" y="5482172"/>
            <a:ext cx="846793" cy="846682"/>
            <a:chOff x="13700015" y="2693328"/>
            <a:chExt cx="3600703" cy="3600418"/>
          </a:xfrm>
          <a:effectLst/>
        </p:grpSpPr>
        <p:sp>
          <p:nvSpPr>
            <p:cNvPr id="22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3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  <a:endParaRPr lang="es-MX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51" name="50 Rectángulo redondeado"/>
          <p:cNvSpPr/>
          <p:nvPr/>
        </p:nvSpPr>
        <p:spPr bwMode="auto">
          <a:xfrm>
            <a:off x="8222222" y="4706491"/>
            <a:ext cx="3132393" cy="1448846"/>
          </a:xfrm>
          <a:prstGeom prst="roundRect">
            <a:avLst>
              <a:gd name="adj" fmla="val 2557"/>
            </a:avLst>
          </a:prstGeom>
          <a:solidFill>
            <a:schemeClr val="accent1">
              <a:alpha val="34902"/>
            </a:schemeClr>
          </a:solidFill>
          <a:ln w="3175">
            <a:noFill/>
          </a:ln>
        </p:spPr>
        <p:txBody>
          <a:bodyPr lIns="111225" tIns="148326" rIns="111225" bIns="148326" rtlCol="0" anchor="ctr" anchorCtr="0"/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2" name="51 Grupo"/>
          <p:cNvGrpSpPr>
            <a:grpSpLocks noChangeAspect="1"/>
          </p:cNvGrpSpPr>
          <p:nvPr/>
        </p:nvGrpSpPr>
        <p:grpSpPr>
          <a:xfrm>
            <a:off x="7761899" y="4607079"/>
            <a:ext cx="552273" cy="287870"/>
            <a:chOff x="6621660" y="2626427"/>
            <a:chExt cx="525900" cy="304218"/>
          </a:xfrm>
          <a:solidFill>
            <a:schemeClr val="accent2"/>
          </a:solidFill>
        </p:grpSpPr>
        <p:sp>
          <p:nvSpPr>
            <p:cNvPr id="53" name="6 Rectángulo"/>
            <p:cNvSpPr>
              <a:spLocks noChangeAspect="1"/>
            </p:cNvSpPr>
            <p:nvPr/>
          </p:nvSpPr>
          <p:spPr bwMode="auto">
            <a:xfrm rot="10800000">
              <a:off x="6621660" y="2628808"/>
              <a:ext cx="263490" cy="301837"/>
            </a:xfrm>
            <a:custGeom>
              <a:avLst/>
              <a:gdLst>
                <a:gd name="connsiteX0" fmla="*/ 0 w 360040"/>
                <a:gd name="connsiteY0" fmla="*/ 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0 w 360040"/>
                <a:gd name="connsiteY4" fmla="*/ 0 h 360040"/>
                <a:gd name="connsiteX0-1" fmla="*/ 161925 w 360040"/>
                <a:gd name="connsiteY0-2" fmla="*/ 95250 h 360040"/>
                <a:gd name="connsiteX1-3" fmla="*/ 360040 w 360040"/>
                <a:gd name="connsiteY1-4" fmla="*/ 0 h 360040"/>
                <a:gd name="connsiteX2-5" fmla="*/ 360040 w 360040"/>
                <a:gd name="connsiteY2-6" fmla="*/ 360040 h 360040"/>
                <a:gd name="connsiteX3-7" fmla="*/ 0 w 360040"/>
                <a:gd name="connsiteY3-8" fmla="*/ 360040 h 360040"/>
                <a:gd name="connsiteX4-9" fmla="*/ 161925 w 360040"/>
                <a:gd name="connsiteY4-10" fmla="*/ 95250 h 360040"/>
                <a:gd name="connsiteX0-11" fmla="*/ 152400 w 360040"/>
                <a:gd name="connsiteY0-12" fmla="*/ 52387 h 360040"/>
                <a:gd name="connsiteX1-13" fmla="*/ 360040 w 360040"/>
                <a:gd name="connsiteY1-14" fmla="*/ 0 h 360040"/>
                <a:gd name="connsiteX2-15" fmla="*/ 360040 w 360040"/>
                <a:gd name="connsiteY2-16" fmla="*/ 360040 h 360040"/>
                <a:gd name="connsiteX3-17" fmla="*/ 0 w 360040"/>
                <a:gd name="connsiteY3-18" fmla="*/ 360040 h 360040"/>
                <a:gd name="connsiteX4-19" fmla="*/ 152400 w 360040"/>
                <a:gd name="connsiteY4-20" fmla="*/ 52387 h 360040"/>
                <a:gd name="connsiteX0-21" fmla="*/ 33338 w 240978"/>
                <a:gd name="connsiteY0-22" fmla="*/ 52387 h 360040"/>
                <a:gd name="connsiteX1-23" fmla="*/ 240978 w 240978"/>
                <a:gd name="connsiteY1-24" fmla="*/ 0 h 360040"/>
                <a:gd name="connsiteX2-25" fmla="*/ 240978 w 240978"/>
                <a:gd name="connsiteY2-26" fmla="*/ 360040 h 360040"/>
                <a:gd name="connsiteX3-27" fmla="*/ 0 w 240978"/>
                <a:gd name="connsiteY3-28" fmla="*/ 288603 h 360040"/>
                <a:gd name="connsiteX4-29" fmla="*/ 33338 w 240978"/>
                <a:gd name="connsiteY4-30" fmla="*/ 52387 h 360040"/>
                <a:gd name="connsiteX0-31" fmla="*/ 97632 w 305272"/>
                <a:gd name="connsiteY0-32" fmla="*/ 52387 h 360040"/>
                <a:gd name="connsiteX1-33" fmla="*/ 305272 w 305272"/>
                <a:gd name="connsiteY1-34" fmla="*/ 0 h 360040"/>
                <a:gd name="connsiteX2-35" fmla="*/ 305272 w 305272"/>
                <a:gd name="connsiteY2-36" fmla="*/ 360040 h 360040"/>
                <a:gd name="connsiteX3-37" fmla="*/ 0 w 305272"/>
                <a:gd name="connsiteY3-38" fmla="*/ 310034 h 360040"/>
                <a:gd name="connsiteX4-39" fmla="*/ 97632 w 305272"/>
                <a:gd name="connsiteY4-40" fmla="*/ 52387 h 360040"/>
                <a:gd name="connsiteX0-41" fmla="*/ 97632 w 305272"/>
                <a:gd name="connsiteY0-42" fmla="*/ 52387 h 310034"/>
                <a:gd name="connsiteX1-43" fmla="*/ 305272 w 305272"/>
                <a:gd name="connsiteY1-44" fmla="*/ 0 h 310034"/>
                <a:gd name="connsiteX2-45" fmla="*/ 195735 w 305272"/>
                <a:gd name="connsiteY2-46" fmla="*/ 238596 h 310034"/>
                <a:gd name="connsiteX3-47" fmla="*/ 0 w 305272"/>
                <a:gd name="connsiteY3-48" fmla="*/ 310034 h 310034"/>
                <a:gd name="connsiteX4-49" fmla="*/ 97632 w 305272"/>
                <a:gd name="connsiteY4-50" fmla="*/ 52387 h 310034"/>
                <a:gd name="connsiteX0-51" fmla="*/ 97632 w 305272"/>
                <a:gd name="connsiteY0-52" fmla="*/ 52387 h 312415"/>
                <a:gd name="connsiteX1-53" fmla="*/ 305272 w 305272"/>
                <a:gd name="connsiteY1-54" fmla="*/ 0 h 312415"/>
                <a:gd name="connsiteX2-55" fmla="*/ 164779 w 305272"/>
                <a:gd name="connsiteY2-56" fmla="*/ 312415 h 312415"/>
                <a:gd name="connsiteX3-57" fmla="*/ 0 w 305272"/>
                <a:gd name="connsiteY3-58" fmla="*/ 310034 h 312415"/>
                <a:gd name="connsiteX4-59" fmla="*/ 97632 w 305272"/>
                <a:gd name="connsiteY4-60" fmla="*/ 52387 h 312415"/>
                <a:gd name="connsiteX0-61" fmla="*/ 97632 w 198116"/>
                <a:gd name="connsiteY0-62" fmla="*/ 0 h 260028"/>
                <a:gd name="connsiteX1-63" fmla="*/ 198116 w 198116"/>
                <a:gd name="connsiteY1-64" fmla="*/ 45245 h 260028"/>
                <a:gd name="connsiteX2-65" fmla="*/ 164779 w 198116"/>
                <a:gd name="connsiteY2-66" fmla="*/ 260028 h 260028"/>
                <a:gd name="connsiteX3-67" fmla="*/ 0 w 198116"/>
                <a:gd name="connsiteY3-68" fmla="*/ 257647 h 260028"/>
                <a:gd name="connsiteX4-69" fmla="*/ 97632 w 198116"/>
                <a:gd name="connsiteY4-70" fmla="*/ 0 h 260028"/>
                <a:gd name="connsiteX0-71" fmla="*/ 97632 w 229072"/>
                <a:gd name="connsiteY0-72" fmla="*/ 2380 h 262408"/>
                <a:gd name="connsiteX1-73" fmla="*/ 229072 w 229072"/>
                <a:gd name="connsiteY1-74" fmla="*/ 0 h 262408"/>
                <a:gd name="connsiteX2-75" fmla="*/ 164779 w 229072"/>
                <a:gd name="connsiteY2-76" fmla="*/ 262408 h 262408"/>
                <a:gd name="connsiteX3-77" fmla="*/ 0 w 229072"/>
                <a:gd name="connsiteY3-78" fmla="*/ 260027 h 262408"/>
                <a:gd name="connsiteX4-79" fmla="*/ 97632 w 229072"/>
                <a:gd name="connsiteY4-80" fmla="*/ 2380 h 262408"/>
                <a:gd name="connsiteX0-81" fmla="*/ 97632 w 229072"/>
                <a:gd name="connsiteY0-82" fmla="*/ 0 h 262410"/>
                <a:gd name="connsiteX1-83" fmla="*/ 229072 w 229072"/>
                <a:gd name="connsiteY1-84" fmla="*/ 2 h 262410"/>
                <a:gd name="connsiteX2-85" fmla="*/ 164779 w 229072"/>
                <a:gd name="connsiteY2-86" fmla="*/ 262410 h 262410"/>
                <a:gd name="connsiteX3-87" fmla="*/ 0 w 229072"/>
                <a:gd name="connsiteY3-88" fmla="*/ 260029 h 262410"/>
                <a:gd name="connsiteX4-89" fmla="*/ 97632 w 229072"/>
                <a:gd name="connsiteY4-90" fmla="*/ 0 h 2624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29072" h="262410">
                  <a:moveTo>
                    <a:pt x="97632" y="0"/>
                  </a:moveTo>
                  <a:lnTo>
                    <a:pt x="229072" y="2"/>
                  </a:lnTo>
                  <a:lnTo>
                    <a:pt x="164779" y="262410"/>
                  </a:lnTo>
                  <a:lnTo>
                    <a:pt x="0" y="260029"/>
                  </a:lnTo>
                  <a:lnTo>
                    <a:pt x="97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44600"/>
              <a:endParaRPr lang="es-SV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6 Rectángulo"/>
            <p:cNvSpPr>
              <a:spLocks noChangeAspect="1"/>
            </p:cNvSpPr>
            <p:nvPr/>
          </p:nvSpPr>
          <p:spPr bwMode="auto">
            <a:xfrm rot="10800000">
              <a:off x="6884070" y="2626427"/>
              <a:ext cx="263490" cy="301837"/>
            </a:xfrm>
            <a:custGeom>
              <a:avLst/>
              <a:gdLst>
                <a:gd name="connsiteX0" fmla="*/ 0 w 360040"/>
                <a:gd name="connsiteY0" fmla="*/ 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0 w 360040"/>
                <a:gd name="connsiteY4" fmla="*/ 0 h 360040"/>
                <a:gd name="connsiteX0-1" fmla="*/ 161925 w 360040"/>
                <a:gd name="connsiteY0-2" fmla="*/ 95250 h 360040"/>
                <a:gd name="connsiteX1-3" fmla="*/ 360040 w 360040"/>
                <a:gd name="connsiteY1-4" fmla="*/ 0 h 360040"/>
                <a:gd name="connsiteX2-5" fmla="*/ 360040 w 360040"/>
                <a:gd name="connsiteY2-6" fmla="*/ 360040 h 360040"/>
                <a:gd name="connsiteX3-7" fmla="*/ 0 w 360040"/>
                <a:gd name="connsiteY3-8" fmla="*/ 360040 h 360040"/>
                <a:gd name="connsiteX4-9" fmla="*/ 161925 w 360040"/>
                <a:gd name="connsiteY4-10" fmla="*/ 95250 h 360040"/>
                <a:gd name="connsiteX0-11" fmla="*/ 152400 w 360040"/>
                <a:gd name="connsiteY0-12" fmla="*/ 52387 h 360040"/>
                <a:gd name="connsiteX1-13" fmla="*/ 360040 w 360040"/>
                <a:gd name="connsiteY1-14" fmla="*/ 0 h 360040"/>
                <a:gd name="connsiteX2-15" fmla="*/ 360040 w 360040"/>
                <a:gd name="connsiteY2-16" fmla="*/ 360040 h 360040"/>
                <a:gd name="connsiteX3-17" fmla="*/ 0 w 360040"/>
                <a:gd name="connsiteY3-18" fmla="*/ 360040 h 360040"/>
                <a:gd name="connsiteX4-19" fmla="*/ 152400 w 360040"/>
                <a:gd name="connsiteY4-20" fmla="*/ 52387 h 360040"/>
                <a:gd name="connsiteX0-21" fmla="*/ 33338 w 240978"/>
                <a:gd name="connsiteY0-22" fmla="*/ 52387 h 360040"/>
                <a:gd name="connsiteX1-23" fmla="*/ 240978 w 240978"/>
                <a:gd name="connsiteY1-24" fmla="*/ 0 h 360040"/>
                <a:gd name="connsiteX2-25" fmla="*/ 240978 w 240978"/>
                <a:gd name="connsiteY2-26" fmla="*/ 360040 h 360040"/>
                <a:gd name="connsiteX3-27" fmla="*/ 0 w 240978"/>
                <a:gd name="connsiteY3-28" fmla="*/ 288603 h 360040"/>
                <a:gd name="connsiteX4-29" fmla="*/ 33338 w 240978"/>
                <a:gd name="connsiteY4-30" fmla="*/ 52387 h 360040"/>
                <a:gd name="connsiteX0-31" fmla="*/ 97632 w 305272"/>
                <a:gd name="connsiteY0-32" fmla="*/ 52387 h 360040"/>
                <a:gd name="connsiteX1-33" fmla="*/ 305272 w 305272"/>
                <a:gd name="connsiteY1-34" fmla="*/ 0 h 360040"/>
                <a:gd name="connsiteX2-35" fmla="*/ 305272 w 305272"/>
                <a:gd name="connsiteY2-36" fmla="*/ 360040 h 360040"/>
                <a:gd name="connsiteX3-37" fmla="*/ 0 w 305272"/>
                <a:gd name="connsiteY3-38" fmla="*/ 310034 h 360040"/>
                <a:gd name="connsiteX4-39" fmla="*/ 97632 w 305272"/>
                <a:gd name="connsiteY4-40" fmla="*/ 52387 h 360040"/>
                <a:gd name="connsiteX0-41" fmla="*/ 97632 w 305272"/>
                <a:gd name="connsiteY0-42" fmla="*/ 52387 h 310034"/>
                <a:gd name="connsiteX1-43" fmla="*/ 305272 w 305272"/>
                <a:gd name="connsiteY1-44" fmla="*/ 0 h 310034"/>
                <a:gd name="connsiteX2-45" fmla="*/ 195735 w 305272"/>
                <a:gd name="connsiteY2-46" fmla="*/ 238596 h 310034"/>
                <a:gd name="connsiteX3-47" fmla="*/ 0 w 305272"/>
                <a:gd name="connsiteY3-48" fmla="*/ 310034 h 310034"/>
                <a:gd name="connsiteX4-49" fmla="*/ 97632 w 305272"/>
                <a:gd name="connsiteY4-50" fmla="*/ 52387 h 310034"/>
                <a:gd name="connsiteX0-51" fmla="*/ 97632 w 305272"/>
                <a:gd name="connsiteY0-52" fmla="*/ 52387 h 312415"/>
                <a:gd name="connsiteX1-53" fmla="*/ 305272 w 305272"/>
                <a:gd name="connsiteY1-54" fmla="*/ 0 h 312415"/>
                <a:gd name="connsiteX2-55" fmla="*/ 164779 w 305272"/>
                <a:gd name="connsiteY2-56" fmla="*/ 312415 h 312415"/>
                <a:gd name="connsiteX3-57" fmla="*/ 0 w 305272"/>
                <a:gd name="connsiteY3-58" fmla="*/ 310034 h 312415"/>
                <a:gd name="connsiteX4-59" fmla="*/ 97632 w 305272"/>
                <a:gd name="connsiteY4-60" fmla="*/ 52387 h 312415"/>
                <a:gd name="connsiteX0-61" fmla="*/ 97632 w 198116"/>
                <a:gd name="connsiteY0-62" fmla="*/ 0 h 260028"/>
                <a:gd name="connsiteX1-63" fmla="*/ 198116 w 198116"/>
                <a:gd name="connsiteY1-64" fmla="*/ 45245 h 260028"/>
                <a:gd name="connsiteX2-65" fmla="*/ 164779 w 198116"/>
                <a:gd name="connsiteY2-66" fmla="*/ 260028 h 260028"/>
                <a:gd name="connsiteX3-67" fmla="*/ 0 w 198116"/>
                <a:gd name="connsiteY3-68" fmla="*/ 257647 h 260028"/>
                <a:gd name="connsiteX4-69" fmla="*/ 97632 w 198116"/>
                <a:gd name="connsiteY4-70" fmla="*/ 0 h 260028"/>
                <a:gd name="connsiteX0-71" fmla="*/ 97632 w 229072"/>
                <a:gd name="connsiteY0-72" fmla="*/ 2380 h 262408"/>
                <a:gd name="connsiteX1-73" fmla="*/ 229072 w 229072"/>
                <a:gd name="connsiteY1-74" fmla="*/ 0 h 262408"/>
                <a:gd name="connsiteX2-75" fmla="*/ 164779 w 229072"/>
                <a:gd name="connsiteY2-76" fmla="*/ 262408 h 262408"/>
                <a:gd name="connsiteX3-77" fmla="*/ 0 w 229072"/>
                <a:gd name="connsiteY3-78" fmla="*/ 260027 h 262408"/>
                <a:gd name="connsiteX4-79" fmla="*/ 97632 w 229072"/>
                <a:gd name="connsiteY4-80" fmla="*/ 2380 h 262408"/>
                <a:gd name="connsiteX0-81" fmla="*/ 97632 w 229072"/>
                <a:gd name="connsiteY0-82" fmla="*/ 0 h 262410"/>
                <a:gd name="connsiteX1-83" fmla="*/ 229072 w 229072"/>
                <a:gd name="connsiteY1-84" fmla="*/ 2 h 262410"/>
                <a:gd name="connsiteX2-85" fmla="*/ 164779 w 229072"/>
                <a:gd name="connsiteY2-86" fmla="*/ 262410 h 262410"/>
                <a:gd name="connsiteX3-87" fmla="*/ 0 w 229072"/>
                <a:gd name="connsiteY3-88" fmla="*/ 260029 h 262410"/>
                <a:gd name="connsiteX4-89" fmla="*/ 97632 w 229072"/>
                <a:gd name="connsiteY4-90" fmla="*/ 0 h 2624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29072" h="262410">
                  <a:moveTo>
                    <a:pt x="97632" y="0"/>
                  </a:moveTo>
                  <a:lnTo>
                    <a:pt x="229072" y="2"/>
                  </a:lnTo>
                  <a:lnTo>
                    <a:pt x="164779" y="262410"/>
                  </a:lnTo>
                  <a:lnTo>
                    <a:pt x="0" y="260029"/>
                  </a:lnTo>
                  <a:lnTo>
                    <a:pt x="97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44600"/>
              <a:endParaRPr lang="es-SV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5" name="2 Rectángulo"/>
          <p:cNvSpPr/>
          <p:nvPr/>
        </p:nvSpPr>
        <p:spPr bwMode="auto">
          <a:xfrm>
            <a:off x="7828604" y="2717547"/>
            <a:ext cx="3679046" cy="7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244600"/>
            <a:endParaRPr lang="es-SV" sz="985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6" name="Textbox 1"/>
          <p:cNvSpPr/>
          <p:nvPr/>
        </p:nvSpPr>
        <p:spPr>
          <a:xfrm>
            <a:off x="7828604" y="2063115"/>
            <a:ext cx="3679046" cy="541180"/>
          </a:xfrm>
          <a:prstGeom prst="rect">
            <a:avLst/>
          </a:prstGeom>
        </p:spPr>
        <p:txBody>
          <a:bodyPr wrap="square" lIns="124498" tIns="62233" rIns="124498" bIns="6223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Textbox 1"/>
          <p:cNvSpPr/>
          <p:nvPr/>
        </p:nvSpPr>
        <p:spPr>
          <a:xfrm>
            <a:off x="7828604" y="2902030"/>
            <a:ext cx="3679046" cy="1279844"/>
          </a:xfrm>
          <a:prstGeom prst="rect">
            <a:avLst/>
          </a:prstGeom>
        </p:spPr>
        <p:txBody>
          <a:bodyPr wrap="square" lIns="124498" tIns="62233" rIns="124498" bIns="6223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8" name="55 Grupo"/>
          <p:cNvGrpSpPr/>
          <p:nvPr/>
        </p:nvGrpSpPr>
        <p:grpSpPr>
          <a:xfrm>
            <a:off x="9284111" y="1124776"/>
            <a:ext cx="768032" cy="702590"/>
            <a:chOff x="18258047" y="2685825"/>
            <a:chExt cx="1456589" cy="1332546"/>
          </a:xfrm>
          <a:solidFill>
            <a:schemeClr val="accent2"/>
          </a:solidFill>
        </p:grpSpPr>
        <p:grpSp>
          <p:nvGrpSpPr>
            <p:cNvPr id="59" name="54 Grupo"/>
            <p:cNvGrpSpPr/>
            <p:nvPr/>
          </p:nvGrpSpPr>
          <p:grpSpPr>
            <a:xfrm>
              <a:off x="18346373" y="3445616"/>
              <a:ext cx="578490" cy="572755"/>
              <a:chOff x="18346373" y="3445616"/>
              <a:chExt cx="578490" cy="572755"/>
            </a:xfrm>
            <a:grpFill/>
          </p:grpSpPr>
          <p:sp>
            <p:nvSpPr>
              <p:cNvPr id="68" name="Freeform 6"/>
              <p:cNvSpPr>
                <a:spLocks noEditPoints="1"/>
              </p:cNvSpPr>
              <p:nvPr/>
            </p:nvSpPr>
            <p:spPr bwMode="auto">
              <a:xfrm>
                <a:off x="18346373" y="3445616"/>
                <a:ext cx="578490" cy="572755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9" name="Freeform 7"/>
              <p:cNvSpPr>
                <a:spLocks noEditPoints="1"/>
              </p:cNvSpPr>
              <p:nvPr/>
            </p:nvSpPr>
            <p:spPr bwMode="auto">
              <a:xfrm>
                <a:off x="18509096" y="3606547"/>
                <a:ext cx="253045" cy="250536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0" name="Freeform 8"/>
              <p:cNvSpPr>
                <a:spLocks noEditPoints="1"/>
              </p:cNvSpPr>
              <p:nvPr/>
            </p:nvSpPr>
            <p:spPr bwMode="auto">
              <a:xfrm>
                <a:off x="18563576" y="3660310"/>
                <a:ext cx="144443" cy="143368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0" name="53 Grupo"/>
            <p:cNvGrpSpPr/>
            <p:nvPr/>
          </p:nvGrpSpPr>
          <p:grpSpPr>
            <a:xfrm>
              <a:off x="18853929" y="3019796"/>
              <a:ext cx="860707" cy="852174"/>
              <a:chOff x="18853929" y="3019796"/>
              <a:chExt cx="860707" cy="852174"/>
            </a:xfrm>
            <a:grpFill/>
          </p:grpSpPr>
          <p:sp>
            <p:nvSpPr>
              <p:cNvPr id="65" name="Freeform 6"/>
              <p:cNvSpPr>
                <a:spLocks noEditPoints="1"/>
              </p:cNvSpPr>
              <p:nvPr/>
            </p:nvSpPr>
            <p:spPr bwMode="auto">
              <a:xfrm>
                <a:off x="18853929" y="3019796"/>
                <a:ext cx="860707" cy="85217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6" name="Freeform 7"/>
              <p:cNvSpPr>
                <a:spLocks noEditPoints="1"/>
              </p:cNvSpPr>
              <p:nvPr/>
            </p:nvSpPr>
            <p:spPr bwMode="auto">
              <a:xfrm>
                <a:off x="19096036" y="3259237"/>
                <a:ext cx="376493" cy="37275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Freeform 8"/>
              <p:cNvSpPr>
                <a:spLocks noEditPoints="1"/>
              </p:cNvSpPr>
              <p:nvPr/>
            </p:nvSpPr>
            <p:spPr bwMode="auto">
              <a:xfrm>
                <a:off x="19177094" y="3339228"/>
                <a:ext cx="214910" cy="213310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1" name="20 Grupo"/>
            <p:cNvGrpSpPr/>
            <p:nvPr/>
          </p:nvGrpSpPr>
          <p:grpSpPr>
            <a:xfrm>
              <a:off x="18258047" y="2685825"/>
              <a:ext cx="754676" cy="747194"/>
              <a:chOff x="18258047" y="2685825"/>
              <a:chExt cx="754676" cy="747194"/>
            </a:xfrm>
            <a:grpFill/>
          </p:grpSpPr>
          <p:sp>
            <p:nvSpPr>
              <p:cNvPr id="62" name="Freeform 6"/>
              <p:cNvSpPr>
                <a:spLocks noEditPoints="1"/>
              </p:cNvSpPr>
              <p:nvPr/>
            </p:nvSpPr>
            <p:spPr bwMode="auto">
              <a:xfrm>
                <a:off x="18258047" y="2685825"/>
                <a:ext cx="754676" cy="74719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Freeform 7"/>
              <p:cNvSpPr>
                <a:spLocks noEditPoints="1"/>
              </p:cNvSpPr>
              <p:nvPr/>
            </p:nvSpPr>
            <p:spPr bwMode="auto">
              <a:xfrm>
                <a:off x="18470329" y="2895769"/>
                <a:ext cx="330112" cy="32683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4" name="Freeform 8"/>
              <p:cNvSpPr>
                <a:spLocks noEditPoints="1"/>
              </p:cNvSpPr>
              <p:nvPr/>
            </p:nvSpPr>
            <p:spPr bwMode="auto">
              <a:xfrm>
                <a:off x="18541401" y="2965906"/>
                <a:ext cx="188435" cy="187032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2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3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4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 animBg="1"/>
      <p:bldP spid="20" grpId="0" animBg="1"/>
      <p:bldP spid="51" grpId="0" animBg="1"/>
      <p:bldP spid="55" grpId="0" animBg="1"/>
      <p:bldP spid="56" grpId="0"/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4557167" y="36163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5815727" y="49148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7316515" y="49124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15727" y="51862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16515" y="51850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>
          <a:xfrm>
            <a:off x="5082931" y="5776565"/>
            <a:ext cx="2743123" cy="2743123"/>
            <a:chOff x="3614476" y="3221164"/>
            <a:chExt cx="1950772" cy="1950772"/>
          </a:xfrm>
        </p:grpSpPr>
        <p:sp>
          <p:nvSpPr>
            <p:cNvPr id="49" name="Chord 48"/>
            <p:cNvSpPr/>
            <p:nvPr/>
          </p:nvSpPr>
          <p:spPr>
            <a:xfrm rot="6300000">
              <a:off x="3614476" y="3221164"/>
              <a:ext cx="1950772" cy="1950772"/>
            </a:xfrm>
            <a:prstGeom prst="chord">
              <a:avLst>
                <a:gd name="adj1" fmla="val 4234771"/>
                <a:gd name="adj2" fmla="val 155319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Freeform 153"/>
            <p:cNvSpPr>
              <a:spLocks noEditPoints="1"/>
            </p:cNvSpPr>
            <p:nvPr/>
          </p:nvSpPr>
          <p:spPr bwMode="auto">
            <a:xfrm>
              <a:off x="4312763" y="3528584"/>
              <a:ext cx="554198" cy="561860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118" y="59"/>
                </a:cxn>
                <a:cxn ang="0">
                  <a:pos x="111" y="57"/>
                </a:cxn>
                <a:cxn ang="0">
                  <a:pos x="83" y="33"/>
                </a:cxn>
                <a:cxn ang="0">
                  <a:pos x="111" y="57"/>
                </a:cxn>
                <a:cxn ang="0">
                  <a:pos x="41" y="91"/>
                </a:cxn>
                <a:cxn ang="0">
                  <a:pos x="57" y="111"/>
                </a:cxn>
                <a:cxn ang="0">
                  <a:pos x="61" y="8"/>
                </a:cxn>
                <a:cxn ang="0">
                  <a:pos x="61" y="34"/>
                </a:cxn>
                <a:cxn ang="0">
                  <a:pos x="61" y="8"/>
                </a:cxn>
                <a:cxn ang="0">
                  <a:pos x="95" y="22"/>
                </a:cxn>
                <a:cxn ang="0">
                  <a:pos x="67" y="8"/>
                </a:cxn>
                <a:cxn ang="0">
                  <a:pos x="57" y="34"/>
                </a:cxn>
                <a:cxn ang="0">
                  <a:pos x="57" y="8"/>
                </a:cxn>
                <a:cxn ang="0">
                  <a:pos x="36" y="30"/>
                </a:cxn>
                <a:cxn ang="0">
                  <a:pos x="50" y="8"/>
                </a:cxn>
                <a:cxn ang="0">
                  <a:pos x="38" y="35"/>
                </a:cxn>
                <a:cxn ang="0">
                  <a:pos x="57" y="57"/>
                </a:cxn>
                <a:cxn ang="0">
                  <a:pos x="38" y="35"/>
                </a:cxn>
                <a:cxn ang="0">
                  <a:pos x="57" y="84"/>
                </a:cxn>
                <a:cxn ang="0">
                  <a:pos x="34" y="61"/>
                </a:cxn>
                <a:cxn ang="0">
                  <a:pos x="50" y="110"/>
                </a:cxn>
                <a:cxn ang="0">
                  <a:pos x="38" y="92"/>
                </a:cxn>
                <a:cxn ang="0">
                  <a:pos x="61" y="111"/>
                </a:cxn>
                <a:cxn ang="0">
                  <a:pos x="77" y="91"/>
                </a:cxn>
                <a:cxn ang="0">
                  <a:pos x="61" y="111"/>
                </a:cxn>
                <a:cxn ang="0">
                  <a:pos x="93" y="99"/>
                </a:cxn>
                <a:cxn ang="0">
                  <a:pos x="80" y="92"/>
                </a:cxn>
                <a:cxn ang="0">
                  <a:pos x="61" y="84"/>
                </a:cxn>
                <a:cxn ang="0">
                  <a:pos x="84" y="61"/>
                </a:cxn>
                <a:cxn ang="0">
                  <a:pos x="61" y="57"/>
                </a:cxn>
                <a:cxn ang="0">
                  <a:pos x="80" y="35"/>
                </a:cxn>
                <a:cxn ang="0">
                  <a:pos x="61" y="57"/>
                </a:cxn>
                <a:cxn ang="0">
                  <a:pos x="35" y="33"/>
                </a:cxn>
                <a:cxn ang="0">
                  <a:pos x="7" y="57"/>
                </a:cxn>
                <a:cxn ang="0">
                  <a:pos x="7" y="61"/>
                </a:cxn>
                <a:cxn ang="0">
                  <a:pos x="36" y="89"/>
                </a:cxn>
                <a:cxn ang="0">
                  <a:pos x="7" y="61"/>
                </a:cxn>
                <a:cxn ang="0">
                  <a:pos x="82" y="89"/>
                </a:cxn>
                <a:cxn ang="0">
                  <a:pos x="111" y="61"/>
                </a:cxn>
                <a:cxn ang="0">
                  <a:pos x="95" y="96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Arc 43"/>
          <p:cNvSpPr/>
          <p:nvPr/>
        </p:nvSpPr>
        <p:spPr>
          <a:xfrm>
            <a:off x="3971615" y="4729244"/>
            <a:ext cx="4915523" cy="4915523"/>
          </a:xfrm>
          <a:prstGeom prst="arc">
            <a:avLst>
              <a:gd name="adj1" fmla="val 10769273"/>
              <a:gd name="adj2" fmla="val 0"/>
            </a:avLst>
          </a:prstGeom>
          <a:ln w="57150" cap="rnd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10889" y="6998206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726412" y="6998206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293767" y="4567386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023237" y="5306869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20196" y="5306869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ardrop 12"/>
          <p:cNvSpPr/>
          <p:nvPr/>
        </p:nvSpPr>
        <p:spPr>
          <a:xfrm rot="5400000">
            <a:off x="2665718" y="5853036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ardrop 13"/>
          <p:cNvSpPr/>
          <p:nvPr/>
        </p:nvSpPr>
        <p:spPr>
          <a:xfrm rot="5400000">
            <a:off x="3355498" y="4158874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ardrop 14"/>
          <p:cNvSpPr/>
          <p:nvPr/>
        </p:nvSpPr>
        <p:spPr>
          <a:xfrm rot="16200000" flipH="1">
            <a:off x="8381521" y="4172268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ardrop 15"/>
          <p:cNvSpPr/>
          <p:nvPr/>
        </p:nvSpPr>
        <p:spPr>
          <a:xfrm rot="16200000" flipH="1">
            <a:off x="9141618" y="6040549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ardrop 16"/>
          <p:cNvSpPr/>
          <p:nvPr/>
        </p:nvSpPr>
        <p:spPr>
          <a:xfrm rot="13500000" flipH="1">
            <a:off x="5885822" y="3118073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Freeform 127"/>
          <p:cNvSpPr/>
          <p:nvPr/>
        </p:nvSpPr>
        <p:spPr bwMode="auto">
          <a:xfrm>
            <a:off x="6214203" y="3483115"/>
            <a:ext cx="473879" cy="522147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Freeform 137"/>
          <p:cNvSpPr>
            <a:spLocks noEditPoints="1"/>
          </p:cNvSpPr>
          <p:nvPr/>
        </p:nvSpPr>
        <p:spPr bwMode="auto">
          <a:xfrm>
            <a:off x="9486510" y="6425783"/>
            <a:ext cx="417633" cy="427655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Freeform 145"/>
          <p:cNvSpPr/>
          <p:nvPr/>
        </p:nvSpPr>
        <p:spPr bwMode="auto">
          <a:xfrm>
            <a:off x="3698063" y="4531433"/>
            <a:ext cx="461064" cy="397586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Freeform 146"/>
          <p:cNvSpPr>
            <a:spLocks noEditPoints="1"/>
          </p:cNvSpPr>
          <p:nvPr/>
        </p:nvSpPr>
        <p:spPr bwMode="auto">
          <a:xfrm>
            <a:off x="3023712" y="6189543"/>
            <a:ext cx="461064" cy="504500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Freeform 175"/>
          <p:cNvSpPr>
            <a:spLocks noEditPoints="1"/>
          </p:cNvSpPr>
          <p:nvPr/>
        </p:nvSpPr>
        <p:spPr bwMode="auto">
          <a:xfrm>
            <a:off x="8753200" y="4544827"/>
            <a:ext cx="417633" cy="420973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707059" y="5307454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1393000" y="490357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Box 23"/>
          <p:cNvSpPr txBox="1"/>
          <p:nvPr/>
        </p:nvSpPr>
        <p:spPr>
          <a:xfrm>
            <a:off x="1242950" y="376178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1928891" y="335790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757945" y="2918838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4443886" y="25149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8887138" y="3456639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887138" y="305276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9885837" y="539102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9885837" y="49871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1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2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reeform 3"/>
          <p:cNvSpPr/>
          <p:nvPr/>
        </p:nvSpPr>
        <p:spPr bwMode="auto">
          <a:xfrm>
            <a:off x="1062634" y="3653161"/>
            <a:ext cx="2933402" cy="707678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 w="9525" cmpd="sng">
            <a:solidFill>
              <a:srgbClr val="CBAB89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48" name="Freeform 4"/>
          <p:cNvSpPr/>
          <p:nvPr/>
        </p:nvSpPr>
        <p:spPr bwMode="auto">
          <a:xfrm>
            <a:off x="3694659" y="3764782"/>
            <a:ext cx="2937867" cy="707678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49" name="Freeform 5"/>
          <p:cNvSpPr/>
          <p:nvPr/>
        </p:nvSpPr>
        <p:spPr bwMode="auto">
          <a:xfrm>
            <a:off x="6235156" y="3653161"/>
            <a:ext cx="2931169" cy="707678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 w="9525" cmpd="sng">
            <a:solidFill>
              <a:srgbClr val="CBAB89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50" name="Freeform 6"/>
          <p:cNvSpPr/>
          <p:nvPr/>
        </p:nvSpPr>
        <p:spPr bwMode="auto">
          <a:xfrm>
            <a:off x="8867181" y="3762550"/>
            <a:ext cx="2933402" cy="707677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151" name="Group 7"/>
          <p:cNvGrpSpPr/>
          <p:nvPr/>
        </p:nvGrpSpPr>
        <p:grpSpPr bwMode="auto">
          <a:xfrm>
            <a:off x="6485186" y="3932214"/>
            <a:ext cx="214313" cy="267891"/>
            <a:chOff x="0" y="0"/>
            <a:chExt cx="96" cy="120"/>
          </a:xfrm>
        </p:grpSpPr>
        <p:sp>
          <p:nvSpPr>
            <p:cNvPr id="6152" name="Freeform 8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55" name="Group 11"/>
          <p:cNvGrpSpPr/>
          <p:nvPr/>
        </p:nvGrpSpPr>
        <p:grpSpPr bwMode="auto">
          <a:xfrm>
            <a:off x="9119445" y="3943375"/>
            <a:ext cx="261193" cy="243335"/>
            <a:chOff x="0" y="0"/>
            <a:chExt cx="117" cy="109"/>
          </a:xfrm>
          <a:solidFill>
            <a:schemeClr val="bg1"/>
          </a:solidFill>
        </p:grpSpPr>
        <p:sp>
          <p:nvSpPr>
            <p:cNvPr id="6156" name="Freeform 12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8" name="Rectangle 14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59" name="Group 15"/>
          <p:cNvGrpSpPr/>
          <p:nvPr/>
        </p:nvGrpSpPr>
        <p:grpSpPr bwMode="auto">
          <a:xfrm>
            <a:off x="3897809" y="3934446"/>
            <a:ext cx="261194" cy="263426"/>
            <a:chOff x="0" y="0"/>
            <a:chExt cx="117" cy="118"/>
          </a:xfrm>
          <a:solidFill>
            <a:schemeClr val="bg1"/>
          </a:solidFill>
        </p:grpSpPr>
        <p:sp>
          <p:nvSpPr>
            <p:cNvPr id="6160" name="Freeform 16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61" name="Rectangle 17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62" name="Rectangle 18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63" name="Group 19"/>
          <p:cNvGrpSpPr/>
          <p:nvPr/>
        </p:nvGrpSpPr>
        <p:grpSpPr bwMode="auto">
          <a:xfrm>
            <a:off x="1265784" y="3932214"/>
            <a:ext cx="234404" cy="267891"/>
            <a:chOff x="0" y="0"/>
            <a:chExt cx="105" cy="120"/>
          </a:xfrm>
        </p:grpSpPr>
        <p:sp>
          <p:nvSpPr>
            <p:cNvPr id="6164" name="Freeform 20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1569394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4221511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6802191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9481097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1366243" y="2592975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6540997" y="2447653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058544" y="4622032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9233298" y="4622032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1910954" y="4684540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 dirty="0">
                <a:solidFill>
                  <a:schemeClr val="bg1"/>
                </a:solidFill>
              </a:rPr>
              <a:t>01</a:t>
            </a:r>
            <a:endParaRPr lang="zh-CN" altLang="zh-CN" sz="5065" dirty="0">
              <a:solidFill>
                <a:schemeClr val="bg1"/>
              </a:solidFill>
            </a:endParaRP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7114730" y="4684540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>
                <a:solidFill>
                  <a:schemeClr val="bg1"/>
                </a:solidFill>
              </a:rPr>
              <a:t>03</a:t>
            </a:r>
            <a:endParaRPr lang="zh-CN" altLang="zh-CN" sz="5065">
              <a:solidFill>
                <a:schemeClr val="bg1"/>
              </a:solidFill>
            </a:endParaRP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4587628" y="2528021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 dirty="0">
                <a:solidFill>
                  <a:schemeClr val="bg1"/>
                </a:solidFill>
              </a:rPr>
              <a:t>02</a:t>
            </a:r>
            <a:endParaRPr lang="zh-CN" altLang="zh-CN" sz="5065" dirty="0">
              <a:solidFill>
                <a:schemeClr val="bg1"/>
              </a:solidFill>
            </a:endParaRPr>
          </a:p>
        </p:txBody>
      </p: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9791403" y="2528021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>
                <a:solidFill>
                  <a:schemeClr val="bg1"/>
                </a:solidFill>
              </a:rPr>
              <a:t>04</a:t>
            </a:r>
            <a:endParaRPr lang="zh-CN" altLang="zh-CN" sz="5065">
              <a:solidFill>
                <a:schemeClr val="bg1"/>
              </a:solidFill>
            </a:endParaRPr>
          </a:p>
        </p:txBody>
      </p:sp>
      <p:sp>
        <p:nvSpPr>
          <p:cNvPr id="3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6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0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147" grpId="0" animBg="1"/>
          <p:bldP spid="6148" grpId="0" animBg="1"/>
          <p:bldP spid="6149" grpId="0" animBg="1"/>
          <p:bldP spid="6150" grpId="0" animBg="1"/>
          <p:bldP spid="6166" grpId="0"/>
          <p:bldP spid="6167" grpId="0"/>
          <p:bldP spid="6168" grpId="0"/>
          <p:bldP spid="6169" grpId="0"/>
          <p:bldP spid="6170" grpId="0"/>
          <p:bldP spid="6171" grpId="0"/>
          <p:bldP spid="6172" grpId="0"/>
          <p:bldP spid="6173" grpId="0"/>
          <p:bldP spid="6174" grpId="0"/>
          <p:bldP spid="6175" grpId="0"/>
          <p:bldP spid="6176" grpId="0"/>
          <p:bldP spid="61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147" grpId="0" animBg="1"/>
          <p:bldP spid="6148" grpId="0" animBg="1"/>
          <p:bldP spid="6149" grpId="0" animBg="1"/>
          <p:bldP spid="6150" grpId="0" animBg="1"/>
          <p:bldP spid="6166" grpId="0"/>
          <p:bldP spid="6167" grpId="0"/>
          <p:bldP spid="6168" grpId="0"/>
          <p:bldP spid="6169" grpId="0"/>
          <p:bldP spid="6170" grpId="0"/>
          <p:bldP spid="6171" grpId="0"/>
          <p:bldP spid="6172" grpId="0"/>
          <p:bldP spid="6173" grpId="0"/>
          <p:bldP spid="6174" grpId="0"/>
          <p:bldP spid="6175" grpId="0"/>
          <p:bldP spid="6176" grpId="0"/>
          <p:bldP spid="617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82276" y="1384077"/>
            <a:ext cx="3362223" cy="289846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1699624" y="1384077"/>
            <a:ext cx="2327524" cy="1833021"/>
            <a:chOff x="1699624" y="1384077"/>
            <a:chExt cx="2327524" cy="1833021"/>
          </a:xfrm>
        </p:grpSpPr>
        <p:sp>
          <p:nvSpPr>
            <p:cNvPr id="4" name="Isosceles Triangle 3"/>
            <p:cNvSpPr/>
            <p:nvPr/>
          </p:nvSpPr>
          <p:spPr>
            <a:xfrm flipV="1">
              <a:off x="3809012" y="3029048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flipV="1">
              <a:off x="1699624" y="3029047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1699624" y="1384077"/>
              <a:ext cx="2327522" cy="164497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699624" y="3241975"/>
            <a:ext cx="220947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4748266" y="1384077"/>
            <a:ext cx="3362223" cy="289846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组合 4"/>
          <p:cNvGrpSpPr/>
          <p:nvPr/>
        </p:nvGrpSpPr>
        <p:grpSpPr>
          <a:xfrm>
            <a:off x="5265614" y="1384077"/>
            <a:ext cx="2327523" cy="1833021"/>
            <a:chOff x="5265614" y="1384077"/>
            <a:chExt cx="2327523" cy="1833021"/>
          </a:xfrm>
        </p:grpSpPr>
        <p:sp>
          <p:nvSpPr>
            <p:cNvPr id="16" name="Isosceles Triangle 15"/>
            <p:cNvSpPr/>
            <p:nvPr/>
          </p:nvSpPr>
          <p:spPr>
            <a:xfrm flipV="1">
              <a:off x="7375001" y="3029048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flipV="1">
              <a:off x="5265614" y="3029047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5265614" y="1384077"/>
              <a:ext cx="2327522" cy="16449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Isosceles Triangle 23"/>
          <p:cNvSpPr/>
          <p:nvPr/>
        </p:nvSpPr>
        <p:spPr>
          <a:xfrm>
            <a:off x="8314255" y="1384077"/>
            <a:ext cx="3362223" cy="289846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组合 5"/>
          <p:cNvGrpSpPr/>
          <p:nvPr/>
        </p:nvGrpSpPr>
        <p:grpSpPr>
          <a:xfrm>
            <a:off x="8831603" y="1384077"/>
            <a:ext cx="2327524" cy="1833021"/>
            <a:chOff x="8831603" y="1384077"/>
            <a:chExt cx="2327524" cy="1833021"/>
          </a:xfrm>
        </p:grpSpPr>
        <p:sp>
          <p:nvSpPr>
            <p:cNvPr id="22" name="Isosceles Triangle 21"/>
            <p:cNvSpPr/>
            <p:nvPr/>
          </p:nvSpPr>
          <p:spPr>
            <a:xfrm flipV="1">
              <a:off x="10940991" y="3029048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 flipV="1">
              <a:off x="8831603" y="3029047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/>
            <p:cNvSpPr/>
            <p:nvPr/>
          </p:nvSpPr>
          <p:spPr>
            <a:xfrm>
              <a:off x="8831604" y="1384077"/>
              <a:ext cx="2327522" cy="164497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170"/>
          <p:cNvSpPr txBox="1"/>
          <p:nvPr/>
        </p:nvSpPr>
        <p:spPr>
          <a:xfrm>
            <a:off x="2011962" y="5056485"/>
            <a:ext cx="5472608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2011962" y="5576817"/>
            <a:ext cx="8746056" cy="488376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Rectangle 13"/>
          <p:cNvSpPr/>
          <p:nvPr/>
        </p:nvSpPr>
        <p:spPr>
          <a:xfrm>
            <a:off x="5344524" y="3241975"/>
            <a:ext cx="220947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Rectangle 13"/>
          <p:cNvSpPr/>
          <p:nvPr/>
        </p:nvSpPr>
        <p:spPr>
          <a:xfrm>
            <a:off x="8875124" y="3241975"/>
            <a:ext cx="220947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0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8" grpId="0" animBg="1"/>
      <p:bldP spid="24" grpId="0" animBg="1"/>
      <p:bldP spid="27" grpId="0"/>
      <p:bldP spid="28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683181" y="3532857"/>
            <a:ext cx="9073389" cy="2379073"/>
          </a:xfrm>
          <a:custGeom>
            <a:avLst/>
            <a:gdLst>
              <a:gd name="connsiteX0" fmla="*/ 1105850 w 7559675"/>
              <a:gd name="connsiteY0" fmla="*/ 0 h 2476500"/>
              <a:gd name="connsiteX1" fmla="*/ 1309948 w 7559675"/>
              <a:gd name="connsiteY1" fmla="*/ 241300 h 2476500"/>
              <a:gd name="connsiteX2" fmla="*/ 7559675 w 7559675"/>
              <a:gd name="connsiteY2" fmla="*/ 241300 h 2476500"/>
              <a:gd name="connsiteX3" fmla="*/ 7559675 w 7559675"/>
              <a:gd name="connsiteY3" fmla="*/ 2476500 h 2476500"/>
              <a:gd name="connsiteX4" fmla="*/ 0 w 7559675"/>
              <a:gd name="connsiteY4" fmla="*/ 2476500 h 2476500"/>
              <a:gd name="connsiteX5" fmla="*/ 0 w 7559675"/>
              <a:gd name="connsiteY5" fmla="*/ 241300 h 2476500"/>
              <a:gd name="connsiteX6" fmla="*/ 901752 w 7559675"/>
              <a:gd name="connsiteY6" fmla="*/ 2413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9675" h="2476500">
                <a:moveTo>
                  <a:pt x="1105850" y="0"/>
                </a:moveTo>
                <a:lnTo>
                  <a:pt x="1309948" y="241300"/>
                </a:lnTo>
                <a:lnTo>
                  <a:pt x="7559675" y="241300"/>
                </a:lnTo>
                <a:lnTo>
                  <a:pt x="7559675" y="2476500"/>
                </a:lnTo>
                <a:lnTo>
                  <a:pt x="0" y="2476500"/>
                </a:lnTo>
                <a:lnTo>
                  <a:pt x="0" y="241300"/>
                </a:lnTo>
                <a:lnTo>
                  <a:pt x="901752" y="2413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303733" anchor="ctr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266542" y="1675664"/>
            <a:ext cx="1726125" cy="1726125"/>
          </a:xfrm>
          <a:custGeom>
            <a:avLst/>
            <a:gdLst>
              <a:gd name="connsiteX0" fmla="*/ 798308 w 1596616"/>
              <a:gd name="connsiteY0" fmla="*/ 159481 h 1596616"/>
              <a:gd name="connsiteX1" fmla="*/ 159481 w 1596616"/>
              <a:gd name="connsiteY1" fmla="*/ 798308 h 1596616"/>
              <a:gd name="connsiteX2" fmla="*/ 798308 w 1596616"/>
              <a:gd name="connsiteY2" fmla="*/ 1437135 h 1596616"/>
              <a:gd name="connsiteX3" fmla="*/ 1437135 w 1596616"/>
              <a:gd name="connsiteY3" fmla="*/ 798308 h 1596616"/>
              <a:gd name="connsiteX4" fmla="*/ 798308 w 1596616"/>
              <a:gd name="connsiteY4" fmla="*/ 159481 h 1596616"/>
              <a:gd name="connsiteX5" fmla="*/ 798308 w 1596616"/>
              <a:gd name="connsiteY5" fmla="*/ 0 h 1596616"/>
              <a:gd name="connsiteX6" fmla="*/ 1596616 w 1596616"/>
              <a:gd name="connsiteY6" fmla="*/ 798308 h 1596616"/>
              <a:gd name="connsiteX7" fmla="*/ 798308 w 1596616"/>
              <a:gd name="connsiteY7" fmla="*/ 1596616 h 1596616"/>
              <a:gd name="connsiteX8" fmla="*/ 0 w 1596616"/>
              <a:gd name="connsiteY8" fmla="*/ 798308 h 1596616"/>
              <a:gd name="connsiteX9" fmla="*/ 798308 w 1596616"/>
              <a:gd name="connsiteY9" fmla="*/ 0 h 159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6616" h="1596616">
                <a:moveTo>
                  <a:pt x="798308" y="159481"/>
                </a:moveTo>
                <a:cubicBezTo>
                  <a:pt x="445494" y="159481"/>
                  <a:pt x="159481" y="445494"/>
                  <a:pt x="159481" y="798308"/>
                </a:cubicBezTo>
                <a:cubicBezTo>
                  <a:pt x="159481" y="1151122"/>
                  <a:pt x="445494" y="1437135"/>
                  <a:pt x="798308" y="1437135"/>
                </a:cubicBezTo>
                <a:cubicBezTo>
                  <a:pt x="1151122" y="1437135"/>
                  <a:pt x="1437135" y="1151122"/>
                  <a:pt x="1437135" y="798308"/>
                </a:cubicBezTo>
                <a:cubicBezTo>
                  <a:pt x="1437135" y="445494"/>
                  <a:pt x="1151122" y="159481"/>
                  <a:pt x="798308" y="159481"/>
                </a:cubicBezTo>
                <a:close/>
                <a:moveTo>
                  <a:pt x="798308" y="0"/>
                </a:moveTo>
                <a:cubicBezTo>
                  <a:pt x="1239201" y="0"/>
                  <a:pt x="1596616" y="357415"/>
                  <a:pt x="1596616" y="798308"/>
                </a:cubicBezTo>
                <a:cubicBezTo>
                  <a:pt x="1596616" y="1239201"/>
                  <a:pt x="1239201" y="1596616"/>
                  <a:pt x="798308" y="1596616"/>
                </a:cubicBezTo>
                <a:cubicBezTo>
                  <a:pt x="357415" y="1596616"/>
                  <a:pt x="0" y="1239201"/>
                  <a:pt x="0" y="798308"/>
                </a:cubicBezTo>
                <a:cubicBezTo>
                  <a:pt x="0" y="357415"/>
                  <a:pt x="357415" y="0"/>
                  <a:pt x="7983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3733" tIns="0" rIns="0" bIns="0" anchor="ctr"/>
          <a:lstStyle/>
          <a:p>
            <a:pPr algn="ctr">
              <a:defRPr/>
            </a:pPr>
            <a:endParaRPr lang="zh-CN" altLang="en-US" sz="253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5827376" y="2252074"/>
            <a:ext cx="45206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886949" y="1664421"/>
            <a:ext cx="1726126" cy="17261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dirty="0">
                <a:solidFill>
                  <a:schemeClr val="bg1"/>
                </a:solidFill>
              </a:rPr>
              <a:t>80%</a:t>
            </a:r>
            <a:endParaRPr lang="zh-CN" altLang="en-US" sz="422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6733" y="23439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10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000">
        <p14:flip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487740" y="3672140"/>
            <a:ext cx="9884896" cy="375180"/>
            <a:chOff x="534438" y="3368953"/>
            <a:chExt cx="10944224" cy="438144"/>
          </a:xfrm>
          <a:solidFill>
            <a:schemeClr val="accent2"/>
          </a:solidFill>
        </p:grpSpPr>
        <p:sp>
          <p:nvSpPr>
            <p:cNvPr id="68" name="矩形 67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solidFill>
                  <a:srgbClr val="BB1717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77" name="等腰三角形 76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 flipH="1">
            <a:off x="2196265" y="3530199"/>
            <a:ext cx="608589" cy="608589"/>
            <a:chOff x="1792756" y="4149080"/>
            <a:chExt cx="2304000" cy="2304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H="1">
            <a:off x="3773058" y="3530199"/>
            <a:ext cx="608589" cy="608589"/>
            <a:chOff x="1792756" y="4149080"/>
            <a:chExt cx="2304000" cy="2304000"/>
          </a:xfrm>
        </p:grpSpPr>
        <p:grpSp>
          <p:nvGrpSpPr>
            <p:cNvPr id="32" name="组合 31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3" name="椭圆 3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5349852" y="3530199"/>
            <a:ext cx="608589" cy="608589"/>
            <a:chOff x="1792756" y="4149080"/>
            <a:chExt cx="2304000" cy="2304000"/>
          </a:xfrm>
        </p:grpSpPr>
        <p:grpSp>
          <p:nvGrpSpPr>
            <p:cNvPr id="37" name="组合 3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6926645" y="3530199"/>
            <a:ext cx="608589" cy="608589"/>
            <a:chOff x="1792756" y="4149080"/>
            <a:chExt cx="2304000" cy="2304000"/>
          </a:xfrm>
        </p:grpSpPr>
        <p:grpSp>
          <p:nvGrpSpPr>
            <p:cNvPr id="48" name="组合 4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H="1">
            <a:off x="8503440" y="3530199"/>
            <a:ext cx="608589" cy="608589"/>
            <a:chOff x="1792756" y="4149080"/>
            <a:chExt cx="2304000" cy="2304000"/>
          </a:xfrm>
        </p:grpSpPr>
        <p:grpSp>
          <p:nvGrpSpPr>
            <p:cNvPr id="59" name="组合 58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0" name="椭圆 59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8" name="肘形连接符 77"/>
          <p:cNvCxnSpPr/>
          <p:nvPr/>
        </p:nvCxnSpPr>
        <p:spPr>
          <a:xfrm rot="5400000" flipH="1" flipV="1">
            <a:off x="2173740" y="2912254"/>
            <a:ext cx="917200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肘形连接符 78"/>
          <p:cNvCxnSpPr/>
          <p:nvPr/>
        </p:nvCxnSpPr>
        <p:spPr>
          <a:xfrm rot="5400000" flipH="1" flipV="1">
            <a:off x="5375125" y="2662837"/>
            <a:ext cx="1191871" cy="569195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肘形连接符 79"/>
          <p:cNvCxnSpPr/>
          <p:nvPr/>
        </p:nvCxnSpPr>
        <p:spPr>
          <a:xfrm rot="5400000" flipH="1" flipV="1">
            <a:off x="8487815" y="2912254"/>
            <a:ext cx="917200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1" name="肘形连接符 80"/>
          <p:cNvCxnSpPr/>
          <p:nvPr/>
        </p:nvCxnSpPr>
        <p:spPr>
          <a:xfrm rot="16200000" flipH="1">
            <a:off x="3761128" y="4441842"/>
            <a:ext cx="977477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肘形连接符 81"/>
          <p:cNvCxnSpPr/>
          <p:nvPr/>
        </p:nvCxnSpPr>
        <p:spPr>
          <a:xfrm rot="16200000" flipH="1">
            <a:off x="6914716" y="4441842"/>
            <a:ext cx="977477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3" name="组合 5"/>
          <p:cNvGrpSpPr/>
          <p:nvPr/>
        </p:nvGrpSpPr>
        <p:grpSpPr bwMode="auto">
          <a:xfrm>
            <a:off x="2864068" y="1345459"/>
            <a:ext cx="1859026" cy="1912330"/>
            <a:chOff x="0" y="0"/>
            <a:chExt cx="2344737" cy="2344738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84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85" name="文本框 26"/>
            <p:cNvSpPr>
              <a:spLocks noChangeArrowheads="1"/>
            </p:cNvSpPr>
            <p:nvPr/>
          </p:nvSpPr>
          <p:spPr bwMode="auto">
            <a:xfrm>
              <a:off x="182569" y="651734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6" name="组合 5"/>
          <p:cNvGrpSpPr/>
          <p:nvPr/>
        </p:nvGrpSpPr>
        <p:grpSpPr bwMode="auto">
          <a:xfrm>
            <a:off x="4448853" y="4125618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8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8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9" name="组合 5"/>
          <p:cNvGrpSpPr/>
          <p:nvPr/>
        </p:nvGrpSpPr>
        <p:grpSpPr bwMode="auto">
          <a:xfrm>
            <a:off x="6238010" y="1413777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90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1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2" name="组合 5"/>
          <p:cNvGrpSpPr/>
          <p:nvPr/>
        </p:nvGrpSpPr>
        <p:grpSpPr bwMode="auto">
          <a:xfrm>
            <a:off x="7575970" y="4146930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3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5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6" name="组合 5"/>
          <p:cNvGrpSpPr/>
          <p:nvPr/>
        </p:nvGrpSpPr>
        <p:grpSpPr bwMode="auto">
          <a:xfrm>
            <a:off x="9118928" y="1595296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9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66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951"/>
          <p:cNvPicPr>
            <a:picLocks noChangeAspect="1"/>
          </p:cNvPicPr>
          <p:nvPr/>
        </p:nvPicPr>
        <p:blipFill>
          <a:blip r:embed="rId1"/>
          <a:srcRect l="16663"/>
          <a:stretch>
            <a:fillRect/>
          </a:stretch>
        </p:blipFill>
        <p:spPr>
          <a:xfrm>
            <a:off x="0" y="-635"/>
            <a:ext cx="12859385" cy="723328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95574" y="4039992"/>
            <a:ext cx="4796219" cy="1239968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5400" spc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Clear Sans Light" pitchFamily="34" charset="0"/>
              </a:rPr>
              <a:t>感谢聆听</a:t>
            </a:r>
            <a:endParaRPr lang="id-ID" altLang="zh-CN" sz="5400" spc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Clear Sans Light" pitchFamily="34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695574" y="5201100"/>
            <a:ext cx="49560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年终总结  新年计划 述职报告 工作汇报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23566" y="5984115"/>
            <a:ext cx="3240360" cy="3987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6517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1695574" y="3665491"/>
            <a:ext cx="4320480" cy="667568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ANNUAL REPORT</a:t>
            </a:r>
            <a:endParaRPr lang="id-ID" altLang="zh-CN" sz="28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Fallback>
  </mc:AlternateContent>
</p:sld>
</file>

<file path=ppt/tags/tag1.xml><?xml version="1.0" encoding="utf-8"?>
<p:tagLst xmlns:p="http://schemas.openxmlformats.org/presentationml/2006/main">
  <p:tag name="ISPRING_ULTRA_SCORM_COURSE_ID" val="E5D20E08-F8FA-431A-AEAE-181CEC76157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0u1h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0u1hJuOc88l4AAABjAAAAHAAAAHVuaXZlcnNhbC9sb2NhbF9zZXR0aW5ncy54bWwNyr0OQEAMAODdUzTd/W0Gx2a04AEaGpH0WnFHeHu3fcPX9q8XePgKh6nDuqgQWFfbDt0dLvOQNwghkm4kpuxQDaHvslZsJZk4xhQDnEIfXzP7hMgj+TSHWwTLLvs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S7WEm3fittZAEAAO8CAAApAAAAdW5pdmVyc2FsL3NraW5fY3VzdG9taXphdGlvbl9zZXR0aW5ncy54bWyNUstqHDEQvPsrhH9gJbVeA5MFPc2CDwE7+DzsKGawrQkjmZigj4/G8bLeeE2iPnVVdzXdqj4/TMk+5zI/Tb+GMs3pJpYypfu8vUCo38+P8/J1iTmWvDkid1Ma55+79H1esYbmMqRxWEa7snmLUXh9SEmtnGoZM4wiyTz1CjnPbeM6cB3YxjlKbL/5S+KP7hL3MZXzqv3mhP3YsEs5LmWXxviyhdPq99TpBlfLME6tLm8FW6MeplbH1kCMcMl9pRoABLLcEYerlJ3UBHnMOIZqFAUKiHBOOlGJpBxaFjrRVJjvBGKSMeoq9bR1I62No7ZK6AjRbZpXna0hGIkxIoQAc5ULCAajVg1NQ4NaDwgODIiqjSYKULDBBFa988JypKgXGFdmDGB8PO5xu/fnOqL/vc7hnP8QPPsFZ9nVW5sz5ur3z8vSim/j04/HoUQ0jV8uw7fr68s3P75698CuJm3bfurp31BLAwQUAAIACACuu1hJ6GRO6OgvAADpWwAAFwAAAHVuaXZlcnNhbC91bml2ZXJzYWwucG5n7XwLVFNX2qgd+9t2BkudmY5EHmlLW2tpwRCUV0jq0EKtD1REtAKpjRitQoSAEMjD1inYGoj4CsgjpagU0KRoJQTysLUmQEKCWoyakKghOTwMMTmGcPK8CdqROnbd+9/7z733X0vXcoXss79vf+9Hzt77qzWrk+f+ccEfZ82aNXf5h++vmzXrP+JmzZqd9/wc78jPtXM2ej+eIa5L/vsstjxo1PvlWfyyVctmzWpn/Mm55T+831/Y/eEm4qxZL170/X9GQvhu66xZm6nL31+2vjjLOERgnMGTtJSs1Kz3st57veGHdV+3olucp1vrkt99bdmqFV+9si5w4by0Bc3zXnn16psftHz1/j/uHPso6vPW/T9seP+jnfta937z15Wpgc+HF0w4ou9ejaVA1ePVm0oVo+fZEPkkY1Jmj965zRR72d2+zRGcnopxmxmcLJrL2gZ33ytXUu/tg8/y/av7sn3ztouyY7E28UBNWFv87OnBpl3Hm8YbwWSMfS0p0Teyl3gsBywZcdI8Js/R6GnIzmdvxGhvJ197xvd4xbEKMJgGMWmbsl7wPdz9wtk8YVPXH3x/3zoUEKdY4/4LRLufTFufJTFDrud88PGJACyyIGEX1eNDMTHxlV893D5Qrhm+ynL/0GhAnA7ock8xPFPvCq1nCEe5CV90k6nYqZ/mswmeoxzySb5beGbKpbCNLkSbv7J0ZVCvFtajJg67u/Q8GSC9+wsQO4zQsLV4HwW9Ja8lAimuX1IyXT9FOH8K1F1UuNSKzATrL6nKVtU5wqUBq8J9A9MdcgI5olcyaE6dkimYunNAb9S+CHeNJLOuP39UYVzKsJ7nUIz2jmR4HJgQqDJHmwBLqqiIqF3oUgONIJ5qwLNZqmJPXrncUSz0LnxBpftqbr2q/ZV9vQr3XUUWYzuov7/BO/JqRChefAk6y72aI+lVdRpx+qUwStv4hk1LCgwOYvxfDS7Em3Km9hrFvxw3fJod/2XjX7zoKnWaMnnPwcikr/waMK6rGApF1VMdmcsct7g7c0OwaEsVg59HGj7apOviY2hq89scfv2y4X1w5y1rjiWPeCMgT5ytEzajuQ7Lnrn1JAwTMJo/UmjtZ7RdwncuFoZLVYlsuK2/UNcBLeHQg5T6nUu1BP5nUbbe7+OyVsVho7V4lEIguYFWZqBr4QsJHrfJ4w5kHGZ4RB6bhyoFmCoDWpeHu/QS/7MRme3anoEgbTSohxoW0NwgJVIosQQRu8kshkTK0fEAWxgXLkrhGYvrArQrBnXDlo9yo9HudzivcULic0vLZIwqYJ0r1mdCcqXAOVKyNaqnByE+Sf8SXLyU8Q0v1+8vumQ8Ej0sJJWqw5X9s/WdmZpKczu4Z05Vngq1Gr1HA1e8Cif4HW9GcfNUju+9JIk+qOH0HzQTyGzcfemHR8ctPPw96SvV4+BONlypNzqPj7vHaS6O0gQY1TTql1vZgQwkOilcWkhC83LVe1BUjbBfRwficpG18DACQOwH+13ILAMO6FJvC+nNz8yNR5symIxotsi/rUxOpkOlUSKDojRcYUvxCheiBtikyhhbsHcpvyYdVCnpVy6yBTISNHAGUggHS9ckyFe1NiIZCTQCgBDjAB3Q3o18nYGQ77teKfCZE1T6bSJe/Dn9+ar0tRW3d9JDYX8ty1NlsD5/temnAHgZ/S+8IfImjWL/ca4EVzme70BsHzaLja/ZVOgNE6VjxO4UL1Vn/L7SHa2GgYbLiMRP2IrdUVuDFoR+MsFq3OFs8OehmQqbVFfpuZUSgvMyLC/GEIBJLqkO4m0wSI5rKxVkA5JAZ/LIqGZ+AqMNMecadHZhjn6gxqQy/7HPeRzj4JHjLRXLIvO1GUs1ctuAVykKnMGBd587aLqUgQ4JFceu9bJp4Xck4sMDQ4GDa5cwKCrkVvpJnmtSsdgXO2AT+mQlcruMo1mQmDTnqzMZrGU76KG4t3qvL/ZnJmrgNhVVDU3y+slao+NiiyLHEZNypbWRGOLo6AgdDvgL8cY7oVvYiveOIyIZ8XN6MhpUw2lVKkf2Lzep9B4XwJUQZcYJS8xmEJeDsakxlj3hcMYSUcLwWShWU340ET/nJ7PgOBa0yvQ6Bc19Gv/XIG0oFNKn4uWSTXQJnc+S1GBfCOaZpjBzt/FWWWOieykdWglvl8O6gBtoGLdQ2QoV1KkTksJJE7x3FIXxDT4bBowad4Xcb47u6HpYSn4t6RWZSofWKfNuFJ9M37oxyPYVytC5y5EHrMXF7996+obwbJgSL4vR8ypUmnJiUJwkLA5QDe889DmS83MQ46jU4qiXKFQwjCQgbhjNmwhPBDLh+J3U00aAenWgRqJ119aRPgAmp3UT69XDMrGAz5JKXooR2REWq9woMYpVF4vVPba+qbh0LQ0iHhpvk/B6Jx1xlusqracOw7vbgf+wQVLMJmXxVjV4yBhfHOUPqQZqLr/CZKR/kP1+zXPlpKmebxYzXtENfqJDiPdXPfMaNxgexkAkMfKGViXiQ0KVwB6dC3G3zqIWO2y3g8rlfhk8xZQ9Wy0Li0Y6s1+SFeq0N4O4/Tn5DnU4t7cQWmLSbhsJ4vgl6PM6DIoianzugrjQJsMUsg6oai9STwpPh8SBQAJNLtnr5WagZtxgquDXOwzjDSq9MS9zF7wItVp4CrRhqf0OqCSdQTz82YgaPVmMUSAYLEmIqFmnqwRiGghom5ksxtFBX+bp9EvZOiKbWpxUtkm8jx5Milcy4H+qIKFkhbCXxYXg94eqFs3+uTPX7286qq5LjYETMlgSFiEQ9qFYNzypi2XZ1RPSrxvDsLWIBRssJAJ2Wayb0uf3Je4f3gDqpYnOydkaEMTExwTBufYA0HQjYLFkbwlTcuM4RmsEGhwMoFYKSPocsGiJxIiWH/7+jo3mbui3bdTAQ7HhcO1sUqkTUthuTjXIQWkhrifIIOkfqLZJ1vBtLi6lrna9Vpl3FSfRwCIxWtRk56pcDMZXoOx2N/QM9B4+/+nIHfKTE658gFTml+lfq6X5Mng3sqDh1UTlRYPNVxjcmvCr9+XuC5eQBdNJfL5iYDqxZ6ASF04nePPvTeAXOUdZ7tGXp5++8Z8G/09OuJAfIbh/ZTCMw8+33tzJyVy+Tv5F3Quxga1I3dIHE9Zh7VeYbOrURTj6ePTro5y+GweR38bFx5Wt9j79pEU0dUBUHLXjwyubpbC19cHB09i/P/J6YRo+WTK95DtvLM8cvHEZMU3HiuXr0gv3FDxEfeiXtKcg/3+AjEaWWAfTOQ00N9Rm4wMJSo2VXZQpAOtNqDDSah2k5xlixwMeAZ8EI/bdvpqCyaw8ALyjuHGdRG8914Qbedb77NgVyCZDKo4k3nmjh6jUpz9aXS4iOhFWVR8Rc3J+VvHty5vjymdCpc/dzxxmZw+j9NQu0cwH3OAXI/ozF4QCmaZmx5l/Gt+iehq4PUZKu+G8NB9LLmjjcphYKmTnrVcgclWofI0XjWcmmmgG7RyxraQyr7YjFMgxNS+ZyQ4hftaLwAZrUFPbglgCEXOmbeYyg88H+J7hOLVJ8gFo/UyOPnuWPo0ztTQUP0JulVdWTteaGz8CsEv+IOalJUi+G/s9oHbj0t8Dqu429sDiWL8RT8XevNw0BSKpCBabCKQ+0nCcp3XeYvmZsdikrvHfA1r9ezDoF+tTZpiBsy3pQgy3FZiKKUDPFA9nwTM6dWuDTvdkThj/KeQBChS4kkRKfjITcdl3f3niIoiu8estYMuTFDMRjmuWN4/dHQmI8wbnvScL3Gmhn9RtHiTSc7jB8YVPYgW3fmjb7yyUlzr0ewtxBO2pTyZbuer3SFCtr6j/rVa4wbPKARbNffldjdvrCF9aYsU5qsrHJnnNlTkS3v841v6m22907cQ9Tnozi2p/V3f7ZI/XueiPYbKpiYqjoU9wx3QsxTrW0tzwdvnPxGNAHcCWch4xnZkE89N63DbmvjuxfcQl+SEzyHi9ZYZ/LB+bYcGHuh6tfOgE+78bSAJPCPUTsnzdK8H80nRMxCidHy9hp3AF9TMVcX+4ZIIHsDWQvEh4KTUlodBqkUZgugZJRwHn633vQewiwfgY5FVyQW+tVEJSlGqIrj3CN6Mrango5Th/BmEpbESBPHuW7AJz3r2g0kNNd5AKFNF63xtcS0z92Xcpt7+cz9ZqSj9obgRRbTPBPhtZyXKoAXaEoi0O1BlhzvxNuZisG9VY0H1QVRH5R28z2WX8MAbLTF8vVzIkC5SArtJCbVB2rrpZGgLFQEHiQlV+ZghBmNKHkyeaJvMASRC2bS2aSV6tsyOOVRoU74qVqSkdM5nuG/D23zAgn5TU2dMWGMq5L/s+es5PeBZl0o4QW3Hfy9pe99kMFhudFRzHlj5fbSNmTrC4RNXakGhLMW8VG44DioXQkn1bbChLO0il1mPEGQ07J+KZ6SUGRDIUgDsoI8JsMDhSybDkia2kuoxoKgqt2ImSZGDQHnJIydkZvrwwXdyBCJJHCivgo/ILTJWMs122O4YNrzCH6ydxu1byUIzDUst1cH+1pN8oORjToHiL2y8J1NvX2lD5FLFYEDlmQDeZgwBvrUwF7x2P/LQSiBJuAK0kp3oho9uVsa5hfDIygTojhvUerXr3YkZZx6ZweKI+wGQQU/K7X92HC18BLdFlZQ1VNxIcG2FOg8PQAS3R2xFvn/I2bdH9Cv1SBQ41sapiC5HfGqkochfvQDUj+nIDmXqc3ghBw8RgG6chxWod1M1w0IYMXLWqbcEdCzVrUax/SVXV7qg5F9VLOdUyHV1yUxORn9ln1RmPjBtu51HDh8DO/oEaAzxNQTEoQiuAqAZPR94m9LXiD0Y3JK1LBGaY/5XDYU2bo8+mJWaI+caAariy0q9EhYiYjc0ais2aF+vZWNzHoDHS1xvsqhfrSxWhQ3tGZJIQzpiMoxIT+9owXAWNvHqRItuNmDriGI4dVtJbVPCTnIkmCWemJ60OjiOKIIkAHEfNMXSZ/9h7BL4Qvg8nlvBZqpN+FJ6rmIaSv2XzrgFLkuwtvgp+yA2OuzpVZYNIDINEtgYGTVU59PYjNpBsQCBnm4rdJHoGJiQsdNR5/vLh3zhtZKQ89NM08cWxpTAg8t4H4m7o6FFeStbJGDarnE//HOYRF/KGAt5ORV9zUkOKQuDI1wxLdWm1Xt5stVptGIMpGRLejOpX7HA4udiL6lw6q2o8n7UWvboBz5YCWXPbSpz/rcPaU5D/yyBj55VZpVHZj/VFv6yIEBRYm+CukcsnXl1OS5OX1c37Z2yRUiApVmh320Se7TcPnmgbR76KTyzcpi6bxjirs3h6mVm37sDipn80PoCfJmhWeMN/0YTizWR9GJZnnygSlU53g1drS11WpXbq5vD4fYxb4nlLVFlkhhQ091gRzVbEQd9v9M909XGcfYPdWtfExT4gepgoB7Ioq2JefMBvRln8kADuvPVcurfNXActMZK9fWT4cz+W3xGYKCar8hv7zd1+DztJDsW4k7Etvv7KIhw+68dNFTT/tVlDmygVneSHE/wKS/gWnNHXj/ZxTNcIbgPh2D5t4mRLCqXV+XHejYcVWUmkXuJp45jufjk/661yYXk4RpxFEXTuepTgnfoIJlZ3e8TzY6PE7AQVTCwynPnPrOosbR5UxliwMM4cNPU1zBUsZagz45/AWaXG85adQf4u0VlqINZ5Z76UE8zs/TUdqVZhhG6hTcAJsk2FUcmujQ9pap7sJ1DBMW+bwj/G9QrIOjgu9bYq+mSm84RRDxWikt7gwuF4B8IgNiarbMnRQ+yzNvOkfZIrch3jmFs8877FugaxAnfVBNZ5Ccsf1Jt/9Kfes3f1GHO72IfGwerBwotOBJfBtAGMonQoeiUXG/8rT2NsfVqRqUTZ/aBY6T2nQDtG/oaBvUS8UaoBG36lgUo/o3bzgIZuarxI80unazuf9XnexClV2iRak8URue2bhWLYM21bOMg5tyPIt/+k14M6gzE9i6S3W3hkJ2K1+zbcfbtpxXg+JQTPMSOQn1Fd41hawSjWGi8C4wmo5tRhbeQQ1dW58qFCu49UIUM/KZP7fX4xAC35vljViOTCGeZfUlMysb4Okp+3KSutBkskUQUtGfAmM7UhPevluK7RPTpdvyUjxXiSmVVyVTnlNSVC7FihIf1neZPBm6nCopNZrrt4znPSgMThgI+IjryhYrozLlxqrYo8XinFe+M+bn0wE8CdMNE8Doa1T+7cfApUVkqzHzh4Vw4sWPINxFNQJi6fxCwyARb60dGOREBdXAjs+UQ2Ui0Fx1fp7QEVNhz15OgqbumVfoywIa9zwf1cXEgc8uPcCHgiEBCFzK9UvT9H4sfYEY/eVrcSKhSS/eqhAFB/juRXH6EAah05tK3ucAuhptJrQv0PTKhQJW6LlVTzcvivIROVPL96XWwFjQCeUulxuQmrQQaHNpIIf/s5gSpgn6HYOjzVfo80Uoft3yQ4lM+/YjnMcg7XhpvK5PRmUunSOTLnW86ANZIwDNGl4x8iHku3y2lJvF+lr1o6R/LZiZXgGthgDqELNSQZiM3aEYfWrOK2oXIhszWCaj6gP1i0GTcgu1CzBeHNsIl4equkc8fA3TJ5K1md101vsJkJBUkNiVb8UemnvwqPGVNwyhvCXEoC4/K5rqFi+TnJu16viMF0hIDf1KRvPeUstn/dSDS9XK9SAWlN4EiNtIPb3Ub/eZCVHl7+0GQ7Khp3O+BTy0k0p6OeFJ+4RYMubyQ6Vd/qJNcJXUOHJyQYt3nQG3k4R0I1Of37tmnguDtTayczGtKLK1s/z0OJkzH2y9GZmrn1YFs0N79WTXBUw7ZcnRT9mfb1b5cKr2hf7Mm+z+OzpMAzRPp+3PYVuj2D20nYRPwCxuWhieXc4D+YPosvqJyXHxUO97yILxvwY+ncEMISRR2mZIQwkAUGcEE/Iz6r8DgmHTSmVFUVO2YIZAVMJA6L9nZno+N5kSKDKwPNOI7rpPMTRFjX9uLogg35rCgNPEeboiNt4LbRJdS6ENvRCq8viNvevNqJwumcnynUBLfgO/eQLHeE35LnEDBsnbNN97yBWOhESrMXP6hMh847t9tRH1eu3e3Q3d0Rv27brtNJ8vt3zymyMHJU9Unn/E4i6Q3bcp3r8qTrCKP0qvFtXTu8mX/o7IJ7uTudpXWgqKJmLdHvgIqGJIYsS03qGdMO0uksEt34/HEVQ8KhqwASPf1QZSQV3VKFRDtv+zNp23gPo/eiIUJK/lTpdo1NaDv62+E7GBl4UP+yYJC1Wc56GGVt2knMsz8b9Vq/M251vvthlOzyuAdF9nT9/mSTz6ch4BiIf1iwupie/SlL7uTFs+y/NPdhuuuiH5bI1+5/7k/+Jsg84rVY6daHs4+jHTcUx0JDuOClCGq7E5RCkQ9ktGMVh2/5KPZWXrwC4yFDABN86PNXutwQxgP4lk6E29f85onw3pcRR7zIdBJlxIFfC4IOweTNnUqP+idvRl/fEMjd8mtxUGu/7U8rtp6MoLSgHlUGN8cj3Hci+v4tdUeLYPrFtIlq6073stc36HGyPH+JqSYTgFKUdrz0Ub90XumxYz3jY6Vah2bQnzZ1MZn5Ydw6SCO3FQuVtkfrfsbh31lxxTwuVLb9c/mb0oFFCfQHmrqk+t/8Uk/zveQmWe8ciMhyTb/9RLtGU7C+wodacAA9rdPd5skSb7uiFLmt0fx6vQ7/10OVVzw+7YyFwqGeQW/62mz3MYLp0lOnJXDrjtEak4ifcwnj1mGEIZsjf966u5dD0t9QrZ3TiGI63w5uJDP0jrdpbJFXlfwdPytYIL8VqaQYkCxSwWj/dDW09wBXqfOrh0Uhf5Bl03vvWfbwz4JtWNeYdeDt4JNmV8HVg7H+jUO2umkRdRaXJsgHamgLF3NG1MekAC1+8eyVc2qvu2u/IKXd7Aw3tL+p1E/q3Louejxsky8vg+0il5HAZCzM/FiRYFNbizGiQ8TNbrrWkFb/Ty46OSOyC4ewhAWfRv5j22nYRVwu69X8I+lNH7ADucH6PKRm60jv3prbyKbVGoVeZ7Z8JD+iGm4XS6SOVzM/g0BKLeYil1c/k0IDrYkYX7xtr6wQFNXUqBjwIkUbgouxN1Tl8/+IxHnjpk2BA3T0LUg9Qtz2EXGoOL4ivWs58/g0kk/OKnUv1u9wvkVK6uV/m8//lEgt1B9EbAvZGpkkV+K/hyXiJzCe7SUaeXYaLJGohQa/JfFrcyMy/w6BtRhlKaYL7fb/kjTMeeB/8wmc1HI5fT8YtiRZJ+lLFTPNoYZz0Mu1sPz8TeLj5qZ7iy7K99zqNRIWEPM99FYibH23OTkOsAgQQkarxYUQDzyGyy8M9iY3uwDWJJuUyJB9Wzt73/t47mFeLv8mErd9AsMcz69dG7KQWSEZqlxGqgQlzPB2xNZKzHiTXy0U0ldYpepXEpAzafsa9hqoG4a9geO/RuR/ivS4DQHYT0OWEVVqGv+P74oMQlxPXbJibVZ9rPgyIr9Soqr8Rmc23F6oOF8ig6g8Su5VQdzqj9PcKw2lO/yOl06KV/9q1HGFI7LqSLGctPWG8AtiyHbDMoTeax9+lTCMpO19ogrSAitx/wiy9eIYaxcSGJ8v0ZPo8wqOSNRZxyS1LGIILr7sI2CNu86gMBzESKGQGtFzulPtV6c9O4Mv8Dbbb9Qnk6xm1B4550jDr0xFJDYXQBXt4Kkq5K9mzmxMLQn4L/uinH535CvnL5ceqtwolIAC4Yy3D6UCt308XWu/xmVjjf8RlPr48/8Wr03WK30FTRvNQfAYB0VT8z13xljOw7R8qzfdze/cDWXJbQVCLpigeQTyS5bWPcnlaFwTRdgE1/2rF5bp/yUYS9CT7fkBz1S+8dtxZjrxp4sHTVbBo9h/s23B+3txN2fG/FbEszGnfjsl8Q7HdV4k/jFNZApSZT3iy5hW8WrVq3fjtdCLz1l7U6hnnRTg+uTMcP+Z3wuJQDssDv44xp8GSLvK5OU7OI9Sz2Sr+ODigpDaRnDLYwS97lcv2TZCrn6K+inqp6j/l1FPxiQCvlCwc7Bws8cocnG5UzI8GhQXqlRFVJeSJuA734Q2ipxSEdk1uQpuCmcp7k0UiRwVknqTx99zG8PvEDgz7s6MPYMBfy6T4+ILR5w/L0TnuQBDKsu+nuTa0BcTGzj7dmay9MNBfXRvZyxavgoewZLmYFhbhApUrhxuOiIREGYGo/QlZf9oBK+vhsV5pDQoIp3mBmjevj7nOb4AgwPXVKej3dcIrmvWD2Oy3o0t+4nPUumXttiv81axFYWkujxoT3GQt9M2WCAdfTx/EztQkZ3h23KmNl8/R6A5VOksjxPgEM5R1NAeUHfmh5mZIw33YUAcw3ikkcj/MzH+lnE5eGE+DrUSWsLMfoVOL4e9ILIJTJk0unOE5K0/oKlFXBYmaWtG0Oxd4uuQRCcxplL7JfB9W0+YoeGX26Binqf4tJnkz/N0mlDbDUY1mlGlokuJLBSXLMvbpGEn/eLoeML6ee4KOenC+AnzmGSLX/ki0bb9K3FT0jXVW3ajkpZU5mbXBTHiky7zM+fWkyZAUX3Nj/lkNOwVrvJSMa1aNAdUgZJAJgCdcMZNiFwxbU9Q0+bYgg1MSWf4xU/m/JQHFV/aKpZmoP2/0KE3Q3lW/vF8/joi/evBgVjs30AgdQmGO4b2IsUxpCB1sFPx0ROUJSeN1Om7/Kpxd4NsvOVz5PzXovbhNZwyuV8jKNLF0tC6pfWQF0n03PpoCrXN+K8klR5K9O2vdN3QsNrzhvY8L3upJo/IZ8FxiuIa7tWAP5ebm27j+DLGGWDwG1L3gjgJQ8xIp2z7a7CC5oxn6ZL1IEosssVKc8RhyeBkJw2dZSUUGCA6wBy/gupgn32SmMvk/K58d57F70C04NM801G6rktNC/kL8tltnwTp9+CKZS/FijDDED3y7UqAKan3COR5jgx0bu2P+V5N1jIQrUnyng9rJNLvYmkJkbsMlgwMtgFYjG6GoDNPVGvZ6nDlY0lyywhqaSJw8QlW2D8ALX6CnJAF6JVPUIBfvf/Vp6ifon6K+v8EdVXjYZ09kKYjHHm8nrV60193kLci7rXZfzPezqCcDvrgX8eNBJqqLe72LUtCw2/q6jE7iPF4u3yPFRvx3J9vndWXxmt1/6Ym4pdFLgfNY4qN2cF+VAKk9r00WW8il++zDy/EQCNFH9uXP0JVf2haMDc3zMAB8wm2JefppKeT/hcmeYsnsFbrNAz+KYK/26omKjJLIT0TnkkkTm8c0fh2agiABBNv8u45BbrLYAxTOMIVOCGFKhgF5UBR7yMjL/zIV1Fmj5DHWprZ5fL5WLK5ZITf/73t/tUULGMfL2XY6Mci4EkhRbA3ABV+mOzbOqPVTMqLhODlzcxNj5yieesIqqP7xXqYo4FkqEk2uU7kXpeGvUesdcZFM+iwuZLnuygnt04UXS3UWaB2pLDSQecmg5Kvasvk5Drz14OI7XKuYiAeM1HMV+9xl8gUFKErNv0xxvM8FXI/KpeUtjXrco1Kn3ydmx0ka3ufSCm7BA026LrobbyJTFOJMhCXrQlhAksVGI/TSomMMuj0FtRqdqAeN4yGAng0qxr5oaHLnGGZDHhHYgR3alJ4Q1PF0EbciGzjcd9eeIqYiAIeRZS4N7xdge+Ht1cjLmom046lwRZKXqk2R9gCE7eIr5Dosu+qVcNK9UIlI/KIQZeNqouAX8T3UUBzkrfCyckXXV4VmiPugSRjRBGCvSERb1Wnoq9N6vq5CcrHFqmPK6i8PLE0FJ+Wtahm2WLcFrGML1hSdgnxljyNCaBBTpOZil5NF+sI0u9qPs/n3yH6tYJGiYQTgiPzMxq4XLngUYeyutfbtTT71cPcYgZRe0ottPv7V8BtmhcPEnFrgvRGVFY4i+aH1g07v5bzzNSslprPC9dXHFHl16IUZBk0qSPpdx4cB8QSFdq2omVGfIssCFFllsvNTTdgc5F35uq6Pvs+KHS4OHtr34ex4itGxgWFsgIeqlAt0m1Biyct/D8Q6dXeulSnozuG3YMDNZLjEqk6lyxUNSL1vMrLS1g61Gm5AqEgxH/dgHvM/ifiCrbxpT3co5GvV3K52XelPcx5iyNnyTGTaHF/BtdVNeXH0FHBsEhAChbrtHo1uhxy+VWRnOaNoK7CEgMS+13ETQ1XOynUYAVCVClRVzbDsrkM4sRjblBa5wmoqnzMpJcmNnc8Ng9Z8Nnm/+mkUnUj0cmUcIcKeHLRv2oEpKU5T3FBLEyZ/QTnPjWPKFQPkHiP4eweH4B8b34Y1brBWtwAf9Ry3wkqsNgQ3xtP10ZHzb+4C/byDYHLIo3AihLE/XyPb/eaPace/7iES0fIvl1vDSVjLePYctLUL1DabzHlXBqogW9ilcunDNEiEkUg5zzGki2hQHjvpz+lK1CgzKoaHUzHLiloID22zurguDbPyJpCUlm/b1+jHfP3I58jlYqLzf+CzishyP+Peu112f5Yz+ba6MwGCzZLMVCTXjzGf7RZbuyIt8/e0zfQgkt/miOeTvp/OSl7ZLjTfZVmT2FQm0+y1j89mfAU5CnIU5CnIE9BnoI8BXkK8hTkKchTkKcgT0GegjwF+beB+PYvM075LS/ZGRv66JflktGTTDb1fhM84XjUv1z2wIugQdJ03/FO+KrAQwWFlDeHd30np6sW/5svqfBOKJX4U+/tC5u+S2vFtv+yc0+a5YlAkcgx1IaZ2ofptFdopyra/Mm3Zqf7NlMrVjekN2Ab8A0EK2maGo0huPXm3vAPGmhOjcmlqe9oVS+1wWycEMe6YUgLbCgCGsFA7ZR40LfX+1jKZIYeMpDSWf4+YGDUt5f4hrBnIm9rWx+wgSI/pzZc2dOp6jGN5qA93V3gAGRm0PjkL4BwRbedHKL03cvl2xIkuvcn0W7rUQ5Z/y7TcxnuujxYjr7fuBMO9SRr8hNsgO/uA91Oz2gKzb5K2S+K4A2Rh94R4XV7fJsuNQVDnc4OESfaBSP9Gd7UPfQcZurHIQWY1+/xVx+egrekYs8bfdxllPG3G5c7KaMZFN8RLYxpU27qkO15S6njBLa62MvYuvRhlGkMJAXB6NSxZupYCaqVrS0Za2nW5G9KupLRsPZdqgFPNdiVRmMnHLqJvyVTOgHqBKAJiEe+Wak9MHWD5boRmDymjhAZhLyhznBaeGSIocs8SdZ+ZMUPLyfTBSo9sV8HKPLZLJPthNoW9iN4nRsblOCV317pwfm7UaAMqdeSKk/Y1fhBSuXrIkmK5VJcUUhc28LCRa0KYD2sLDJGr/RLHszZButtnfc251at5CTqWk4IQ8LkOFALDIN0WDQ4ucdP9l29to1fn1fibKhoLFCH00LEYWRkkJwjnL57Jf+d4Fw7Mn9M0gMs1mi6M9GAGYCEZfKXOc+K+ts6HhLE2tDmZhOjBgF02wQxChKw0bbUgLiUKOrPto6LW8vOkk53fZVewD6sPWw0Zc750dkV/A04WXw+W9yDiNq2OIj7lRl4NfTO5GANiWayTZ7ChDZT6fx6TPOQUXwrFjt5Yghom19Opo/hFCjfgiCT1t1uL5XPS2N5TncpLg+bOClj2vGoAvQpRFyast/yNQ96ufAofacubZ9aNGbL9atXXY4gECQ/BXDhYtwGrqns51o3HTUh6TQauwBbTKtJ4lhDubupkPXoY9f0VXVwHNoikvLSKHO3eeX8FuanLIq7KHuEvBJX0MquzSk/tUl8JoMwnNFmF5TGl8vHzBcHSKWDkoY0G8//wUeLFqrXLiLQAgclc2bNisEnuxmm9a2cH72Er3V5fScLWtL5p0QAt6AptXDoIDxZOLoUFgsSQjd4lobawjBUNEMKii7XSCWMZomTUCDPd5ibtAi3S5axNGTndUd0nO1XTjQTjaDvPOWgV2+sLIHTIl3I+A0tLSV1VchWxlyv/3o1xFMcpXFjz46NL/YqbSvNspC2jhqcO54TGMcdmuySrKWgGeNLE/FJMjOhJDcbFeiZV70l/r08jKVQfiuaSrCUIsQyv68gSu9LCeIRBNmgRDwvt/XqZLM/FV+C0Kr2vGsuWKweN6zQZzZIVUsK3GMc99ig7yxDstaIGfX33POXqva0MhLaJq7yRnknxizfoSe9UulIFc05N4ab7bs8kEDWBa5wl84BTtk/lrU6gja5/YYVf7ee75zrlVjf9qg5J2p30XYVB2DOCgcTQlJWC69Bl+8FXDR0huvudIZzvg1iKjyIbxFfVKr6RUW4IzI9VEh4X2YqLSTV2RGWahxK0E+8EbgZnm51BcReyCLpjyZrR9OVhHTOiHN4IYZEyQzXOuBCr+G1OtSvwxcq3khTagtI6+GlG4bwKt9O6PF5nV3GnDR4oDemBum120+7s4iBpMaeDdTPdmewRCa5Um+qFkG1IuiYiNjPrdGbvtUhWll8KU7f5ewSsFMp73otK44UDgUBUjFRBlTZQNKw6yO2QhlBUGAlPTqDxVlPEiquLcIeuJ3nFqxOXLjb5DXYgMRP+5ZtHHrTEmok+u4y7Jv3vf36OaORcGh2bKJuuzCXj6GeeUDoEUXOEeD76Lt7Hug+10JAbqA1887ULsBh3ZVFqZBjmy0G6t7JhtNS1O6EHOeROwHzTN/aS7wiL0gCr1eLiApmPw2uPTYOFk1EeQRRTfgFWIZg0l1JC2x2l9aXrb6lSdMyIBojCWZrVflFn0+IaWMk1BK6zysn94Cco9MCPGH2+MmxtU5/QwsOb233ph95rzcQso7SWLwDUWJuz4VY7NIyOWQ6CHtDkhJQ+XlkP+PckqzqSNHHkbZVULeKrFK1Ct88N4auX4sW5d1YlQh0CiMnDiviaRHBiaY9A8FYrYAztMiCb7Ifv+vN7Ta2nRrEuSL7sTt6uMIj2X5k35LyHKvnSBq8tEPg2sXJo1h3nvQKbQytgtN6PKXHFEtWu+ZNPrC9wwvN2E0pqqocfl8kIT0RT548xxIIyXTaDsLpQE5+XXI/ojXXs7po86By64ahZmQ0GkgtkwdgJXkOo3LxxM4RGatibOdZb72h7h5z5B3xbGlhww1w/epST8Qma7s3bJcJxNbBh7JZb8F821xZt/ZB2FnnyjSw17nZ1T++K95bM79y2E7aL10zX6WiS1qOSwTmtwfMRecRz2qUKXfSbKMnyGxSLuS0/L2xtkyeo2rPp3fvoH45ctcbpr8TvlnqVx/v9u22SVegHXet8P2bwqWFg5S93FYhPHnQExgltergy0LSuAemCfErrRhvw4Y9CBtn6pYN6o8+lMeYKbKoMFWHOYEs60SsO+W3F1p+ETJt1Fn89pyDBo/jXunn8Ahj7tiOhAcSOWzhS4B6BXiqkehG4RyfnoCSrxFd5KFPRpyenG5jIaPJTn4bhgDLraPNLKFdj3Xr27CO89jSw1j7SWyXPZ4GmDK04lsvCLzi+yHhfUKkW/J6mjL5X2SnTnJLkJ7Z5yhHgVUc+2n0Um+VFAtdeA69xk0xhF9xfi1HGObi9gdG/ABr0k6amloCx8VhQWDROTNuXOWJhDLXYw97Y/7qBSzJ1KJePkus3MbHaDmRnnPEHW7b8nKzlXIlEe/e5Z2WUCavMJGB+HSayeQSjCOQtDUEi0rkUim5vTlE1lj7XtZ3QrikseTqCi1XzJg9rByzP4hq389whAKxZ/cJ0l0Zh0QrdXz3kF4ZHp06Ta+mpyM4DucMJjqwmaL+jdGiyPsdtGbBcuuSGp+yzSQZp2dlESxOQnsrmlv/nMZ4IGeGtfGq0ne5nQoPOTZ3Q75K3Vzyzq2F3mgBid5Bexir3tDubBrzJCyYjrqpMI9JMzNQAEsNnE1uyRsmhufH1lzsA1sEA0XmQL12R26YsWLX4EAs9S6qwhyhN20knT6TJwrgDK/kuhZdql2PZfhkeJwFOovGjAOxtMrEMhmZYjm/n1/voCtKHX844QiIA/HeqOItzg/79szYk68Ar4JL3de09s3pHoPWWdvmO66HnG+YPlLv+eoPucdme12Yd2DMgTB45t891Y7U4nAyKafUc4E4bQa5h/aVkNVj9tpwxgNTuIbaI0/jnpmWKQ/ynd630GQLI783zq2ESnNyD4tS+pn4TqleZ2oiOd4EXZHOCqnk+eLWsXGENw31gjepCZbQuzwyfwFSyVBsCeP2Kl8nELC7okIW0tLhzAqOSVcpTHS/M6x432odCYhbCDH89NrhumRZD2GCNuXvuf2xRpPlYXjMGKE92TMCP5q4AOAssBWfG3Pow72K6NkSI/75iCf9LS3u4hT3vSSI2haCf2AiDUHs2NNt4+sKH+QXINxy/saGIbb9uq9mHvHd+tonUgZlWs9Xp9liuzDQYcwi0d+45o659YTyMbDGNSRyFHGwl5YwqjexuRc3htcSDjOvuvtFULQ2Pz48ccld87ZBmzRzvZaR6NZyzIQm9XrxgNliT/hNvXLGGINqzd38QPnW52j3ntNrcypP2+N8+feG76yxZXz35jJ5b2pKgvXUM8jWLe90cB2+u06ZXJ0z7WIIYQNFpP7A6oqRhi0Eaa/IMH0NFmqWnaqC/8cDPikPPnLUUfmnxiYflkW+a7AgW21Tq9Cb/NHJRz199hbMWbRXwmXy8pYFk/8U4JMLtckKb6nQ7hbIV6Q+KNXGvD3GZw9KqxP2y1bn5mLVlneY/Vxz0zjzzK/oNjgZ69FJXktqeM53JapUdHmjKwHY36qgecW/f7pEYnkyYXELRZM7RRvckv1un4wJ9E9JpaUUN+59jAfEeE6Z6dK1c0v5m6yu/PlQ9NJWU+/C0aWeynLgGd8NpBucgtGg9SyHr1BF9YpEGtJIhvmjE47dtenRFDfIEoUUdiRuAwgeo4hijfDoRe8kR8lVNKfXhN5tCiFM2jxubYQIO3FHSLv/CqOesZZyt2Yac6zlLz8MenuA1zxvZltJivzaMWFylVY3BqIH68vlKzJ/IXS/6NlHu+fPpo4yqS1BUWG8nInUhL/dS7cQctQSz4d6hMliKi4O8ZoX87YQ+7plT3f/hsLh9A6N5EDBBKog6w78bDf5tnDyPCfTs7neVKp19G0hThm1buO4ariDl2LdOH3Fc3jEcMyd6yTVmbHvcAR0s6O4Su4loJOT/tpQeWrW0JHbkZ4sPHVrtCg3WU6zp3hGrYz7hrhQX1t7wcU7ETy2dKIrLeG+whO+ekEc/GvfvbDpvosyOL6tNdG92Tx213Tf+P3v9rC2St+RkHc4j26TNtvHOcz06U4644tddaYpb0OZMeNCad2YR9H2AHrFkRxkpn/9qFfOns2al6YxB2VfDRIgCk75bmxOxzhv+0vjn5nmdd+u6huRnta2No9/w9HZbPoh4nrf+PIPVr/P/vsnX/wPUEsDBBQAAgAIAK67WEnWRSspTQAAAGsAAAAbAAAAdW5pdmVyc2FsL3VuaXZlcnNhbC5wbmcueG1ss7GvyM1RKEstKs7Mz7NVMtQzULK34+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+/sCAACwCAAAFAAAAAAAAAABAAAAAAB+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=="/>
  <p:tag name="ISPRING_PRESENTATION_TITLE" val="49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1_自定义设计方案">
  <a:themeElements>
    <a:clrScheme name="0126商务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4ECA"/>
      </a:accent1>
      <a:accent2>
        <a:srgbClr val="FFBEAA"/>
      </a:accent2>
      <a:accent3>
        <a:srgbClr val="FFDD8E"/>
      </a:accent3>
      <a:accent4>
        <a:srgbClr val="954ECA"/>
      </a:accent4>
      <a:accent5>
        <a:srgbClr val="FFBEAA"/>
      </a:accent5>
      <a:accent6>
        <a:srgbClr val="FFDD8E"/>
      </a:accent6>
      <a:hlink>
        <a:srgbClr val="954ECA"/>
      </a:hlink>
      <a:folHlink>
        <a:srgbClr val="FFBEAA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5011</Words>
  <Application>WPS 演示</Application>
  <PresentationFormat>自定义</PresentationFormat>
  <Paragraphs>437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Clear Sans Light</vt:lpstr>
      <vt:lpstr>Segoe Print</vt:lpstr>
      <vt:lpstr>微软雅黑</vt:lpstr>
      <vt:lpstr>Impact</vt:lpstr>
      <vt:lpstr>Calibri</vt:lpstr>
      <vt:lpstr>Arial Unicode MS</vt:lpstr>
      <vt:lpstr>FontAwesome</vt:lpstr>
      <vt:lpstr>Open Sans Extrabold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/>
  <dc:description>chenying0907</dc:description>
  <dc:subject>chenying0907</dc:subject>
  <cp:lastModifiedBy>罗祉璇</cp:lastModifiedBy>
  <cp:revision>2</cp:revision>
  <dcterms:created xsi:type="dcterms:W3CDTF">2017-10-11T07:33:00Z</dcterms:created>
  <dcterms:modified xsi:type="dcterms:W3CDTF">2020-07-29T08:44:15Z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