
<file path=[Content_Types].xml><?xml version="1.0" encoding="utf-8"?>
<Types xmlns="http://schemas.openxmlformats.org/package/2006/content-types">
  <Default Extension="mp3" ContentType="audio/mpeg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notesSlides/notesSlide2.xml" ContentType="application/vnd.openxmlformats-officedocument.presentationml.notesSlide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notesSlides/notesSlide3.xml" ContentType="application/vnd.openxmlformats-officedocument.presentationml.notesSlide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notesSlides/notesSlide4.xml" ContentType="application/vnd.openxmlformats-officedocument.presentationml.notesSlide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85" r:id="rId1"/>
  </p:sldMasterIdLst>
  <p:notesMasterIdLst>
    <p:notesMasterId r:id="rId27"/>
  </p:notesMasterIdLst>
  <p:handoutMasterIdLst>
    <p:handoutMasterId r:id="rId28"/>
  </p:handoutMasterIdLst>
  <p:sldIdLst>
    <p:sldId id="22256" r:id="rId2"/>
    <p:sldId id="22258" r:id="rId3"/>
    <p:sldId id="22259" r:id="rId4"/>
    <p:sldId id="22263" r:id="rId5"/>
    <p:sldId id="22264" r:id="rId6"/>
    <p:sldId id="22268" r:id="rId7"/>
    <p:sldId id="22272" r:id="rId8"/>
    <p:sldId id="22260" r:id="rId9"/>
    <p:sldId id="22277" r:id="rId10"/>
    <p:sldId id="22265" r:id="rId11"/>
    <p:sldId id="22267" r:id="rId12"/>
    <p:sldId id="22273" r:id="rId13"/>
    <p:sldId id="22276" r:id="rId14"/>
    <p:sldId id="22261" r:id="rId15"/>
    <p:sldId id="22279" r:id="rId16"/>
    <p:sldId id="22280" r:id="rId17"/>
    <p:sldId id="22270" r:id="rId18"/>
    <p:sldId id="22271" r:id="rId19"/>
    <p:sldId id="22274" r:id="rId20"/>
    <p:sldId id="22262" r:id="rId21"/>
    <p:sldId id="22278" r:id="rId22"/>
    <p:sldId id="22281" r:id="rId23"/>
    <p:sldId id="22266" r:id="rId24"/>
    <p:sldId id="22269" r:id="rId25"/>
    <p:sldId id="22257" r:id="rId26"/>
  </p:sldIdLst>
  <p:sldSz cx="12858750" cy="7232650"/>
  <p:notesSz cx="6858000" cy="9144000"/>
  <p:custDataLst>
    <p:tags r:id="rId29"/>
  </p:custDataLst>
  <p:defaultTextStyle>
    <a:defPPr>
      <a:defRPr lang="zh-CN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639763" indent="-182563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1282700" indent="-3683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925638" indent="-554038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2568575" indent="-739775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28" userDrawn="1">
          <p15:clr>
            <a:srgbClr val="A4A3A4"/>
          </p15:clr>
        </p15:guide>
        <p15:guide id="2" pos="4050" userDrawn="1">
          <p15:clr>
            <a:srgbClr val="A4A3A4"/>
          </p15:clr>
        </p15:guide>
        <p15:guide id="3" pos="557" userDrawn="1">
          <p15:clr>
            <a:srgbClr val="A4A3A4"/>
          </p15:clr>
        </p15:guide>
        <p15:guide id="5" orient="horz" pos="4183" userDrawn="1">
          <p15:clr>
            <a:srgbClr val="A4A3A4"/>
          </p15:clr>
        </p15:guide>
        <p15:guide id="6" pos="7497" userDrawn="1">
          <p15:clr>
            <a:srgbClr val="A4A3A4"/>
          </p15:clr>
        </p15:guide>
        <p15:guide id="7" pos="6908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89484"/>
    <a:srgbClr val="FFFFFF"/>
    <a:srgbClr val="565767"/>
    <a:srgbClr val="F0B4A0"/>
    <a:srgbClr val="43B1B9"/>
    <a:srgbClr val="169274"/>
    <a:srgbClr val="F74528"/>
    <a:srgbClr val="3F2F1A"/>
    <a:srgbClr val="C58132"/>
    <a:srgbClr val="BCE2D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2041" autoAdjust="0"/>
    <p:restoredTop sz="95352" autoAdjust="0"/>
  </p:normalViewPr>
  <p:slideViewPr>
    <p:cSldViewPr>
      <p:cViewPr>
        <p:scale>
          <a:sx n="50" d="100"/>
          <a:sy n="50" d="100"/>
        </p:scale>
        <p:origin x="1278" y="972"/>
      </p:cViewPr>
      <p:guideLst>
        <p:guide orient="horz" pos="328"/>
        <p:guide pos="4050"/>
        <p:guide pos="557"/>
        <p:guide orient="horz" pos="4183"/>
        <p:guide pos="7497"/>
        <p:guide pos="6908"/>
      </p:guideLst>
    </p:cSldViewPr>
  </p:slideViewPr>
  <p:outlineViewPr>
    <p:cViewPr>
      <p:scale>
        <a:sx n="100" d="100"/>
        <a:sy n="100" d="100"/>
      </p:scale>
      <p:origin x="0" y="-14148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33" d="100"/>
        <a:sy n="33" d="100"/>
      </p:scale>
      <p:origin x="0" y="0"/>
    </p:cViewPr>
  </p:sorterViewPr>
  <p:notesViewPr>
    <p:cSldViewPr>
      <p:cViewPr varScale="1">
        <p:scale>
          <a:sx n="64" d="100"/>
          <a:sy n="64" d="100"/>
        </p:scale>
        <p:origin x="2814" y="7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gs" Target="tags/tag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C99E2DB-5211-475A-A572-BC0F4C1EBAD1}" type="datetimeFigureOut">
              <a:rPr lang="zh-CN" altLang="en-US" smtClean="0"/>
              <a:t>2017/10/9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5CCE634-C312-44D9-B6A2-480DEE8B097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2436634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06024D97-E667-405D-B634-E583E2108D71}" type="datetimeFigureOut">
              <a:rPr lang="zh-CN" altLang="en-US"/>
              <a:pPr>
                <a:defRPr/>
              </a:pPr>
              <a:t>2017/10/9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 smtClean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 smtClean="0"/>
              <a:t>单击此处编辑母版文本样式</a:t>
            </a:r>
          </a:p>
          <a:p>
            <a:pPr lvl="1"/>
            <a:r>
              <a:rPr lang="zh-CN" altLang="en-US" noProof="0" smtClean="0"/>
              <a:t>第二级</a:t>
            </a:r>
          </a:p>
          <a:p>
            <a:pPr lvl="2"/>
            <a:r>
              <a:rPr lang="zh-CN" altLang="en-US" noProof="0" smtClean="0"/>
              <a:t>第三级</a:t>
            </a:r>
          </a:p>
          <a:p>
            <a:pPr lvl="3"/>
            <a:r>
              <a:rPr lang="zh-CN" altLang="en-US" noProof="0" smtClean="0"/>
              <a:t>第四级</a:t>
            </a:r>
          </a:p>
          <a:p>
            <a:pPr lvl="4"/>
            <a:r>
              <a:rPr lang="zh-CN" altLang="en-US" noProof="0" smtClean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418F03C3-53C1-4F10-8DAF-D1F318E96C6E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6054043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1pPr>
    <a:lvl2pPr marL="4556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2pPr>
    <a:lvl3pPr marL="9128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3pPr>
    <a:lvl4pPr marL="13700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4pPr>
    <a:lvl5pPr marL="18272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5pPr>
    <a:lvl6pPr marL="2285493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6pPr>
    <a:lvl7pPr marL="2742592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7pPr>
    <a:lvl8pPr marL="3199692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8pPr>
    <a:lvl9pPr marL="3656788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6536576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0911232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7857771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D8ACD6-B84E-46E9-AEC8-A46527A8B4DC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7681301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D8ACD6-B84E-46E9-AEC8-A46527A8B4DC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8286005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7BA12E-7FFF-4F46-9B4A-ECA91CF409FD}" type="slidenum">
              <a:rPr lang="zh-CN" altLang="en-US" smtClean="0"/>
              <a:pPr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703632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8418650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9291164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pPr/>
              <a:t>9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74272424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D8ACD6-B84E-46E9-AEC8-A46527A8B4DC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8782664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EF2083-0386-4B43-BE3F-5071C6BB4FA7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7288672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5D2DAF-7A11-4887-8CD5-B116BE4C2387}" type="slidenum">
              <a:rPr lang="zh-CN" altLang="en-US" smtClean="0"/>
              <a:pPr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1205322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EF2083-0386-4B43-BE3F-5071C6BB4FA7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4160960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6974815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8371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58372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 sz="19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1pPr>
            <a:lvl2pPr marL="742950" indent="-285750">
              <a:defRPr sz="19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2pPr>
            <a:lvl3pPr marL="1143000" indent="-228600">
              <a:defRPr sz="19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3pPr>
            <a:lvl4pPr marL="1600200" indent="-228600">
              <a:defRPr sz="19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4pPr>
            <a:lvl5pPr marL="2057400" indent="-228600">
              <a:defRPr sz="19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5pPr>
            <a:lvl6pPr marL="2514600" indent="-228600" defTabSz="966788" fontAlgn="base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6pPr>
            <a:lvl7pPr marL="2971800" indent="-228600" defTabSz="966788" fontAlgn="base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7pPr>
            <a:lvl8pPr marL="3429000" indent="-228600" defTabSz="966788" fontAlgn="base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8pPr>
            <a:lvl9pPr marL="3886200" indent="-228600" defTabSz="966788" fontAlgn="base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9pPr>
          </a:lstStyle>
          <a:p>
            <a:pPr defTabSz="966788" fontAlgn="base">
              <a:spcBef>
                <a:spcPct val="0"/>
              </a:spcBef>
              <a:spcAft>
                <a:spcPct val="0"/>
              </a:spcAft>
            </a:pPr>
            <a:fld id="{F5BB81E4-0A06-4620-BC78-D7BDAEFF8EF9}" type="slidenum">
              <a:rPr lang="zh-CN" altLang="en-US" sz="1200">
                <a:latin typeface="Calibri" pitchFamily="34" charset="0"/>
                <a:ea typeface="宋体" pitchFamily="2" charset="-122"/>
              </a:rPr>
              <a:pPr defTabSz="966788" fontAlgn="base">
                <a:spcBef>
                  <a:spcPct val="0"/>
                </a:spcBef>
                <a:spcAft>
                  <a:spcPct val="0"/>
                </a:spcAft>
              </a:pPr>
              <a:t>15</a:t>
            </a:fld>
            <a:endParaRPr lang="zh-CN" altLang="en-US" sz="1200">
              <a:latin typeface="Calibri" pitchFamily="34" charset="0"/>
              <a:ea typeface="宋体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08748581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7F0B17-20C8-4CBB-BD66-70902ADF39C6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8115958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EF2083-0386-4B43-BE3F-5071C6BB4FA7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6921047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EF2083-0386-4B43-BE3F-5071C6BB4FA7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0411270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EF2083-0386-4B43-BE3F-5071C6BB4FA7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5181620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9734146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EF2083-0386-4B43-BE3F-5071C6BB4FA7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3724560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7F0B17-20C8-4CBB-BD66-70902ADF39C6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6809949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D8ACD6-B84E-46E9-AEC8-A46527A8B4DC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1315042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EF2083-0386-4B43-BE3F-5071C6BB4FA7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35824004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519909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 userDrawn="1"/>
        </p:nvSpPr>
        <p:spPr>
          <a:xfrm>
            <a:off x="152400" y="170288"/>
            <a:ext cx="12553950" cy="6892076"/>
          </a:xfrm>
          <a:prstGeom prst="rect">
            <a:avLst/>
          </a:prstGeom>
          <a:solidFill>
            <a:srgbClr val="FFFFFF">
              <a:alpha val="89804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/>
          <p:cNvSpPr/>
          <p:nvPr userDrawn="1"/>
        </p:nvSpPr>
        <p:spPr>
          <a:xfrm>
            <a:off x="0" y="1024036"/>
            <a:ext cx="12858751" cy="6208613"/>
          </a:xfrm>
          <a:prstGeom prst="rect">
            <a:avLst/>
          </a:pr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06C227-3E6F-4078-BB08-2654D0AE0502}" type="datetimeFigureOut">
              <a:rPr lang="zh-CN" altLang="en-US" smtClean="0"/>
              <a:t>2017/10/9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427EB-AB73-4860-A1B1-B2B84940B1D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496642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06C227-3E6F-4078-BB08-2654D0AE0502}" type="datetimeFigureOut">
              <a:rPr lang="zh-CN" altLang="en-US" smtClean="0"/>
              <a:t>2017/10/9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427EB-AB73-4860-A1B1-B2B84940B1D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2046282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08491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4_Placeholder-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33813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434799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2464594" y="508964"/>
            <a:ext cx="7929563" cy="497116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algn="ctr">
              <a:defRPr sz="3375" b="1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3536156" y="1003924"/>
            <a:ext cx="5786438" cy="282284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marL="0" indent="0" algn="ctr">
              <a:buNone/>
              <a:defRPr sz="1687" b="1" baseline="0">
                <a:solidFill>
                  <a:schemeClr val="bg1">
                    <a:lumMod val="75000"/>
                  </a:schemeClr>
                </a:solidFill>
              </a:defRPr>
            </a:lvl1pPr>
            <a:lvl2pPr marL="642915" indent="0">
              <a:buNone/>
              <a:defRPr sz="1687"/>
            </a:lvl2pPr>
            <a:lvl3pPr marL="1285829" indent="0">
              <a:buNone/>
              <a:defRPr sz="1406"/>
            </a:lvl3pPr>
            <a:lvl4pPr marL="1928744" indent="0">
              <a:buNone/>
              <a:defRPr sz="1266"/>
            </a:lvl4pPr>
            <a:lvl5pPr marL="2571659" indent="0">
              <a:buNone/>
              <a:defRPr sz="1266"/>
            </a:lvl5pPr>
            <a:lvl6pPr marL="3214573" indent="0">
              <a:buNone/>
              <a:defRPr sz="1266"/>
            </a:lvl6pPr>
            <a:lvl7pPr marL="3857488" indent="0">
              <a:buNone/>
              <a:defRPr sz="1266"/>
            </a:lvl7pPr>
            <a:lvl8pPr marL="4500402" indent="0">
              <a:buNone/>
              <a:defRPr sz="1266"/>
            </a:lvl8pPr>
            <a:lvl9pPr marL="5143317" indent="0">
              <a:buNone/>
              <a:defRPr sz="1266"/>
            </a:lvl9pPr>
          </a:lstStyle>
          <a:p>
            <a:pPr lvl="0"/>
            <a:r>
              <a:rPr lang="en-US" dirty="0" smtClean="0"/>
              <a:t>Subtext Goes Here</a:t>
            </a:r>
          </a:p>
        </p:txBody>
      </p:sp>
    </p:spTree>
    <p:extLst>
      <p:ext uri="{BB962C8B-B14F-4D97-AF65-F5344CB8AC3E}">
        <p14:creationId xmlns:p14="http://schemas.microsoft.com/office/powerpoint/2010/main" val="16570261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0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Main Title+ SubTitle+Numb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/>
          <p:cNvSpPr>
            <a:spLocks noGrp="1"/>
          </p:cNvSpPr>
          <p:nvPr>
            <p:ph type="title" hasCustomPrompt="1"/>
          </p:nvPr>
        </p:nvSpPr>
        <p:spPr>
          <a:xfrm>
            <a:off x="2464594" y="508964"/>
            <a:ext cx="7929563" cy="497116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algn="ctr">
              <a:defRPr sz="3375" b="1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3536156" y="1003924"/>
            <a:ext cx="5786438" cy="282284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marL="0" indent="0" algn="ctr">
              <a:buNone/>
              <a:defRPr sz="1687" b="1" baseline="0">
                <a:solidFill>
                  <a:schemeClr val="bg1">
                    <a:lumMod val="75000"/>
                  </a:schemeClr>
                </a:solidFill>
              </a:defRPr>
            </a:lvl1pPr>
            <a:lvl2pPr marL="642915" indent="0">
              <a:buNone/>
              <a:defRPr sz="1687"/>
            </a:lvl2pPr>
            <a:lvl3pPr marL="1285829" indent="0">
              <a:buNone/>
              <a:defRPr sz="1406"/>
            </a:lvl3pPr>
            <a:lvl4pPr marL="1928744" indent="0">
              <a:buNone/>
              <a:defRPr sz="1266"/>
            </a:lvl4pPr>
            <a:lvl5pPr marL="2571659" indent="0">
              <a:buNone/>
              <a:defRPr sz="1266"/>
            </a:lvl5pPr>
            <a:lvl6pPr marL="3214573" indent="0">
              <a:buNone/>
              <a:defRPr sz="1266"/>
            </a:lvl6pPr>
            <a:lvl7pPr marL="3857488" indent="0">
              <a:buNone/>
              <a:defRPr sz="1266"/>
            </a:lvl7pPr>
            <a:lvl8pPr marL="4500402" indent="0">
              <a:buNone/>
              <a:defRPr sz="1266"/>
            </a:lvl8pPr>
            <a:lvl9pPr marL="5143317" indent="0">
              <a:buNone/>
              <a:defRPr sz="1266"/>
            </a:lvl9pPr>
          </a:lstStyle>
          <a:p>
            <a:pPr lvl="0"/>
            <a:r>
              <a:rPr lang="en-US" dirty="0" smtClean="0"/>
              <a:t>Subtext Goes Here</a:t>
            </a:r>
          </a:p>
        </p:txBody>
      </p:sp>
    </p:spTree>
    <p:extLst>
      <p:ext uri="{BB962C8B-B14F-4D97-AF65-F5344CB8AC3E}">
        <p14:creationId xmlns:p14="http://schemas.microsoft.com/office/powerpoint/2010/main" val="5370316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1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Main Title+ SubTitle+Numb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441501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Main Title+ SubTitle+Numb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785428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Main Title+ SubTitle+Numb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8223887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1701983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8001403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Main Title+ SubTitle+Numb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9714804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Main Title+ SubTitle+Numb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0953531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Main Title+ SubTitle+Numb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0225769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Main Title+ SubTitle+Numb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124901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Main Title+ SubTitle+Numb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0180345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4121816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9533822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6607978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29665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5419736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64407" y="2246811"/>
            <a:ext cx="10929938" cy="1550333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928813" y="4098502"/>
            <a:ext cx="9001125" cy="1848344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4265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853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92796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57062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2132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8559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498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1412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43018" y="6704013"/>
            <a:ext cx="3000745" cy="385762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B4E67A1-5C53-42BD-AB2C-709FEF61F269}" type="datetimeFigureOut">
              <a:rPr lang="zh-CN" altLang="en-US"/>
              <a:pPr>
                <a:defRPr/>
              </a:pPr>
              <a:t>2017/10/9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393156" y="6704013"/>
            <a:ext cx="4072440" cy="385762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9214988" y="6704013"/>
            <a:ext cx="3000745" cy="385762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5A80EFF5-4C64-44AF-903C-4654B01C43E2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3360281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3787290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4160621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84238" y="385763"/>
            <a:ext cx="11090275" cy="1397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84238" y="1925638"/>
            <a:ext cx="11090275" cy="45894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8423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406C227-3E6F-4078-BB08-2654D0AE0502}" type="datetimeFigureOut">
              <a:rPr lang="zh-CN" altLang="en-US" smtClean="0"/>
              <a:t>2017/10/9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259263" y="6704013"/>
            <a:ext cx="43402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908208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1427EB-AB73-4860-A1B1-B2B84940B1D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232252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2" r:id="rId1"/>
    <p:sldLayoutId id="2147483699" r:id="rId2"/>
    <p:sldLayoutId id="2147483719" r:id="rId3"/>
    <p:sldLayoutId id="2147483720" r:id="rId4"/>
    <p:sldLayoutId id="2147483721" r:id="rId5"/>
    <p:sldLayoutId id="2147483723" r:id="rId6"/>
    <p:sldLayoutId id="2147483725" r:id="rId7"/>
    <p:sldLayoutId id="2147483737" r:id="rId8"/>
    <p:sldLayoutId id="2147483738" r:id="rId9"/>
    <p:sldLayoutId id="2147483739" r:id="rId10"/>
    <p:sldLayoutId id="2147483740" r:id="rId11"/>
    <p:sldLayoutId id="2147483741" r:id="rId12"/>
    <p:sldLayoutId id="2147483761" r:id="rId13"/>
    <p:sldLayoutId id="2147483762" r:id="rId14"/>
    <p:sldLayoutId id="2147483763" r:id="rId15"/>
    <p:sldLayoutId id="2147483764" r:id="rId16"/>
    <p:sldLayoutId id="2147483765" r:id="rId17"/>
    <p:sldLayoutId id="2147483767" r:id="rId18"/>
    <p:sldLayoutId id="2147483781" r:id="rId19"/>
    <p:sldLayoutId id="2147483793" r:id="rId20"/>
    <p:sldLayoutId id="2147483797" r:id="rId21"/>
    <p:sldLayoutId id="2147483820" r:id="rId22"/>
    <p:sldLayoutId id="2147483821" r:id="rId23"/>
    <p:sldLayoutId id="2147483822" r:id="rId24"/>
    <p:sldLayoutId id="2147483823" r:id="rId25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0.xml"/><Relationship Id="rId7" Type="http://schemas.openxmlformats.org/officeDocument/2006/relationships/image" Target="../media/image2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microsoft.com/office/2007/relationships/hdphoto" Target="../media/hdphoto1.wdp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2.xml"/><Relationship Id="rId3" Type="http://schemas.openxmlformats.org/officeDocument/2006/relationships/tags" Target="../tags/tag4.xml"/><Relationship Id="rId7" Type="http://schemas.openxmlformats.org/officeDocument/2006/relationships/slideLayout" Target="../slideLayouts/slideLayout20.xml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6" Type="http://schemas.openxmlformats.org/officeDocument/2006/relationships/tags" Target="../tags/tag7.xml"/><Relationship Id="rId5" Type="http://schemas.openxmlformats.org/officeDocument/2006/relationships/tags" Target="../tags/tag6.xml"/><Relationship Id="rId10" Type="http://schemas.microsoft.com/office/2007/relationships/hdphoto" Target="../media/hdphoto1.wdp"/><Relationship Id="rId4" Type="http://schemas.openxmlformats.org/officeDocument/2006/relationships/tags" Target="../tags/tag5.xml"/><Relationship Id="rId9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tags" Target="../tags/tag10.xml"/><Relationship Id="rId7" Type="http://schemas.microsoft.com/office/2007/relationships/hdphoto" Target="../media/hdphoto1.wdp"/><Relationship Id="rId2" Type="http://schemas.openxmlformats.org/officeDocument/2006/relationships/tags" Target="../tags/tag9.xml"/><Relationship Id="rId1" Type="http://schemas.openxmlformats.org/officeDocument/2006/relationships/tags" Target="../tags/tag8.xml"/><Relationship Id="rId6" Type="http://schemas.openxmlformats.org/officeDocument/2006/relationships/image" Target="../media/image1.png"/><Relationship Id="rId5" Type="http://schemas.openxmlformats.org/officeDocument/2006/relationships/notesSlide" Target="../notesSlides/notesSlide3.xml"/><Relationship Id="rId4" Type="http://schemas.openxmlformats.org/officeDocument/2006/relationships/slideLayout" Target="../slideLayouts/slideLayout20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4.xml"/><Relationship Id="rId3" Type="http://schemas.openxmlformats.org/officeDocument/2006/relationships/tags" Target="../tags/tag13.xml"/><Relationship Id="rId7" Type="http://schemas.openxmlformats.org/officeDocument/2006/relationships/slideLayout" Target="../slideLayouts/slideLayout23.xml"/><Relationship Id="rId2" Type="http://schemas.openxmlformats.org/officeDocument/2006/relationships/tags" Target="../tags/tag12.xml"/><Relationship Id="rId1" Type="http://schemas.openxmlformats.org/officeDocument/2006/relationships/tags" Target="../tags/tag11.xml"/><Relationship Id="rId6" Type="http://schemas.openxmlformats.org/officeDocument/2006/relationships/tags" Target="../tags/tag16.xml"/><Relationship Id="rId5" Type="http://schemas.openxmlformats.org/officeDocument/2006/relationships/tags" Target="../tags/tag15.xml"/><Relationship Id="rId4" Type="http://schemas.openxmlformats.org/officeDocument/2006/relationships/tags" Target="../tags/tag1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tags" Target="../tags/tag19.xml"/><Relationship Id="rId2" Type="http://schemas.openxmlformats.org/officeDocument/2006/relationships/tags" Target="../tags/tag18.xml"/><Relationship Id="rId1" Type="http://schemas.openxmlformats.org/officeDocument/2006/relationships/tags" Target="../tags/tag17.xml"/><Relationship Id="rId6" Type="http://schemas.openxmlformats.org/officeDocument/2006/relationships/notesSlide" Target="../notesSlides/notesSlide5.xml"/><Relationship Id="rId5" Type="http://schemas.openxmlformats.org/officeDocument/2006/relationships/slideLayout" Target="../slideLayouts/slideLayout23.xml"/><Relationship Id="rId4" Type="http://schemas.openxmlformats.org/officeDocument/2006/relationships/tags" Target="../tags/tag20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tags" Target="../tags/tag23.xml"/><Relationship Id="rId7" Type="http://schemas.microsoft.com/office/2007/relationships/hdphoto" Target="../media/hdphoto1.wdp"/><Relationship Id="rId2" Type="http://schemas.openxmlformats.org/officeDocument/2006/relationships/tags" Target="../tags/tag22.xml"/><Relationship Id="rId1" Type="http://schemas.openxmlformats.org/officeDocument/2006/relationships/tags" Target="../tags/tag21.xml"/><Relationship Id="rId6" Type="http://schemas.openxmlformats.org/officeDocument/2006/relationships/image" Target="../media/image1.png"/><Relationship Id="rId5" Type="http://schemas.openxmlformats.org/officeDocument/2006/relationships/notesSlide" Target="../notesSlides/notesSlide8.xml"/><Relationship Id="rId4" Type="http://schemas.openxmlformats.org/officeDocument/2006/relationships/slideLayout" Target="../slideLayouts/slideLayout20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tags" Target="../tags/tag26.xml"/><Relationship Id="rId7" Type="http://schemas.microsoft.com/office/2007/relationships/hdphoto" Target="../media/hdphoto1.wdp"/><Relationship Id="rId2" Type="http://schemas.openxmlformats.org/officeDocument/2006/relationships/tags" Target="../tags/tag25.xml"/><Relationship Id="rId1" Type="http://schemas.openxmlformats.org/officeDocument/2006/relationships/tags" Target="../tags/tag24.xml"/><Relationship Id="rId6" Type="http://schemas.openxmlformats.org/officeDocument/2006/relationships/image" Target="../media/image1.png"/><Relationship Id="rId5" Type="http://schemas.openxmlformats.org/officeDocument/2006/relationships/notesSlide" Target="../notesSlides/notesSlide14.xml"/><Relationship Id="rId4" Type="http://schemas.openxmlformats.org/officeDocument/2006/relationships/slideLayout" Target="../slideLayouts/slideLayout20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tags" Target="../tags/tag29.xml"/><Relationship Id="rId7" Type="http://schemas.microsoft.com/office/2007/relationships/hdphoto" Target="../media/hdphoto1.wdp"/><Relationship Id="rId2" Type="http://schemas.openxmlformats.org/officeDocument/2006/relationships/tags" Target="../tags/tag28.xml"/><Relationship Id="rId1" Type="http://schemas.openxmlformats.org/officeDocument/2006/relationships/tags" Target="../tags/tag27.xml"/><Relationship Id="rId6" Type="http://schemas.openxmlformats.org/officeDocument/2006/relationships/image" Target="../media/image1.png"/><Relationship Id="rId5" Type="http://schemas.openxmlformats.org/officeDocument/2006/relationships/notesSlide" Target="../notesSlides/notesSlide20.xml"/><Relationship Id="rId4" Type="http://schemas.openxmlformats.org/officeDocument/2006/relationships/slideLayout" Target="../slideLayouts/slideLayout20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tags" Target="../tags/tag32.xml"/><Relationship Id="rId2" Type="http://schemas.openxmlformats.org/officeDocument/2006/relationships/tags" Target="../tags/tag31.xml"/><Relationship Id="rId1" Type="http://schemas.openxmlformats.org/officeDocument/2006/relationships/tags" Target="../tags/tag30.xml"/><Relationship Id="rId6" Type="http://schemas.openxmlformats.org/officeDocument/2006/relationships/notesSlide" Target="../notesSlides/notesSlide23.xml"/><Relationship Id="rId5" Type="http://schemas.openxmlformats.org/officeDocument/2006/relationships/slideLayout" Target="../slideLayouts/slideLayout23.xml"/><Relationship Id="rId4" Type="http://schemas.openxmlformats.org/officeDocument/2006/relationships/tags" Target="../tags/tag3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0.xml"/><Relationship Id="rId4" Type="http://schemas.microsoft.com/office/2007/relationships/hdphoto" Target="../media/hdphoto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353" y="0"/>
            <a:ext cx="12858397" cy="7232253"/>
          </a:xfrm>
          <a:prstGeom prst="rect">
            <a:avLst/>
          </a:prstGeom>
          <a:blipFill dpi="0" rotWithShape="1"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rightnessContrast contras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t="-11917" b="-6649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TextBox 84"/>
          <p:cNvSpPr txBox="1"/>
          <p:nvPr/>
        </p:nvSpPr>
        <p:spPr>
          <a:xfrm>
            <a:off x="4553302" y="5513328"/>
            <a:ext cx="3752498" cy="646331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1400" smtClean="0">
                <a:latin typeface="新宋体" panose="02010609030101010101" pitchFamily="49" charset="-122"/>
                <a:ea typeface="新宋体" panose="02010609030101010101" pitchFamily="49" charset="-122"/>
              </a:rPr>
              <a:t>CHINESE MEDICINE KEEPING IN GOOD HEALTH THE TRADITIONAL CULTURE</a:t>
            </a:r>
            <a:endParaRPr lang="zh-CN" altLang="en-US" sz="1400" dirty="0">
              <a:latin typeface="新宋体" panose="02010609030101010101" pitchFamily="49" charset="-122"/>
              <a:ea typeface="新宋体" panose="02010609030101010101" pitchFamily="49" charset="-122"/>
            </a:endParaRPr>
          </a:p>
        </p:txBody>
      </p:sp>
      <p:sp>
        <p:nvSpPr>
          <p:cNvPr id="12" name="TextBox 84"/>
          <p:cNvSpPr txBox="1"/>
          <p:nvPr/>
        </p:nvSpPr>
        <p:spPr>
          <a:xfrm>
            <a:off x="4515202" y="3177803"/>
            <a:ext cx="3828698" cy="2277547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>
            <a:spAutoFit/>
          </a:bodyPr>
          <a:lstStyle/>
          <a:p>
            <a:pPr algn="ctr"/>
            <a:r>
              <a:rPr lang="zh-CN" altLang="en-US" sz="8800" b="1" smtClean="0">
                <a:latin typeface="新宋体" panose="02010609030101010101" pitchFamily="49" charset="-122"/>
                <a:ea typeface="新宋体" panose="02010609030101010101" pitchFamily="49" charset="-122"/>
              </a:rPr>
              <a:t>感恩节</a:t>
            </a:r>
            <a:endParaRPr lang="en-US" altLang="zh-CN" sz="8800" b="1" smtClean="0">
              <a:latin typeface="新宋体" panose="02010609030101010101" pitchFamily="49" charset="-122"/>
              <a:ea typeface="新宋体" panose="02010609030101010101" pitchFamily="49" charset="-122"/>
            </a:endParaRPr>
          </a:p>
          <a:p>
            <a:pPr algn="ctr"/>
            <a:r>
              <a:rPr lang="zh-CN" altLang="en-US" sz="6000" smtClean="0">
                <a:latin typeface="新宋体" panose="02010609030101010101" pitchFamily="49" charset="-122"/>
                <a:ea typeface="新宋体" panose="02010609030101010101" pitchFamily="49" charset="-122"/>
              </a:rPr>
              <a:t>活动</a:t>
            </a:r>
            <a:r>
              <a:rPr lang="zh-CN" altLang="en-US" sz="6000">
                <a:latin typeface="新宋体" panose="02010609030101010101" pitchFamily="49" charset="-122"/>
                <a:ea typeface="新宋体" panose="02010609030101010101" pitchFamily="49" charset="-122"/>
              </a:rPr>
              <a:t>策划</a:t>
            </a:r>
            <a:endParaRPr lang="en-US" altLang="zh-CN" sz="3600" smtClean="0">
              <a:latin typeface="新宋体" panose="02010609030101010101" pitchFamily="49" charset="-122"/>
              <a:ea typeface="新宋体" panose="02010609030101010101" pitchFamily="49" charset="-122"/>
            </a:endParaRPr>
          </a:p>
        </p:txBody>
      </p:sp>
      <p:pic>
        <p:nvPicPr>
          <p:cNvPr id="2" name="Ryan Farish - Sunshine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6124575" y="-1682194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095438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0">
        <p15:prstTrans prst="crush"/>
      </p:transition>
    </mc:Choice>
    <mc:Fallback xmlns="">
      <p:transition spd="slow" advTm="0">
        <p:fade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" presetClass="mediacall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6" dur="1" fill="hold"/>
                                            <p:tgtEl>
                                              <p:spTgt spid="2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7" fill="hold">
                          <p:stCondLst>
                            <p:cond delay="indefinite"/>
                          </p:stCondLst>
                          <p:childTnLst>
                            <p:par>
                              <p:cTn id="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9" presetID="2" presetClass="entr" presetSubtype="4" accel="40000" fill="hold" grpId="0" nodeType="click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1" dur="125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2" dur="125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250"/>
                                </p:stCondLst>
                                <p:childTnLst>
                                  <p:par>
                                    <p:cTn id="14" presetID="1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6" dur="750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17" dur="75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" fill="hold">
                                <p:stCondLst>
                                  <p:cond delay="2450"/>
                                </p:stCondLst>
                                <p:childTnLst>
                                  <p:par>
                                    <p:cTn id="19" presetID="1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750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22" dur="75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audio>
                  <p:cMediaNode vol="80000" numSld="999" showWhenStopped="0">
                    <p:cTn id="23" repeatCount="indefinite" fill="remove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2"/>
                    </p:tgtEl>
                  </p:cMediaNode>
                </p:audio>
              </p:childTnLst>
            </p:cTn>
          </p:par>
        </p:tnLst>
        <p:bldLst>
          <p:bldP spid="7" grpId="0" animBg="1"/>
          <p:bldP spid="9" grpId="0"/>
          <p:bldP spid="12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" presetClass="mediacall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6" dur="1" fill="hold"/>
                                            <p:tgtEl>
                                              <p:spTgt spid="2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7" fill="hold">
                          <p:stCondLst>
                            <p:cond delay="indefinite"/>
                          </p:stCondLst>
                          <p:childTnLst>
                            <p:par>
                              <p:cTn id="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9" presetID="2" presetClass="entr" presetSubtype="4" accel="4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25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25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250"/>
                                </p:stCondLst>
                                <p:childTnLst>
                                  <p:par>
                                    <p:cTn id="14" presetID="1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6" dur="750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17" dur="75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" fill="hold">
                                <p:stCondLst>
                                  <p:cond delay="2450"/>
                                </p:stCondLst>
                                <p:childTnLst>
                                  <p:par>
                                    <p:cTn id="19" presetID="1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750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22" dur="75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audio>
                  <p:cMediaNode vol="80000" numSld="999" showWhenStopped="0">
                    <p:cTn id="23" repeatCount="indefinite" fill="remove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2"/>
                    </p:tgtEl>
                  </p:cMediaNode>
                </p:audio>
              </p:childTnLst>
            </p:cTn>
          </p:par>
        </p:tnLst>
        <p:bldLst>
          <p:bldP spid="7" grpId="0" animBg="1"/>
          <p:bldP spid="9" grpId="0"/>
          <p:bldP spid="12" grpId="0"/>
        </p:bldLst>
      </p:timing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353" y="0"/>
            <a:ext cx="12858397" cy="7232253"/>
          </a:xfrm>
          <a:prstGeom prst="rect">
            <a:avLst/>
          </a:prstGeom>
          <a:blipFill dpi="0" rotWithShape="1">
            <a:blip r:embed="rId9">
              <a:extLst>
                <a:ext uri="{BEBA8EAE-BF5A-486C-A8C5-ECC9F3942E4B}">
                  <a14:imgProps xmlns:a14="http://schemas.microsoft.com/office/drawing/2010/main">
                    <a14:imgLayer r:embed="rId10">
                      <a14:imgEffect>
                        <a14:brightnessContrast contras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t="-11917" b="-6649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" name="Freeform 29"/>
          <p:cNvSpPr>
            <a:spLocks/>
          </p:cNvSpPr>
          <p:nvPr/>
        </p:nvSpPr>
        <p:spPr bwMode="auto">
          <a:xfrm>
            <a:off x="2476502" y="-392001"/>
            <a:ext cx="7905748" cy="4282692"/>
          </a:xfrm>
          <a:custGeom>
            <a:avLst/>
            <a:gdLst>
              <a:gd name="T0" fmla="*/ 0 w 1509"/>
              <a:gd name="T1" fmla="*/ 0 h 1303"/>
              <a:gd name="T2" fmla="*/ 1509 w 1509"/>
              <a:gd name="T3" fmla="*/ 0 h 1303"/>
              <a:gd name="T4" fmla="*/ 1132 w 1509"/>
              <a:gd name="T5" fmla="*/ 651 h 1303"/>
              <a:gd name="T6" fmla="*/ 754 w 1509"/>
              <a:gd name="T7" fmla="*/ 1303 h 1303"/>
              <a:gd name="T8" fmla="*/ 377 w 1509"/>
              <a:gd name="T9" fmla="*/ 651 h 1303"/>
              <a:gd name="T10" fmla="*/ 0 w 1509"/>
              <a:gd name="T11" fmla="*/ 0 h 13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509" h="1303">
                <a:moveTo>
                  <a:pt x="0" y="0"/>
                </a:moveTo>
                <a:lnTo>
                  <a:pt x="1509" y="0"/>
                </a:lnTo>
                <a:lnTo>
                  <a:pt x="1132" y="651"/>
                </a:lnTo>
                <a:lnTo>
                  <a:pt x="754" y="1303"/>
                </a:lnTo>
                <a:lnTo>
                  <a:pt x="377" y="651"/>
                </a:lnTo>
                <a:lnTo>
                  <a:pt x="0" y="0"/>
                </a:lnTo>
                <a:close/>
              </a:path>
            </a:pathLst>
          </a:custGeom>
          <a:solidFill>
            <a:srgbClr val="FFFFFF">
              <a:alpha val="80000"/>
            </a:srgbClr>
          </a:solidFill>
          <a:ln w="0">
            <a:solidFill>
              <a:schemeClr val="accent2"/>
            </a:solidFill>
            <a:prstDash val="solid"/>
            <a:round/>
            <a:headEnd/>
            <a:tailEnd/>
          </a:ln>
        </p:spPr>
        <p:txBody>
          <a:bodyPr vert="horz" wrap="square" lIns="128566" tIns="64282" rIns="128566" bIns="64282" numCol="1" anchor="t" anchorCtr="0" compatLnSpc="1">
            <a:prstTxWarp prst="textNoShape">
              <a:avLst/>
            </a:prstTxWarp>
          </a:bodyPr>
          <a:lstStyle/>
          <a:p>
            <a:endParaRPr lang="zh-CN" altLang="en-US" sz="200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" name="MH_Others_1"/>
          <p:cNvSpPr txBox="1"/>
          <p:nvPr>
            <p:custDataLst>
              <p:tags r:id="rId1"/>
            </p:custDataLst>
          </p:nvPr>
        </p:nvSpPr>
        <p:spPr>
          <a:xfrm>
            <a:off x="4992582" y="1030353"/>
            <a:ext cx="2873587" cy="923330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algn="ctr"/>
            <a:r>
              <a:rPr lang="zh-CN" altLang="en-US" sz="6000" b="1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目  录</a:t>
            </a:r>
          </a:p>
        </p:txBody>
      </p:sp>
      <p:sp>
        <p:nvSpPr>
          <p:cNvPr id="5" name="MH_Others_2"/>
          <p:cNvSpPr txBox="1"/>
          <p:nvPr>
            <p:custDataLst>
              <p:tags r:id="rId2"/>
            </p:custDataLst>
          </p:nvPr>
        </p:nvSpPr>
        <p:spPr>
          <a:xfrm>
            <a:off x="5007095" y="1999790"/>
            <a:ext cx="2844560" cy="36933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r>
              <a:rPr lang="en-US" altLang="zh-CN" sz="2400" b="1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CONTENTS</a:t>
            </a:r>
            <a:endParaRPr lang="zh-CN" altLang="en-US" sz="2400" b="1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2036887" y="4185490"/>
            <a:ext cx="8640960" cy="2304256"/>
          </a:xfrm>
          <a:prstGeom prst="rect">
            <a:avLst/>
          </a:prstGeom>
          <a:solidFill>
            <a:schemeClr val="tx2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MH_SubTitle_1"/>
          <p:cNvSpPr txBox="1"/>
          <p:nvPr>
            <p:custDataLst>
              <p:tags r:id="rId3"/>
            </p:custDataLst>
          </p:nvPr>
        </p:nvSpPr>
        <p:spPr>
          <a:xfrm>
            <a:off x="2767174" y="4713346"/>
            <a:ext cx="3563798" cy="492443"/>
          </a:xfrm>
          <a:prstGeom prst="rect">
            <a:avLst/>
          </a:prstGeom>
          <a:noFill/>
        </p:spPr>
        <p:txBody>
          <a:bodyPr wrap="square" lIns="0" tIns="0" rIns="0" bIns="0" anchor="t" anchorCtr="0">
            <a:spAutoFit/>
          </a:bodyPr>
          <a:lstStyle/>
          <a:p>
            <a:pPr algn="ctr"/>
            <a:r>
              <a:rPr lang="en-US" altLang="zh-CN" sz="320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01</a:t>
            </a:r>
            <a:r>
              <a:rPr lang="zh-CN" altLang="en-US" sz="3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zh-CN" altLang="en-US" sz="12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" name="MH_SubTitle_2"/>
          <p:cNvSpPr txBox="1"/>
          <p:nvPr>
            <p:custDataLst>
              <p:tags r:id="rId4"/>
            </p:custDataLst>
          </p:nvPr>
        </p:nvSpPr>
        <p:spPr>
          <a:xfrm>
            <a:off x="2767175" y="5500588"/>
            <a:ext cx="3563796" cy="492443"/>
          </a:xfrm>
          <a:prstGeom prst="rect">
            <a:avLst/>
          </a:prstGeom>
          <a:noFill/>
        </p:spPr>
        <p:txBody>
          <a:bodyPr wrap="square" lIns="0" tIns="0" rIns="0" bIns="0" anchor="t" anchorCtr="0">
            <a:spAutoFit/>
          </a:bodyPr>
          <a:lstStyle/>
          <a:p>
            <a:pPr lvl="0" algn="ctr"/>
            <a:r>
              <a:rPr lang="en-US" altLang="zh-CN" sz="320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03</a:t>
            </a:r>
            <a:r>
              <a:rPr lang="zh-CN" altLang="en-US" sz="3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zh-CN" altLang="en-US" sz="12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" name="MH_SubTitle_3"/>
          <p:cNvSpPr txBox="1"/>
          <p:nvPr>
            <p:custDataLst>
              <p:tags r:id="rId5"/>
            </p:custDataLst>
          </p:nvPr>
        </p:nvSpPr>
        <p:spPr>
          <a:xfrm>
            <a:off x="6689973" y="4713346"/>
            <a:ext cx="3532366" cy="492443"/>
          </a:xfrm>
          <a:prstGeom prst="rect">
            <a:avLst/>
          </a:prstGeom>
          <a:noFill/>
        </p:spPr>
        <p:txBody>
          <a:bodyPr wrap="square" lIns="0" tIns="0" rIns="0" bIns="0" anchor="t" anchorCtr="0">
            <a:spAutoFit/>
          </a:bodyPr>
          <a:lstStyle/>
          <a:p>
            <a:pPr lvl="0" algn="ctr"/>
            <a:r>
              <a:rPr lang="en-US" altLang="zh-CN" sz="320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02</a:t>
            </a:r>
            <a:r>
              <a:rPr lang="zh-CN" altLang="en-US" sz="3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zh-CN" altLang="en-US" sz="12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" name="MH_SubTitle_4"/>
          <p:cNvSpPr txBox="1"/>
          <p:nvPr>
            <p:custDataLst>
              <p:tags r:id="rId6"/>
            </p:custDataLst>
          </p:nvPr>
        </p:nvSpPr>
        <p:spPr>
          <a:xfrm>
            <a:off x="6606103" y="5500588"/>
            <a:ext cx="3700106" cy="492443"/>
          </a:xfrm>
          <a:prstGeom prst="rect">
            <a:avLst/>
          </a:prstGeom>
          <a:noFill/>
        </p:spPr>
        <p:txBody>
          <a:bodyPr wrap="square" lIns="0" tIns="0" rIns="0" bIns="0" anchor="t" anchorCtr="0">
            <a:spAutoFit/>
          </a:bodyPr>
          <a:lstStyle/>
          <a:p>
            <a:pPr lvl="0" algn="ctr"/>
            <a:r>
              <a:rPr lang="en-US" altLang="zh-CN" sz="320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04</a:t>
            </a:r>
            <a:r>
              <a:rPr lang="zh-CN" altLang="en-US" sz="320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</a:t>
            </a:r>
            <a:r>
              <a:rPr lang="zh-CN" altLang="en-US" sz="3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替换文字内容</a:t>
            </a:r>
            <a:endParaRPr lang="zh-CN" altLang="en-US" sz="12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23456502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 advTm="0">
        <p15:prstTrans prst="fracture"/>
      </p:transition>
    </mc:Choice>
    <mc:Fallback>
      <p:transition spd="slow" advTm="0">
        <p:fade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accel="40000" fill="hold" grpId="0" nodeType="click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7" dur="125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8" dur="125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9" fill="hold">
                          <p:stCondLst>
                            <p:cond delay="indefinite"/>
                          </p:stCondLst>
                          <p:childTnLst>
                            <p:par>
                              <p:cTn id="1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1" presetID="2" presetClass="entr" presetSubtype="1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4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5" fill="hold">
                          <p:stCondLst>
                            <p:cond delay="indefinite"/>
                          </p:stCondLst>
                          <p:childTnLst>
                            <p:par>
                              <p:cTn id="1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7" presetID="56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by="(-#ppt_w*2)" calcmode="lin" valueType="num">
                                          <p:cBhvr rctx="PPT">
                                            <p:cTn id="19" dur="5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</p:anim>
                                        <p:anim by="(#ppt_w*0.50)" calcmode="lin" valueType="num">
                                          <p:cBhvr>
                                            <p:cTn id="20" dur="500" decel="500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from="(-#ppt_h/2)" to="(#ppt_y)" calcmode="lin" valueType="num">
                                          <p:cBhvr>
                                            <p:cTn id="21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21600000">
                                          <p:cBhvr>
                                            <p:cTn id="22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23" presetID="56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by="(-#ppt_w*2)" calcmode="lin" valueType="num">
                                          <p:cBhvr rctx="PPT">
                                            <p:cTn id="25" dur="5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</p:anim>
                                        <p:anim by="(#ppt_w*0.50)" calcmode="lin" valueType="num">
                                          <p:cBhvr>
                                            <p:cTn id="26" dur="500" decel="500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from="(-#ppt_h/2)" to="(#ppt_y)" calcmode="lin" valueType="num">
                                          <p:cBhvr>
                                            <p:cTn id="27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21600000">
                                          <p:cBhvr>
                                            <p:cTn id="28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9" fill="hold">
                          <p:stCondLst>
                            <p:cond delay="indefinite"/>
                          </p:stCondLst>
                          <p:childTnLst>
                            <p:par>
                              <p:cTn id="3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1" presetID="42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3" dur="10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4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5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6" fill="hold">
                          <p:stCondLst>
                            <p:cond delay="indefinite"/>
                          </p:stCondLst>
                          <p:childTnLst>
                            <p:par>
                              <p:cTn id="3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8" presetID="2" presetClass="entr" presetSubtype="8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0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1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42" fill="hold">
                          <p:stCondLst>
                            <p:cond delay="indefinite"/>
                          </p:stCondLst>
                          <p:childTnLst>
                            <p:par>
                              <p:cTn id="43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4" presetID="2" presetClass="entr" presetSubtype="8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6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7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48" fill="hold">
                          <p:stCondLst>
                            <p:cond delay="indefinite"/>
                          </p:stCondLst>
                          <p:childTnLst>
                            <p:par>
                              <p:cTn id="4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0" presetID="2" presetClass="entr" presetSubtype="2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2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3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54" fill="hold">
                          <p:stCondLst>
                            <p:cond delay="indefinite"/>
                          </p:stCondLst>
                          <p:childTnLst>
                            <p:par>
                              <p:cTn id="5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6" presetID="2" presetClass="entr" presetSubtype="2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8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9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7" grpId="0" animBg="1"/>
          <p:bldP spid="13" grpId="0" animBg="1"/>
          <p:bldP spid="4" grpId="0"/>
          <p:bldP spid="5" grpId="0"/>
          <p:bldP spid="2" grpId="0" animBg="1"/>
          <p:bldP spid="8" grpId="0"/>
          <p:bldP spid="9" grpId="0"/>
          <p:bldP spid="10" grpId="0"/>
          <p:bldP spid="11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accel="4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25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25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9" fill="hold">
                          <p:stCondLst>
                            <p:cond delay="indefinite"/>
                          </p:stCondLst>
                          <p:childTnLst>
                            <p:par>
                              <p:cTn id="1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1" presetID="2" presetClass="entr" presetSubtype="1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4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5" fill="hold">
                          <p:stCondLst>
                            <p:cond delay="indefinite"/>
                          </p:stCondLst>
                          <p:childTnLst>
                            <p:par>
                              <p:cTn id="1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7" presetID="56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by="(-#ppt_w*2)" calcmode="lin" valueType="num">
                                          <p:cBhvr rctx="PPT">
                                            <p:cTn id="19" dur="5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</p:anim>
                                        <p:anim by="(#ppt_w*0.50)" calcmode="lin" valueType="num">
                                          <p:cBhvr>
                                            <p:cTn id="20" dur="500" decel="500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from="(-#ppt_h/2)" to="(#ppt_y)" calcmode="lin" valueType="num">
                                          <p:cBhvr>
                                            <p:cTn id="21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21600000">
                                          <p:cBhvr>
                                            <p:cTn id="22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23" presetID="56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by="(-#ppt_w*2)" calcmode="lin" valueType="num">
                                          <p:cBhvr rctx="PPT">
                                            <p:cTn id="25" dur="5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</p:anim>
                                        <p:anim by="(#ppt_w*0.50)" calcmode="lin" valueType="num">
                                          <p:cBhvr>
                                            <p:cTn id="26" dur="500" decel="500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from="(-#ppt_h/2)" to="(#ppt_y)" calcmode="lin" valueType="num">
                                          <p:cBhvr>
                                            <p:cTn id="27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21600000">
                                          <p:cBhvr>
                                            <p:cTn id="28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9" fill="hold">
                          <p:stCondLst>
                            <p:cond delay="indefinite"/>
                          </p:stCondLst>
                          <p:childTnLst>
                            <p:par>
                              <p:cTn id="3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1" presetID="42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3" dur="10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4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5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6" fill="hold">
                          <p:stCondLst>
                            <p:cond delay="indefinite"/>
                          </p:stCondLst>
                          <p:childTnLst>
                            <p:par>
                              <p:cTn id="3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8" presetID="2" presetClass="entr" presetSubtype="8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0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1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42" fill="hold">
                          <p:stCondLst>
                            <p:cond delay="indefinite"/>
                          </p:stCondLst>
                          <p:childTnLst>
                            <p:par>
                              <p:cTn id="43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4" presetID="2" presetClass="entr" presetSubtype="8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6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7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48" fill="hold">
                          <p:stCondLst>
                            <p:cond delay="indefinite"/>
                          </p:stCondLst>
                          <p:childTnLst>
                            <p:par>
                              <p:cTn id="4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0" presetID="2" presetClass="entr" presetSubtype="2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2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3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54" fill="hold">
                          <p:stCondLst>
                            <p:cond delay="indefinite"/>
                          </p:stCondLst>
                          <p:childTnLst>
                            <p:par>
                              <p:cTn id="5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6" presetID="2" presetClass="entr" presetSubtype="2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8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9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7" grpId="0" animBg="1"/>
          <p:bldP spid="13" grpId="0" animBg="1"/>
          <p:bldP spid="4" grpId="0"/>
          <p:bldP spid="5" grpId="0"/>
          <p:bldP spid="2" grpId="0" animBg="1"/>
          <p:bldP spid="8" grpId="0"/>
          <p:bldP spid="9" grpId="0"/>
          <p:bldP spid="10" grpId="0"/>
          <p:bldP spid="11" grpId="0"/>
        </p:bldLst>
      </p:timing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353" y="0"/>
            <a:ext cx="12858397" cy="7232253"/>
          </a:xfrm>
          <a:prstGeom prst="rect">
            <a:avLst/>
          </a:prstGeom>
          <a:blipFill dpi="0" rotWithShape="1">
            <a:blip r:embed="rId6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rightnessContrast contras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t="-11917" b="-6649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7" name="Freeform 28"/>
          <p:cNvSpPr>
            <a:spLocks/>
          </p:cNvSpPr>
          <p:nvPr/>
        </p:nvSpPr>
        <p:spPr bwMode="auto">
          <a:xfrm>
            <a:off x="590550" y="4408413"/>
            <a:ext cx="11677650" cy="2823840"/>
          </a:xfrm>
          <a:custGeom>
            <a:avLst/>
            <a:gdLst>
              <a:gd name="T0" fmla="*/ 276 w 553"/>
              <a:gd name="T1" fmla="*/ 0 h 479"/>
              <a:gd name="T2" fmla="*/ 415 w 553"/>
              <a:gd name="T3" fmla="*/ 239 h 479"/>
              <a:gd name="T4" fmla="*/ 553 w 553"/>
              <a:gd name="T5" fmla="*/ 479 h 479"/>
              <a:gd name="T6" fmla="*/ 0 w 553"/>
              <a:gd name="T7" fmla="*/ 479 h 479"/>
              <a:gd name="T8" fmla="*/ 137 w 553"/>
              <a:gd name="T9" fmla="*/ 239 h 479"/>
              <a:gd name="T10" fmla="*/ 276 w 553"/>
              <a:gd name="T11" fmla="*/ 0 h 4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53" h="479">
                <a:moveTo>
                  <a:pt x="276" y="0"/>
                </a:moveTo>
                <a:lnTo>
                  <a:pt x="415" y="239"/>
                </a:lnTo>
                <a:lnTo>
                  <a:pt x="553" y="479"/>
                </a:lnTo>
                <a:lnTo>
                  <a:pt x="0" y="479"/>
                </a:lnTo>
                <a:lnTo>
                  <a:pt x="137" y="239"/>
                </a:lnTo>
                <a:lnTo>
                  <a:pt x="276" y="0"/>
                </a:lnTo>
                <a:close/>
              </a:path>
            </a:pathLst>
          </a:custGeom>
          <a:solidFill>
            <a:schemeClr val="accent1">
              <a:alpha val="80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28566" tIns="64282" rIns="128566" bIns="64282" numCol="1" anchor="t" anchorCtr="0" compatLnSpc="1">
            <a:prstTxWarp prst="textNoShape">
              <a:avLst/>
            </a:prstTxWarp>
          </a:bodyPr>
          <a:lstStyle/>
          <a:p>
            <a:endParaRPr lang="zh-CN" altLang="en-US" sz="20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" name="MH_Others_1"/>
          <p:cNvSpPr txBox="1"/>
          <p:nvPr>
            <p:custDataLst>
              <p:tags r:id="rId1"/>
            </p:custDataLst>
          </p:nvPr>
        </p:nvSpPr>
        <p:spPr>
          <a:xfrm>
            <a:off x="4992582" y="2925957"/>
            <a:ext cx="2873587" cy="738664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algn="ctr"/>
            <a:r>
              <a:rPr lang="zh-CN" altLang="en-US" sz="4800" b="1" smtClean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章节</a:t>
            </a:r>
            <a:r>
              <a:rPr lang="en-US" altLang="zh-CN" sz="4800" b="1" smtClean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01</a:t>
            </a:r>
            <a:endParaRPr lang="zh-CN" altLang="en-US" sz="4800" b="1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" name="MH_Others_2"/>
          <p:cNvSpPr txBox="1"/>
          <p:nvPr>
            <p:custDataLst>
              <p:tags r:id="rId2"/>
            </p:custDataLst>
          </p:nvPr>
        </p:nvSpPr>
        <p:spPr>
          <a:xfrm>
            <a:off x="5007095" y="3803062"/>
            <a:ext cx="2844560" cy="276999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r>
              <a:rPr lang="en-US" altLang="zh-CN" b="1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CONTENTS</a:t>
            </a:r>
            <a:endParaRPr lang="zh-CN" altLang="en-US" b="1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" name="MH_SubTitle_1"/>
          <p:cNvSpPr txBox="1"/>
          <p:nvPr>
            <p:custDataLst>
              <p:tags r:id="rId3"/>
            </p:custDataLst>
          </p:nvPr>
        </p:nvSpPr>
        <p:spPr>
          <a:xfrm>
            <a:off x="4647476" y="5748338"/>
            <a:ext cx="3563798" cy="492443"/>
          </a:xfrm>
          <a:prstGeom prst="rect">
            <a:avLst/>
          </a:prstGeom>
          <a:noFill/>
        </p:spPr>
        <p:txBody>
          <a:bodyPr wrap="square" lIns="0" tIns="0" rIns="0" bIns="0" anchor="t" anchorCtr="0">
            <a:spAutoFit/>
          </a:bodyPr>
          <a:lstStyle/>
          <a:p>
            <a:pPr algn="ctr"/>
            <a:r>
              <a:rPr lang="zh-CN" altLang="en-US" sz="320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</a:t>
            </a:r>
            <a:r>
              <a:rPr lang="zh-CN" altLang="en-US" sz="3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替换文字内容</a:t>
            </a:r>
            <a:endParaRPr lang="zh-CN" altLang="en-US" sz="12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3707356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 advTm="0">
        <p15:prstTrans prst="airplane"/>
      </p:transition>
    </mc:Choice>
    <mc:Fallback>
      <p:transition spd="slow" advTm="0">
        <p:fade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accel="40000" fill="hold" grpId="0" nodeType="click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7" dur="125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8" dur="125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9" fill="hold">
                          <p:stCondLst>
                            <p:cond delay="indefinite"/>
                          </p:stCondLst>
                          <p:childTnLst>
                            <p:par>
                              <p:cTn id="1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1" presetID="56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by="(-#ppt_w*2)" calcmode="lin" valueType="num">
                                          <p:cBhvr rctx="PPT">
                                            <p:cTn id="13" dur="5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</p:anim>
                                        <p:anim by="(#ppt_w*0.50)" calcmode="lin" valueType="num">
                                          <p:cBhvr>
                                            <p:cTn id="14" dur="500" decel="500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from="(-#ppt_h/2)" to="(#ppt_y)" calcmode="lin" valueType="num">
                                          <p:cBhvr>
                                            <p:cTn id="15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21600000">
                                          <p:cBhvr>
                                            <p:cTn id="16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7" presetID="56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by="(-#ppt_w*2)" calcmode="lin" valueType="num">
                                          <p:cBhvr rctx="PPT">
                                            <p:cTn id="19" dur="5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</p:anim>
                                        <p:anim by="(#ppt_w*0.50)" calcmode="lin" valueType="num">
                                          <p:cBhvr>
                                            <p:cTn id="20" dur="500" decel="500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from="(-#ppt_h/2)" to="(#ppt_y)" calcmode="lin" valueType="num">
                                          <p:cBhvr>
                                            <p:cTn id="21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21600000">
                                          <p:cBhvr>
                                            <p:cTn id="22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3" fill="hold">
                          <p:stCondLst>
                            <p:cond delay="indefinite"/>
                          </p:stCondLst>
                          <p:childTnLst>
                            <p:par>
                              <p:cTn id="2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5" presetID="2" presetClass="entr" presetSubtype="8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8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9" fill="hold">
                          <p:stCondLst>
                            <p:cond delay="indefinite"/>
                          </p:stCondLst>
                          <p:childTnLst>
                            <p:par>
                              <p:cTn id="3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1" presetID="2" presetClass="entr" presetSubtype="4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3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4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7" grpId="0" animBg="1"/>
          <p:bldP spid="17" grpId="0" animBg="1"/>
          <p:bldP spid="14" grpId="0"/>
          <p:bldP spid="15" grpId="0"/>
          <p:bldP spid="16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accel="4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25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25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9" fill="hold">
                          <p:stCondLst>
                            <p:cond delay="indefinite"/>
                          </p:stCondLst>
                          <p:childTnLst>
                            <p:par>
                              <p:cTn id="1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1" presetID="56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by="(-#ppt_w*2)" calcmode="lin" valueType="num">
                                          <p:cBhvr rctx="PPT">
                                            <p:cTn id="13" dur="5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</p:anim>
                                        <p:anim by="(#ppt_w*0.50)" calcmode="lin" valueType="num">
                                          <p:cBhvr>
                                            <p:cTn id="14" dur="500" decel="500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from="(-#ppt_h/2)" to="(#ppt_y)" calcmode="lin" valueType="num">
                                          <p:cBhvr>
                                            <p:cTn id="15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21600000">
                                          <p:cBhvr>
                                            <p:cTn id="16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7" presetID="56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by="(-#ppt_w*2)" calcmode="lin" valueType="num">
                                          <p:cBhvr rctx="PPT">
                                            <p:cTn id="19" dur="5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</p:anim>
                                        <p:anim by="(#ppt_w*0.50)" calcmode="lin" valueType="num">
                                          <p:cBhvr>
                                            <p:cTn id="20" dur="500" decel="500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from="(-#ppt_h/2)" to="(#ppt_y)" calcmode="lin" valueType="num">
                                          <p:cBhvr>
                                            <p:cTn id="21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21600000">
                                          <p:cBhvr>
                                            <p:cTn id="22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3" fill="hold">
                          <p:stCondLst>
                            <p:cond delay="indefinite"/>
                          </p:stCondLst>
                          <p:childTnLst>
                            <p:par>
                              <p:cTn id="2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5" presetID="2" presetClass="entr" presetSubtype="8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8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9" fill="hold">
                          <p:stCondLst>
                            <p:cond delay="indefinite"/>
                          </p:stCondLst>
                          <p:childTnLst>
                            <p:par>
                              <p:cTn id="3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1" presetID="2" presetClass="entr" presetSubtype="4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3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4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7" grpId="0" animBg="1"/>
          <p:bldP spid="17" grpId="0" animBg="1"/>
          <p:bldP spid="14" grpId="0"/>
          <p:bldP spid="15" grpId="0"/>
          <p:bldP spid="16" grpId="0"/>
        </p:bldLst>
      </p:timing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圆角矩形 53"/>
          <p:cNvSpPr/>
          <p:nvPr/>
        </p:nvSpPr>
        <p:spPr>
          <a:xfrm rot="19685279">
            <a:off x="5138459" y="3487960"/>
            <a:ext cx="2904808" cy="586253"/>
          </a:xfrm>
          <a:prstGeom prst="roundRect">
            <a:avLst>
              <a:gd name="adj" fmla="val 50000"/>
            </a:avLst>
          </a:prstGeom>
          <a:solidFill>
            <a:schemeClr val="accent3">
              <a:alpha val="72000"/>
            </a:schemeClr>
          </a:solidFill>
        </p:spPr>
        <p:txBody>
          <a:bodyPr wrap="square" rtlCol="0" anchor="ctr">
            <a:spAutoFit/>
          </a:bodyPr>
          <a:lstStyle/>
          <a:p>
            <a:pPr algn="ctr">
              <a:spcBef>
                <a:spcPct val="0"/>
              </a:spcBef>
            </a:pPr>
            <a:endParaRPr lang="zh-CN" altLang="en-US" sz="2109">
              <a:solidFill>
                <a:srgbClr val="222B3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5" name="圆角矩形 54"/>
          <p:cNvSpPr/>
          <p:nvPr/>
        </p:nvSpPr>
        <p:spPr>
          <a:xfrm rot="19685279">
            <a:off x="8326152" y="3487960"/>
            <a:ext cx="2904808" cy="586253"/>
          </a:xfrm>
          <a:prstGeom prst="roundRect">
            <a:avLst>
              <a:gd name="adj" fmla="val 50000"/>
            </a:avLst>
          </a:prstGeom>
          <a:solidFill>
            <a:schemeClr val="accent5">
              <a:alpha val="72000"/>
            </a:schemeClr>
          </a:solidFill>
        </p:spPr>
        <p:txBody>
          <a:bodyPr wrap="square" rtlCol="0" anchor="ctr">
            <a:spAutoFit/>
          </a:bodyPr>
          <a:lstStyle/>
          <a:p>
            <a:pPr algn="ctr">
              <a:spcBef>
                <a:spcPct val="0"/>
              </a:spcBef>
            </a:pPr>
            <a:endParaRPr lang="zh-CN" altLang="en-US" sz="2109">
              <a:solidFill>
                <a:srgbClr val="222B3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圆角矩形 4"/>
          <p:cNvSpPr/>
          <p:nvPr/>
        </p:nvSpPr>
        <p:spPr>
          <a:xfrm rot="19685279">
            <a:off x="1950766" y="3487960"/>
            <a:ext cx="2904808" cy="586253"/>
          </a:xfrm>
          <a:prstGeom prst="roundRect">
            <a:avLst>
              <a:gd name="adj" fmla="val 50000"/>
            </a:avLst>
          </a:prstGeom>
          <a:solidFill>
            <a:schemeClr val="accent1">
              <a:alpha val="27000"/>
            </a:schemeClr>
          </a:solidFill>
        </p:spPr>
        <p:txBody>
          <a:bodyPr wrap="square" rtlCol="0" anchor="ctr">
            <a:spAutoFit/>
          </a:bodyPr>
          <a:lstStyle/>
          <a:p>
            <a:pPr algn="ctr">
              <a:spcBef>
                <a:spcPct val="0"/>
              </a:spcBef>
            </a:pPr>
            <a:endParaRPr lang="zh-CN" altLang="en-US" sz="2109">
              <a:solidFill>
                <a:srgbClr val="222B3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6" name="圆角矩形 55"/>
          <p:cNvSpPr/>
          <p:nvPr/>
        </p:nvSpPr>
        <p:spPr>
          <a:xfrm rot="1914721" flipV="1">
            <a:off x="3544613" y="3487959"/>
            <a:ext cx="2904808" cy="586253"/>
          </a:xfrm>
          <a:prstGeom prst="roundRect">
            <a:avLst>
              <a:gd name="adj" fmla="val 50000"/>
            </a:avLst>
          </a:prstGeom>
          <a:solidFill>
            <a:schemeClr val="accent2">
              <a:alpha val="72000"/>
            </a:schemeClr>
          </a:solidFill>
        </p:spPr>
        <p:txBody>
          <a:bodyPr wrap="square" rtlCol="0" anchor="ctr">
            <a:spAutoFit/>
          </a:bodyPr>
          <a:lstStyle/>
          <a:p>
            <a:pPr algn="ctr">
              <a:spcBef>
                <a:spcPct val="0"/>
              </a:spcBef>
            </a:pPr>
            <a:endParaRPr lang="zh-CN" altLang="en-US" sz="2109">
              <a:solidFill>
                <a:srgbClr val="222B3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7" name="圆角矩形 56"/>
          <p:cNvSpPr/>
          <p:nvPr/>
        </p:nvSpPr>
        <p:spPr>
          <a:xfrm rot="1914721" flipV="1">
            <a:off x="6732306" y="3487959"/>
            <a:ext cx="2904808" cy="586253"/>
          </a:xfrm>
          <a:prstGeom prst="roundRect">
            <a:avLst>
              <a:gd name="adj" fmla="val 50000"/>
            </a:avLst>
          </a:prstGeom>
          <a:solidFill>
            <a:schemeClr val="accent4">
              <a:alpha val="27000"/>
            </a:schemeClr>
          </a:solidFill>
        </p:spPr>
        <p:txBody>
          <a:bodyPr wrap="square" rtlCol="0" anchor="ctr">
            <a:spAutoFit/>
          </a:bodyPr>
          <a:lstStyle/>
          <a:p>
            <a:pPr algn="ctr">
              <a:spcBef>
                <a:spcPct val="0"/>
              </a:spcBef>
            </a:pPr>
            <a:endParaRPr lang="zh-CN" altLang="en-US" sz="2109">
              <a:solidFill>
                <a:srgbClr val="222B3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椭圆 1"/>
          <p:cNvSpPr/>
          <p:nvPr/>
        </p:nvSpPr>
        <p:spPr>
          <a:xfrm>
            <a:off x="2197987" y="3821038"/>
            <a:ext cx="936000" cy="936302"/>
          </a:xfrm>
          <a:prstGeom prst="ellipse">
            <a:avLst/>
          </a:prstGeom>
          <a:solidFill>
            <a:schemeClr val="accent1"/>
          </a:solidFill>
        </p:spPr>
        <p:txBody>
          <a:bodyPr wrap="square" lIns="0" tIns="0" rIns="0" bIns="0" rtlCol="0" anchor="ctr">
            <a:noAutofit/>
          </a:bodyPr>
          <a:lstStyle/>
          <a:p>
            <a:pPr algn="ctr">
              <a:spcBef>
                <a:spcPct val="0"/>
              </a:spcBef>
            </a:pPr>
            <a:endParaRPr lang="zh-CN" altLang="en-US" sz="2109">
              <a:gradFill>
                <a:gsLst>
                  <a:gs pos="0">
                    <a:srgbClr val="3E7886"/>
                  </a:gs>
                  <a:gs pos="100000">
                    <a:srgbClr val="2D5761"/>
                  </a:gs>
                </a:gsLst>
                <a:lin ang="5400000" scaled="1"/>
              </a:gra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7" name="椭圆 46"/>
          <p:cNvSpPr/>
          <p:nvPr/>
        </p:nvSpPr>
        <p:spPr>
          <a:xfrm>
            <a:off x="5384371" y="3815570"/>
            <a:ext cx="936000" cy="936302"/>
          </a:xfrm>
          <a:prstGeom prst="ellipse">
            <a:avLst/>
          </a:prstGeom>
          <a:solidFill>
            <a:schemeClr val="accent3"/>
          </a:solidFill>
        </p:spPr>
        <p:txBody>
          <a:bodyPr wrap="square" lIns="0" tIns="0" rIns="0" bIns="0" rtlCol="0" anchor="ctr">
            <a:noAutofit/>
          </a:bodyPr>
          <a:lstStyle/>
          <a:p>
            <a:pPr algn="ctr">
              <a:spcBef>
                <a:spcPct val="0"/>
              </a:spcBef>
            </a:pPr>
            <a:endParaRPr lang="zh-CN" altLang="en-US" sz="2109">
              <a:solidFill>
                <a:srgbClr val="222B3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8" name="椭圆 47"/>
          <p:cNvSpPr/>
          <p:nvPr/>
        </p:nvSpPr>
        <p:spPr>
          <a:xfrm>
            <a:off x="8570755" y="3815570"/>
            <a:ext cx="936000" cy="936302"/>
          </a:xfrm>
          <a:prstGeom prst="ellipse">
            <a:avLst/>
          </a:prstGeom>
          <a:solidFill>
            <a:schemeClr val="accent5"/>
          </a:solidFill>
        </p:spPr>
        <p:txBody>
          <a:bodyPr wrap="square" lIns="0" tIns="0" rIns="0" bIns="0" rtlCol="0" anchor="ctr">
            <a:noAutofit/>
          </a:bodyPr>
          <a:lstStyle/>
          <a:p>
            <a:pPr algn="ctr">
              <a:spcBef>
                <a:spcPct val="0"/>
              </a:spcBef>
            </a:pPr>
            <a:endParaRPr lang="zh-CN" altLang="en-US" sz="2109">
              <a:solidFill>
                <a:srgbClr val="222B3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9" name="椭圆 48"/>
          <p:cNvSpPr/>
          <p:nvPr/>
        </p:nvSpPr>
        <p:spPr>
          <a:xfrm>
            <a:off x="3805242" y="2810303"/>
            <a:ext cx="936000" cy="936302"/>
          </a:xfrm>
          <a:prstGeom prst="ellipse">
            <a:avLst/>
          </a:prstGeom>
          <a:solidFill>
            <a:schemeClr val="accent2"/>
          </a:solidFill>
        </p:spPr>
        <p:txBody>
          <a:bodyPr wrap="square" lIns="0" tIns="0" rIns="0" bIns="0" rtlCol="0" anchor="ctr">
            <a:noAutofit/>
          </a:bodyPr>
          <a:lstStyle/>
          <a:p>
            <a:pPr algn="ctr">
              <a:spcBef>
                <a:spcPct val="0"/>
              </a:spcBef>
            </a:pPr>
            <a:endParaRPr lang="zh-CN" altLang="en-US" sz="2109">
              <a:solidFill>
                <a:srgbClr val="222B3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0" name="椭圆 49"/>
          <p:cNvSpPr/>
          <p:nvPr/>
        </p:nvSpPr>
        <p:spPr>
          <a:xfrm>
            <a:off x="6991626" y="2815771"/>
            <a:ext cx="936000" cy="936302"/>
          </a:xfrm>
          <a:prstGeom prst="ellipse">
            <a:avLst/>
          </a:prstGeom>
          <a:solidFill>
            <a:schemeClr val="accent4"/>
          </a:solidFill>
        </p:spPr>
        <p:txBody>
          <a:bodyPr wrap="square" lIns="0" tIns="0" rIns="0" bIns="0" rtlCol="0" anchor="ctr">
            <a:noAutofit/>
          </a:bodyPr>
          <a:lstStyle/>
          <a:p>
            <a:pPr algn="ctr">
              <a:spcBef>
                <a:spcPct val="0"/>
              </a:spcBef>
            </a:pPr>
            <a:endParaRPr lang="zh-CN" altLang="en-US" sz="2109">
              <a:gradFill>
                <a:gsLst>
                  <a:gs pos="0">
                    <a:srgbClr val="3E7886"/>
                  </a:gs>
                  <a:gs pos="100000">
                    <a:srgbClr val="2D5761"/>
                  </a:gs>
                </a:gsLst>
                <a:lin ang="5400000" scaled="1"/>
              </a:gra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1" name="椭圆 50"/>
          <p:cNvSpPr/>
          <p:nvPr/>
        </p:nvSpPr>
        <p:spPr>
          <a:xfrm>
            <a:off x="10178010" y="2815771"/>
            <a:ext cx="936000" cy="936302"/>
          </a:xfrm>
          <a:prstGeom prst="ellipse">
            <a:avLst/>
          </a:prstGeom>
          <a:solidFill>
            <a:schemeClr val="accent6"/>
          </a:solidFill>
        </p:spPr>
        <p:txBody>
          <a:bodyPr wrap="square" lIns="0" tIns="0" rIns="0" bIns="0" rtlCol="0" anchor="ctr">
            <a:noAutofit/>
          </a:bodyPr>
          <a:lstStyle/>
          <a:p>
            <a:pPr algn="ctr">
              <a:spcBef>
                <a:spcPct val="0"/>
              </a:spcBef>
            </a:pPr>
            <a:endParaRPr lang="zh-CN" altLang="en-US" sz="2109">
              <a:gradFill>
                <a:gsLst>
                  <a:gs pos="0">
                    <a:srgbClr val="3E7886"/>
                  </a:gs>
                  <a:gs pos="100000">
                    <a:srgbClr val="2D5761"/>
                  </a:gs>
                </a:gsLst>
                <a:lin ang="5400000" scaled="1"/>
              </a:gra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2402264" y="4088967"/>
            <a:ext cx="509626" cy="4169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109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01</a:t>
            </a:r>
            <a:endParaRPr lang="zh-CN" altLang="en-US" sz="2109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9" name="文本框 58"/>
          <p:cNvSpPr txBox="1"/>
          <p:nvPr/>
        </p:nvSpPr>
        <p:spPr>
          <a:xfrm>
            <a:off x="5588648" y="4088967"/>
            <a:ext cx="509626" cy="4169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109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03</a:t>
            </a:r>
            <a:endParaRPr lang="zh-CN" altLang="en-US" sz="2109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0" name="文本框 59"/>
          <p:cNvSpPr txBox="1"/>
          <p:nvPr/>
        </p:nvSpPr>
        <p:spPr>
          <a:xfrm>
            <a:off x="8775032" y="4088967"/>
            <a:ext cx="509626" cy="4169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109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05</a:t>
            </a:r>
            <a:endParaRPr lang="zh-CN" altLang="en-US" sz="2109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1" name="文本框 60"/>
          <p:cNvSpPr txBox="1"/>
          <p:nvPr/>
        </p:nvSpPr>
        <p:spPr>
          <a:xfrm>
            <a:off x="3978905" y="3083700"/>
            <a:ext cx="509626" cy="4169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109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02</a:t>
            </a:r>
            <a:endParaRPr lang="zh-CN" altLang="en-US" sz="2109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2" name="文本框 61"/>
          <p:cNvSpPr txBox="1"/>
          <p:nvPr/>
        </p:nvSpPr>
        <p:spPr>
          <a:xfrm>
            <a:off x="7165289" y="3083700"/>
            <a:ext cx="509626" cy="4169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109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04</a:t>
            </a:r>
            <a:endParaRPr lang="zh-CN" altLang="en-US" sz="2109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3" name="文本框 62"/>
          <p:cNvSpPr txBox="1"/>
          <p:nvPr/>
        </p:nvSpPr>
        <p:spPr>
          <a:xfrm>
            <a:off x="10351673" y="3083700"/>
            <a:ext cx="509626" cy="4169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109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06</a:t>
            </a:r>
            <a:endParaRPr lang="zh-CN" altLang="en-US" sz="2109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3" name="直接连接符 12"/>
          <p:cNvCxnSpPr/>
          <p:nvPr/>
        </p:nvCxnSpPr>
        <p:spPr>
          <a:xfrm>
            <a:off x="2367642" y="2775821"/>
            <a:ext cx="0" cy="729847"/>
          </a:xfrm>
          <a:prstGeom prst="line">
            <a:avLst/>
          </a:prstGeom>
          <a:ln w="15875" cap="rnd">
            <a:solidFill>
              <a:schemeClr val="bg2">
                <a:lumMod val="75000"/>
              </a:schemeClr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0" name="矩形 69"/>
          <p:cNvSpPr/>
          <p:nvPr/>
        </p:nvSpPr>
        <p:spPr>
          <a:xfrm>
            <a:off x="1544627" y="1340148"/>
            <a:ext cx="164603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</a:pPr>
            <a:r>
              <a:rPr lang="zh-CN" alt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</a:p>
        </p:txBody>
      </p:sp>
      <p:cxnSp>
        <p:nvCxnSpPr>
          <p:cNvPr id="71" name="直接连接符 70"/>
          <p:cNvCxnSpPr/>
          <p:nvPr/>
        </p:nvCxnSpPr>
        <p:spPr>
          <a:xfrm>
            <a:off x="2263092" y="1809063"/>
            <a:ext cx="209100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2" name="PA_矩形 75"/>
          <p:cNvSpPr/>
          <p:nvPr>
            <p:custDataLst>
              <p:tags r:id="rId1"/>
            </p:custDataLst>
          </p:nvPr>
        </p:nvSpPr>
        <p:spPr>
          <a:xfrm>
            <a:off x="1080478" y="1844353"/>
            <a:ext cx="2574328" cy="92333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zh-CN" altLang="en-US" sz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请替换文字内容，点击添加相关标题文字，修改文字内容，也可以直接复制你的内容到此。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08" name="直接连接符 107"/>
          <p:cNvCxnSpPr/>
          <p:nvPr/>
        </p:nvCxnSpPr>
        <p:spPr>
          <a:xfrm>
            <a:off x="5806379" y="2775821"/>
            <a:ext cx="0" cy="729847"/>
          </a:xfrm>
          <a:prstGeom prst="line">
            <a:avLst/>
          </a:prstGeom>
          <a:ln w="15875" cap="rnd">
            <a:solidFill>
              <a:schemeClr val="bg2">
                <a:lumMod val="75000"/>
              </a:schemeClr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9" name="矩形 108"/>
          <p:cNvSpPr/>
          <p:nvPr/>
        </p:nvSpPr>
        <p:spPr>
          <a:xfrm>
            <a:off x="5026816" y="1340148"/>
            <a:ext cx="155912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</a:pPr>
            <a:r>
              <a:rPr lang="zh-CN" alt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</a:p>
        </p:txBody>
      </p:sp>
      <p:cxnSp>
        <p:nvCxnSpPr>
          <p:cNvPr id="110" name="直接连接符 109"/>
          <p:cNvCxnSpPr/>
          <p:nvPr/>
        </p:nvCxnSpPr>
        <p:spPr>
          <a:xfrm>
            <a:off x="5701829" y="1809063"/>
            <a:ext cx="209100" cy="0"/>
          </a:xfrm>
          <a:prstGeom prst="line">
            <a:avLst/>
          </a:prstGeom>
          <a:ln w="28575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1" name="PA_矩形 75"/>
          <p:cNvSpPr/>
          <p:nvPr>
            <p:custDataLst>
              <p:tags r:id="rId2"/>
            </p:custDataLst>
          </p:nvPr>
        </p:nvSpPr>
        <p:spPr>
          <a:xfrm>
            <a:off x="4519215" y="1844353"/>
            <a:ext cx="2574328" cy="92333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zh-CN" altLang="en-US" sz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请替换文字内容，点击添加相关标题文字，修改文字内容，也可以直接复制你的内容到此。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12" name="直接连接符 111"/>
          <p:cNvCxnSpPr/>
          <p:nvPr/>
        </p:nvCxnSpPr>
        <p:spPr>
          <a:xfrm>
            <a:off x="8993812" y="2775821"/>
            <a:ext cx="0" cy="729847"/>
          </a:xfrm>
          <a:prstGeom prst="line">
            <a:avLst/>
          </a:prstGeom>
          <a:ln w="15875" cap="rnd">
            <a:solidFill>
              <a:schemeClr val="bg2">
                <a:lumMod val="75000"/>
              </a:schemeClr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3" name="矩形 112"/>
          <p:cNvSpPr/>
          <p:nvPr/>
        </p:nvSpPr>
        <p:spPr>
          <a:xfrm>
            <a:off x="8054267" y="1357466"/>
            <a:ext cx="187909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</a:pPr>
            <a:r>
              <a:rPr lang="zh-CN" alt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</a:p>
        </p:txBody>
      </p:sp>
      <p:cxnSp>
        <p:nvCxnSpPr>
          <p:cNvPr id="114" name="直接连接符 113"/>
          <p:cNvCxnSpPr/>
          <p:nvPr/>
        </p:nvCxnSpPr>
        <p:spPr>
          <a:xfrm>
            <a:off x="8889262" y="1809063"/>
            <a:ext cx="209100" cy="0"/>
          </a:xfrm>
          <a:prstGeom prst="line">
            <a:avLst/>
          </a:prstGeom>
          <a:ln w="28575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5" name="PA_矩形 75"/>
          <p:cNvSpPr/>
          <p:nvPr>
            <p:custDataLst>
              <p:tags r:id="rId3"/>
            </p:custDataLst>
          </p:nvPr>
        </p:nvSpPr>
        <p:spPr>
          <a:xfrm>
            <a:off x="7706648" y="1844353"/>
            <a:ext cx="2574328" cy="92333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zh-CN" altLang="en-US" sz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请替换文字内容，点击添加相关标题文字，修改文字内容，也可以直接复制你的内容到此。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16" name="直接连接符 115"/>
          <p:cNvCxnSpPr/>
          <p:nvPr/>
        </p:nvCxnSpPr>
        <p:spPr>
          <a:xfrm>
            <a:off x="4237240" y="4056508"/>
            <a:ext cx="0" cy="729847"/>
          </a:xfrm>
          <a:prstGeom prst="line">
            <a:avLst/>
          </a:prstGeom>
          <a:ln w="15875" cap="rnd">
            <a:solidFill>
              <a:schemeClr val="bg2">
                <a:lumMod val="75000"/>
              </a:schemeClr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7" name="矩形 116"/>
          <p:cNvSpPr/>
          <p:nvPr/>
        </p:nvSpPr>
        <p:spPr>
          <a:xfrm>
            <a:off x="3447934" y="4762234"/>
            <a:ext cx="157861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</a:pPr>
            <a:r>
              <a:rPr lang="zh-CN" alt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</a:p>
        </p:txBody>
      </p:sp>
      <p:cxnSp>
        <p:nvCxnSpPr>
          <p:cNvPr id="118" name="直接连接符 117"/>
          <p:cNvCxnSpPr/>
          <p:nvPr/>
        </p:nvCxnSpPr>
        <p:spPr>
          <a:xfrm>
            <a:off x="4132690" y="5231148"/>
            <a:ext cx="209100" cy="0"/>
          </a:xfrm>
          <a:prstGeom prst="lin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9" name="PA_矩形 75"/>
          <p:cNvSpPr/>
          <p:nvPr>
            <p:custDataLst>
              <p:tags r:id="rId4"/>
            </p:custDataLst>
          </p:nvPr>
        </p:nvSpPr>
        <p:spPr>
          <a:xfrm>
            <a:off x="2988080" y="5283757"/>
            <a:ext cx="2498320" cy="92333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zh-CN" altLang="en-US" sz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请替换文字内容，点击添加相关标题文字，修改文字内容，也可以直接复制你的内容到此。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20" name="直接连接符 119"/>
          <p:cNvCxnSpPr/>
          <p:nvPr/>
        </p:nvCxnSpPr>
        <p:spPr>
          <a:xfrm>
            <a:off x="7402825" y="4056508"/>
            <a:ext cx="0" cy="729847"/>
          </a:xfrm>
          <a:prstGeom prst="line">
            <a:avLst/>
          </a:prstGeom>
          <a:ln w="15875" cap="rnd">
            <a:solidFill>
              <a:schemeClr val="bg2">
                <a:lumMod val="75000"/>
              </a:schemeClr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1" name="矩形 120"/>
          <p:cNvSpPr/>
          <p:nvPr/>
        </p:nvSpPr>
        <p:spPr>
          <a:xfrm>
            <a:off x="6628232" y="4762234"/>
            <a:ext cx="154918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</a:pPr>
            <a:r>
              <a:rPr lang="zh-CN" alt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</a:p>
        </p:txBody>
      </p:sp>
      <p:cxnSp>
        <p:nvCxnSpPr>
          <p:cNvPr id="122" name="直接连接符 121"/>
          <p:cNvCxnSpPr/>
          <p:nvPr/>
        </p:nvCxnSpPr>
        <p:spPr>
          <a:xfrm>
            <a:off x="7298275" y="5231148"/>
            <a:ext cx="209100" cy="0"/>
          </a:xfrm>
          <a:prstGeom prst="line">
            <a:avLst/>
          </a:prstGeom>
          <a:ln w="28575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3" name="PA_矩形 75"/>
          <p:cNvSpPr/>
          <p:nvPr>
            <p:custDataLst>
              <p:tags r:id="rId5"/>
            </p:custDataLst>
          </p:nvPr>
        </p:nvSpPr>
        <p:spPr>
          <a:xfrm>
            <a:off x="6153665" y="5283757"/>
            <a:ext cx="2498320" cy="92333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zh-CN" altLang="en-US" sz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请替换文字内容，点击添加相关标题文字，修改文字内容，也可以直接复制你的内容到此。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24" name="直接连接符 123"/>
          <p:cNvCxnSpPr/>
          <p:nvPr/>
        </p:nvCxnSpPr>
        <p:spPr>
          <a:xfrm>
            <a:off x="10786079" y="4056508"/>
            <a:ext cx="0" cy="729847"/>
          </a:xfrm>
          <a:prstGeom prst="line">
            <a:avLst/>
          </a:prstGeom>
          <a:ln w="15875" cap="rnd">
            <a:solidFill>
              <a:schemeClr val="bg2">
                <a:lumMod val="75000"/>
              </a:schemeClr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5" name="矩形 124"/>
          <p:cNvSpPr/>
          <p:nvPr/>
        </p:nvSpPr>
        <p:spPr>
          <a:xfrm>
            <a:off x="9926585" y="4762234"/>
            <a:ext cx="171898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</a:pPr>
            <a:r>
              <a:rPr lang="zh-CN" alt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</a:p>
        </p:txBody>
      </p:sp>
      <p:cxnSp>
        <p:nvCxnSpPr>
          <p:cNvPr id="126" name="直接连接符 125"/>
          <p:cNvCxnSpPr/>
          <p:nvPr/>
        </p:nvCxnSpPr>
        <p:spPr>
          <a:xfrm>
            <a:off x="10681529" y="5231148"/>
            <a:ext cx="209100" cy="0"/>
          </a:xfrm>
          <a:prstGeom prst="line">
            <a:avLst/>
          </a:prstGeom>
          <a:ln w="28575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7" name="PA_矩形 75"/>
          <p:cNvSpPr/>
          <p:nvPr>
            <p:custDataLst>
              <p:tags r:id="rId6"/>
            </p:custDataLst>
          </p:nvPr>
        </p:nvSpPr>
        <p:spPr>
          <a:xfrm>
            <a:off x="9536919" y="5283757"/>
            <a:ext cx="2498320" cy="92333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zh-CN" altLang="en-US" sz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请替换文字内容，点击添加相关标题文字，修改文字内容，也可以直接复制你的内容到此。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3" name="矩形 42"/>
          <p:cNvSpPr/>
          <p:nvPr/>
        </p:nvSpPr>
        <p:spPr>
          <a:xfrm>
            <a:off x="-24139" y="839688"/>
            <a:ext cx="12882539" cy="4571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1"/>
          </a:p>
        </p:txBody>
      </p:sp>
      <p:sp>
        <p:nvSpPr>
          <p:cNvPr id="44" name="Content Placeholder 2"/>
          <p:cNvSpPr txBox="1">
            <a:spLocks/>
          </p:cNvSpPr>
          <p:nvPr/>
        </p:nvSpPr>
        <p:spPr>
          <a:xfrm>
            <a:off x="524719" y="592927"/>
            <a:ext cx="1776859" cy="184666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altLang="zh-CN" sz="1200">
                <a:solidFill>
                  <a:schemeClr val="tx2"/>
                </a:solidFill>
                <a:latin typeface="Impact" panose="020B0806030902050204" pitchFamily="34" charset="0"/>
                <a:cs typeface="+mn-ea"/>
                <a:sym typeface="Arial" panose="020B0604020202020204" pitchFamily="34" charset="0"/>
              </a:rPr>
              <a:t>ADD RELATED TITLE WORDS</a:t>
            </a:r>
            <a:endParaRPr lang="en-US" sz="1200">
              <a:solidFill>
                <a:schemeClr val="tx2"/>
              </a:solidFill>
              <a:latin typeface="Impact" panose="020B0806030902050204" pitchFamily="34" charset="0"/>
              <a:cs typeface="+mn-ea"/>
              <a:sym typeface="Arial" panose="020B0604020202020204" pitchFamily="34" charset="0"/>
            </a:endParaRPr>
          </a:p>
        </p:txBody>
      </p:sp>
      <p:sp>
        <p:nvSpPr>
          <p:cNvPr id="45" name="Content Placeholder 2"/>
          <p:cNvSpPr txBox="1">
            <a:spLocks/>
          </p:cNvSpPr>
          <p:nvPr/>
        </p:nvSpPr>
        <p:spPr>
          <a:xfrm>
            <a:off x="495691" y="141783"/>
            <a:ext cx="3168352" cy="43088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solidFill>
                  <a:schemeClr val="accent4"/>
                </a:solidFill>
                <a:latin typeface="+mn-ea"/>
                <a:cs typeface="+mn-ea"/>
                <a:sym typeface="Arial" panose="020B0604020202020204" pitchFamily="34" charset="0"/>
              </a:rPr>
              <a:t>请替换文字内容</a:t>
            </a:r>
            <a:endParaRPr lang="en-US" sz="2800" b="1">
              <a:solidFill>
                <a:schemeClr val="accent4"/>
              </a:solidFill>
              <a:latin typeface="+mn-ea"/>
              <a:cs typeface="+mn-ea"/>
              <a:sym typeface="Arial" panose="020B0604020202020204" pitchFamily="34" charset="0"/>
            </a:endParaRPr>
          </a:p>
        </p:txBody>
      </p:sp>
      <p:sp>
        <p:nvSpPr>
          <p:cNvPr id="46" name="文本框 45"/>
          <p:cNvSpPr txBox="1"/>
          <p:nvPr/>
        </p:nvSpPr>
        <p:spPr>
          <a:xfrm>
            <a:off x="241316" y="6892737"/>
            <a:ext cx="2001282" cy="251238"/>
          </a:xfrm>
          <a:prstGeom prst="rect">
            <a:avLst/>
          </a:prstGeom>
          <a:noFill/>
        </p:spPr>
        <p:txBody>
          <a:bodyPr wrap="none" lIns="96407" tIns="48204" rIns="96407" bIns="48204" rtlCol="0">
            <a:spAutoFit/>
          </a:bodyPr>
          <a:lstStyle/>
          <a:p>
            <a:pPr defTabSz="963952"/>
            <a:r>
              <a:rPr lang="en-US" altLang="zh-CN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方正正粗黑简体" panose="02000000000000000000" pitchFamily="2" charset="-122"/>
                <a:cs typeface="+mn-ea"/>
                <a:sym typeface="Arial" panose="020B0604020202020204" pitchFamily="34" charset="0"/>
              </a:rPr>
              <a:t>ADD RELATED TITLE WORDS</a:t>
            </a:r>
            <a:endParaRPr lang="zh-CN" altLang="en-US" sz="10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方正正粗黑简体" panose="02000000000000000000" pitchFamily="2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2" name="矩形 51"/>
          <p:cNvSpPr/>
          <p:nvPr/>
        </p:nvSpPr>
        <p:spPr>
          <a:xfrm>
            <a:off x="11396841" y="6946348"/>
            <a:ext cx="1459793" cy="14398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20" tIns="45709" rIns="91420" bIns="45709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2000"/>
          </a:p>
        </p:txBody>
      </p:sp>
    </p:spTree>
    <p:extLst>
      <p:ext uri="{BB962C8B-B14F-4D97-AF65-F5344CB8AC3E}">
        <p14:creationId xmlns:p14="http://schemas.microsoft.com/office/powerpoint/2010/main" val="131767580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3000">
        <p14:prism isInverted="1"/>
      </p:transition>
    </mc:Choice>
    <mc:Fallback>
      <p:transition spd="slow" advTm="300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2" accel="100000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7" dur="10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8" dur="10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2" accel="100000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1" dur="10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2" dur="10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12" accel="100000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5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6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12" accel="100000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9" dur="10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0" dur="10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12" accel="100000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23" dur="10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4" dur="10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12" accel="100000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27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8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12" accel="100000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31" dur="10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32" dur="10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12" accel="100000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35" dur="10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36" dur="10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2" presetClass="entr" presetSubtype="12" accel="100000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39" dur="10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40" dur="10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2" presetClass="entr" presetSubtype="12" accel="100000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43" dur="10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44" dur="10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5" presetID="2" presetClass="entr" presetSubtype="12" accel="100000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47" dur="10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48" dur="10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9" presetID="2" presetClass="entr" presetSubtype="12" accel="100000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51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52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3" presetID="2" presetClass="entr" presetSubtype="12" accel="100000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55" dur="1000" fill="hold"/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56" dur="1000" fill="hold"/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7" presetID="2" presetClass="entr" presetSubtype="12" accel="100000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59" dur="100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60" dur="100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1" presetID="2" presetClass="entr" presetSubtype="12" accel="100000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63" dur="1000" fill="hold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64" dur="1000" fill="hold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5" presetID="2" presetClass="entr" presetSubtype="12" accel="100000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67" dur="10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68" dur="10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9" presetID="2" presetClass="entr" presetSubtype="12" accel="100000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71" dur="100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72" dur="100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3" presetID="2" presetClass="entr" presetSubtype="12" accel="100000" fill="hold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75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76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7" presetID="2" presetClass="entr" presetSubtype="12" accel="100000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79" dur="1000" fill="hold"/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80" dur="1000" fill="hold"/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1" presetID="2" presetClass="entr" presetSubtype="12" accel="100000" fill="hold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83" dur="1000" fill="hold"/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84" dur="1000" fill="hold"/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5" presetID="2" presetClass="entr" presetSubtype="12" accel="100000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87" dur="1000" fill="hold"/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88" dur="1000" fill="hold"/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9" presetID="2" presetClass="entr" presetSubtype="12" accel="100000" fill="hold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91" dur="1000" fill="hold"/>
                                            <p:tgtEl>
                                              <p:spTgt spid="10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92" dur="1000" fill="hold"/>
                                            <p:tgtEl>
                                              <p:spTgt spid="10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3" presetID="2" presetClass="entr" presetSubtype="12" accel="100000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95" dur="1000" fill="hold"/>
                                            <p:tgtEl>
                                              <p:spTgt spid="10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96" dur="1000" fill="hold"/>
                                            <p:tgtEl>
                                              <p:spTgt spid="10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7" presetID="2" presetClass="entr" presetSubtype="12" accel="100000" fill="hold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99" dur="1000" fill="hold"/>
                                            <p:tgtEl>
                                              <p:spTgt spid="1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00" dur="1000" fill="hold"/>
                                            <p:tgtEl>
                                              <p:spTgt spid="1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1" presetID="2" presetClass="entr" presetSubtype="12" accel="100000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03" dur="1000" fill="hold"/>
                                            <p:tgtEl>
                                              <p:spTgt spid="1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04" dur="1000" fill="hold"/>
                                            <p:tgtEl>
                                              <p:spTgt spid="1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5" presetID="2" presetClass="entr" presetSubtype="12" accel="100000" fill="hold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07" dur="1000" fill="hold"/>
                                            <p:tgtEl>
                                              <p:spTgt spid="1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08" dur="1000" fill="hold"/>
                                            <p:tgtEl>
                                              <p:spTgt spid="1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9" presetID="2" presetClass="entr" presetSubtype="12" accel="100000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11" dur="1000" fill="hold"/>
                                            <p:tgtEl>
                                              <p:spTgt spid="1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12" dur="1000" fill="hold"/>
                                            <p:tgtEl>
                                              <p:spTgt spid="1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3" presetID="2" presetClass="entr" presetSubtype="12" accel="100000" fill="hold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15" dur="1000" fill="hold"/>
                                            <p:tgtEl>
                                              <p:spTgt spid="1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16" dur="1000" fill="hold"/>
                                            <p:tgtEl>
                                              <p:spTgt spid="1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7" presetID="2" presetClass="entr" presetSubtype="12" accel="100000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19" dur="1000" fill="hold"/>
                                            <p:tgtEl>
                                              <p:spTgt spid="1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20" dur="1000" fill="hold"/>
                                            <p:tgtEl>
                                              <p:spTgt spid="1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21" presetID="2" presetClass="entr" presetSubtype="12" accel="100000" fill="hold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23" dur="1000" fill="hold"/>
                                            <p:tgtEl>
                                              <p:spTgt spid="1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24" dur="1000" fill="hold"/>
                                            <p:tgtEl>
                                              <p:spTgt spid="1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25" presetID="2" presetClass="entr" presetSubtype="12" accel="100000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27" dur="1000" fill="hold"/>
                                            <p:tgtEl>
                                              <p:spTgt spid="1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28" dur="1000" fill="hold"/>
                                            <p:tgtEl>
                                              <p:spTgt spid="1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29" presetID="2" presetClass="entr" presetSubtype="12" accel="100000" fill="hold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31" dur="1000" fill="hold"/>
                                            <p:tgtEl>
                                              <p:spTgt spid="1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32" dur="1000" fill="hold"/>
                                            <p:tgtEl>
                                              <p:spTgt spid="1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3" presetID="2" presetClass="entr" presetSubtype="12" accel="100000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35" dur="1000" fill="hold"/>
                                            <p:tgtEl>
                                              <p:spTgt spid="1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36" dur="1000" fill="hold"/>
                                            <p:tgtEl>
                                              <p:spTgt spid="1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7" presetID="2" presetClass="entr" presetSubtype="12" accel="100000" fill="hold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39" dur="1000" fill="hold"/>
                                            <p:tgtEl>
                                              <p:spTgt spid="1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40" dur="1000" fill="hold"/>
                                            <p:tgtEl>
                                              <p:spTgt spid="1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41" presetID="2" presetClass="entr" presetSubtype="12" accel="100000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43" dur="1000" fill="hold"/>
                                            <p:tgtEl>
                                              <p:spTgt spid="1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44" dur="1000" fill="hold"/>
                                            <p:tgtEl>
                                              <p:spTgt spid="1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45" presetID="2" presetClass="entr" presetSubtype="12" accel="100000" fill="hold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47" dur="1000" fill="hold"/>
                                            <p:tgtEl>
                                              <p:spTgt spid="1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48" dur="1000" fill="hold"/>
                                            <p:tgtEl>
                                              <p:spTgt spid="1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49" presetID="2" presetClass="entr" presetSubtype="12" accel="100000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51" dur="1000" fill="hold"/>
                                            <p:tgtEl>
                                              <p:spTgt spid="1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52" dur="1000" fill="hold"/>
                                            <p:tgtEl>
                                              <p:spTgt spid="1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53" presetID="2" presetClass="entr" presetSubtype="12" accel="100000" fill="hold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55" dur="1000" fill="hold"/>
                                            <p:tgtEl>
                                              <p:spTgt spid="1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56" dur="1000" fill="hold"/>
                                            <p:tgtEl>
                                              <p:spTgt spid="1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57" presetID="2" presetClass="entr" presetSubtype="12" accel="100000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59" dur="1000" fill="hold"/>
                                            <p:tgtEl>
                                              <p:spTgt spid="1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60" dur="1000" fill="hold"/>
                                            <p:tgtEl>
                                              <p:spTgt spid="1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61" presetID="2" presetClass="entr" presetSubtype="12" accel="100000" fill="hold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63" dur="1000" fill="hold"/>
                                            <p:tgtEl>
                                              <p:spTgt spid="1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64" dur="1000" fill="hold"/>
                                            <p:tgtEl>
                                              <p:spTgt spid="1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65" presetID="2" presetClass="entr" presetSubtype="12" accel="100000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67" dur="1000" fill="hold"/>
                                            <p:tgtEl>
                                              <p:spTgt spid="1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68" dur="1000" fill="hold"/>
                                            <p:tgtEl>
                                              <p:spTgt spid="1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4" grpId="0" animBg="1"/>
          <p:bldP spid="55" grpId="0" animBg="1"/>
          <p:bldP spid="5" grpId="0" animBg="1"/>
          <p:bldP spid="56" grpId="0" animBg="1"/>
          <p:bldP spid="57" grpId="0" animBg="1"/>
          <p:bldP spid="2" grpId="0" animBg="1"/>
          <p:bldP spid="47" grpId="0" animBg="1"/>
          <p:bldP spid="48" grpId="0" animBg="1"/>
          <p:bldP spid="49" grpId="0" animBg="1"/>
          <p:bldP spid="50" grpId="0" animBg="1"/>
          <p:bldP spid="51" grpId="0" animBg="1"/>
          <p:bldP spid="6" grpId="0"/>
          <p:bldP spid="59" grpId="0"/>
          <p:bldP spid="60" grpId="0"/>
          <p:bldP spid="61" grpId="0"/>
          <p:bldP spid="62" grpId="0"/>
          <p:bldP spid="63" grpId="0"/>
          <p:bldP spid="70" grpId="0"/>
          <p:bldP spid="72" grpId="0"/>
          <p:bldP spid="109" grpId="0"/>
          <p:bldP spid="111" grpId="0"/>
          <p:bldP spid="113" grpId="0"/>
          <p:bldP spid="115" grpId="0"/>
          <p:bldP spid="117" grpId="0"/>
          <p:bldP spid="119" grpId="0"/>
          <p:bldP spid="121" grpId="0"/>
          <p:bldP spid="123" grpId="0"/>
          <p:bldP spid="125" grpId="0"/>
          <p:bldP spid="127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2" ac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2" ac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0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0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12" ac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12" ac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10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10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12" ac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10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10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12" ac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8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12" ac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10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10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12" ac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10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6" dur="10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2" presetClass="entr" presetSubtype="12" ac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9" dur="10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0" dur="10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2" presetClass="entr" presetSubtype="12" ac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3" dur="10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4" dur="10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5" presetID="2" presetClass="entr" presetSubtype="12" ac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7" dur="10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8" dur="10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9" presetID="2" presetClass="entr" presetSubtype="12" ac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1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2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3" presetID="2" presetClass="entr" presetSubtype="12" ac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5" dur="1000" fill="hold"/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6" dur="1000" fill="hold"/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7" presetID="2" presetClass="entr" presetSubtype="12" ac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9" dur="100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0" dur="100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1" presetID="2" presetClass="entr" presetSubtype="12" ac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3" dur="1000" fill="hold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4" dur="1000" fill="hold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5" presetID="2" presetClass="entr" presetSubtype="12" ac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7" dur="10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8" dur="10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9" presetID="2" presetClass="entr" presetSubtype="12" ac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1" dur="100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2" dur="100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3" presetID="2" presetClass="entr" presetSubtype="12" ac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5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6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7" presetID="2" presetClass="entr" presetSubtype="12" ac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9" dur="1000" fill="hold"/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0" dur="1000" fill="hold"/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1" presetID="2" presetClass="entr" presetSubtype="12" ac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3" dur="1000" fill="hold"/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4" dur="1000" fill="hold"/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5" presetID="2" presetClass="entr" presetSubtype="12" ac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7" dur="1000" fill="hold"/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8" dur="1000" fill="hold"/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9" presetID="2" presetClass="entr" presetSubtype="12" ac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1" dur="1000" fill="hold"/>
                                            <p:tgtEl>
                                              <p:spTgt spid="10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92" dur="1000" fill="hold"/>
                                            <p:tgtEl>
                                              <p:spTgt spid="10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3" presetID="2" presetClass="entr" presetSubtype="12" ac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5" dur="1000" fill="hold"/>
                                            <p:tgtEl>
                                              <p:spTgt spid="10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96" dur="1000" fill="hold"/>
                                            <p:tgtEl>
                                              <p:spTgt spid="10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7" presetID="2" presetClass="entr" presetSubtype="12" ac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9" dur="1000" fill="hold"/>
                                            <p:tgtEl>
                                              <p:spTgt spid="1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00" dur="1000" fill="hold"/>
                                            <p:tgtEl>
                                              <p:spTgt spid="1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1" presetID="2" presetClass="entr" presetSubtype="12" ac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3" dur="1000" fill="hold"/>
                                            <p:tgtEl>
                                              <p:spTgt spid="1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04" dur="1000" fill="hold"/>
                                            <p:tgtEl>
                                              <p:spTgt spid="1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5" presetID="2" presetClass="entr" presetSubtype="12" ac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7" dur="1000" fill="hold"/>
                                            <p:tgtEl>
                                              <p:spTgt spid="1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08" dur="1000" fill="hold"/>
                                            <p:tgtEl>
                                              <p:spTgt spid="1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9" presetID="2" presetClass="entr" presetSubtype="12" ac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1" dur="1000" fill="hold"/>
                                            <p:tgtEl>
                                              <p:spTgt spid="1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12" dur="1000" fill="hold"/>
                                            <p:tgtEl>
                                              <p:spTgt spid="1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3" presetID="2" presetClass="entr" presetSubtype="12" ac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5" dur="1000" fill="hold"/>
                                            <p:tgtEl>
                                              <p:spTgt spid="1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16" dur="1000" fill="hold"/>
                                            <p:tgtEl>
                                              <p:spTgt spid="1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7" presetID="2" presetClass="entr" presetSubtype="12" ac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9" dur="1000" fill="hold"/>
                                            <p:tgtEl>
                                              <p:spTgt spid="1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0" dur="1000" fill="hold"/>
                                            <p:tgtEl>
                                              <p:spTgt spid="1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21" presetID="2" presetClass="entr" presetSubtype="12" ac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3" dur="1000" fill="hold"/>
                                            <p:tgtEl>
                                              <p:spTgt spid="1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4" dur="1000" fill="hold"/>
                                            <p:tgtEl>
                                              <p:spTgt spid="1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25" presetID="2" presetClass="entr" presetSubtype="12" ac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7" dur="1000" fill="hold"/>
                                            <p:tgtEl>
                                              <p:spTgt spid="1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8" dur="1000" fill="hold"/>
                                            <p:tgtEl>
                                              <p:spTgt spid="1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29" presetID="2" presetClass="entr" presetSubtype="12" ac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1" dur="1000" fill="hold"/>
                                            <p:tgtEl>
                                              <p:spTgt spid="1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2" dur="1000" fill="hold"/>
                                            <p:tgtEl>
                                              <p:spTgt spid="1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3" presetID="2" presetClass="entr" presetSubtype="12" ac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5" dur="1000" fill="hold"/>
                                            <p:tgtEl>
                                              <p:spTgt spid="1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6" dur="1000" fill="hold"/>
                                            <p:tgtEl>
                                              <p:spTgt spid="1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7" presetID="2" presetClass="entr" presetSubtype="12" ac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9" dur="1000" fill="hold"/>
                                            <p:tgtEl>
                                              <p:spTgt spid="1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40" dur="1000" fill="hold"/>
                                            <p:tgtEl>
                                              <p:spTgt spid="1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41" presetID="2" presetClass="entr" presetSubtype="12" ac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43" dur="1000" fill="hold"/>
                                            <p:tgtEl>
                                              <p:spTgt spid="1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44" dur="1000" fill="hold"/>
                                            <p:tgtEl>
                                              <p:spTgt spid="1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45" presetID="2" presetClass="entr" presetSubtype="12" ac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47" dur="1000" fill="hold"/>
                                            <p:tgtEl>
                                              <p:spTgt spid="1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48" dur="1000" fill="hold"/>
                                            <p:tgtEl>
                                              <p:spTgt spid="1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49" presetID="2" presetClass="entr" presetSubtype="12" ac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1" dur="1000" fill="hold"/>
                                            <p:tgtEl>
                                              <p:spTgt spid="1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52" dur="1000" fill="hold"/>
                                            <p:tgtEl>
                                              <p:spTgt spid="1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53" presetID="2" presetClass="entr" presetSubtype="12" ac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5" dur="1000" fill="hold"/>
                                            <p:tgtEl>
                                              <p:spTgt spid="1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56" dur="1000" fill="hold"/>
                                            <p:tgtEl>
                                              <p:spTgt spid="1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57" presetID="2" presetClass="entr" presetSubtype="12" ac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9" dur="1000" fill="hold"/>
                                            <p:tgtEl>
                                              <p:spTgt spid="1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0" dur="1000" fill="hold"/>
                                            <p:tgtEl>
                                              <p:spTgt spid="1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61" presetID="2" presetClass="entr" presetSubtype="12" ac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63" dur="1000" fill="hold"/>
                                            <p:tgtEl>
                                              <p:spTgt spid="1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4" dur="1000" fill="hold"/>
                                            <p:tgtEl>
                                              <p:spTgt spid="1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65" presetID="2" presetClass="entr" presetSubtype="12" ac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67" dur="1000" fill="hold"/>
                                            <p:tgtEl>
                                              <p:spTgt spid="1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8" dur="1000" fill="hold"/>
                                            <p:tgtEl>
                                              <p:spTgt spid="1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4" grpId="0" animBg="1"/>
          <p:bldP spid="55" grpId="0" animBg="1"/>
          <p:bldP spid="5" grpId="0" animBg="1"/>
          <p:bldP spid="56" grpId="0" animBg="1"/>
          <p:bldP spid="57" grpId="0" animBg="1"/>
          <p:bldP spid="2" grpId="0" animBg="1"/>
          <p:bldP spid="47" grpId="0" animBg="1"/>
          <p:bldP spid="48" grpId="0" animBg="1"/>
          <p:bldP spid="49" grpId="0" animBg="1"/>
          <p:bldP spid="50" grpId="0" animBg="1"/>
          <p:bldP spid="51" grpId="0" animBg="1"/>
          <p:bldP spid="6" grpId="0"/>
          <p:bldP spid="59" grpId="0"/>
          <p:bldP spid="60" grpId="0"/>
          <p:bldP spid="61" grpId="0"/>
          <p:bldP spid="62" grpId="0"/>
          <p:bldP spid="63" grpId="0"/>
          <p:bldP spid="70" grpId="0"/>
          <p:bldP spid="72" grpId="0"/>
          <p:bldP spid="109" grpId="0"/>
          <p:bldP spid="111" grpId="0"/>
          <p:bldP spid="113" grpId="0"/>
          <p:bldP spid="115" grpId="0"/>
          <p:bldP spid="117" grpId="0"/>
          <p:bldP spid="119" grpId="0"/>
          <p:bldP spid="121" grpId="0"/>
          <p:bldP spid="123" grpId="0"/>
          <p:bldP spid="125" grpId="0"/>
          <p:bldP spid="127" grpId="0"/>
        </p:bldLst>
      </p:timing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矩形 93"/>
          <p:cNvSpPr/>
          <p:nvPr/>
        </p:nvSpPr>
        <p:spPr>
          <a:xfrm>
            <a:off x="6331966" y="3597557"/>
            <a:ext cx="194818" cy="42195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rot="0" spcFirstLastPara="0" vertOverflow="overflow" horzOverflow="overflow" vert="horz" wrap="none" lIns="96435" tIns="48218" rIns="96435" bIns="48218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ctr">
              <a:spcBef>
                <a:spcPct val="0"/>
              </a:spcBef>
            </a:pPr>
            <a:endParaRPr lang="zh-CN" altLang="en-US" sz="2109">
              <a:solidFill>
                <a:srgbClr val="222B3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8869233" y="2386545"/>
            <a:ext cx="172354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简要文字内容</a:t>
            </a:r>
            <a:endParaRPr lang="zh-CN" altLang="en-US" sz="2002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36" name="直接连接符 35"/>
          <p:cNvCxnSpPr/>
          <p:nvPr/>
        </p:nvCxnSpPr>
        <p:spPr>
          <a:xfrm>
            <a:off x="9012053" y="2884609"/>
            <a:ext cx="331496" cy="0"/>
          </a:xfrm>
          <a:prstGeom prst="lin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PA_矩形 75"/>
          <p:cNvSpPr/>
          <p:nvPr>
            <p:custDataLst>
              <p:tags r:id="rId1"/>
            </p:custDataLst>
          </p:nvPr>
        </p:nvSpPr>
        <p:spPr>
          <a:xfrm>
            <a:off x="8858519" y="2901766"/>
            <a:ext cx="3150920" cy="1061829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zh-CN" altLang="en-US" sz="140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请替换文字内容，点击添加相关标题文字，修改文字内容，也可以直接复制你的内容到此。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Freeform 19"/>
          <p:cNvSpPr/>
          <p:nvPr/>
        </p:nvSpPr>
        <p:spPr>
          <a:xfrm rot="16200000">
            <a:off x="5039361" y="4862405"/>
            <a:ext cx="1385407" cy="1385409"/>
          </a:xfrm>
          <a:custGeom>
            <a:avLst/>
            <a:gdLst>
              <a:gd name="connsiteX0" fmla="*/ 0 w 1374771"/>
              <a:gd name="connsiteY0" fmla="*/ 1374773 h 1374773"/>
              <a:gd name="connsiteX1" fmla="*/ 6892 w 1374771"/>
              <a:gd name="connsiteY1" fmla="*/ 1238291 h 1374773"/>
              <a:gd name="connsiteX2" fmla="*/ 1238291 w 1374771"/>
              <a:gd name="connsiteY2" fmla="*/ 6892 h 1374773"/>
              <a:gd name="connsiteX3" fmla="*/ 1374771 w 1374771"/>
              <a:gd name="connsiteY3" fmla="*/ 0 h 1374773"/>
              <a:gd name="connsiteX4" fmla="*/ 1374771 w 1374771"/>
              <a:gd name="connsiteY4" fmla="*/ 785622 h 1374773"/>
              <a:gd name="connsiteX5" fmla="*/ 1259595 w 1374771"/>
              <a:gd name="connsiteY5" fmla="*/ 797233 h 1374773"/>
              <a:gd name="connsiteX6" fmla="*/ 797233 w 1374771"/>
              <a:gd name="connsiteY6" fmla="*/ 1259595 h 1374773"/>
              <a:gd name="connsiteX7" fmla="*/ 785622 w 1374771"/>
              <a:gd name="connsiteY7" fmla="*/ 1374773 h 1374773"/>
              <a:gd name="connsiteX8" fmla="*/ 0 w 1374771"/>
              <a:gd name="connsiteY8" fmla="*/ 1374773 h 13747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374771" h="1374773">
                <a:moveTo>
                  <a:pt x="0" y="1374773"/>
                </a:moveTo>
                <a:lnTo>
                  <a:pt x="6892" y="1238291"/>
                </a:lnTo>
                <a:cubicBezTo>
                  <a:pt x="72830" y="589009"/>
                  <a:pt x="589009" y="72830"/>
                  <a:pt x="1238291" y="6892"/>
                </a:cubicBezTo>
                <a:lnTo>
                  <a:pt x="1374771" y="0"/>
                </a:lnTo>
                <a:lnTo>
                  <a:pt x="1374771" y="785622"/>
                </a:lnTo>
                <a:lnTo>
                  <a:pt x="1259595" y="797233"/>
                </a:lnTo>
                <a:cubicBezTo>
                  <a:pt x="1027516" y="844723"/>
                  <a:pt x="844723" y="1027516"/>
                  <a:pt x="797233" y="1259595"/>
                </a:cubicBezTo>
                <a:lnTo>
                  <a:pt x="785622" y="1374773"/>
                </a:lnTo>
                <a:lnTo>
                  <a:pt x="0" y="1374773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2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7" name="Freeform 18"/>
          <p:cNvSpPr/>
          <p:nvPr/>
        </p:nvSpPr>
        <p:spPr>
          <a:xfrm rot="16200000">
            <a:off x="6429378" y="4857799"/>
            <a:ext cx="1385407" cy="1394621"/>
          </a:xfrm>
          <a:custGeom>
            <a:avLst/>
            <a:gdLst>
              <a:gd name="connsiteX0" fmla="*/ 0 w 1374771"/>
              <a:gd name="connsiteY0" fmla="*/ 0 h 1374771"/>
              <a:gd name="connsiteX1" fmla="*/ 785622 w 1374771"/>
              <a:gd name="connsiteY1" fmla="*/ 0 h 1374771"/>
              <a:gd name="connsiteX2" fmla="*/ 797233 w 1374771"/>
              <a:gd name="connsiteY2" fmla="*/ 115176 h 1374771"/>
              <a:gd name="connsiteX3" fmla="*/ 1259595 w 1374771"/>
              <a:gd name="connsiteY3" fmla="*/ 577538 h 1374771"/>
              <a:gd name="connsiteX4" fmla="*/ 1374771 w 1374771"/>
              <a:gd name="connsiteY4" fmla="*/ 589149 h 1374771"/>
              <a:gd name="connsiteX5" fmla="*/ 1374771 w 1374771"/>
              <a:gd name="connsiteY5" fmla="*/ 1374771 h 1374771"/>
              <a:gd name="connsiteX6" fmla="*/ 1238291 w 1374771"/>
              <a:gd name="connsiteY6" fmla="*/ 1367879 h 1374771"/>
              <a:gd name="connsiteX7" fmla="*/ 6892 w 1374771"/>
              <a:gd name="connsiteY7" fmla="*/ 136480 h 1374771"/>
              <a:gd name="connsiteX8" fmla="*/ 0 w 1374771"/>
              <a:gd name="connsiteY8" fmla="*/ 0 h 13747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374771" h="1374771">
                <a:moveTo>
                  <a:pt x="0" y="0"/>
                </a:moveTo>
                <a:lnTo>
                  <a:pt x="785622" y="0"/>
                </a:lnTo>
                <a:lnTo>
                  <a:pt x="797233" y="115176"/>
                </a:lnTo>
                <a:cubicBezTo>
                  <a:pt x="844723" y="347255"/>
                  <a:pt x="1027516" y="530048"/>
                  <a:pt x="1259595" y="577538"/>
                </a:cubicBezTo>
                <a:lnTo>
                  <a:pt x="1374771" y="589149"/>
                </a:lnTo>
                <a:lnTo>
                  <a:pt x="1374771" y="1374771"/>
                </a:lnTo>
                <a:lnTo>
                  <a:pt x="1238291" y="1367879"/>
                </a:lnTo>
                <a:cubicBezTo>
                  <a:pt x="589009" y="1301941"/>
                  <a:pt x="72830" y="785762"/>
                  <a:pt x="6892" y="136480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2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8" name="Freeform 12"/>
          <p:cNvSpPr/>
          <p:nvPr/>
        </p:nvSpPr>
        <p:spPr>
          <a:xfrm rot="16200000">
            <a:off x="6433982" y="3478499"/>
            <a:ext cx="1385409" cy="1385407"/>
          </a:xfrm>
          <a:custGeom>
            <a:avLst/>
            <a:gdLst>
              <a:gd name="connsiteX0" fmla="*/ 0 w 1374773"/>
              <a:gd name="connsiteY0" fmla="*/ 1374771 h 1374771"/>
              <a:gd name="connsiteX1" fmla="*/ 0 w 1374773"/>
              <a:gd name="connsiteY1" fmla="*/ 589149 h 1374771"/>
              <a:gd name="connsiteX2" fmla="*/ 115178 w 1374773"/>
              <a:gd name="connsiteY2" fmla="*/ 577538 h 1374771"/>
              <a:gd name="connsiteX3" fmla="*/ 577540 w 1374773"/>
              <a:gd name="connsiteY3" fmla="*/ 115176 h 1374771"/>
              <a:gd name="connsiteX4" fmla="*/ 589151 w 1374773"/>
              <a:gd name="connsiteY4" fmla="*/ 0 h 1374771"/>
              <a:gd name="connsiteX5" fmla="*/ 1374773 w 1374773"/>
              <a:gd name="connsiteY5" fmla="*/ 0 h 1374771"/>
              <a:gd name="connsiteX6" fmla="*/ 1367881 w 1374773"/>
              <a:gd name="connsiteY6" fmla="*/ 136480 h 1374771"/>
              <a:gd name="connsiteX7" fmla="*/ 136482 w 1374773"/>
              <a:gd name="connsiteY7" fmla="*/ 1367879 h 1374771"/>
              <a:gd name="connsiteX8" fmla="*/ 0 w 1374773"/>
              <a:gd name="connsiteY8" fmla="*/ 1374771 h 13747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374773" h="1374771">
                <a:moveTo>
                  <a:pt x="0" y="1374771"/>
                </a:moveTo>
                <a:lnTo>
                  <a:pt x="0" y="589149"/>
                </a:lnTo>
                <a:lnTo>
                  <a:pt x="115178" y="577538"/>
                </a:lnTo>
                <a:cubicBezTo>
                  <a:pt x="347257" y="530048"/>
                  <a:pt x="530050" y="347255"/>
                  <a:pt x="577540" y="115176"/>
                </a:cubicBezTo>
                <a:lnTo>
                  <a:pt x="589151" y="0"/>
                </a:lnTo>
                <a:lnTo>
                  <a:pt x="1374773" y="0"/>
                </a:lnTo>
                <a:lnTo>
                  <a:pt x="1367881" y="136480"/>
                </a:lnTo>
                <a:cubicBezTo>
                  <a:pt x="1301943" y="785762"/>
                  <a:pt x="785764" y="1301941"/>
                  <a:pt x="136482" y="1367879"/>
                </a:cubicBezTo>
                <a:lnTo>
                  <a:pt x="0" y="1374771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2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9" name="Freeform 30"/>
          <p:cNvSpPr/>
          <p:nvPr/>
        </p:nvSpPr>
        <p:spPr>
          <a:xfrm rot="16200000">
            <a:off x="5039361" y="2884794"/>
            <a:ext cx="1385407" cy="1385409"/>
          </a:xfrm>
          <a:custGeom>
            <a:avLst/>
            <a:gdLst>
              <a:gd name="connsiteX0" fmla="*/ 0 w 1374771"/>
              <a:gd name="connsiteY0" fmla="*/ 1374773 h 1374773"/>
              <a:gd name="connsiteX1" fmla="*/ 6892 w 1374771"/>
              <a:gd name="connsiteY1" fmla="*/ 1238291 h 1374773"/>
              <a:gd name="connsiteX2" fmla="*/ 1238291 w 1374771"/>
              <a:gd name="connsiteY2" fmla="*/ 6892 h 1374773"/>
              <a:gd name="connsiteX3" fmla="*/ 1374771 w 1374771"/>
              <a:gd name="connsiteY3" fmla="*/ 0 h 1374773"/>
              <a:gd name="connsiteX4" fmla="*/ 1374771 w 1374771"/>
              <a:gd name="connsiteY4" fmla="*/ 785622 h 1374773"/>
              <a:gd name="connsiteX5" fmla="*/ 1259595 w 1374771"/>
              <a:gd name="connsiteY5" fmla="*/ 797233 h 1374773"/>
              <a:gd name="connsiteX6" fmla="*/ 797233 w 1374771"/>
              <a:gd name="connsiteY6" fmla="*/ 1259595 h 1374773"/>
              <a:gd name="connsiteX7" fmla="*/ 785622 w 1374771"/>
              <a:gd name="connsiteY7" fmla="*/ 1374773 h 1374773"/>
              <a:gd name="connsiteX8" fmla="*/ 0 w 1374771"/>
              <a:gd name="connsiteY8" fmla="*/ 1374773 h 13747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374771" h="1374773">
                <a:moveTo>
                  <a:pt x="0" y="1374773"/>
                </a:moveTo>
                <a:lnTo>
                  <a:pt x="6892" y="1238291"/>
                </a:lnTo>
                <a:cubicBezTo>
                  <a:pt x="72830" y="589009"/>
                  <a:pt x="589009" y="72830"/>
                  <a:pt x="1238291" y="6892"/>
                </a:cubicBezTo>
                <a:lnTo>
                  <a:pt x="1374771" y="0"/>
                </a:lnTo>
                <a:lnTo>
                  <a:pt x="1374771" y="785622"/>
                </a:lnTo>
                <a:lnTo>
                  <a:pt x="1259595" y="797233"/>
                </a:lnTo>
                <a:cubicBezTo>
                  <a:pt x="1027516" y="844723"/>
                  <a:pt x="844723" y="1027516"/>
                  <a:pt x="797233" y="1259595"/>
                </a:cubicBezTo>
                <a:lnTo>
                  <a:pt x="785622" y="1374773"/>
                </a:lnTo>
                <a:lnTo>
                  <a:pt x="0" y="1374773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2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1" name="Freeform 10"/>
          <p:cNvSpPr/>
          <p:nvPr/>
        </p:nvSpPr>
        <p:spPr>
          <a:xfrm rot="16200000">
            <a:off x="5039360" y="3478498"/>
            <a:ext cx="1385409" cy="1385409"/>
          </a:xfrm>
          <a:custGeom>
            <a:avLst/>
            <a:gdLst>
              <a:gd name="connsiteX0" fmla="*/ 0 w 1374773"/>
              <a:gd name="connsiteY0" fmla="*/ 785622 h 1374773"/>
              <a:gd name="connsiteX1" fmla="*/ 0 w 1374773"/>
              <a:gd name="connsiteY1" fmla="*/ 0 h 1374773"/>
              <a:gd name="connsiteX2" fmla="*/ 136482 w 1374773"/>
              <a:gd name="connsiteY2" fmla="*/ 6892 h 1374773"/>
              <a:gd name="connsiteX3" fmla="*/ 1367881 w 1374773"/>
              <a:gd name="connsiteY3" fmla="*/ 1238291 h 1374773"/>
              <a:gd name="connsiteX4" fmla="*/ 1374773 w 1374773"/>
              <a:gd name="connsiteY4" fmla="*/ 1374773 h 1374773"/>
              <a:gd name="connsiteX5" fmla="*/ 589151 w 1374773"/>
              <a:gd name="connsiteY5" fmla="*/ 1374773 h 1374773"/>
              <a:gd name="connsiteX6" fmla="*/ 577540 w 1374773"/>
              <a:gd name="connsiteY6" fmla="*/ 1259595 h 1374773"/>
              <a:gd name="connsiteX7" fmla="*/ 115178 w 1374773"/>
              <a:gd name="connsiteY7" fmla="*/ 797233 h 1374773"/>
              <a:gd name="connsiteX8" fmla="*/ 0 w 1374773"/>
              <a:gd name="connsiteY8" fmla="*/ 785622 h 13747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374773" h="1374773">
                <a:moveTo>
                  <a:pt x="0" y="785622"/>
                </a:moveTo>
                <a:lnTo>
                  <a:pt x="0" y="0"/>
                </a:lnTo>
                <a:lnTo>
                  <a:pt x="136482" y="6892"/>
                </a:lnTo>
                <a:cubicBezTo>
                  <a:pt x="785764" y="72830"/>
                  <a:pt x="1301943" y="589009"/>
                  <a:pt x="1367881" y="1238291"/>
                </a:cubicBezTo>
                <a:lnTo>
                  <a:pt x="1374773" y="1374773"/>
                </a:lnTo>
                <a:lnTo>
                  <a:pt x="589151" y="1374773"/>
                </a:lnTo>
                <a:lnTo>
                  <a:pt x="577540" y="1259595"/>
                </a:lnTo>
                <a:cubicBezTo>
                  <a:pt x="530050" y="1027516"/>
                  <a:pt x="347257" y="844723"/>
                  <a:pt x="115178" y="797233"/>
                </a:cubicBezTo>
                <a:lnTo>
                  <a:pt x="0" y="785622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2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2" name="Freeform 31"/>
          <p:cNvSpPr/>
          <p:nvPr/>
        </p:nvSpPr>
        <p:spPr>
          <a:xfrm rot="16200000">
            <a:off x="6423268" y="2884795"/>
            <a:ext cx="1385407" cy="1385407"/>
          </a:xfrm>
          <a:custGeom>
            <a:avLst/>
            <a:gdLst>
              <a:gd name="connsiteX0" fmla="*/ 0 w 1374771"/>
              <a:gd name="connsiteY0" fmla="*/ 0 h 1374771"/>
              <a:gd name="connsiteX1" fmla="*/ 785622 w 1374771"/>
              <a:gd name="connsiteY1" fmla="*/ 0 h 1374771"/>
              <a:gd name="connsiteX2" fmla="*/ 797233 w 1374771"/>
              <a:gd name="connsiteY2" fmla="*/ 115176 h 1374771"/>
              <a:gd name="connsiteX3" fmla="*/ 1259595 w 1374771"/>
              <a:gd name="connsiteY3" fmla="*/ 577538 h 1374771"/>
              <a:gd name="connsiteX4" fmla="*/ 1374771 w 1374771"/>
              <a:gd name="connsiteY4" fmla="*/ 589149 h 1374771"/>
              <a:gd name="connsiteX5" fmla="*/ 1374771 w 1374771"/>
              <a:gd name="connsiteY5" fmla="*/ 1374771 h 1374771"/>
              <a:gd name="connsiteX6" fmla="*/ 1238291 w 1374771"/>
              <a:gd name="connsiteY6" fmla="*/ 1367879 h 1374771"/>
              <a:gd name="connsiteX7" fmla="*/ 6892 w 1374771"/>
              <a:gd name="connsiteY7" fmla="*/ 136480 h 1374771"/>
              <a:gd name="connsiteX8" fmla="*/ 0 w 1374771"/>
              <a:gd name="connsiteY8" fmla="*/ 0 h 13747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374771" h="1374771">
                <a:moveTo>
                  <a:pt x="0" y="0"/>
                </a:moveTo>
                <a:lnTo>
                  <a:pt x="785622" y="0"/>
                </a:lnTo>
                <a:lnTo>
                  <a:pt x="797233" y="115176"/>
                </a:lnTo>
                <a:cubicBezTo>
                  <a:pt x="844723" y="347255"/>
                  <a:pt x="1027516" y="530048"/>
                  <a:pt x="1259595" y="577538"/>
                </a:cubicBezTo>
                <a:lnTo>
                  <a:pt x="1374771" y="589149"/>
                </a:lnTo>
                <a:lnTo>
                  <a:pt x="1374771" y="1374771"/>
                </a:lnTo>
                <a:lnTo>
                  <a:pt x="1238291" y="1367879"/>
                </a:lnTo>
                <a:cubicBezTo>
                  <a:pt x="589009" y="1301941"/>
                  <a:pt x="72830" y="785762"/>
                  <a:pt x="6892" y="136480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2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9" name="Freeform 32"/>
          <p:cNvSpPr/>
          <p:nvPr/>
        </p:nvSpPr>
        <p:spPr>
          <a:xfrm rot="16200000">
            <a:off x="6423267" y="1500888"/>
            <a:ext cx="1385409" cy="1385407"/>
          </a:xfrm>
          <a:custGeom>
            <a:avLst/>
            <a:gdLst>
              <a:gd name="connsiteX0" fmla="*/ 0 w 1374773"/>
              <a:gd name="connsiteY0" fmla="*/ 1374771 h 1374771"/>
              <a:gd name="connsiteX1" fmla="*/ 0 w 1374773"/>
              <a:gd name="connsiteY1" fmla="*/ 589149 h 1374771"/>
              <a:gd name="connsiteX2" fmla="*/ 115178 w 1374773"/>
              <a:gd name="connsiteY2" fmla="*/ 577538 h 1374771"/>
              <a:gd name="connsiteX3" fmla="*/ 577540 w 1374773"/>
              <a:gd name="connsiteY3" fmla="*/ 115176 h 1374771"/>
              <a:gd name="connsiteX4" fmla="*/ 589151 w 1374773"/>
              <a:gd name="connsiteY4" fmla="*/ 0 h 1374771"/>
              <a:gd name="connsiteX5" fmla="*/ 1374773 w 1374773"/>
              <a:gd name="connsiteY5" fmla="*/ 0 h 1374771"/>
              <a:gd name="connsiteX6" fmla="*/ 1367881 w 1374773"/>
              <a:gd name="connsiteY6" fmla="*/ 136480 h 1374771"/>
              <a:gd name="connsiteX7" fmla="*/ 136482 w 1374773"/>
              <a:gd name="connsiteY7" fmla="*/ 1367879 h 1374771"/>
              <a:gd name="connsiteX8" fmla="*/ 0 w 1374773"/>
              <a:gd name="connsiteY8" fmla="*/ 1374771 h 13747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374773" h="1374771">
                <a:moveTo>
                  <a:pt x="0" y="1374771"/>
                </a:moveTo>
                <a:lnTo>
                  <a:pt x="0" y="589149"/>
                </a:lnTo>
                <a:lnTo>
                  <a:pt x="115178" y="577538"/>
                </a:lnTo>
                <a:cubicBezTo>
                  <a:pt x="347257" y="530048"/>
                  <a:pt x="530050" y="347255"/>
                  <a:pt x="577540" y="115176"/>
                </a:cubicBezTo>
                <a:lnTo>
                  <a:pt x="589151" y="0"/>
                </a:lnTo>
                <a:lnTo>
                  <a:pt x="1374773" y="0"/>
                </a:lnTo>
                <a:lnTo>
                  <a:pt x="1367881" y="136480"/>
                </a:lnTo>
                <a:cubicBezTo>
                  <a:pt x="1301943" y="785762"/>
                  <a:pt x="785764" y="1301941"/>
                  <a:pt x="136482" y="1367879"/>
                </a:cubicBezTo>
                <a:lnTo>
                  <a:pt x="0" y="137477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2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0" name="Freeform 33"/>
          <p:cNvSpPr/>
          <p:nvPr/>
        </p:nvSpPr>
        <p:spPr>
          <a:xfrm rot="16200000">
            <a:off x="5039360" y="1500887"/>
            <a:ext cx="1385409" cy="1385409"/>
          </a:xfrm>
          <a:custGeom>
            <a:avLst/>
            <a:gdLst>
              <a:gd name="connsiteX0" fmla="*/ 0 w 1374773"/>
              <a:gd name="connsiteY0" fmla="*/ 785622 h 1374773"/>
              <a:gd name="connsiteX1" fmla="*/ 0 w 1374773"/>
              <a:gd name="connsiteY1" fmla="*/ 0 h 1374773"/>
              <a:gd name="connsiteX2" fmla="*/ 136482 w 1374773"/>
              <a:gd name="connsiteY2" fmla="*/ 6892 h 1374773"/>
              <a:gd name="connsiteX3" fmla="*/ 1367881 w 1374773"/>
              <a:gd name="connsiteY3" fmla="*/ 1238291 h 1374773"/>
              <a:gd name="connsiteX4" fmla="*/ 1374773 w 1374773"/>
              <a:gd name="connsiteY4" fmla="*/ 1374773 h 1374773"/>
              <a:gd name="connsiteX5" fmla="*/ 589151 w 1374773"/>
              <a:gd name="connsiteY5" fmla="*/ 1374773 h 1374773"/>
              <a:gd name="connsiteX6" fmla="*/ 577540 w 1374773"/>
              <a:gd name="connsiteY6" fmla="*/ 1259595 h 1374773"/>
              <a:gd name="connsiteX7" fmla="*/ 115178 w 1374773"/>
              <a:gd name="connsiteY7" fmla="*/ 797233 h 1374773"/>
              <a:gd name="connsiteX8" fmla="*/ 0 w 1374773"/>
              <a:gd name="connsiteY8" fmla="*/ 785622 h 13747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374773" h="1374773">
                <a:moveTo>
                  <a:pt x="0" y="785622"/>
                </a:moveTo>
                <a:lnTo>
                  <a:pt x="0" y="0"/>
                </a:lnTo>
                <a:lnTo>
                  <a:pt x="136482" y="6892"/>
                </a:lnTo>
                <a:cubicBezTo>
                  <a:pt x="785764" y="72830"/>
                  <a:pt x="1301943" y="589009"/>
                  <a:pt x="1367881" y="1238291"/>
                </a:cubicBezTo>
                <a:lnTo>
                  <a:pt x="1374773" y="1374773"/>
                </a:lnTo>
                <a:lnTo>
                  <a:pt x="589151" y="1374773"/>
                </a:lnTo>
                <a:lnTo>
                  <a:pt x="577540" y="1259595"/>
                </a:lnTo>
                <a:cubicBezTo>
                  <a:pt x="530050" y="1027516"/>
                  <a:pt x="347257" y="844723"/>
                  <a:pt x="115178" y="797233"/>
                </a:cubicBezTo>
                <a:lnTo>
                  <a:pt x="0" y="785622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2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1" name="TextBox 36"/>
          <p:cNvSpPr txBox="1"/>
          <p:nvPr/>
        </p:nvSpPr>
        <p:spPr>
          <a:xfrm>
            <a:off x="5259306" y="2462825"/>
            <a:ext cx="604653" cy="5467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953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Open Sans" panose="020B0606030504020204" pitchFamily="34" charset="0"/>
                <a:sym typeface="Arial" panose="020B0604020202020204" pitchFamily="34" charset="0"/>
              </a:rPr>
              <a:t>01</a:t>
            </a:r>
          </a:p>
        </p:txBody>
      </p:sp>
      <p:sp>
        <p:nvSpPr>
          <p:cNvPr id="52" name="TextBox 37"/>
          <p:cNvSpPr txBox="1"/>
          <p:nvPr/>
        </p:nvSpPr>
        <p:spPr>
          <a:xfrm>
            <a:off x="7126686" y="2931314"/>
            <a:ext cx="604653" cy="5467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953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Open Sans" panose="020B0606030504020204" pitchFamily="34" charset="0"/>
                <a:sym typeface="Arial" panose="020B0604020202020204" pitchFamily="34" charset="0"/>
              </a:rPr>
              <a:t>02</a:t>
            </a:r>
          </a:p>
        </p:txBody>
      </p:sp>
      <p:sp>
        <p:nvSpPr>
          <p:cNvPr id="53" name="TextBox 38"/>
          <p:cNvSpPr txBox="1"/>
          <p:nvPr/>
        </p:nvSpPr>
        <p:spPr>
          <a:xfrm>
            <a:off x="7126686" y="4427166"/>
            <a:ext cx="604653" cy="5467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953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Open Sans" panose="020B0606030504020204" pitchFamily="34" charset="0"/>
                <a:sym typeface="Arial" panose="020B0604020202020204" pitchFamily="34" charset="0"/>
              </a:rPr>
              <a:t>03</a:t>
            </a:r>
          </a:p>
        </p:txBody>
      </p:sp>
      <p:sp>
        <p:nvSpPr>
          <p:cNvPr id="54" name="TextBox 39"/>
          <p:cNvSpPr txBox="1"/>
          <p:nvPr/>
        </p:nvSpPr>
        <p:spPr>
          <a:xfrm>
            <a:off x="5259306" y="4886416"/>
            <a:ext cx="604653" cy="5467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953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Open Sans" panose="020B0606030504020204" pitchFamily="34" charset="0"/>
                <a:sym typeface="Arial" panose="020B0604020202020204" pitchFamily="34" charset="0"/>
              </a:rPr>
              <a:t>04</a:t>
            </a:r>
          </a:p>
        </p:txBody>
      </p:sp>
      <p:sp>
        <p:nvSpPr>
          <p:cNvPr id="55" name="Oval 41"/>
          <p:cNvSpPr/>
          <p:nvPr/>
        </p:nvSpPr>
        <p:spPr>
          <a:xfrm>
            <a:off x="4214438" y="1952597"/>
            <a:ext cx="592287" cy="592287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76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01</a:t>
            </a:r>
          </a:p>
        </p:txBody>
      </p:sp>
      <p:sp>
        <p:nvSpPr>
          <p:cNvPr id="57" name="Oval 43"/>
          <p:cNvSpPr/>
          <p:nvPr/>
        </p:nvSpPr>
        <p:spPr>
          <a:xfrm>
            <a:off x="4214438" y="4281761"/>
            <a:ext cx="592287" cy="592287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76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04</a:t>
            </a:r>
          </a:p>
        </p:txBody>
      </p:sp>
      <p:sp>
        <p:nvSpPr>
          <p:cNvPr id="59" name="Oval 45"/>
          <p:cNvSpPr/>
          <p:nvPr/>
        </p:nvSpPr>
        <p:spPr>
          <a:xfrm>
            <a:off x="8266230" y="2421086"/>
            <a:ext cx="592287" cy="592287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76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02</a:t>
            </a:r>
          </a:p>
        </p:txBody>
      </p:sp>
      <p:sp>
        <p:nvSpPr>
          <p:cNvPr id="61" name="Oval 47"/>
          <p:cNvSpPr/>
          <p:nvPr/>
        </p:nvSpPr>
        <p:spPr>
          <a:xfrm>
            <a:off x="8266230" y="4427165"/>
            <a:ext cx="592287" cy="592287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76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03</a:t>
            </a:r>
          </a:p>
        </p:txBody>
      </p:sp>
      <p:sp>
        <p:nvSpPr>
          <p:cNvPr id="85" name="矩形 84"/>
          <p:cNvSpPr/>
          <p:nvPr/>
        </p:nvSpPr>
        <p:spPr>
          <a:xfrm>
            <a:off x="8869233" y="4427165"/>
            <a:ext cx="172354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简要文字内容</a:t>
            </a:r>
            <a:endParaRPr lang="zh-CN" altLang="en-US" sz="2002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86" name="直接连接符 85"/>
          <p:cNvCxnSpPr/>
          <p:nvPr/>
        </p:nvCxnSpPr>
        <p:spPr>
          <a:xfrm>
            <a:off x="9012053" y="4925229"/>
            <a:ext cx="331496" cy="0"/>
          </a:xfrm>
          <a:prstGeom prst="line">
            <a:avLst/>
          </a:prstGeom>
          <a:ln w="28575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7" name="PA_矩形 75"/>
          <p:cNvSpPr/>
          <p:nvPr>
            <p:custDataLst>
              <p:tags r:id="rId2"/>
            </p:custDataLst>
          </p:nvPr>
        </p:nvSpPr>
        <p:spPr>
          <a:xfrm>
            <a:off x="8858519" y="4942386"/>
            <a:ext cx="3150920" cy="1061829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zh-CN" altLang="en-US" sz="140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请替换文字内容，点击添加相关标题文字，修改文字内容，也可以直接复制你的内容到此。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8" name="矩形 87"/>
          <p:cNvSpPr/>
          <p:nvPr/>
        </p:nvSpPr>
        <p:spPr>
          <a:xfrm>
            <a:off x="2390372" y="1814339"/>
            <a:ext cx="172354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简要文字内容</a:t>
            </a:r>
            <a:endParaRPr lang="zh-CN" altLang="en-US" sz="2002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89" name="直接连接符 88"/>
          <p:cNvCxnSpPr/>
          <p:nvPr/>
        </p:nvCxnSpPr>
        <p:spPr>
          <a:xfrm>
            <a:off x="3656802" y="2278919"/>
            <a:ext cx="331496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0" name="PA_矩形 75"/>
          <p:cNvSpPr/>
          <p:nvPr>
            <p:custDataLst>
              <p:tags r:id="rId3"/>
            </p:custDataLst>
          </p:nvPr>
        </p:nvSpPr>
        <p:spPr>
          <a:xfrm>
            <a:off x="920750" y="2329560"/>
            <a:ext cx="3183958" cy="1061829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zh-CN" altLang="en-US" sz="140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请替换文字内容，点击添加相关标题文字，修改文字内容，也可以直接复制你的内容到此。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1" name="矩形 90"/>
          <p:cNvSpPr/>
          <p:nvPr/>
        </p:nvSpPr>
        <p:spPr>
          <a:xfrm>
            <a:off x="2390372" y="4207865"/>
            <a:ext cx="172354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简要文字内容</a:t>
            </a:r>
            <a:endParaRPr lang="zh-CN" altLang="en-US" sz="2002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92" name="直接连接符 91"/>
          <p:cNvCxnSpPr/>
          <p:nvPr/>
        </p:nvCxnSpPr>
        <p:spPr>
          <a:xfrm>
            <a:off x="3656802" y="4672445"/>
            <a:ext cx="331496" cy="0"/>
          </a:xfrm>
          <a:prstGeom prst="line">
            <a:avLst/>
          </a:prstGeom>
          <a:ln w="28575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3" name="PA_矩形 75"/>
          <p:cNvSpPr/>
          <p:nvPr>
            <p:custDataLst>
              <p:tags r:id="rId4"/>
            </p:custDataLst>
          </p:nvPr>
        </p:nvSpPr>
        <p:spPr>
          <a:xfrm>
            <a:off x="920749" y="4723086"/>
            <a:ext cx="3183959" cy="1061829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zh-CN" altLang="en-US" sz="140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请替换文字内容，点击添加相关标题文字，修改文字内容，也可以直接复制你的内容到此。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-24139" y="839688"/>
            <a:ext cx="12882539" cy="4571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1"/>
          </a:p>
        </p:txBody>
      </p:sp>
      <p:sp>
        <p:nvSpPr>
          <p:cNvPr id="34" name="Content Placeholder 2"/>
          <p:cNvSpPr txBox="1">
            <a:spLocks/>
          </p:cNvSpPr>
          <p:nvPr/>
        </p:nvSpPr>
        <p:spPr>
          <a:xfrm>
            <a:off x="524719" y="592927"/>
            <a:ext cx="1776859" cy="184666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altLang="zh-CN" sz="1200">
                <a:solidFill>
                  <a:schemeClr val="tx2"/>
                </a:solidFill>
                <a:latin typeface="Impact" panose="020B0806030902050204" pitchFamily="34" charset="0"/>
                <a:cs typeface="+mn-ea"/>
                <a:sym typeface="Arial" panose="020B0604020202020204" pitchFamily="34" charset="0"/>
              </a:rPr>
              <a:t>ADD RELATED TITLE WORDS</a:t>
            </a:r>
            <a:endParaRPr lang="en-US" sz="1200">
              <a:solidFill>
                <a:schemeClr val="tx2"/>
              </a:solidFill>
              <a:latin typeface="Impact" panose="020B0806030902050204" pitchFamily="34" charset="0"/>
              <a:cs typeface="+mn-ea"/>
              <a:sym typeface="Arial" panose="020B0604020202020204" pitchFamily="34" charset="0"/>
            </a:endParaRPr>
          </a:p>
        </p:txBody>
      </p:sp>
      <p:sp>
        <p:nvSpPr>
          <p:cNvPr id="38" name="Content Placeholder 2"/>
          <p:cNvSpPr txBox="1">
            <a:spLocks/>
          </p:cNvSpPr>
          <p:nvPr/>
        </p:nvSpPr>
        <p:spPr>
          <a:xfrm>
            <a:off x="495691" y="141783"/>
            <a:ext cx="3168352" cy="43088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solidFill>
                  <a:schemeClr val="accent4"/>
                </a:solidFill>
                <a:latin typeface="+mn-ea"/>
                <a:cs typeface="+mn-ea"/>
                <a:sym typeface="Arial" panose="020B0604020202020204" pitchFamily="34" charset="0"/>
              </a:rPr>
              <a:t>请替换文字内容</a:t>
            </a:r>
            <a:endParaRPr lang="en-US" sz="2800" b="1">
              <a:solidFill>
                <a:schemeClr val="accent4"/>
              </a:solidFill>
              <a:latin typeface="+mn-ea"/>
              <a:cs typeface="+mn-ea"/>
              <a:sym typeface="Arial" panose="020B0604020202020204" pitchFamily="34" charset="0"/>
            </a:endParaRPr>
          </a:p>
        </p:txBody>
      </p:sp>
      <p:sp>
        <p:nvSpPr>
          <p:cNvPr id="39" name="文本框 38"/>
          <p:cNvSpPr txBox="1"/>
          <p:nvPr/>
        </p:nvSpPr>
        <p:spPr>
          <a:xfrm>
            <a:off x="241316" y="6892737"/>
            <a:ext cx="2001282" cy="251238"/>
          </a:xfrm>
          <a:prstGeom prst="rect">
            <a:avLst/>
          </a:prstGeom>
          <a:noFill/>
        </p:spPr>
        <p:txBody>
          <a:bodyPr wrap="none" lIns="96407" tIns="48204" rIns="96407" bIns="48204" rtlCol="0">
            <a:spAutoFit/>
          </a:bodyPr>
          <a:lstStyle/>
          <a:p>
            <a:pPr defTabSz="963952"/>
            <a:r>
              <a:rPr lang="en-US" altLang="zh-CN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方正正粗黑简体" panose="02000000000000000000" pitchFamily="2" charset="-122"/>
                <a:cs typeface="+mn-ea"/>
                <a:sym typeface="Arial" panose="020B0604020202020204" pitchFamily="34" charset="0"/>
              </a:rPr>
              <a:t>ADD RELATED TITLE WORDS</a:t>
            </a:r>
            <a:endParaRPr lang="zh-CN" altLang="en-US" sz="10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方正正粗黑简体" panose="02000000000000000000" pitchFamily="2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0" name="矩形 39"/>
          <p:cNvSpPr/>
          <p:nvPr/>
        </p:nvSpPr>
        <p:spPr>
          <a:xfrm>
            <a:off x="11396841" y="6946348"/>
            <a:ext cx="1459793" cy="14398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20" tIns="45709" rIns="91420" bIns="45709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2000"/>
          </a:p>
        </p:txBody>
      </p:sp>
    </p:spTree>
    <p:extLst>
      <p:ext uri="{BB962C8B-B14F-4D97-AF65-F5344CB8AC3E}">
        <p14:creationId xmlns:p14="http://schemas.microsoft.com/office/powerpoint/2010/main" val="225983714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3000">
        <p14:prism isInverted="1"/>
      </p:transition>
    </mc:Choice>
    <mc:Fallback>
      <p:transition spd="slow" advTm="300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2" accel="100000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7" dur="1000" fill="hold"/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8" dur="1000" fill="hold"/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2" accel="100000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1" dur="10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2" dur="10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12" accel="100000" fill="hold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5" dur="10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6" dur="10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12" accel="100000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9" dur="10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0" dur="10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12" accel="100000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23" dur="10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4" dur="10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12" accel="100000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27" dur="10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8" dur="10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12" accel="100000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31" dur="10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32" dur="10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12" accel="100000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35" dur="10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36" dur="10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2" presetClass="entr" presetSubtype="12" accel="100000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39" dur="10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40" dur="10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2" presetClass="entr" presetSubtype="12" accel="100000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43" dur="10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44" dur="10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5" presetID="2" presetClass="entr" presetSubtype="12" accel="100000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47" dur="10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48" dur="10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9" presetID="2" presetClass="entr" presetSubtype="12" accel="100000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51" dur="10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52" dur="10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3" presetID="2" presetClass="entr" presetSubtype="12" accel="100000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55" dur="10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56" dur="10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7" presetID="2" presetClass="entr" presetSubtype="12" accel="100000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59" dur="10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60" dur="10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1" presetID="2" presetClass="entr" presetSubtype="12" accel="100000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63" dur="10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64" dur="10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5" presetID="2" presetClass="entr" presetSubtype="12" accel="100000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67" dur="10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68" dur="10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9" presetID="2" presetClass="entr" presetSubtype="12" accel="100000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71" dur="10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72" dur="10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3" presetID="2" presetClass="entr" presetSubtype="12" accel="100000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75" dur="10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76" dur="10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7" presetID="2" presetClass="entr" presetSubtype="12" accel="100000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79" dur="1000" fill="hold"/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80" dur="1000" fill="hold"/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1" presetID="2" presetClass="entr" presetSubtype="12" accel="100000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83" dur="1000" fill="hold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84" dur="1000" fill="hold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5" presetID="2" presetClass="entr" presetSubtype="12" accel="100000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87" dur="1000" fill="hold"/>
                                            <p:tgtEl>
                                              <p:spTgt spid="8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88" dur="1000" fill="hold"/>
                                            <p:tgtEl>
                                              <p:spTgt spid="8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9" presetID="2" presetClass="entr" presetSubtype="12" accel="100000" fill="hold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91" dur="1000" fill="hold"/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92" dur="1000" fill="hold"/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3" presetID="2" presetClass="entr" presetSubtype="12" accel="100000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95" dur="1000" fill="hold"/>
                                            <p:tgtEl>
                                              <p:spTgt spid="8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96" dur="1000" fill="hold"/>
                                            <p:tgtEl>
                                              <p:spTgt spid="8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7" presetID="2" presetClass="entr" presetSubtype="12" accel="100000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99" dur="1000" fill="hold"/>
                                            <p:tgtEl>
                                              <p:spTgt spid="8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00" dur="1000" fill="hold"/>
                                            <p:tgtEl>
                                              <p:spTgt spid="8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1" presetID="2" presetClass="entr" presetSubtype="12" accel="100000" fill="hold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03" dur="1000" fill="hold"/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04" dur="1000" fill="hold"/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5" presetID="2" presetClass="entr" presetSubtype="12" accel="100000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07" dur="1000" fill="hold"/>
                                            <p:tgtEl>
                                              <p:spTgt spid="9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08" dur="1000" fill="hold"/>
                                            <p:tgtEl>
                                              <p:spTgt spid="9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9" presetID="2" presetClass="entr" presetSubtype="12" accel="100000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11" dur="1000" fill="hold"/>
                                            <p:tgtEl>
                                              <p:spTgt spid="9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12" dur="1000" fill="hold"/>
                                            <p:tgtEl>
                                              <p:spTgt spid="9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3" presetID="2" presetClass="entr" presetSubtype="12" accel="100000" fill="hold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15" dur="1000" fill="hold"/>
                                            <p:tgtEl>
                                              <p:spTgt spid="9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16" dur="1000" fill="hold"/>
                                            <p:tgtEl>
                                              <p:spTgt spid="9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7" presetID="2" presetClass="entr" presetSubtype="12" accel="100000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19" dur="1000" fill="hold"/>
                                            <p:tgtEl>
                                              <p:spTgt spid="9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20" dur="1000" fill="hold"/>
                                            <p:tgtEl>
                                              <p:spTgt spid="9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94" grpId="0" animBg="1"/>
          <p:bldP spid="35" grpId="0"/>
          <p:bldP spid="37" grpId="0"/>
          <p:bldP spid="26" grpId="0" animBg="1"/>
          <p:bldP spid="27" grpId="0" animBg="1"/>
          <p:bldP spid="28" grpId="0" animBg="1"/>
          <p:bldP spid="29" grpId="0" animBg="1"/>
          <p:bldP spid="31" grpId="0" animBg="1"/>
          <p:bldP spid="32" grpId="0" animBg="1"/>
          <p:bldP spid="49" grpId="0" animBg="1"/>
          <p:bldP spid="50" grpId="0" animBg="1"/>
          <p:bldP spid="51" grpId="0"/>
          <p:bldP spid="52" grpId="0"/>
          <p:bldP spid="53" grpId="0"/>
          <p:bldP spid="54" grpId="0"/>
          <p:bldP spid="55" grpId="0" animBg="1"/>
          <p:bldP spid="57" grpId="0" animBg="1"/>
          <p:bldP spid="59" grpId="0" animBg="1"/>
          <p:bldP spid="61" grpId="0" animBg="1"/>
          <p:bldP spid="85" grpId="0"/>
          <p:bldP spid="87" grpId="0"/>
          <p:bldP spid="88" grpId="0"/>
          <p:bldP spid="90" grpId="0"/>
          <p:bldP spid="91" grpId="0"/>
          <p:bldP spid="93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2" ac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2" ac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0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0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12" ac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10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10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12" ac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10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10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12" ac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10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10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12" ac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10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8" dur="10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12" ac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10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10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12" ac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10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6" dur="10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2" presetClass="entr" presetSubtype="12" ac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9" dur="10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0" dur="10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2" presetClass="entr" presetSubtype="12" ac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3" dur="10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4" dur="10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5" presetID="2" presetClass="entr" presetSubtype="12" ac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7" dur="10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8" dur="10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9" presetID="2" presetClass="entr" presetSubtype="12" ac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1" dur="10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2" dur="10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3" presetID="2" presetClass="entr" presetSubtype="12" ac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5" dur="10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6" dur="10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7" presetID="2" presetClass="entr" presetSubtype="12" ac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9" dur="10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0" dur="10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1" presetID="2" presetClass="entr" presetSubtype="12" ac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3" dur="10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4" dur="10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5" presetID="2" presetClass="entr" presetSubtype="12" ac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7" dur="10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8" dur="10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9" presetID="2" presetClass="entr" presetSubtype="12" ac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1" dur="10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2" dur="10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3" presetID="2" presetClass="entr" presetSubtype="12" ac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5" dur="10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6" dur="10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7" presetID="2" presetClass="entr" presetSubtype="12" ac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9" dur="1000" fill="hold"/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0" dur="1000" fill="hold"/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1" presetID="2" presetClass="entr" presetSubtype="12" ac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3" dur="1000" fill="hold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4" dur="1000" fill="hold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5" presetID="2" presetClass="entr" presetSubtype="12" ac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7" dur="1000" fill="hold"/>
                                            <p:tgtEl>
                                              <p:spTgt spid="8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8" dur="1000" fill="hold"/>
                                            <p:tgtEl>
                                              <p:spTgt spid="8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9" presetID="2" presetClass="entr" presetSubtype="12" ac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1" dur="1000" fill="hold"/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92" dur="1000" fill="hold"/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3" presetID="2" presetClass="entr" presetSubtype="12" ac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5" dur="1000" fill="hold"/>
                                            <p:tgtEl>
                                              <p:spTgt spid="8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96" dur="1000" fill="hold"/>
                                            <p:tgtEl>
                                              <p:spTgt spid="8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7" presetID="2" presetClass="entr" presetSubtype="12" ac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9" dur="1000" fill="hold"/>
                                            <p:tgtEl>
                                              <p:spTgt spid="8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00" dur="1000" fill="hold"/>
                                            <p:tgtEl>
                                              <p:spTgt spid="8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1" presetID="2" presetClass="entr" presetSubtype="12" ac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3" dur="1000" fill="hold"/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04" dur="1000" fill="hold"/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5" presetID="2" presetClass="entr" presetSubtype="12" ac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7" dur="1000" fill="hold"/>
                                            <p:tgtEl>
                                              <p:spTgt spid="9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08" dur="1000" fill="hold"/>
                                            <p:tgtEl>
                                              <p:spTgt spid="9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9" presetID="2" presetClass="entr" presetSubtype="12" ac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1" dur="1000" fill="hold"/>
                                            <p:tgtEl>
                                              <p:spTgt spid="9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12" dur="1000" fill="hold"/>
                                            <p:tgtEl>
                                              <p:spTgt spid="9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3" presetID="2" presetClass="entr" presetSubtype="12" ac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5" dur="1000" fill="hold"/>
                                            <p:tgtEl>
                                              <p:spTgt spid="9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16" dur="1000" fill="hold"/>
                                            <p:tgtEl>
                                              <p:spTgt spid="9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7" presetID="2" presetClass="entr" presetSubtype="12" ac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9" dur="1000" fill="hold"/>
                                            <p:tgtEl>
                                              <p:spTgt spid="9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0" dur="1000" fill="hold"/>
                                            <p:tgtEl>
                                              <p:spTgt spid="9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94" grpId="0" animBg="1"/>
          <p:bldP spid="35" grpId="0"/>
          <p:bldP spid="37" grpId="0"/>
          <p:bldP spid="26" grpId="0" animBg="1"/>
          <p:bldP spid="27" grpId="0" animBg="1"/>
          <p:bldP spid="28" grpId="0" animBg="1"/>
          <p:bldP spid="29" grpId="0" animBg="1"/>
          <p:bldP spid="31" grpId="0" animBg="1"/>
          <p:bldP spid="32" grpId="0" animBg="1"/>
          <p:bldP spid="49" grpId="0" animBg="1"/>
          <p:bldP spid="50" grpId="0" animBg="1"/>
          <p:bldP spid="51" grpId="0"/>
          <p:bldP spid="52" grpId="0"/>
          <p:bldP spid="53" grpId="0"/>
          <p:bldP spid="54" grpId="0"/>
          <p:bldP spid="55" grpId="0" animBg="1"/>
          <p:bldP spid="57" grpId="0" animBg="1"/>
          <p:bldP spid="59" grpId="0" animBg="1"/>
          <p:bldP spid="61" grpId="0" animBg="1"/>
          <p:bldP spid="85" grpId="0"/>
          <p:bldP spid="87" grpId="0"/>
          <p:bldP spid="88" grpId="0"/>
          <p:bldP spid="90" grpId="0"/>
          <p:bldP spid="91" grpId="0"/>
          <p:bldP spid="93" grpId="0"/>
        </p:bldLst>
      </p:timing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标注 6"/>
          <p:cNvSpPr/>
          <p:nvPr/>
        </p:nvSpPr>
        <p:spPr>
          <a:xfrm>
            <a:off x="9002854" y="2498710"/>
            <a:ext cx="2842031" cy="1419966"/>
          </a:xfrm>
          <a:prstGeom prst="wedgeRectCallout">
            <a:avLst>
              <a:gd name="adj1" fmla="val 41393"/>
              <a:gd name="adj2" fmla="val -19934"/>
            </a:avLst>
          </a:prstGeom>
          <a:solidFill>
            <a:schemeClr val="accent4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0" tIns="48202" rIns="360000" bIns="48202" rtlCol="0" anchor="ctr"/>
          <a:lstStyle/>
          <a:p>
            <a:pPr defTabSz="1282096">
              <a:spcBef>
                <a:spcPct val="20000"/>
              </a:spcBef>
            </a:pPr>
            <a:r>
              <a:rPr lang="zh-CN" altLang="en-US" sz="14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Arial" pitchFamily="34" charset="0"/>
              </a:rPr>
              <a:t>请替换文字内容，修改文字内容，也可以直接复制你的内容到此。</a:t>
            </a:r>
            <a:endParaRPr lang="en-US" altLang="zh-CN" sz="11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8" name="矩形标注 7"/>
          <p:cNvSpPr/>
          <p:nvPr/>
        </p:nvSpPr>
        <p:spPr>
          <a:xfrm>
            <a:off x="6371783" y="2498710"/>
            <a:ext cx="2631070" cy="1419966"/>
          </a:xfrm>
          <a:prstGeom prst="wedgeRectCallout">
            <a:avLst>
              <a:gd name="adj1" fmla="val 59514"/>
              <a:gd name="adj2" fmla="val -21196"/>
            </a:avLst>
          </a:prstGeom>
          <a:solidFill>
            <a:schemeClr val="accent3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0" tIns="48202" rIns="360000" bIns="48202" rtlCol="0" anchor="ctr"/>
          <a:lstStyle/>
          <a:p>
            <a:pPr defTabSz="1282096">
              <a:spcBef>
                <a:spcPct val="20000"/>
              </a:spcBef>
            </a:pPr>
            <a:r>
              <a:rPr lang="zh-CN" altLang="en-US" sz="14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Arial" pitchFamily="34" charset="0"/>
              </a:rPr>
              <a:t>请替换文字内容，修改文字内容，也可以直接复制你的内容到此。</a:t>
            </a:r>
            <a:endParaRPr lang="en-US" altLang="zh-CN" sz="11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9" name="矩形标注 8"/>
          <p:cNvSpPr/>
          <p:nvPr/>
        </p:nvSpPr>
        <p:spPr>
          <a:xfrm>
            <a:off x="3740714" y="2498710"/>
            <a:ext cx="2631070" cy="1419966"/>
          </a:xfrm>
          <a:prstGeom prst="wedgeRectCallout">
            <a:avLst>
              <a:gd name="adj1" fmla="val 59514"/>
              <a:gd name="adj2" fmla="val -21196"/>
            </a:avLst>
          </a:prstGeom>
          <a:solidFill>
            <a:schemeClr val="accent2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0" tIns="48202" rIns="360000" bIns="48202" rtlCol="0" anchor="ctr"/>
          <a:lstStyle/>
          <a:p>
            <a:pPr defTabSz="1282096">
              <a:spcBef>
                <a:spcPct val="20000"/>
              </a:spcBef>
            </a:pPr>
            <a:r>
              <a:rPr lang="zh-CN" altLang="en-US" sz="14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Arial" pitchFamily="34" charset="0"/>
              </a:rPr>
              <a:t>请替换文字内容，修改文字内容，也可以直接复制你的内容到此。</a:t>
            </a:r>
            <a:endParaRPr lang="en-US" altLang="zh-CN" sz="11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0" name="矩形标注 9"/>
          <p:cNvSpPr/>
          <p:nvPr/>
        </p:nvSpPr>
        <p:spPr>
          <a:xfrm>
            <a:off x="1109645" y="2498710"/>
            <a:ext cx="2631070" cy="1419966"/>
          </a:xfrm>
          <a:prstGeom prst="wedgeRectCallout">
            <a:avLst>
              <a:gd name="adj1" fmla="val 59514"/>
              <a:gd name="adj2" fmla="val -21196"/>
            </a:avLst>
          </a:prstGeom>
          <a:solidFill>
            <a:schemeClr val="accent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0" tIns="48202" rIns="360000" bIns="48202" rtlCol="0" anchor="ctr"/>
          <a:lstStyle/>
          <a:p>
            <a:pPr defTabSz="1282096">
              <a:spcBef>
                <a:spcPct val="20000"/>
              </a:spcBef>
            </a:pPr>
            <a:r>
              <a:rPr lang="zh-CN" altLang="en-US" sz="14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Arial" pitchFamily="34" charset="0"/>
              </a:rPr>
              <a:t>请替换文字内容，修改文字内容，也可以直接复制你的内容到此。</a:t>
            </a:r>
            <a:endParaRPr lang="en-US" altLang="zh-CN" sz="11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1014432" y="5297508"/>
            <a:ext cx="10950066" cy="895706"/>
          </a:xfrm>
          <a:prstGeom prst="rect">
            <a:avLst/>
          </a:prstGeom>
          <a:noFill/>
        </p:spPr>
        <p:txBody>
          <a:bodyPr wrap="square" lIns="96406" tIns="48202" rIns="96406" bIns="48202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5213788" y="4840157"/>
            <a:ext cx="2551356" cy="356968"/>
          </a:xfrm>
          <a:prstGeom prst="rect">
            <a:avLst/>
          </a:prstGeom>
          <a:noFill/>
        </p:spPr>
        <p:txBody>
          <a:bodyPr wrap="square" lIns="96406" tIns="48202" rIns="96406" bIns="48202" rtlCol="0">
            <a:spAutoFit/>
          </a:bodyPr>
          <a:lstStyle/>
          <a:p>
            <a:pPr algn="ctr" defTabSz="1282096">
              <a:spcBef>
                <a:spcPct val="20000"/>
              </a:spcBef>
            </a:pPr>
            <a:r>
              <a:rPr lang="zh-CN" altLang="en-US" sz="1687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  <a:sym typeface="Arial" pitchFamily="34" charset="0"/>
              </a:rPr>
              <a:t>请替换文字内容</a:t>
            </a:r>
            <a:endParaRPr lang="en-US" altLang="zh-CN" sz="1687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-24139" y="839688"/>
            <a:ext cx="12882539" cy="4571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1"/>
          </a:p>
        </p:txBody>
      </p:sp>
      <p:sp>
        <p:nvSpPr>
          <p:cNvPr id="14" name="Content Placeholder 2"/>
          <p:cNvSpPr txBox="1">
            <a:spLocks/>
          </p:cNvSpPr>
          <p:nvPr/>
        </p:nvSpPr>
        <p:spPr>
          <a:xfrm>
            <a:off x="524719" y="592927"/>
            <a:ext cx="1776859" cy="184666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altLang="zh-CN" sz="1200">
                <a:solidFill>
                  <a:schemeClr val="tx2"/>
                </a:solidFill>
                <a:latin typeface="Impact" panose="020B0806030902050204" pitchFamily="34" charset="0"/>
                <a:cs typeface="+mn-ea"/>
                <a:sym typeface="Arial" panose="020B0604020202020204" pitchFamily="34" charset="0"/>
              </a:rPr>
              <a:t>ADD RELATED TITLE WORDS</a:t>
            </a:r>
            <a:endParaRPr lang="en-US" sz="1200">
              <a:solidFill>
                <a:schemeClr val="tx2"/>
              </a:solidFill>
              <a:latin typeface="Impact" panose="020B0806030902050204" pitchFamily="34" charset="0"/>
              <a:cs typeface="+mn-ea"/>
              <a:sym typeface="Arial" panose="020B0604020202020204" pitchFamily="34" charset="0"/>
            </a:endParaRPr>
          </a:p>
        </p:txBody>
      </p:sp>
      <p:sp>
        <p:nvSpPr>
          <p:cNvPr id="15" name="Content Placeholder 2"/>
          <p:cNvSpPr txBox="1">
            <a:spLocks/>
          </p:cNvSpPr>
          <p:nvPr/>
        </p:nvSpPr>
        <p:spPr>
          <a:xfrm>
            <a:off x="495691" y="141783"/>
            <a:ext cx="3168352" cy="43088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solidFill>
                  <a:schemeClr val="accent4"/>
                </a:solidFill>
                <a:latin typeface="+mn-ea"/>
                <a:cs typeface="+mn-ea"/>
                <a:sym typeface="Arial" panose="020B0604020202020204" pitchFamily="34" charset="0"/>
              </a:rPr>
              <a:t>请替换文字内容</a:t>
            </a:r>
            <a:endParaRPr lang="en-US" sz="2800" b="1">
              <a:solidFill>
                <a:schemeClr val="accent4"/>
              </a:solidFill>
              <a:latin typeface="+mn-ea"/>
              <a:cs typeface="+mn-ea"/>
              <a:sym typeface="Arial" panose="020B0604020202020204" pitchFamily="34" charset="0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241316" y="6892737"/>
            <a:ext cx="2001282" cy="251238"/>
          </a:xfrm>
          <a:prstGeom prst="rect">
            <a:avLst/>
          </a:prstGeom>
          <a:noFill/>
        </p:spPr>
        <p:txBody>
          <a:bodyPr wrap="none" lIns="96407" tIns="48204" rIns="96407" bIns="48204" rtlCol="0">
            <a:spAutoFit/>
          </a:bodyPr>
          <a:lstStyle/>
          <a:p>
            <a:pPr defTabSz="963952"/>
            <a:r>
              <a:rPr lang="en-US" altLang="zh-CN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方正正粗黑简体" panose="02000000000000000000" pitchFamily="2" charset="-122"/>
                <a:cs typeface="+mn-ea"/>
                <a:sym typeface="Arial" panose="020B0604020202020204" pitchFamily="34" charset="0"/>
              </a:rPr>
              <a:t>ADD RELATED TITLE WORDS</a:t>
            </a:r>
            <a:endParaRPr lang="zh-CN" altLang="en-US" sz="10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方正正粗黑简体" panose="02000000000000000000" pitchFamily="2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11396841" y="6946348"/>
            <a:ext cx="1459793" cy="14398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20" tIns="45709" rIns="91420" bIns="45709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2000"/>
          </a:p>
        </p:txBody>
      </p:sp>
    </p:spTree>
    <p:extLst>
      <p:ext uri="{BB962C8B-B14F-4D97-AF65-F5344CB8AC3E}">
        <p14:creationId xmlns:p14="http://schemas.microsoft.com/office/powerpoint/2010/main" val="152342424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14:prism isInverted="1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5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0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6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39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12" grpId="0"/>
      <p:bldP spid="1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Rounded Corners 4"/>
          <p:cNvSpPr/>
          <p:nvPr/>
        </p:nvSpPr>
        <p:spPr>
          <a:xfrm>
            <a:off x="8912702" y="1820415"/>
            <a:ext cx="2274177" cy="568545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anchor="ctr">
            <a:normAutofit/>
          </a:bodyPr>
          <a:lstStyle/>
          <a:p>
            <a:pPr algn="ctr"/>
            <a:r>
              <a:rPr lang="zh-CN" altLang="en-US" sz="2250" b="1" smtClean="0">
                <a:ea typeface="微软雅黑" panose="020B0503020204020204" pitchFamily="34" charset="-122"/>
              </a:rPr>
              <a:t>请替换文字内容</a:t>
            </a:r>
            <a:endParaRPr lang="zh-CN" altLang="en-US" sz="2250" b="1" dirty="0">
              <a:ea typeface="微软雅黑" panose="020B0503020204020204" pitchFamily="34" charset="-122"/>
            </a:endParaRPr>
          </a:p>
        </p:txBody>
      </p:sp>
      <p:sp>
        <p:nvSpPr>
          <p:cNvPr id="5" name="Rectangle: Rounded Corners 5"/>
          <p:cNvSpPr/>
          <p:nvPr/>
        </p:nvSpPr>
        <p:spPr>
          <a:xfrm>
            <a:off x="9163856" y="4788581"/>
            <a:ext cx="2274177" cy="568545"/>
          </a:xfrm>
          <a:prstGeom prst="round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anchor="ctr">
            <a:normAutofit/>
          </a:bodyPr>
          <a:lstStyle/>
          <a:p>
            <a:pPr algn="ctr"/>
            <a:r>
              <a:rPr lang="zh-CN" altLang="en-US" sz="2250" b="1" smtClean="0">
                <a:ea typeface="微软雅黑" panose="020B0503020204020204" pitchFamily="34" charset="-122"/>
              </a:rPr>
              <a:t>请替换文字内容</a:t>
            </a:r>
            <a:endParaRPr lang="zh-CN" altLang="en-US" sz="2250" b="1">
              <a:ea typeface="微软雅黑" panose="020B0503020204020204" pitchFamily="34" charset="-122"/>
            </a:endParaRPr>
          </a:p>
        </p:txBody>
      </p:sp>
      <p:sp>
        <p:nvSpPr>
          <p:cNvPr id="6" name="Rectangle: Rounded Corners 6"/>
          <p:cNvSpPr/>
          <p:nvPr/>
        </p:nvSpPr>
        <p:spPr>
          <a:xfrm>
            <a:off x="8570222" y="3253291"/>
            <a:ext cx="2274177" cy="568545"/>
          </a:xfrm>
          <a:prstGeom prst="round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anchor="ctr">
            <a:normAutofit/>
          </a:bodyPr>
          <a:lstStyle/>
          <a:p>
            <a:pPr algn="ctr"/>
            <a:r>
              <a:rPr lang="zh-CN" altLang="en-US" sz="2250" b="1" smtClean="0">
                <a:ea typeface="微软雅黑" panose="020B0503020204020204" pitchFamily="34" charset="-122"/>
              </a:rPr>
              <a:t>请替换文字内容</a:t>
            </a:r>
            <a:endParaRPr lang="zh-CN" altLang="en-US" sz="2250" b="1">
              <a:ea typeface="微软雅黑" panose="020B0503020204020204" pitchFamily="34" charset="-122"/>
            </a:endParaRPr>
          </a:p>
        </p:txBody>
      </p:sp>
      <p:sp>
        <p:nvSpPr>
          <p:cNvPr id="7" name="Rectangle: Rounded Corners 7"/>
          <p:cNvSpPr/>
          <p:nvPr/>
        </p:nvSpPr>
        <p:spPr>
          <a:xfrm>
            <a:off x="1992158" y="3572941"/>
            <a:ext cx="2274177" cy="568545"/>
          </a:xfrm>
          <a:prstGeom prst="round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anchor="ctr">
            <a:normAutofit/>
          </a:bodyPr>
          <a:lstStyle/>
          <a:p>
            <a:pPr algn="ctr"/>
            <a:r>
              <a:rPr lang="zh-CN" altLang="en-US" sz="2250" b="1" smtClean="0">
                <a:ea typeface="微软雅黑" panose="020B0503020204020204" pitchFamily="34" charset="-122"/>
              </a:rPr>
              <a:t>请替换文字内容</a:t>
            </a:r>
            <a:endParaRPr lang="zh-CN" altLang="en-US" sz="2250" b="1">
              <a:ea typeface="微软雅黑" panose="020B0503020204020204" pitchFamily="34" charset="-122"/>
            </a:endParaRPr>
          </a:p>
        </p:txBody>
      </p:sp>
      <p:sp>
        <p:nvSpPr>
          <p:cNvPr id="8" name="Rectangle: Rounded Corners 8"/>
          <p:cNvSpPr/>
          <p:nvPr/>
        </p:nvSpPr>
        <p:spPr>
          <a:xfrm>
            <a:off x="1420723" y="2048735"/>
            <a:ext cx="2274177" cy="568545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anchor="ctr">
            <a:normAutofit/>
          </a:bodyPr>
          <a:lstStyle/>
          <a:p>
            <a:pPr algn="ctr"/>
            <a:r>
              <a:rPr lang="zh-CN" altLang="en-US" sz="2250" b="1" smtClean="0">
                <a:ea typeface="微软雅黑" panose="020B0503020204020204" pitchFamily="34" charset="-122"/>
              </a:rPr>
              <a:t>请替换文字内容</a:t>
            </a:r>
            <a:endParaRPr lang="zh-CN" altLang="en-US" sz="2250" b="1">
              <a:ea typeface="微软雅黑" panose="020B0503020204020204" pitchFamily="34" charset="-122"/>
            </a:endParaRPr>
          </a:p>
        </p:txBody>
      </p:sp>
      <p:sp>
        <p:nvSpPr>
          <p:cNvPr id="9" name="Rectangle: Rounded Corners 9"/>
          <p:cNvSpPr/>
          <p:nvPr/>
        </p:nvSpPr>
        <p:spPr>
          <a:xfrm>
            <a:off x="1603380" y="4991262"/>
            <a:ext cx="2274177" cy="568545"/>
          </a:xfrm>
          <a:prstGeom prst="round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anchor="ctr">
            <a:normAutofit/>
          </a:bodyPr>
          <a:lstStyle/>
          <a:p>
            <a:pPr algn="ctr"/>
            <a:r>
              <a:rPr lang="zh-CN" altLang="en-US" sz="2250" b="1" smtClean="0">
                <a:ea typeface="微软雅黑" panose="020B0503020204020204" pitchFamily="34" charset="-122"/>
              </a:rPr>
              <a:t>请替换文字内容</a:t>
            </a:r>
            <a:endParaRPr lang="zh-CN" altLang="en-US" sz="2250" b="1">
              <a:ea typeface="微软雅黑" panose="020B0503020204020204" pitchFamily="34" charset="-122"/>
            </a:endParaRPr>
          </a:p>
        </p:txBody>
      </p:sp>
      <p:sp>
        <p:nvSpPr>
          <p:cNvPr id="10" name="Freeform: Shape 10"/>
          <p:cNvSpPr>
            <a:spLocks/>
          </p:cNvSpPr>
          <p:nvPr/>
        </p:nvSpPr>
        <p:spPr bwMode="auto">
          <a:xfrm>
            <a:off x="6577595" y="2084662"/>
            <a:ext cx="2285110" cy="382437"/>
          </a:xfrm>
          <a:custGeom>
            <a:avLst/>
            <a:gdLst>
              <a:gd name="T0" fmla="*/ 339 w 902"/>
              <a:gd name="T1" fmla="*/ 147 h 151"/>
              <a:gd name="T2" fmla="*/ 342 w 902"/>
              <a:gd name="T3" fmla="*/ 151 h 151"/>
              <a:gd name="T4" fmla="*/ 480 w 902"/>
              <a:gd name="T5" fmla="*/ 13 h 151"/>
              <a:gd name="T6" fmla="*/ 902 w 902"/>
              <a:gd name="T7" fmla="*/ 13 h 151"/>
              <a:gd name="T8" fmla="*/ 902 w 902"/>
              <a:gd name="T9" fmla="*/ 3 h 151"/>
              <a:gd name="T10" fmla="*/ 475 w 902"/>
              <a:gd name="T11" fmla="*/ 3 h 151"/>
              <a:gd name="T12" fmla="*/ 475 w 902"/>
              <a:gd name="T13" fmla="*/ 5 h 151"/>
              <a:gd name="T14" fmla="*/ 475 w 902"/>
              <a:gd name="T15" fmla="*/ 4 h 151"/>
              <a:gd name="T16" fmla="*/ 340 w 902"/>
              <a:gd name="T17" fmla="*/ 139 h 151"/>
              <a:gd name="T18" fmla="*/ 0 w 902"/>
              <a:gd name="T19" fmla="*/ 0 h 151"/>
              <a:gd name="T20" fmla="*/ 0 w 902"/>
              <a:gd name="T21" fmla="*/ 7 h 151"/>
              <a:gd name="T22" fmla="*/ 339 w 902"/>
              <a:gd name="T23" fmla="*/ 148 h 151"/>
              <a:gd name="T24" fmla="*/ 339 w 902"/>
              <a:gd name="T25" fmla="*/ 147 h 1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902" h="151">
                <a:moveTo>
                  <a:pt x="339" y="147"/>
                </a:moveTo>
                <a:cubicBezTo>
                  <a:pt x="342" y="151"/>
                  <a:pt x="342" y="151"/>
                  <a:pt x="342" y="151"/>
                </a:cubicBezTo>
                <a:cubicBezTo>
                  <a:pt x="480" y="13"/>
                  <a:pt x="480" y="13"/>
                  <a:pt x="480" y="13"/>
                </a:cubicBezTo>
                <a:cubicBezTo>
                  <a:pt x="902" y="13"/>
                  <a:pt x="902" y="13"/>
                  <a:pt x="902" y="13"/>
                </a:cubicBezTo>
                <a:cubicBezTo>
                  <a:pt x="902" y="3"/>
                  <a:pt x="902" y="3"/>
                  <a:pt x="902" y="3"/>
                </a:cubicBezTo>
                <a:cubicBezTo>
                  <a:pt x="475" y="3"/>
                  <a:pt x="475" y="3"/>
                  <a:pt x="475" y="3"/>
                </a:cubicBezTo>
                <a:cubicBezTo>
                  <a:pt x="475" y="5"/>
                  <a:pt x="475" y="5"/>
                  <a:pt x="475" y="5"/>
                </a:cubicBezTo>
                <a:cubicBezTo>
                  <a:pt x="475" y="4"/>
                  <a:pt x="475" y="4"/>
                  <a:pt x="475" y="4"/>
                </a:cubicBezTo>
                <a:cubicBezTo>
                  <a:pt x="340" y="139"/>
                  <a:pt x="340" y="139"/>
                  <a:pt x="340" y="139"/>
                </a:cubicBezTo>
                <a:cubicBezTo>
                  <a:pt x="243" y="60"/>
                  <a:pt x="125" y="12"/>
                  <a:pt x="0" y="0"/>
                </a:cubicBezTo>
                <a:cubicBezTo>
                  <a:pt x="0" y="7"/>
                  <a:pt x="0" y="7"/>
                  <a:pt x="0" y="7"/>
                </a:cubicBezTo>
                <a:cubicBezTo>
                  <a:pt x="128" y="20"/>
                  <a:pt x="244" y="70"/>
                  <a:pt x="339" y="148"/>
                </a:cubicBezTo>
                <a:lnTo>
                  <a:pt x="339" y="147"/>
                </a:lnTo>
                <a:close/>
              </a:path>
            </a:pathLst>
          </a:custGeom>
          <a:solidFill>
            <a:schemeClr val="bg2">
              <a:lumMod val="75000"/>
            </a:schemeClr>
          </a:solidFill>
          <a:ln>
            <a:noFill/>
          </a:ln>
          <a:extLst/>
        </p:spPr>
        <p:txBody>
          <a:bodyPr anchor="ctr"/>
          <a:lstStyle/>
          <a:p>
            <a:pPr algn="ctr"/>
            <a:endParaRPr sz="2669">
              <a:ea typeface="微软雅黑" panose="020B0503020204020204" pitchFamily="34" charset="-122"/>
            </a:endParaRPr>
          </a:p>
        </p:txBody>
      </p:sp>
      <p:sp>
        <p:nvSpPr>
          <p:cNvPr id="11" name="Freeform: Shape 11"/>
          <p:cNvSpPr>
            <a:spLocks/>
          </p:cNvSpPr>
          <p:nvPr/>
        </p:nvSpPr>
        <p:spPr bwMode="auto">
          <a:xfrm>
            <a:off x="3972837" y="4936769"/>
            <a:ext cx="2285110" cy="382437"/>
          </a:xfrm>
          <a:custGeom>
            <a:avLst/>
            <a:gdLst>
              <a:gd name="T0" fmla="*/ 564 w 902"/>
              <a:gd name="T1" fmla="*/ 3 h 151"/>
              <a:gd name="T2" fmla="*/ 560 w 902"/>
              <a:gd name="T3" fmla="*/ 0 h 151"/>
              <a:gd name="T4" fmla="*/ 422 w 902"/>
              <a:gd name="T5" fmla="*/ 138 h 151"/>
              <a:gd name="T6" fmla="*/ 0 w 902"/>
              <a:gd name="T7" fmla="*/ 138 h 151"/>
              <a:gd name="T8" fmla="*/ 0 w 902"/>
              <a:gd name="T9" fmla="*/ 148 h 151"/>
              <a:gd name="T10" fmla="*/ 427 w 902"/>
              <a:gd name="T11" fmla="*/ 148 h 151"/>
              <a:gd name="T12" fmla="*/ 427 w 902"/>
              <a:gd name="T13" fmla="*/ 146 h 151"/>
              <a:gd name="T14" fmla="*/ 428 w 902"/>
              <a:gd name="T15" fmla="*/ 146 h 151"/>
              <a:gd name="T16" fmla="*/ 562 w 902"/>
              <a:gd name="T17" fmla="*/ 12 h 151"/>
              <a:gd name="T18" fmla="*/ 902 w 902"/>
              <a:gd name="T19" fmla="*/ 151 h 151"/>
              <a:gd name="T20" fmla="*/ 902 w 902"/>
              <a:gd name="T21" fmla="*/ 144 h 151"/>
              <a:gd name="T22" fmla="*/ 564 w 902"/>
              <a:gd name="T23" fmla="*/ 3 h 1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902" h="151">
                <a:moveTo>
                  <a:pt x="564" y="3"/>
                </a:moveTo>
                <a:cubicBezTo>
                  <a:pt x="560" y="0"/>
                  <a:pt x="560" y="0"/>
                  <a:pt x="560" y="0"/>
                </a:cubicBezTo>
                <a:cubicBezTo>
                  <a:pt x="422" y="138"/>
                  <a:pt x="422" y="138"/>
                  <a:pt x="422" y="138"/>
                </a:cubicBezTo>
                <a:cubicBezTo>
                  <a:pt x="0" y="138"/>
                  <a:pt x="0" y="138"/>
                  <a:pt x="0" y="138"/>
                </a:cubicBezTo>
                <a:cubicBezTo>
                  <a:pt x="0" y="148"/>
                  <a:pt x="0" y="148"/>
                  <a:pt x="0" y="148"/>
                </a:cubicBezTo>
                <a:cubicBezTo>
                  <a:pt x="427" y="148"/>
                  <a:pt x="427" y="148"/>
                  <a:pt x="427" y="148"/>
                </a:cubicBezTo>
                <a:cubicBezTo>
                  <a:pt x="427" y="146"/>
                  <a:pt x="427" y="146"/>
                  <a:pt x="427" y="146"/>
                </a:cubicBezTo>
                <a:cubicBezTo>
                  <a:pt x="428" y="146"/>
                  <a:pt x="428" y="146"/>
                  <a:pt x="428" y="146"/>
                </a:cubicBezTo>
                <a:cubicBezTo>
                  <a:pt x="562" y="12"/>
                  <a:pt x="562" y="12"/>
                  <a:pt x="562" y="12"/>
                </a:cubicBezTo>
                <a:cubicBezTo>
                  <a:pt x="660" y="91"/>
                  <a:pt x="777" y="139"/>
                  <a:pt x="902" y="151"/>
                </a:cubicBezTo>
                <a:cubicBezTo>
                  <a:pt x="902" y="144"/>
                  <a:pt x="902" y="144"/>
                  <a:pt x="902" y="144"/>
                </a:cubicBezTo>
                <a:cubicBezTo>
                  <a:pt x="775" y="131"/>
                  <a:pt x="658" y="80"/>
                  <a:pt x="564" y="3"/>
                </a:cubicBezTo>
                <a:close/>
              </a:path>
            </a:pathLst>
          </a:custGeom>
          <a:solidFill>
            <a:schemeClr val="bg2">
              <a:lumMod val="75000"/>
            </a:schemeClr>
          </a:solidFill>
          <a:ln>
            <a:noFill/>
          </a:ln>
          <a:extLst/>
        </p:spPr>
        <p:txBody>
          <a:bodyPr anchor="ctr"/>
          <a:lstStyle/>
          <a:p>
            <a:pPr algn="ctr"/>
            <a:endParaRPr sz="2669">
              <a:ea typeface="微软雅黑" panose="020B0503020204020204" pitchFamily="34" charset="-122"/>
            </a:endParaRPr>
          </a:p>
        </p:txBody>
      </p:sp>
      <p:sp>
        <p:nvSpPr>
          <p:cNvPr id="12" name="Freeform: Shape 12"/>
          <p:cNvSpPr>
            <a:spLocks/>
          </p:cNvSpPr>
          <p:nvPr/>
        </p:nvSpPr>
        <p:spPr bwMode="auto">
          <a:xfrm>
            <a:off x="7658311" y="2670685"/>
            <a:ext cx="856202" cy="884744"/>
          </a:xfrm>
          <a:custGeom>
            <a:avLst/>
            <a:gdLst>
              <a:gd name="T0" fmla="*/ 338 w 338"/>
              <a:gd name="T1" fmla="*/ 349 h 349"/>
              <a:gd name="T2" fmla="*/ 338 w 338"/>
              <a:gd name="T3" fmla="*/ 339 h 349"/>
              <a:gd name="T4" fmla="*/ 148 w 338"/>
              <a:gd name="T5" fmla="*/ 339 h 349"/>
              <a:gd name="T6" fmla="*/ 6 w 338"/>
              <a:gd name="T7" fmla="*/ 0 h 349"/>
              <a:gd name="T8" fmla="*/ 0 w 338"/>
              <a:gd name="T9" fmla="*/ 5 h 349"/>
              <a:gd name="T10" fmla="*/ 141 w 338"/>
              <a:gd name="T11" fmla="*/ 344 h 349"/>
              <a:gd name="T12" fmla="*/ 141 w 338"/>
              <a:gd name="T13" fmla="*/ 344 h 349"/>
              <a:gd name="T14" fmla="*/ 141 w 338"/>
              <a:gd name="T15" fmla="*/ 349 h 349"/>
              <a:gd name="T16" fmla="*/ 338 w 338"/>
              <a:gd name="T17" fmla="*/ 349 h 3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338" h="349">
                <a:moveTo>
                  <a:pt x="338" y="349"/>
                </a:moveTo>
                <a:cubicBezTo>
                  <a:pt x="338" y="339"/>
                  <a:pt x="338" y="339"/>
                  <a:pt x="338" y="339"/>
                </a:cubicBezTo>
                <a:cubicBezTo>
                  <a:pt x="148" y="339"/>
                  <a:pt x="148" y="339"/>
                  <a:pt x="148" y="339"/>
                </a:cubicBezTo>
                <a:cubicBezTo>
                  <a:pt x="135" y="214"/>
                  <a:pt x="86" y="97"/>
                  <a:pt x="6" y="0"/>
                </a:cubicBezTo>
                <a:cubicBezTo>
                  <a:pt x="0" y="5"/>
                  <a:pt x="0" y="5"/>
                  <a:pt x="0" y="5"/>
                </a:cubicBezTo>
                <a:cubicBezTo>
                  <a:pt x="78" y="100"/>
                  <a:pt x="128" y="216"/>
                  <a:pt x="141" y="344"/>
                </a:cubicBezTo>
                <a:cubicBezTo>
                  <a:pt x="141" y="344"/>
                  <a:pt x="141" y="344"/>
                  <a:pt x="141" y="344"/>
                </a:cubicBezTo>
                <a:cubicBezTo>
                  <a:pt x="141" y="349"/>
                  <a:pt x="141" y="349"/>
                  <a:pt x="141" y="349"/>
                </a:cubicBezTo>
                <a:lnTo>
                  <a:pt x="338" y="349"/>
                </a:lnTo>
                <a:close/>
              </a:path>
            </a:pathLst>
          </a:custGeom>
          <a:solidFill>
            <a:schemeClr val="bg2">
              <a:lumMod val="75000"/>
            </a:schemeClr>
          </a:solidFill>
          <a:ln>
            <a:noFill/>
          </a:ln>
          <a:extLst/>
        </p:spPr>
        <p:txBody>
          <a:bodyPr anchor="ctr"/>
          <a:lstStyle/>
          <a:p>
            <a:pPr algn="ctr"/>
            <a:endParaRPr sz="2669">
              <a:ea typeface="微软雅黑" panose="020B0503020204020204" pitchFamily="34" charset="-122"/>
            </a:endParaRPr>
          </a:p>
        </p:txBody>
      </p:sp>
      <p:sp>
        <p:nvSpPr>
          <p:cNvPr id="13" name="Freeform: Shape 13"/>
          <p:cNvSpPr>
            <a:spLocks/>
          </p:cNvSpPr>
          <p:nvPr/>
        </p:nvSpPr>
        <p:spPr bwMode="auto">
          <a:xfrm>
            <a:off x="3744516" y="2318693"/>
            <a:ext cx="1438421" cy="1223420"/>
          </a:xfrm>
          <a:custGeom>
            <a:avLst/>
            <a:gdLst>
              <a:gd name="T0" fmla="*/ 556 w 568"/>
              <a:gd name="T1" fmla="*/ 143 h 483"/>
              <a:gd name="T2" fmla="*/ 417 w 568"/>
              <a:gd name="T3" fmla="*/ 483 h 483"/>
              <a:gd name="T4" fmla="*/ 424 w 568"/>
              <a:gd name="T5" fmla="*/ 483 h 483"/>
              <a:gd name="T6" fmla="*/ 565 w 568"/>
              <a:gd name="T7" fmla="*/ 144 h 483"/>
              <a:gd name="T8" fmla="*/ 565 w 568"/>
              <a:gd name="T9" fmla="*/ 144 h 483"/>
              <a:gd name="T10" fmla="*/ 568 w 568"/>
              <a:gd name="T11" fmla="*/ 141 h 483"/>
              <a:gd name="T12" fmla="*/ 429 w 568"/>
              <a:gd name="T13" fmla="*/ 1 h 483"/>
              <a:gd name="T14" fmla="*/ 427 w 568"/>
              <a:gd name="T15" fmla="*/ 3 h 483"/>
              <a:gd name="T16" fmla="*/ 427 w 568"/>
              <a:gd name="T17" fmla="*/ 0 h 483"/>
              <a:gd name="T18" fmla="*/ 0 w 568"/>
              <a:gd name="T19" fmla="*/ 0 h 483"/>
              <a:gd name="T20" fmla="*/ 0 w 568"/>
              <a:gd name="T21" fmla="*/ 10 h 483"/>
              <a:gd name="T22" fmla="*/ 423 w 568"/>
              <a:gd name="T23" fmla="*/ 10 h 483"/>
              <a:gd name="T24" fmla="*/ 556 w 568"/>
              <a:gd name="T25" fmla="*/ 143 h 4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568" h="483">
                <a:moveTo>
                  <a:pt x="556" y="143"/>
                </a:moveTo>
                <a:cubicBezTo>
                  <a:pt x="477" y="240"/>
                  <a:pt x="429" y="358"/>
                  <a:pt x="417" y="483"/>
                </a:cubicBezTo>
                <a:cubicBezTo>
                  <a:pt x="424" y="483"/>
                  <a:pt x="424" y="483"/>
                  <a:pt x="424" y="483"/>
                </a:cubicBezTo>
                <a:cubicBezTo>
                  <a:pt x="437" y="355"/>
                  <a:pt x="488" y="239"/>
                  <a:pt x="565" y="144"/>
                </a:cubicBezTo>
                <a:cubicBezTo>
                  <a:pt x="565" y="144"/>
                  <a:pt x="565" y="144"/>
                  <a:pt x="565" y="144"/>
                </a:cubicBezTo>
                <a:cubicBezTo>
                  <a:pt x="568" y="141"/>
                  <a:pt x="568" y="141"/>
                  <a:pt x="568" y="141"/>
                </a:cubicBezTo>
                <a:cubicBezTo>
                  <a:pt x="429" y="1"/>
                  <a:pt x="429" y="1"/>
                  <a:pt x="429" y="1"/>
                </a:cubicBezTo>
                <a:cubicBezTo>
                  <a:pt x="427" y="3"/>
                  <a:pt x="427" y="3"/>
                  <a:pt x="427" y="3"/>
                </a:cubicBezTo>
                <a:cubicBezTo>
                  <a:pt x="427" y="0"/>
                  <a:pt x="427" y="0"/>
                  <a:pt x="42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0"/>
                  <a:pt x="0" y="10"/>
                  <a:pt x="0" y="10"/>
                </a:cubicBezTo>
                <a:cubicBezTo>
                  <a:pt x="423" y="10"/>
                  <a:pt x="423" y="10"/>
                  <a:pt x="423" y="10"/>
                </a:cubicBezTo>
                <a:lnTo>
                  <a:pt x="556" y="143"/>
                </a:lnTo>
                <a:close/>
              </a:path>
            </a:pathLst>
          </a:custGeom>
          <a:solidFill>
            <a:schemeClr val="bg2">
              <a:lumMod val="75000"/>
            </a:schemeClr>
          </a:solidFill>
          <a:ln>
            <a:noFill/>
          </a:ln>
          <a:extLst/>
        </p:spPr>
        <p:txBody>
          <a:bodyPr anchor="ctr"/>
          <a:lstStyle/>
          <a:p>
            <a:pPr algn="ctr"/>
            <a:endParaRPr sz="2669">
              <a:ea typeface="微软雅黑" panose="020B0503020204020204" pitchFamily="34" charset="-122"/>
            </a:endParaRPr>
          </a:p>
        </p:txBody>
      </p:sp>
      <p:sp>
        <p:nvSpPr>
          <p:cNvPr id="14" name="Freeform: Shape 14"/>
          <p:cNvSpPr>
            <a:spLocks/>
          </p:cNvSpPr>
          <p:nvPr/>
        </p:nvSpPr>
        <p:spPr bwMode="auto">
          <a:xfrm>
            <a:off x="4319121" y="3848439"/>
            <a:ext cx="856202" cy="884744"/>
          </a:xfrm>
          <a:custGeom>
            <a:avLst/>
            <a:gdLst>
              <a:gd name="T0" fmla="*/ 0 w 338"/>
              <a:gd name="T1" fmla="*/ 0 h 349"/>
              <a:gd name="T2" fmla="*/ 0 w 338"/>
              <a:gd name="T3" fmla="*/ 10 h 349"/>
              <a:gd name="T4" fmla="*/ 191 w 338"/>
              <a:gd name="T5" fmla="*/ 10 h 349"/>
              <a:gd name="T6" fmla="*/ 332 w 338"/>
              <a:gd name="T7" fmla="*/ 349 h 349"/>
              <a:gd name="T8" fmla="*/ 338 w 338"/>
              <a:gd name="T9" fmla="*/ 343 h 349"/>
              <a:gd name="T10" fmla="*/ 197 w 338"/>
              <a:gd name="T11" fmla="*/ 5 h 349"/>
              <a:gd name="T12" fmla="*/ 197 w 338"/>
              <a:gd name="T13" fmla="*/ 5 h 349"/>
              <a:gd name="T14" fmla="*/ 197 w 338"/>
              <a:gd name="T15" fmla="*/ 0 h 349"/>
              <a:gd name="T16" fmla="*/ 0 w 338"/>
              <a:gd name="T17" fmla="*/ 0 h 3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338" h="349">
                <a:moveTo>
                  <a:pt x="0" y="0"/>
                </a:moveTo>
                <a:cubicBezTo>
                  <a:pt x="0" y="10"/>
                  <a:pt x="0" y="10"/>
                  <a:pt x="0" y="10"/>
                </a:cubicBezTo>
                <a:cubicBezTo>
                  <a:pt x="191" y="10"/>
                  <a:pt x="191" y="10"/>
                  <a:pt x="191" y="10"/>
                </a:cubicBezTo>
                <a:cubicBezTo>
                  <a:pt x="204" y="135"/>
                  <a:pt x="253" y="252"/>
                  <a:pt x="332" y="349"/>
                </a:cubicBezTo>
                <a:cubicBezTo>
                  <a:pt x="338" y="343"/>
                  <a:pt x="338" y="343"/>
                  <a:pt x="338" y="343"/>
                </a:cubicBezTo>
                <a:cubicBezTo>
                  <a:pt x="261" y="249"/>
                  <a:pt x="210" y="132"/>
                  <a:pt x="197" y="5"/>
                </a:cubicBezTo>
                <a:cubicBezTo>
                  <a:pt x="197" y="5"/>
                  <a:pt x="197" y="5"/>
                  <a:pt x="197" y="5"/>
                </a:cubicBezTo>
                <a:cubicBezTo>
                  <a:pt x="197" y="0"/>
                  <a:pt x="197" y="0"/>
                  <a:pt x="197" y="0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2">
              <a:lumMod val="75000"/>
            </a:schemeClr>
          </a:solidFill>
          <a:ln>
            <a:noFill/>
          </a:ln>
          <a:extLst/>
        </p:spPr>
        <p:txBody>
          <a:bodyPr anchor="ctr"/>
          <a:lstStyle/>
          <a:p>
            <a:pPr algn="ctr"/>
            <a:endParaRPr sz="2669">
              <a:ea typeface="微软雅黑" panose="020B0503020204020204" pitchFamily="34" charset="-122"/>
            </a:endParaRPr>
          </a:p>
        </p:txBody>
      </p:sp>
      <p:sp>
        <p:nvSpPr>
          <p:cNvPr id="15" name="Freeform: Shape 15"/>
          <p:cNvSpPr>
            <a:spLocks/>
          </p:cNvSpPr>
          <p:nvPr/>
        </p:nvSpPr>
        <p:spPr bwMode="auto">
          <a:xfrm>
            <a:off x="7650701" y="3861757"/>
            <a:ext cx="1436518" cy="1223420"/>
          </a:xfrm>
          <a:custGeom>
            <a:avLst/>
            <a:gdLst>
              <a:gd name="T0" fmla="*/ 145 w 567"/>
              <a:gd name="T1" fmla="*/ 473 h 483"/>
              <a:gd name="T2" fmla="*/ 12 w 567"/>
              <a:gd name="T3" fmla="*/ 340 h 483"/>
              <a:gd name="T4" fmla="*/ 151 w 567"/>
              <a:gd name="T5" fmla="*/ 0 h 483"/>
              <a:gd name="T6" fmla="*/ 144 w 567"/>
              <a:gd name="T7" fmla="*/ 0 h 483"/>
              <a:gd name="T8" fmla="*/ 3 w 567"/>
              <a:gd name="T9" fmla="*/ 338 h 483"/>
              <a:gd name="T10" fmla="*/ 4 w 567"/>
              <a:gd name="T11" fmla="*/ 338 h 483"/>
              <a:gd name="T12" fmla="*/ 0 w 567"/>
              <a:gd name="T13" fmla="*/ 342 h 483"/>
              <a:gd name="T14" fmla="*/ 140 w 567"/>
              <a:gd name="T15" fmla="*/ 481 h 483"/>
              <a:gd name="T16" fmla="*/ 140 w 567"/>
              <a:gd name="T17" fmla="*/ 481 h 483"/>
              <a:gd name="T18" fmla="*/ 140 w 567"/>
              <a:gd name="T19" fmla="*/ 483 h 483"/>
              <a:gd name="T20" fmla="*/ 567 w 567"/>
              <a:gd name="T21" fmla="*/ 483 h 483"/>
              <a:gd name="T22" fmla="*/ 567 w 567"/>
              <a:gd name="T23" fmla="*/ 473 h 483"/>
              <a:gd name="T24" fmla="*/ 145 w 567"/>
              <a:gd name="T25" fmla="*/ 473 h 4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567" h="483">
                <a:moveTo>
                  <a:pt x="145" y="473"/>
                </a:moveTo>
                <a:cubicBezTo>
                  <a:pt x="12" y="340"/>
                  <a:pt x="12" y="340"/>
                  <a:pt x="12" y="340"/>
                </a:cubicBezTo>
                <a:cubicBezTo>
                  <a:pt x="91" y="242"/>
                  <a:pt x="139" y="125"/>
                  <a:pt x="151" y="0"/>
                </a:cubicBezTo>
                <a:cubicBezTo>
                  <a:pt x="144" y="0"/>
                  <a:pt x="144" y="0"/>
                  <a:pt x="144" y="0"/>
                </a:cubicBezTo>
                <a:cubicBezTo>
                  <a:pt x="131" y="127"/>
                  <a:pt x="81" y="244"/>
                  <a:pt x="3" y="338"/>
                </a:cubicBezTo>
                <a:cubicBezTo>
                  <a:pt x="4" y="338"/>
                  <a:pt x="4" y="338"/>
                  <a:pt x="4" y="338"/>
                </a:cubicBezTo>
                <a:cubicBezTo>
                  <a:pt x="0" y="342"/>
                  <a:pt x="0" y="342"/>
                  <a:pt x="0" y="342"/>
                </a:cubicBezTo>
                <a:cubicBezTo>
                  <a:pt x="140" y="481"/>
                  <a:pt x="140" y="481"/>
                  <a:pt x="140" y="481"/>
                </a:cubicBezTo>
                <a:cubicBezTo>
                  <a:pt x="140" y="481"/>
                  <a:pt x="140" y="481"/>
                  <a:pt x="140" y="481"/>
                </a:cubicBezTo>
                <a:cubicBezTo>
                  <a:pt x="140" y="483"/>
                  <a:pt x="140" y="483"/>
                  <a:pt x="140" y="483"/>
                </a:cubicBezTo>
                <a:cubicBezTo>
                  <a:pt x="567" y="483"/>
                  <a:pt x="567" y="483"/>
                  <a:pt x="567" y="483"/>
                </a:cubicBezTo>
                <a:cubicBezTo>
                  <a:pt x="567" y="473"/>
                  <a:pt x="567" y="473"/>
                  <a:pt x="567" y="473"/>
                </a:cubicBezTo>
                <a:lnTo>
                  <a:pt x="145" y="473"/>
                </a:lnTo>
                <a:close/>
              </a:path>
            </a:pathLst>
          </a:custGeom>
          <a:solidFill>
            <a:schemeClr val="bg2">
              <a:lumMod val="75000"/>
            </a:schemeClr>
          </a:solidFill>
          <a:ln>
            <a:noFill/>
          </a:ln>
          <a:extLst/>
        </p:spPr>
        <p:txBody>
          <a:bodyPr anchor="ctr"/>
          <a:lstStyle/>
          <a:p>
            <a:pPr algn="ctr"/>
            <a:endParaRPr sz="2669">
              <a:ea typeface="微软雅黑" panose="020B0503020204020204" pitchFamily="34" charset="-122"/>
            </a:endParaRPr>
          </a:p>
        </p:txBody>
      </p:sp>
      <p:sp>
        <p:nvSpPr>
          <p:cNvPr id="16" name="TextBox 16"/>
          <p:cNvSpPr txBox="1"/>
          <p:nvPr/>
        </p:nvSpPr>
        <p:spPr>
          <a:xfrm>
            <a:off x="1391125" y="5934953"/>
            <a:ext cx="10031618" cy="592405"/>
          </a:xfrm>
          <a:prstGeom prst="rect">
            <a:avLst/>
          </a:prstGeom>
          <a:noFill/>
        </p:spPr>
        <p:txBody>
          <a:bodyPr wrap="square" lIns="0" tIns="0" rIns="0" bIns="0">
            <a:no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547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请替换文字内容，修改文字内容，也可以直接复制你的内容到此。请替换文字内容，修改文字内容，也可以直接复制你的内容到此。请替换文字内容，修改文字内容，也可以直接复制你的内容到此</a:t>
            </a:r>
            <a:r>
              <a:rPr lang="zh-CN" altLang="en-US" sz="1547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zh-CN" altLang="en-US" sz="1547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7" name="Group 17"/>
          <p:cNvGrpSpPr/>
          <p:nvPr/>
        </p:nvGrpSpPr>
        <p:grpSpPr>
          <a:xfrm>
            <a:off x="4817622" y="2101788"/>
            <a:ext cx="3198391" cy="3207905"/>
            <a:chOff x="4762500" y="2147889"/>
            <a:chExt cx="2668588" cy="2676525"/>
          </a:xfrm>
          <a:solidFill>
            <a:schemeClr val="accent2"/>
          </a:solidFill>
        </p:grpSpPr>
        <p:sp>
          <p:nvSpPr>
            <p:cNvPr id="18" name="Freeform: Shape 18"/>
            <p:cNvSpPr>
              <a:spLocks/>
            </p:cNvSpPr>
            <p:nvPr/>
          </p:nvSpPr>
          <p:spPr bwMode="auto">
            <a:xfrm>
              <a:off x="4762500" y="2625726"/>
              <a:ext cx="444500" cy="741363"/>
            </a:xfrm>
            <a:custGeom>
              <a:avLst/>
              <a:gdLst>
                <a:gd name="T0" fmla="*/ 210 w 210"/>
                <a:gd name="T1" fmla="*/ 54 h 350"/>
                <a:gd name="T2" fmla="*/ 144 w 210"/>
                <a:gd name="T3" fmla="*/ 0 h 350"/>
                <a:gd name="T4" fmla="*/ 0 w 210"/>
                <a:gd name="T5" fmla="*/ 342 h 350"/>
                <a:gd name="T6" fmla="*/ 86 w 210"/>
                <a:gd name="T7" fmla="*/ 350 h 350"/>
                <a:gd name="T8" fmla="*/ 210 w 210"/>
                <a:gd name="T9" fmla="*/ 54 h 3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0" h="350">
                  <a:moveTo>
                    <a:pt x="210" y="54"/>
                  </a:moveTo>
                  <a:cubicBezTo>
                    <a:pt x="144" y="0"/>
                    <a:pt x="144" y="0"/>
                    <a:pt x="144" y="0"/>
                  </a:cubicBezTo>
                  <a:cubicBezTo>
                    <a:pt x="7" y="132"/>
                    <a:pt x="0" y="342"/>
                    <a:pt x="0" y="342"/>
                  </a:cubicBezTo>
                  <a:cubicBezTo>
                    <a:pt x="86" y="350"/>
                    <a:pt x="86" y="350"/>
                    <a:pt x="86" y="350"/>
                  </a:cubicBezTo>
                  <a:cubicBezTo>
                    <a:pt x="97" y="238"/>
                    <a:pt x="142" y="136"/>
                    <a:pt x="210" y="5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sz="2669">
                <a:ea typeface="微软雅黑" panose="020B0503020204020204" pitchFamily="34" charset="-122"/>
              </a:endParaRPr>
            </a:p>
          </p:txBody>
        </p:sp>
        <p:sp>
          <p:nvSpPr>
            <p:cNvPr id="19" name="Freeform: Shape 19"/>
            <p:cNvSpPr>
              <a:spLocks/>
            </p:cNvSpPr>
            <p:nvPr/>
          </p:nvSpPr>
          <p:spPr bwMode="auto">
            <a:xfrm>
              <a:off x="4762500" y="3597276"/>
              <a:ext cx="442913" cy="733425"/>
            </a:xfrm>
            <a:custGeom>
              <a:avLst/>
              <a:gdLst>
                <a:gd name="T0" fmla="*/ 87 w 209"/>
                <a:gd name="T1" fmla="*/ 0 h 347"/>
                <a:gd name="T2" fmla="*/ 0 w 209"/>
                <a:gd name="T3" fmla="*/ 9 h 347"/>
                <a:gd name="T4" fmla="*/ 141 w 209"/>
                <a:gd name="T5" fmla="*/ 347 h 347"/>
                <a:gd name="T6" fmla="*/ 209 w 209"/>
                <a:gd name="T7" fmla="*/ 291 h 347"/>
                <a:gd name="T8" fmla="*/ 87 w 209"/>
                <a:gd name="T9" fmla="*/ 0 h 3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9" h="347">
                  <a:moveTo>
                    <a:pt x="87" y="0"/>
                  </a:moveTo>
                  <a:cubicBezTo>
                    <a:pt x="0" y="9"/>
                    <a:pt x="0" y="9"/>
                    <a:pt x="0" y="9"/>
                  </a:cubicBezTo>
                  <a:cubicBezTo>
                    <a:pt x="14" y="217"/>
                    <a:pt x="141" y="347"/>
                    <a:pt x="141" y="347"/>
                  </a:cubicBezTo>
                  <a:cubicBezTo>
                    <a:pt x="209" y="291"/>
                    <a:pt x="209" y="291"/>
                    <a:pt x="209" y="291"/>
                  </a:cubicBezTo>
                  <a:cubicBezTo>
                    <a:pt x="142" y="210"/>
                    <a:pt x="98" y="110"/>
                    <a:pt x="87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sz="2669">
                <a:ea typeface="微软雅黑" panose="020B0503020204020204" pitchFamily="34" charset="-122"/>
              </a:endParaRPr>
            </a:p>
          </p:txBody>
        </p:sp>
        <p:sp>
          <p:nvSpPr>
            <p:cNvPr id="20" name="Freeform: Shape 20"/>
            <p:cNvSpPr>
              <a:spLocks/>
            </p:cNvSpPr>
            <p:nvPr/>
          </p:nvSpPr>
          <p:spPr bwMode="auto">
            <a:xfrm>
              <a:off x="5240338" y="4368801"/>
              <a:ext cx="742950" cy="455613"/>
            </a:xfrm>
            <a:custGeom>
              <a:avLst/>
              <a:gdLst>
                <a:gd name="T0" fmla="*/ 56 w 351"/>
                <a:gd name="T1" fmla="*/ 0 h 215"/>
                <a:gd name="T2" fmla="*/ 0 w 351"/>
                <a:gd name="T3" fmla="*/ 68 h 215"/>
                <a:gd name="T4" fmla="*/ 342 w 351"/>
                <a:gd name="T5" fmla="*/ 212 h 215"/>
                <a:gd name="T6" fmla="*/ 351 w 351"/>
                <a:gd name="T7" fmla="*/ 123 h 215"/>
                <a:gd name="T8" fmla="*/ 56 w 351"/>
                <a:gd name="T9" fmla="*/ 0 h 2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1" h="215">
                  <a:moveTo>
                    <a:pt x="56" y="0"/>
                  </a:moveTo>
                  <a:cubicBezTo>
                    <a:pt x="0" y="68"/>
                    <a:pt x="0" y="68"/>
                    <a:pt x="0" y="68"/>
                  </a:cubicBezTo>
                  <a:cubicBezTo>
                    <a:pt x="173" y="215"/>
                    <a:pt x="342" y="212"/>
                    <a:pt x="342" y="212"/>
                  </a:cubicBezTo>
                  <a:cubicBezTo>
                    <a:pt x="351" y="123"/>
                    <a:pt x="351" y="123"/>
                    <a:pt x="351" y="123"/>
                  </a:cubicBezTo>
                  <a:cubicBezTo>
                    <a:pt x="240" y="112"/>
                    <a:pt x="138" y="68"/>
                    <a:pt x="56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sz="2669">
                <a:ea typeface="微软雅黑" panose="020B0503020204020204" pitchFamily="34" charset="-122"/>
              </a:endParaRPr>
            </a:p>
          </p:txBody>
        </p:sp>
        <p:sp>
          <p:nvSpPr>
            <p:cNvPr id="21" name="Freeform: Shape 21"/>
            <p:cNvSpPr>
              <a:spLocks/>
            </p:cNvSpPr>
            <p:nvPr/>
          </p:nvSpPr>
          <p:spPr bwMode="auto">
            <a:xfrm>
              <a:off x="6194425" y="4373564"/>
              <a:ext cx="741363" cy="434975"/>
            </a:xfrm>
            <a:custGeom>
              <a:avLst/>
              <a:gdLst>
                <a:gd name="T0" fmla="*/ 0 w 351"/>
                <a:gd name="T1" fmla="*/ 121 h 206"/>
                <a:gd name="T2" fmla="*/ 8 w 351"/>
                <a:gd name="T3" fmla="*/ 206 h 206"/>
                <a:gd name="T4" fmla="*/ 351 w 351"/>
                <a:gd name="T5" fmla="*/ 66 h 206"/>
                <a:gd name="T6" fmla="*/ 298 w 351"/>
                <a:gd name="T7" fmla="*/ 0 h 206"/>
                <a:gd name="T8" fmla="*/ 0 w 351"/>
                <a:gd name="T9" fmla="*/ 121 h 2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1" h="206">
                  <a:moveTo>
                    <a:pt x="0" y="121"/>
                  </a:moveTo>
                  <a:cubicBezTo>
                    <a:pt x="8" y="206"/>
                    <a:pt x="8" y="206"/>
                    <a:pt x="8" y="206"/>
                  </a:cubicBezTo>
                  <a:cubicBezTo>
                    <a:pt x="8" y="206"/>
                    <a:pt x="223" y="197"/>
                    <a:pt x="351" y="66"/>
                  </a:cubicBezTo>
                  <a:cubicBezTo>
                    <a:pt x="298" y="0"/>
                    <a:pt x="298" y="0"/>
                    <a:pt x="298" y="0"/>
                  </a:cubicBezTo>
                  <a:cubicBezTo>
                    <a:pt x="215" y="68"/>
                    <a:pt x="113" y="111"/>
                    <a:pt x="0" y="121"/>
                  </a:cubicBez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sz="2669">
                <a:ea typeface="微软雅黑" panose="020B0503020204020204" pitchFamily="34" charset="-122"/>
              </a:endParaRPr>
            </a:p>
          </p:txBody>
        </p:sp>
        <p:sp>
          <p:nvSpPr>
            <p:cNvPr id="22" name="Freeform: Shape 22"/>
            <p:cNvSpPr>
              <a:spLocks/>
            </p:cNvSpPr>
            <p:nvPr/>
          </p:nvSpPr>
          <p:spPr bwMode="auto">
            <a:xfrm>
              <a:off x="6980238" y="3597276"/>
              <a:ext cx="450850" cy="742950"/>
            </a:xfrm>
            <a:custGeom>
              <a:avLst/>
              <a:gdLst>
                <a:gd name="T0" fmla="*/ 124 w 213"/>
                <a:gd name="T1" fmla="*/ 0 h 351"/>
                <a:gd name="T2" fmla="*/ 0 w 213"/>
                <a:gd name="T3" fmla="*/ 294 h 351"/>
                <a:gd name="T4" fmla="*/ 69 w 213"/>
                <a:gd name="T5" fmla="*/ 351 h 351"/>
                <a:gd name="T6" fmla="*/ 213 w 213"/>
                <a:gd name="T7" fmla="*/ 9 h 351"/>
                <a:gd name="T8" fmla="*/ 124 w 213"/>
                <a:gd name="T9" fmla="*/ 0 h 3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3" h="351">
                  <a:moveTo>
                    <a:pt x="124" y="0"/>
                  </a:moveTo>
                  <a:cubicBezTo>
                    <a:pt x="113" y="111"/>
                    <a:pt x="68" y="212"/>
                    <a:pt x="0" y="294"/>
                  </a:cubicBezTo>
                  <a:cubicBezTo>
                    <a:pt x="69" y="351"/>
                    <a:pt x="69" y="351"/>
                    <a:pt x="69" y="351"/>
                  </a:cubicBezTo>
                  <a:cubicBezTo>
                    <a:pt x="69" y="351"/>
                    <a:pt x="209" y="205"/>
                    <a:pt x="213" y="9"/>
                  </a:cubicBezTo>
                  <a:lnTo>
                    <a:pt x="124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sz="2669">
                <a:ea typeface="微软雅黑" panose="020B0503020204020204" pitchFamily="34" charset="-122"/>
              </a:endParaRPr>
            </a:p>
          </p:txBody>
        </p:sp>
        <p:sp>
          <p:nvSpPr>
            <p:cNvPr id="23" name="Freeform: Shape 23"/>
            <p:cNvSpPr>
              <a:spLocks/>
            </p:cNvSpPr>
            <p:nvPr/>
          </p:nvSpPr>
          <p:spPr bwMode="auto">
            <a:xfrm>
              <a:off x="6991350" y="2632076"/>
              <a:ext cx="439738" cy="744538"/>
            </a:xfrm>
            <a:custGeom>
              <a:avLst/>
              <a:gdLst>
                <a:gd name="T0" fmla="*/ 120 w 208"/>
                <a:gd name="T1" fmla="*/ 352 h 352"/>
                <a:gd name="T2" fmla="*/ 208 w 208"/>
                <a:gd name="T3" fmla="*/ 344 h 352"/>
                <a:gd name="T4" fmla="*/ 67 w 208"/>
                <a:gd name="T5" fmla="*/ 0 h 352"/>
                <a:gd name="T6" fmla="*/ 0 w 208"/>
                <a:gd name="T7" fmla="*/ 56 h 352"/>
                <a:gd name="T8" fmla="*/ 120 w 208"/>
                <a:gd name="T9" fmla="*/ 352 h 3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8" h="352">
                  <a:moveTo>
                    <a:pt x="120" y="352"/>
                  </a:moveTo>
                  <a:cubicBezTo>
                    <a:pt x="208" y="344"/>
                    <a:pt x="208" y="344"/>
                    <a:pt x="208" y="344"/>
                  </a:cubicBezTo>
                  <a:cubicBezTo>
                    <a:pt x="208" y="344"/>
                    <a:pt x="207" y="153"/>
                    <a:pt x="67" y="0"/>
                  </a:cubicBezTo>
                  <a:cubicBezTo>
                    <a:pt x="0" y="56"/>
                    <a:pt x="0" y="56"/>
                    <a:pt x="0" y="56"/>
                  </a:cubicBezTo>
                  <a:cubicBezTo>
                    <a:pt x="67" y="138"/>
                    <a:pt x="110" y="240"/>
                    <a:pt x="120" y="352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sz="2669">
                <a:ea typeface="微软雅黑" panose="020B0503020204020204" pitchFamily="34" charset="-122"/>
              </a:endParaRPr>
            </a:p>
          </p:txBody>
        </p:sp>
        <p:sp>
          <p:nvSpPr>
            <p:cNvPr id="24" name="Freeform: Shape 24"/>
            <p:cNvSpPr>
              <a:spLocks/>
            </p:cNvSpPr>
            <p:nvPr/>
          </p:nvSpPr>
          <p:spPr bwMode="auto">
            <a:xfrm>
              <a:off x="6211888" y="2147889"/>
              <a:ext cx="741363" cy="444500"/>
            </a:xfrm>
            <a:custGeom>
              <a:avLst/>
              <a:gdLst>
                <a:gd name="T0" fmla="*/ 296 w 351"/>
                <a:gd name="T1" fmla="*/ 210 h 210"/>
                <a:gd name="T2" fmla="*/ 351 w 351"/>
                <a:gd name="T3" fmla="*/ 144 h 210"/>
                <a:gd name="T4" fmla="*/ 9 w 351"/>
                <a:gd name="T5" fmla="*/ 0 h 210"/>
                <a:gd name="T6" fmla="*/ 0 w 351"/>
                <a:gd name="T7" fmla="*/ 86 h 210"/>
                <a:gd name="T8" fmla="*/ 296 w 351"/>
                <a:gd name="T9" fmla="*/ 210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1" h="210">
                  <a:moveTo>
                    <a:pt x="296" y="210"/>
                  </a:moveTo>
                  <a:cubicBezTo>
                    <a:pt x="351" y="144"/>
                    <a:pt x="351" y="144"/>
                    <a:pt x="351" y="144"/>
                  </a:cubicBezTo>
                  <a:cubicBezTo>
                    <a:pt x="351" y="144"/>
                    <a:pt x="238" y="19"/>
                    <a:pt x="9" y="0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112" y="97"/>
                    <a:pt x="214" y="142"/>
                    <a:pt x="296" y="21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sz="2669">
                <a:ea typeface="微软雅黑" panose="020B0503020204020204" pitchFamily="34" charset="-122"/>
              </a:endParaRPr>
            </a:p>
          </p:txBody>
        </p:sp>
        <p:sp>
          <p:nvSpPr>
            <p:cNvPr id="25" name="Freeform: Shape 25"/>
            <p:cNvSpPr>
              <a:spLocks/>
            </p:cNvSpPr>
            <p:nvPr/>
          </p:nvSpPr>
          <p:spPr bwMode="auto">
            <a:xfrm>
              <a:off x="5249863" y="2147889"/>
              <a:ext cx="741363" cy="438150"/>
            </a:xfrm>
            <a:custGeom>
              <a:avLst/>
              <a:gdLst>
                <a:gd name="T0" fmla="*/ 351 w 351"/>
                <a:gd name="T1" fmla="*/ 85 h 207"/>
                <a:gd name="T2" fmla="*/ 343 w 351"/>
                <a:gd name="T3" fmla="*/ 0 h 207"/>
                <a:gd name="T4" fmla="*/ 0 w 351"/>
                <a:gd name="T5" fmla="*/ 141 h 207"/>
                <a:gd name="T6" fmla="*/ 54 w 351"/>
                <a:gd name="T7" fmla="*/ 207 h 207"/>
                <a:gd name="T8" fmla="*/ 351 w 351"/>
                <a:gd name="T9" fmla="*/ 85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1" h="207">
                  <a:moveTo>
                    <a:pt x="351" y="85"/>
                  </a:moveTo>
                  <a:cubicBezTo>
                    <a:pt x="343" y="0"/>
                    <a:pt x="343" y="0"/>
                    <a:pt x="343" y="0"/>
                  </a:cubicBezTo>
                  <a:cubicBezTo>
                    <a:pt x="343" y="0"/>
                    <a:pt x="153" y="0"/>
                    <a:pt x="0" y="141"/>
                  </a:cubicBezTo>
                  <a:cubicBezTo>
                    <a:pt x="54" y="207"/>
                    <a:pt x="54" y="207"/>
                    <a:pt x="54" y="207"/>
                  </a:cubicBezTo>
                  <a:cubicBezTo>
                    <a:pt x="136" y="139"/>
                    <a:pt x="239" y="95"/>
                    <a:pt x="351" y="85"/>
                  </a:cubicBez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sz="2669">
                <a:ea typeface="微软雅黑" panose="020B0503020204020204" pitchFamily="34" charset="-122"/>
              </a:endParaRPr>
            </a:p>
          </p:txBody>
        </p:sp>
        <p:grpSp>
          <p:nvGrpSpPr>
            <p:cNvPr id="26" name="Group 26"/>
            <p:cNvGrpSpPr/>
            <p:nvPr/>
          </p:nvGrpSpPr>
          <p:grpSpPr>
            <a:xfrm>
              <a:off x="5670419" y="3034929"/>
              <a:ext cx="903360" cy="930324"/>
              <a:chOff x="3681413" y="3632200"/>
              <a:chExt cx="638175" cy="657225"/>
            </a:xfrm>
            <a:grpFill/>
          </p:grpSpPr>
          <p:sp>
            <p:nvSpPr>
              <p:cNvPr id="27" name="Freeform: Shape 27"/>
              <p:cNvSpPr>
                <a:spLocks/>
              </p:cNvSpPr>
              <p:nvPr/>
            </p:nvSpPr>
            <p:spPr bwMode="auto">
              <a:xfrm>
                <a:off x="3976688" y="3681413"/>
                <a:ext cx="342900" cy="533400"/>
              </a:xfrm>
              <a:custGeom>
                <a:avLst/>
                <a:gdLst/>
                <a:ahLst/>
                <a:cxnLst>
                  <a:cxn ang="0">
                    <a:pos x="135" y="53"/>
                  </a:cxn>
                  <a:cxn ang="0">
                    <a:pos x="134" y="52"/>
                  </a:cxn>
                  <a:cxn ang="0">
                    <a:pos x="121" y="47"/>
                  </a:cxn>
                  <a:cxn ang="0">
                    <a:pos x="112" y="56"/>
                  </a:cxn>
                  <a:cxn ang="0">
                    <a:pos x="103" y="46"/>
                  </a:cxn>
                  <a:cxn ang="0">
                    <a:pos x="103" y="46"/>
                  </a:cxn>
                  <a:cxn ang="0">
                    <a:pos x="91" y="52"/>
                  </a:cxn>
                  <a:cxn ang="0">
                    <a:pos x="88" y="53"/>
                  </a:cxn>
                  <a:cxn ang="0">
                    <a:pos x="71" y="55"/>
                  </a:cxn>
                  <a:cxn ang="0">
                    <a:pos x="29" y="9"/>
                  </a:cxn>
                  <a:cxn ang="0">
                    <a:pos x="22" y="2"/>
                  </a:cxn>
                  <a:cxn ang="0">
                    <a:pos x="18" y="1"/>
                  </a:cxn>
                  <a:cxn ang="0">
                    <a:pos x="10" y="2"/>
                  </a:cxn>
                  <a:cxn ang="0">
                    <a:pos x="3" y="21"/>
                  </a:cxn>
                  <a:cxn ang="0">
                    <a:pos x="12" y="36"/>
                  </a:cxn>
                  <a:cxn ang="0">
                    <a:pos x="16" y="41"/>
                  </a:cxn>
                  <a:cxn ang="0">
                    <a:pos x="63" y="82"/>
                  </a:cxn>
                  <a:cxn ang="0">
                    <a:pos x="75" y="84"/>
                  </a:cxn>
                  <a:cxn ang="0">
                    <a:pos x="75" y="158"/>
                  </a:cxn>
                  <a:cxn ang="0">
                    <a:pos x="77" y="168"/>
                  </a:cxn>
                  <a:cxn ang="0">
                    <a:pos x="77" y="170"/>
                  </a:cxn>
                  <a:cxn ang="0">
                    <a:pos x="77" y="305"/>
                  </a:cxn>
                  <a:cxn ang="0">
                    <a:pos x="93" y="321"/>
                  </a:cxn>
                  <a:cxn ang="0">
                    <a:pos x="110" y="305"/>
                  </a:cxn>
                  <a:cxn ang="0">
                    <a:pos x="110" y="190"/>
                  </a:cxn>
                  <a:cxn ang="0">
                    <a:pos x="112" y="190"/>
                  </a:cxn>
                  <a:cxn ang="0">
                    <a:pos x="112" y="190"/>
                  </a:cxn>
                  <a:cxn ang="0">
                    <a:pos x="112" y="305"/>
                  </a:cxn>
                  <a:cxn ang="0">
                    <a:pos x="129" y="321"/>
                  </a:cxn>
                  <a:cxn ang="0">
                    <a:pos x="129" y="321"/>
                  </a:cxn>
                  <a:cxn ang="0">
                    <a:pos x="146" y="305"/>
                  </a:cxn>
                  <a:cxn ang="0">
                    <a:pos x="146" y="173"/>
                  </a:cxn>
                  <a:cxn ang="0">
                    <a:pos x="149" y="175"/>
                  </a:cxn>
                  <a:cxn ang="0">
                    <a:pos x="155" y="177"/>
                  </a:cxn>
                  <a:cxn ang="0">
                    <a:pos x="168" y="170"/>
                  </a:cxn>
                  <a:cxn ang="0">
                    <a:pos x="135" y="53"/>
                  </a:cxn>
                  <a:cxn ang="0">
                    <a:pos x="112" y="127"/>
                  </a:cxn>
                  <a:cxn ang="0">
                    <a:pos x="112" y="127"/>
                  </a:cxn>
                  <a:cxn ang="0">
                    <a:pos x="103" y="115"/>
                  </a:cxn>
                  <a:cxn ang="0">
                    <a:pos x="112" y="57"/>
                  </a:cxn>
                  <a:cxn ang="0">
                    <a:pos x="112" y="57"/>
                  </a:cxn>
                  <a:cxn ang="0">
                    <a:pos x="121" y="115"/>
                  </a:cxn>
                  <a:cxn ang="0">
                    <a:pos x="112" y="127"/>
                  </a:cxn>
                  <a:cxn ang="0">
                    <a:pos x="149" y="143"/>
                  </a:cxn>
                  <a:cxn ang="0">
                    <a:pos x="149" y="103"/>
                  </a:cxn>
                  <a:cxn ang="0">
                    <a:pos x="149" y="143"/>
                  </a:cxn>
                  <a:cxn ang="0">
                    <a:pos x="149" y="143"/>
                  </a:cxn>
                  <a:cxn ang="0">
                    <a:pos x="149" y="143"/>
                  </a:cxn>
                </a:cxnLst>
                <a:rect l="0" t="0" r="r" b="b"/>
                <a:pathLst>
                  <a:path w="207" h="321">
                    <a:moveTo>
                      <a:pt x="135" y="53"/>
                    </a:moveTo>
                    <a:cubicBezTo>
                      <a:pt x="135" y="53"/>
                      <a:pt x="134" y="52"/>
                      <a:pt x="134" y="52"/>
                    </a:cubicBezTo>
                    <a:cubicBezTo>
                      <a:pt x="130" y="50"/>
                      <a:pt x="126" y="48"/>
                      <a:pt x="121" y="47"/>
                    </a:cubicBezTo>
                    <a:cubicBezTo>
                      <a:pt x="112" y="56"/>
                      <a:pt x="112" y="56"/>
                      <a:pt x="112" y="56"/>
                    </a:cubicBezTo>
                    <a:cubicBezTo>
                      <a:pt x="103" y="46"/>
                      <a:pt x="103" y="46"/>
                      <a:pt x="103" y="46"/>
                    </a:cubicBezTo>
                    <a:cubicBezTo>
                      <a:pt x="103" y="46"/>
                      <a:pt x="103" y="46"/>
                      <a:pt x="103" y="46"/>
                    </a:cubicBezTo>
                    <a:cubicBezTo>
                      <a:pt x="99" y="48"/>
                      <a:pt x="95" y="49"/>
                      <a:pt x="91" y="52"/>
                    </a:cubicBezTo>
                    <a:cubicBezTo>
                      <a:pt x="90" y="52"/>
                      <a:pt x="89" y="52"/>
                      <a:pt x="88" y="53"/>
                    </a:cubicBezTo>
                    <a:cubicBezTo>
                      <a:pt x="82" y="56"/>
                      <a:pt x="77" y="57"/>
                      <a:pt x="71" y="55"/>
                    </a:cubicBezTo>
                    <a:cubicBezTo>
                      <a:pt x="52" y="49"/>
                      <a:pt x="34" y="19"/>
                      <a:pt x="29" y="9"/>
                    </a:cubicBezTo>
                    <a:cubicBezTo>
                      <a:pt x="27" y="6"/>
                      <a:pt x="25" y="4"/>
                      <a:pt x="22" y="2"/>
                    </a:cubicBezTo>
                    <a:cubicBezTo>
                      <a:pt x="18" y="1"/>
                      <a:pt x="18" y="1"/>
                      <a:pt x="18" y="1"/>
                    </a:cubicBezTo>
                    <a:cubicBezTo>
                      <a:pt x="16" y="0"/>
                      <a:pt x="13" y="1"/>
                      <a:pt x="10" y="2"/>
                    </a:cubicBezTo>
                    <a:cubicBezTo>
                      <a:pt x="3" y="5"/>
                      <a:pt x="0" y="14"/>
                      <a:pt x="3" y="21"/>
                    </a:cubicBezTo>
                    <a:cubicBezTo>
                      <a:pt x="4" y="23"/>
                      <a:pt x="7" y="29"/>
                      <a:pt x="12" y="36"/>
                    </a:cubicBezTo>
                    <a:cubicBezTo>
                      <a:pt x="16" y="41"/>
                      <a:pt x="16" y="41"/>
                      <a:pt x="16" y="41"/>
                    </a:cubicBezTo>
                    <a:cubicBezTo>
                      <a:pt x="26" y="56"/>
                      <a:pt x="42" y="75"/>
                      <a:pt x="63" y="82"/>
                    </a:cubicBezTo>
                    <a:cubicBezTo>
                      <a:pt x="67" y="83"/>
                      <a:pt x="71" y="84"/>
                      <a:pt x="75" y="84"/>
                    </a:cubicBezTo>
                    <a:cubicBezTo>
                      <a:pt x="75" y="158"/>
                      <a:pt x="75" y="158"/>
                      <a:pt x="75" y="158"/>
                    </a:cubicBezTo>
                    <a:cubicBezTo>
                      <a:pt x="75" y="162"/>
                      <a:pt x="76" y="165"/>
                      <a:pt x="77" y="168"/>
                    </a:cubicBezTo>
                    <a:cubicBezTo>
                      <a:pt x="77" y="169"/>
                      <a:pt x="77" y="170"/>
                      <a:pt x="77" y="170"/>
                    </a:cubicBezTo>
                    <a:cubicBezTo>
                      <a:pt x="77" y="305"/>
                      <a:pt x="77" y="305"/>
                      <a:pt x="77" y="305"/>
                    </a:cubicBezTo>
                    <a:cubicBezTo>
                      <a:pt x="77" y="314"/>
                      <a:pt x="84" y="321"/>
                      <a:pt x="93" y="321"/>
                    </a:cubicBezTo>
                    <a:cubicBezTo>
                      <a:pt x="103" y="321"/>
                      <a:pt x="110" y="314"/>
                      <a:pt x="110" y="305"/>
                    </a:cubicBezTo>
                    <a:cubicBezTo>
                      <a:pt x="110" y="190"/>
                      <a:pt x="110" y="190"/>
                      <a:pt x="110" y="190"/>
                    </a:cubicBezTo>
                    <a:cubicBezTo>
                      <a:pt x="111" y="190"/>
                      <a:pt x="111" y="190"/>
                      <a:pt x="112" y="190"/>
                    </a:cubicBezTo>
                    <a:cubicBezTo>
                      <a:pt x="112" y="190"/>
                      <a:pt x="112" y="190"/>
                      <a:pt x="112" y="190"/>
                    </a:cubicBezTo>
                    <a:cubicBezTo>
                      <a:pt x="112" y="305"/>
                      <a:pt x="112" y="305"/>
                      <a:pt x="112" y="305"/>
                    </a:cubicBezTo>
                    <a:cubicBezTo>
                      <a:pt x="112" y="314"/>
                      <a:pt x="120" y="321"/>
                      <a:pt x="129" y="321"/>
                    </a:cubicBezTo>
                    <a:cubicBezTo>
                      <a:pt x="129" y="321"/>
                      <a:pt x="129" y="321"/>
                      <a:pt x="129" y="321"/>
                    </a:cubicBezTo>
                    <a:cubicBezTo>
                      <a:pt x="138" y="321"/>
                      <a:pt x="146" y="314"/>
                      <a:pt x="146" y="305"/>
                    </a:cubicBezTo>
                    <a:cubicBezTo>
                      <a:pt x="146" y="173"/>
                      <a:pt x="146" y="173"/>
                      <a:pt x="146" y="173"/>
                    </a:cubicBezTo>
                    <a:cubicBezTo>
                      <a:pt x="146" y="174"/>
                      <a:pt x="147" y="175"/>
                      <a:pt x="149" y="175"/>
                    </a:cubicBezTo>
                    <a:cubicBezTo>
                      <a:pt x="151" y="176"/>
                      <a:pt x="153" y="177"/>
                      <a:pt x="155" y="177"/>
                    </a:cubicBezTo>
                    <a:cubicBezTo>
                      <a:pt x="160" y="177"/>
                      <a:pt x="165" y="174"/>
                      <a:pt x="168" y="170"/>
                    </a:cubicBezTo>
                    <a:cubicBezTo>
                      <a:pt x="207" y="97"/>
                      <a:pt x="153" y="64"/>
                      <a:pt x="135" y="53"/>
                    </a:cubicBezTo>
                    <a:close/>
                    <a:moveTo>
                      <a:pt x="112" y="127"/>
                    </a:moveTo>
                    <a:cubicBezTo>
                      <a:pt x="112" y="127"/>
                      <a:pt x="112" y="127"/>
                      <a:pt x="112" y="127"/>
                    </a:cubicBezTo>
                    <a:cubicBezTo>
                      <a:pt x="103" y="115"/>
                      <a:pt x="103" y="115"/>
                      <a:pt x="103" y="115"/>
                    </a:cubicBezTo>
                    <a:cubicBezTo>
                      <a:pt x="112" y="57"/>
                      <a:pt x="112" y="57"/>
                      <a:pt x="112" y="57"/>
                    </a:cubicBezTo>
                    <a:cubicBezTo>
                      <a:pt x="112" y="57"/>
                      <a:pt x="112" y="57"/>
                      <a:pt x="112" y="57"/>
                    </a:cubicBezTo>
                    <a:cubicBezTo>
                      <a:pt x="121" y="115"/>
                      <a:pt x="121" y="115"/>
                      <a:pt x="121" y="115"/>
                    </a:cubicBezTo>
                    <a:lnTo>
                      <a:pt x="112" y="127"/>
                    </a:lnTo>
                    <a:close/>
                    <a:moveTo>
                      <a:pt x="149" y="143"/>
                    </a:moveTo>
                    <a:cubicBezTo>
                      <a:pt x="149" y="103"/>
                      <a:pt x="149" y="103"/>
                      <a:pt x="149" y="103"/>
                    </a:cubicBezTo>
                    <a:cubicBezTo>
                      <a:pt x="154" y="113"/>
                      <a:pt x="156" y="126"/>
                      <a:pt x="149" y="143"/>
                    </a:cubicBezTo>
                    <a:close/>
                    <a:moveTo>
                      <a:pt x="149" y="143"/>
                    </a:moveTo>
                    <a:cubicBezTo>
                      <a:pt x="149" y="143"/>
                      <a:pt x="149" y="143"/>
                      <a:pt x="149" y="143"/>
                    </a:cubicBezTo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sz="2669">
                  <a:ea typeface="微软雅黑" panose="020B0503020204020204" pitchFamily="34" charset="-122"/>
                </a:endParaRPr>
              </a:p>
            </p:txBody>
          </p:sp>
          <p:sp>
            <p:nvSpPr>
              <p:cNvPr id="28" name="Freeform: Shape 28"/>
              <p:cNvSpPr>
                <a:spLocks/>
              </p:cNvSpPr>
              <p:nvPr/>
            </p:nvSpPr>
            <p:spPr bwMode="auto">
              <a:xfrm>
                <a:off x="4102100" y="3633788"/>
                <a:ext cx="119063" cy="120650"/>
              </a:xfrm>
              <a:custGeom>
                <a:avLst/>
                <a:gdLst/>
                <a:ahLst/>
                <a:cxnLst>
                  <a:cxn ang="0">
                    <a:pos x="72" y="36"/>
                  </a:cxn>
                  <a:cxn ang="0">
                    <a:pos x="36" y="72"/>
                  </a:cxn>
                  <a:cxn ang="0">
                    <a:pos x="0" y="36"/>
                  </a:cxn>
                  <a:cxn ang="0">
                    <a:pos x="36" y="0"/>
                  </a:cxn>
                  <a:cxn ang="0">
                    <a:pos x="72" y="36"/>
                  </a:cxn>
                  <a:cxn ang="0">
                    <a:pos x="72" y="36"/>
                  </a:cxn>
                  <a:cxn ang="0">
                    <a:pos x="72" y="36"/>
                  </a:cxn>
                </a:cxnLst>
                <a:rect l="0" t="0" r="r" b="b"/>
                <a:pathLst>
                  <a:path w="72" h="72">
                    <a:moveTo>
                      <a:pt x="72" y="36"/>
                    </a:moveTo>
                    <a:cubicBezTo>
                      <a:pt x="72" y="56"/>
                      <a:pt x="56" y="72"/>
                      <a:pt x="36" y="72"/>
                    </a:cubicBezTo>
                    <a:cubicBezTo>
                      <a:pt x="16" y="72"/>
                      <a:pt x="0" y="56"/>
                      <a:pt x="0" y="36"/>
                    </a:cubicBezTo>
                    <a:cubicBezTo>
                      <a:pt x="0" y="16"/>
                      <a:pt x="16" y="0"/>
                      <a:pt x="36" y="0"/>
                    </a:cubicBezTo>
                    <a:cubicBezTo>
                      <a:pt x="56" y="0"/>
                      <a:pt x="72" y="16"/>
                      <a:pt x="72" y="36"/>
                    </a:cubicBezTo>
                    <a:close/>
                    <a:moveTo>
                      <a:pt x="72" y="36"/>
                    </a:moveTo>
                    <a:cubicBezTo>
                      <a:pt x="72" y="36"/>
                      <a:pt x="72" y="36"/>
                      <a:pt x="72" y="36"/>
                    </a:cubicBezTo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sz="2669">
                  <a:ea typeface="微软雅黑" panose="020B0503020204020204" pitchFamily="34" charset="-122"/>
                </a:endParaRPr>
              </a:p>
            </p:txBody>
          </p:sp>
          <p:sp>
            <p:nvSpPr>
              <p:cNvPr id="29" name="Freeform: Shape 29"/>
              <p:cNvSpPr>
                <a:spLocks/>
              </p:cNvSpPr>
              <p:nvPr/>
            </p:nvSpPr>
            <p:spPr bwMode="auto">
              <a:xfrm>
                <a:off x="3703638" y="3632200"/>
                <a:ext cx="361950" cy="338137"/>
              </a:xfrm>
              <a:custGeom>
                <a:avLst/>
                <a:gdLst/>
                <a:ahLst/>
                <a:cxnLst>
                  <a:cxn ang="0">
                    <a:pos x="197" y="203"/>
                  </a:cxn>
                  <a:cxn ang="0">
                    <a:pos x="20" y="203"/>
                  </a:cxn>
                  <a:cxn ang="0">
                    <a:pos x="0" y="182"/>
                  </a:cxn>
                  <a:cxn ang="0">
                    <a:pos x="0" y="20"/>
                  </a:cxn>
                  <a:cxn ang="0">
                    <a:pos x="20" y="0"/>
                  </a:cxn>
                  <a:cxn ang="0">
                    <a:pos x="197" y="0"/>
                  </a:cxn>
                  <a:cxn ang="0">
                    <a:pos x="218" y="20"/>
                  </a:cxn>
                  <a:cxn ang="0">
                    <a:pos x="218" y="182"/>
                  </a:cxn>
                  <a:cxn ang="0">
                    <a:pos x="197" y="203"/>
                  </a:cxn>
                  <a:cxn ang="0">
                    <a:pos x="20" y="13"/>
                  </a:cxn>
                  <a:cxn ang="0">
                    <a:pos x="13" y="20"/>
                  </a:cxn>
                  <a:cxn ang="0">
                    <a:pos x="13" y="182"/>
                  </a:cxn>
                  <a:cxn ang="0">
                    <a:pos x="20" y="189"/>
                  </a:cxn>
                  <a:cxn ang="0">
                    <a:pos x="197" y="189"/>
                  </a:cxn>
                  <a:cxn ang="0">
                    <a:pos x="204" y="182"/>
                  </a:cxn>
                  <a:cxn ang="0">
                    <a:pos x="204" y="20"/>
                  </a:cxn>
                  <a:cxn ang="0">
                    <a:pos x="197" y="13"/>
                  </a:cxn>
                  <a:cxn ang="0">
                    <a:pos x="20" y="13"/>
                  </a:cxn>
                  <a:cxn ang="0">
                    <a:pos x="20" y="13"/>
                  </a:cxn>
                  <a:cxn ang="0">
                    <a:pos x="20" y="13"/>
                  </a:cxn>
                </a:cxnLst>
                <a:rect l="0" t="0" r="r" b="b"/>
                <a:pathLst>
                  <a:path w="218" h="203">
                    <a:moveTo>
                      <a:pt x="197" y="203"/>
                    </a:moveTo>
                    <a:cubicBezTo>
                      <a:pt x="20" y="203"/>
                      <a:pt x="20" y="203"/>
                      <a:pt x="20" y="203"/>
                    </a:cubicBezTo>
                    <a:cubicBezTo>
                      <a:pt x="9" y="203"/>
                      <a:pt x="0" y="194"/>
                      <a:pt x="0" y="182"/>
                    </a:cubicBezTo>
                    <a:cubicBezTo>
                      <a:pt x="0" y="20"/>
                      <a:pt x="0" y="20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197" y="0"/>
                      <a:pt x="197" y="0"/>
                      <a:pt x="197" y="0"/>
                    </a:cubicBezTo>
                    <a:cubicBezTo>
                      <a:pt x="208" y="0"/>
                      <a:pt x="218" y="9"/>
                      <a:pt x="218" y="20"/>
                    </a:cubicBezTo>
                    <a:cubicBezTo>
                      <a:pt x="218" y="182"/>
                      <a:pt x="218" y="182"/>
                      <a:pt x="218" y="182"/>
                    </a:cubicBezTo>
                    <a:cubicBezTo>
                      <a:pt x="218" y="194"/>
                      <a:pt x="208" y="203"/>
                      <a:pt x="197" y="203"/>
                    </a:cubicBezTo>
                    <a:close/>
                    <a:moveTo>
                      <a:pt x="20" y="13"/>
                    </a:moveTo>
                    <a:cubicBezTo>
                      <a:pt x="16" y="13"/>
                      <a:pt x="13" y="16"/>
                      <a:pt x="13" y="20"/>
                    </a:cubicBezTo>
                    <a:cubicBezTo>
                      <a:pt x="13" y="182"/>
                      <a:pt x="13" y="182"/>
                      <a:pt x="13" y="182"/>
                    </a:cubicBezTo>
                    <a:cubicBezTo>
                      <a:pt x="13" y="186"/>
                      <a:pt x="16" y="189"/>
                      <a:pt x="20" y="189"/>
                    </a:cubicBezTo>
                    <a:cubicBezTo>
                      <a:pt x="197" y="189"/>
                      <a:pt x="197" y="189"/>
                      <a:pt x="197" y="189"/>
                    </a:cubicBezTo>
                    <a:cubicBezTo>
                      <a:pt x="201" y="189"/>
                      <a:pt x="204" y="186"/>
                      <a:pt x="204" y="182"/>
                    </a:cubicBezTo>
                    <a:cubicBezTo>
                      <a:pt x="204" y="20"/>
                      <a:pt x="204" y="20"/>
                      <a:pt x="204" y="20"/>
                    </a:cubicBezTo>
                    <a:cubicBezTo>
                      <a:pt x="204" y="16"/>
                      <a:pt x="201" y="13"/>
                      <a:pt x="197" y="13"/>
                    </a:cubicBezTo>
                    <a:lnTo>
                      <a:pt x="20" y="13"/>
                    </a:lnTo>
                    <a:close/>
                    <a:moveTo>
                      <a:pt x="20" y="13"/>
                    </a:moveTo>
                    <a:cubicBezTo>
                      <a:pt x="20" y="13"/>
                      <a:pt x="20" y="13"/>
                      <a:pt x="20" y="13"/>
                    </a:cubicBezTo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sz="2669">
                  <a:ea typeface="微软雅黑" panose="020B0503020204020204" pitchFamily="34" charset="-122"/>
                </a:endParaRPr>
              </a:p>
            </p:txBody>
          </p:sp>
          <p:sp>
            <p:nvSpPr>
              <p:cNvPr id="30" name="Freeform: Shape 30"/>
              <p:cNvSpPr>
                <a:spLocks/>
              </p:cNvSpPr>
              <p:nvPr/>
            </p:nvSpPr>
            <p:spPr bwMode="auto">
              <a:xfrm>
                <a:off x="3743325" y="4003675"/>
                <a:ext cx="96838" cy="93662"/>
              </a:xfrm>
              <a:custGeom>
                <a:avLst/>
                <a:gdLst/>
                <a:ahLst/>
                <a:cxnLst>
                  <a:cxn ang="0">
                    <a:pos x="58" y="29"/>
                  </a:cxn>
                  <a:cxn ang="0">
                    <a:pos x="29" y="57"/>
                  </a:cxn>
                  <a:cxn ang="0">
                    <a:pos x="0" y="29"/>
                  </a:cxn>
                  <a:cxn ang="0">
                    <a:pos x="29" y="0"/>
                  </a:cxn>
                  <a:cxn ang="0">
                    <a:pos x="58" y="29"/>
                  </a:cxn>
                  <a:cxn ang="0">
                    <a:pos x="58" y="29"/>
                  </a:cxn>
                  <a:cxn ang="0">
                    <a:pos x="58" y="29"/>
                  </a:cxn>
                </a:cxnLst>
                <a:rect l="0" t="0" r="r" b="b"/>
                <a:pathLst>
                  <a:path w="58" h="57">
                    <a:moveTo>
                      <a:pt x="58" y="29"/>
                    </a:moveTo>
                    <a:cubicBezTo>
                      <a:pt x="58" y="45"/>
                      <a:pt x="45" y="57"/>
                      <a:pt x="29" y="57"/>
                    </a:cubicBezTo>
                    <a:cubicBezTo>
                      <a:pt x="13" y="57"/>
                      <a:pt x="0" y="45"/>
                      <a:pt x="0" y="29"/>
                    </a:cubicBezTo>
                    <a:cubicBezTo>
                      <a:pt x="0" y="13"/>
                      <a:pt x="13" y="0"/>
                      <a:pt x="29" y="0"/>
                    </a:cubicBezTo>
                    <a:cubicBezTo>
                      <a:pt x="45" y="0"/>
                      <a:pt x="58" y="13"/>
                      <a:pt x="58" y="29"/>
                    </a:cubicBezTo>
                    <a:close/>
                    <a:moveTo>
                      <a:pt x="58" y="29"/>
                    </a:moveTo>
                    <a:cubicBezTo>
                      <a:pt x="58" y="29"/>
                      <a:pt x="58" y="29"/>
                      <a:pt x="58" y="29"/>
                    </a:cubicBezTo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sz="2669">
                  <a:ea typeface="微软雅黑" panose="020B0503020204020204" pitchFamily="34" charset="-122"/>
                </a:endParaRPr>
              </a:p>
            </p:txBody>
          </p:sp>
          <p:sp>
            <p:nvSpPr>
              <p:cNvPr id="31" name="Freeform: Shape 31"/>
              <p:cNvSpPr>
                <a:spLocks/>
              </p:cNvSpPr>
              <p:nvPr/>
            </p:nvSpPr>
            <p:spPr bwMode="auto">
              <a:xfrm>
                <a:off x="3695700" y="4100513"/>
                <a:ext cx="192088" cy="106362"/>
              </a:xfrm>
              <a:custGeom>
                <a:avLst/>
                <a:gdLst/>
                <a:ahLst/>
                <a:cxnLst>
                  <a:cxn ang="0">
                    <a:pos x="25" y="64"/>
                  </a:cxn>
                  <a:cxn ang="0">
                    <a:pos x="29" y="44"/>
                  </a:cxn>
                  <a:cxn ang="0">
                    <a:pos x="29" y="64"/>
                  </a:cxn>
                  <a:cxn ang="0">
                    <a:pos x="58" y="64"/>
                  </a:cxn>
                  <a:cxn ang="0">
                    <a:pos x="51" y="54"/>
                  </a:cxn>
                  <a:cxn ang="0">
                    <a:pos x="58" y="8"/>
                  </a:cxn>
                  <a:cxn ang="0">
                    <a:pos x="58" y="8"/>
                  </a:cxn>
                  <a:cxn ang="0">
                    <a:pos x="65" y="54"/>
                  </a:cxn>
                  <a:cxn ang="0">
                    <a:pos x="58" y="64"/>
                  </a:cxn>
                  <a:cxn ang="0">
                    <a:pos x="87" y="64"/>
                  </a:cxn>
                  <a:cxn ang="0">
                    <a:pos x="87" y="44"/>
                  </a:cxn>
                  <a:cxn ang="0">
                    <a:pos x="91" y="64"/>
                  </a:cxn>
                  <a:cxn ang="0">
                    <a:pos x="114" y="64"/>
                  </a:cxn>
                  <a:cxn ang="0">
                    <a:pos x="77" y="5"/>
                  </a:cxn>
                  <a:cxn ang="0">
                    <a:pos x="76" y="5"/>
                  </a:cxn>
                  <a:cxn ang="0">
                    <a:pos x="65" y="0"/>
                  </a:cxn>
                  <a:cxn ang="0">
                    <a:pos x="58" y="7"/>
                  </a:cxn>
                  <a:cxn ang="0">
                    <a:pos x="51" y="0"/>
                  </a:cxn>
                  <a:cxn ang="0">
                    <a:pos x="51" y="0"/>
                  </a:cxn>
                  <a:cxn ang="0">
                    <a:pos x="40" y="5"/>
                  </a:cxn>
                  <a:cxn ang="0">
                    <a:pos x="39" y="5"/>
                  </a:cxn>
                  <a:cxn ang="0">
                    <a:pos x="2" y="64"/>
                  </a:cxn>
                  <a:cxn ang="0">
                    <a:pos x="25" y="64"/>
                  </a:cxn>
                  <a:cxn ang="0">
                    <a:pos x="25" y="64"/>
                  </a:cxn>
                  <a:cxn ang="0">
                    <a:pos x="25" y="64"/>
                  </a:cxn>
                </a:cxnLst>
                <a:rect l="0" t="0" r="r" b="b"/>
                <a:pathLst>
                  <a:path w="116" h="64">
                    <a:moveTo>
                      <a:pt x="25" y="64"/>
                    </a:moveTo>
                    <a:cubicBezTo>
                      <a:pt x="24" y="56"/>
                      <a:pt x="26" y="49"/>
                      <a:pt x="29" y="44"/>
                    </a:cubicBezTo>
                    <a:cubicBezTo>
                      <a:pt x="29" y="64"/>
                      <a:pt x="29" y="64"/>
                      <a:pt x="29" y="64"/>
                    </a:cubicBezTo>
                    <a:cubicBezTo>
                      <a:pt x="58" y="64"/>
                      <a:pt x="58" y="64"/>
                      <a:pt x="58" y="64"/>
                    </a:cubicBezTo>
                    <a:cubicBezTo>
                      <a:pt x="51" y="54"/>
                      <a:pt x="51" y="54"/>
                      <a:pt x="51" y="54"/>
                    </a:cubicBezTo>
                    <a:cubicBezTo>
                      <a:pt x="58" y="8"/>
                      <a:pt x="58" y="8"/>
                      <a:pt x="58" y="8"/>
                    </a:cubicBezTo>
                    <a:cubicBezTo>
                      <a:pt x="58" y="8"/>
                      <a:pt x="58" y="8"/>
                      <a:pt x="58" y="8"/>
                    </a:cubicBezTo>
                    <a:cubicBezTo>
                      <a:pt x="65" y="54"/>
                      <a:pt x="65" y="54"/>
                      <a:pt x="65" y="54"/>
                    </a:cubicBezTo>
                    <a:cubicBezTo>
                      <a:pt x="58" y="64"/>
                      <a:pt x="58" y="64"/>
                      <a:pt x="58" y="64"/>
                    </a:cubicBezTo>
                    <a:cubicBezTo>
                      <a:pt x="87" y="64"/>
                      <a:pt x="87" y="64"/>
                      <a:pt x="87" y="64"/>
                    </a:cubicBezTo>
                    <a:cubicBezTo>
                      <a:pt x="87" y="44"/>
                      <a:pt x="87" y="44"/>
                      <a:pt x="87" y="44"/>
                    </a:cubicBezTo>
                    <a:cubicBezTo>
                      <a:pt x="90" y="49"/>
                      <a:pt x="92" y="56"/>
                      <a:pt x="91" y="64"/>
                    </a:cubicBezTo>
                    <a:cubicBezTo>
                      <a:pt x="114" y="64"/>
                      <a:pt x="114" y="64"/>
                      <a:pt x="114" y="64"/>
                    </a:cubicBezTo>
                    <a:cubicBezTo>
                      <a:pt x="116" y="29"/>
                      <a:pt x="88" y="12"/>
                      <a:pt x="77" y="5"/>
                    </a:cubicBezTo>
                    <a:cubicBezTo>
                      <a:pt x="77" y="5"/>
                      <a:pt x="76" y="5"/>
                      <a:pt x="76" y="5"/>
                    </a:cubicBezTo>
                    <a:cubicBezTo>
                      <a:pt x="72" y="2"/>
                      <a:pt x="69" y="1"/>
                      <a:pt x="65" y="0"/>
                    </a:cubicBezTo>
                    <a:cubicBezTo>
                      <a:pt x="58" y="7"/>
                      <a:pt x="58" y="7"/>
                      <a:pt x="58" y="7"/>
                    </a:cubicBezTo>
                    <a:cubicBezTo>
                      <a:pt x="51" y="0"/>
                      <a:pt x="51" y="0"/>
                      <a:pt x="51" y="0"/>
                    </a:cubicBezTo>
                    <a:cubicBezTo>
                      <a:pt x="51" y="0"/>
                      <a:pt x="51" y="0"/>
                      <a:pt x="51" y="0"/>
                    </a:cubicBezTo>
                    <a:cubicBezTo>
                      <a:pt x="47" y="1"/>
                      <a:pt x="44" y="2"/>
                      <a:pt x="40" y="5"/>
                    </a:cubicBezTo>
                    <a:cubicBezTo>
                      <a:pt x="40" y="5"/>
                      <a:pt x="39" y="5"/>
                      <a:pt x="39" y="5"/>
                    </a:cubicBezTo>
                    <a:cubicBezTo>
                      <a:pt x="28" y="12"/>
                      <a:pt x="0" y="29"/>
                      <a:pt x="2" y="64"/>
                    </a:cubicBezTo>
                    <a:lnTo>
                      <a:pt x="25" y="64"/>
                    </a:lnTo>
                    <a:close/>
                    <a:moveTo>
                      <a:pt x="25" y="64"/>
                    </a:moveTo>
                    <a:cubicBezTo>
                      <a:pt x="25" y="64"/>
                      <a:pt x="25" y="64"/>
                      <a:pt x="25" y="64"/>
                    </a:cubicBezTo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sz="2669">
                  <a:ea typeface="微软雅黑" panose="020B0503020204020204" pitchFamily="34" charset="-122"/>
                </a:endParaRPr>
              </a:p>
            </p:txBody>
          </p:sp>
          <p:sp>
            <p:nvSpPr>
              <p:cNvPr id="32" name="Freeform: Shape 32"/>
              <p:cNvSpPr>
                <a:spLocks/>
              </p:cNvSpPr>
              <p:nvPr/>
            </p:nvSpPr>
            <p:spPr bwMode="auto">
              <a:xfrm>
                <a:off x="3929063" y="4003675"/>
                <a:ext cx="93663" cy="93662"/>
              </a:xfrm>
              <a:custGeom>
                <a:avLst/>
                <a:gdLst/>
                <a:ahLst/>
                <a:cxnLst>
                  <a:cxn ang="0">
                    <a:pos x="57" y="29"/>
                  </a:cxn>
                  <a:cxn ang="0">
                    <a:pos x="28" y="57"/>
                  </a:cxn>
                  <a:cxn ang="0">
                    <a:pos x="0" y="29"/>
                  </a:cxn>
                  <a:cxn ang="0">
                    <a:pos x="28" y="0"/>
                  </a:cxn>
                  <a:cxn ang="0">
                    <a:pos x="57" y="29"/>
                  </a:cxn>
                  <a:cxn ang="0">
                    <a:pos x="57" y="29"/>
                  </a:cxn>
                  <a:cxn ang="0">
                    <a:pos x="57" y="29"/>
                  </a:cxn>
                </a:cxnLst>
                <a:rect l="0" t="0" r="r" b="b"/>
                <a:pathLst>
                  <a:path w="57" h="57">
                    <a:moveTo>
                      <a:pt x="57" y="29"/>
                    </a:moveTo>
                    <a:cubicBezTo>
                      <a:pt x="57" y="45"/>
                      <a:pt x="44" y="57"/>
                      <a:pt x="28" y="57"/>
                    </a:cubicBezTo>
                    <a:cubicBezTo>
                      <a:pt x="13" y="57"/>
                      <a:pt x="0" y="45"/>
                      <a:pt x="0" y="29"/>
                    </a:cubicBezTo>
                    <a:cubicBezTo>
                      <a:pt x="0" y="13"/>
                      <a:pt x="13" y="0"/>
                      <a:pt x="28" y="0"/>
                    </a:cubicBezTo>
                    <a:cubicBezTo>
                      <a:pt x="44" y="0"/>
                      <a:pt x="57" y="13"/>
                      <a:pt x="57" y="29"/>
                    </a:cubicBezTo>
                    <a:close/>
                    <a:moveTo>
                      <a:pt x="57" y="29"/>
                    </a:moveTo>
                    <a:cubicBezTo>
                      <a:pt x="57" y="29"/>
                      <a:pt x="57" y="29"/>
                      <a:pt x="57" y="29"/>
                    </a:cubicBezTo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sz="2669">
                  <a:ea typeface="微软雅黑" panose="020B0503020204020204" pitchFamily="34" charset="-122"/>
                </a:endParaRPr>
              </a:p>
            </p:txBody>
          </p:sp>
          <p:sp>
            <p:nvSpPr>
              <p:cNvPr id="33" name="Freeform: Shape 33"/>
              <p:cNvSpPr>
                <a:spLocks/>
              </p:cNvSpPr>
              <p:nvPr/>
            </p:nvSpPr>
            <p:spPr bwMode="auto">
              <a:xfrm>
                <a:off x="3879850" y="4100513"/>
                <a:ext cx="192088" cy="106362"/>
              </a:xfrm>
              <a:custGeom>
                <a:avLst/>
                <a:gdLst/>
                <a:ahLst/>
                <a:cxnLst>
                  <a:cxn ang="0">
                    <a:pos x="25" y="64"/>
                  </a:cxn>
                  <a:cxn ang="0">
                    <a:pos x="29" y="44"/>
                  </a:cxn>
                  <a:cxn ang="0">
                    <a:pos x="29" y="64"/>
                  </a:cxn>
                  <a:cxn ang="0">
                    <a:pos x="58" y="64"/>
                  </a:cxn>
                  <a:cxn ang="0">
                    <a:pos x="51" y="54"/>
                  </a:cxn>
                  <a:cxn ang="0">
                    <a:pos x="58" y="8"/>
                  </a:cxn>
                  <a:cxn ang="0">
                    <a:pos x="58" y="8"/>
                  </a:cxn>
                  <a:cxn ang="0">
                    <a:pos x="65" y="54"/>
                  </a:cxn>
                  <a:cxn ang="0">
                    <a:pos x="59" y="64"/>
                  </a:cxn>
                  <a:cxn ang="0">
                    <a:pos x="88" y="64"/>
                  </a:cxn>
                  <a:cxn ang="0">
                    <a:pos x="88" y="44"/>
                  </a:cxn>
                  <a:cxn ang="0">
                    <a:pos x="92" y="64"/>
                  </a:cxn>
                  <a:cxn ang="0">
                    <a:pos x="114" y="64"/>
                  </a:cxn>
                  <a:cxn ang="0">
                    <a:pos x="77" y="5"/>
                  </a:cxn>
                  <a:cxn ang="0">
                    <a:pos x="76" y="5"/>
                  </a:cxn>
                  <a:cxn ang="0">
                    <a:pos x="66" y="0"/>
                  </a:cxn>
                  <a:cxn ang="0">
                    <a:pos x="58" y="7"/>
                  </a:cxn>
                  <a:cxn ang="0">
                    <a:pos x="52" y="0"/>
                  </a:cxn>
                  <a:cxn ang="0">
                    <a:pos x="51" y="0"/>
                  </a:cxn>
                  <a:cxn ang="0">
                    <a:pos x="41" y="5"/>
                  </a:cxn>
                  <a:cxn ang="0">
                    <a:pos x="39" y="5"/>
                  </a:cxn>
                  <a:cxn ang="0">
                    <a:pos x="3" y="64"/>
                  </a:cxn>
                  <a:cxn ang="0">
                    <a:pos x="25" y="64"/>
                  </a:cxn>
                  <a:cxn ang="0">
                    <a:pos x="25" y="64"/>
                  </a:cxn>
                  <a:cxn ang="0">
                    <a:pos x="25" y="64"/>
                  </a:cxn>
                </a:cxnLst>
                <a:rect l="0" t="0" r="r" b="b"/>
                <a:pathLst>
                  <a:path w="116" h="64">
                    <a:moveTo>
                      <a:pt x="25" y="64"/>
                    </a:moveTo>
                    <a:cubicBezTo>
                      <a:pt x="24" y="56"/>
                      <a:pt x="26" y="49"/>
                      <a:pt x="29" y="44"/>
                    </a:cubicBezTo>
                    <a:cubicBezTo>
                      <a:pt x="29" y="64"/>
                      <a:pt x="29" y="64"/>
                      <a:pt x="29" y="64"/>
                    </a:cubicBezTo>
                    <a:cubicBezTo>
                      <a:pt x="58" y="64"/>
                      <a:pt x="58" y="64"/>
                      <a:pt x="58" y="64"/>
                    </a:cubicBezTo>
                    <a:cubicBezTo>
                      <a:pt x="51" y="54"/>
                      <a:pt x="51" y="54"/>
                      <a:pt x="51" y="54"/>
                    </a:cubicBezTo>
                    <a:cubicBezTo>
                      <a:pt x="58" y="8"/>
                      <a:pt x="58" y="8"/>
                      <a:pt x="58" y="8"/>
                    </a:cubicBezTo>
                    <a:cubicBezTo>
                      <a:pt x="58" y="8"/>
                      <a:pt x="58" y="8"/>
                      <a:pt x="58" y="8"/>
                    </a:cubicBezTo>
                    <a:cubicBezTo>
                      <a:pt x="65" y="54"/>
                      <a:pt x="65" y="54"/>
                      <a:pt x="65" y="54"/>
                    </a:cubicBezTo>
                    <a:cubicBezTo>
                      <a:pt x="59" y="64"/>
                      <a:pt x="59" y="64"/>
                      <a:pt x="59" y="64"/>
                    </a:cubicBezTo>
                    <a:cubicBezTo>
                      <a:pt x="88" y="64"/>
                      <a:pt x="88" y="64"/>
                      <a:pt x="88" y="64"/>
                    </a:cubicBezTo>
                    <a:cubicBezTo>
                      <a:pt x="88" y="44"/>
                      <a:pt x="88" y="44"/>
                      <a:pt x="88" y="44"/>
                    </a:cubicBezTo>
                    <a:cubicBezTo>
                      <a:pt x="91" y="49"/>
                      <a:pt x="92" y="56"/>
                      <a:pt x="92" y="64"/>
                    </a:cubicBezTo>
                    <a:cubicBezTo>
                      <a:pt x="114" y="64"/>
                      <a:pt x="114" y="64"/>
                      <a:pt x="114" y="64"/>
                    </a:cubicBezTo>
                    <a:cubicBezTo>
                      <a:pt x="116" y="29"/>
                      <a:pt x="88" y="12"/>
                      <a:pt x="77" y="5"/>
                    </a:cubicBezTo>
                    <a:cubicBezTo>
                      <a:pt x="77" y="5"/>
                      <a:pt x="76" y="5"/>
                      <a:pt x="76" y="5"/>
                    </a:cubicBezTo>
                    <a:cubicBezTo>
                      <a:pt x="73" y="2"/>
                      <a:pt x="69" y="1"/>
                      <a:pt x="66" y="0"/>
                    </a:cubicBezTo>
                    <a:cubicBezTo>
                      <a:pt x="58" y="7"/>
                      <a:pt x="58" y="7"/>
                      <a:pt x="58" y="7"/>
                    </a:cubicBezTo>
                    <a:cubicBezTo>
                      <a:pt x="52" y="0"/>
                      <a:pt x="52" y="0"/>
                      <a:pt x="52" y="0"/>
                    </a:cubicBezTo>
                    <a:cubicBezTo>
                      <a:pt x="51" y="0"/>
                      <a:pt x="51" y="0"/>
                      <a:pt x="51" y="0"/>
                    </a:cubicBezTo>
                    <a:cubicBezTo>
                      <a:pt x="48" y="1"/>
                      <a:pt x="44" y="2"/>
                      <a:pt x="41" y="5"/>
                    </a:cubicBezTo>
                    <a:cubicBezTo>
                      <a:pt x="40" y="5"/>
                      <a:pt x="40" y="5"/>
                      <a:pt x="39" y="5"/>
                    </a:cubicBezTo>
                    <a:cubicBezTo>
                      <a:pt x="28" y="12"/>
                      <a:pt x="0" y="29"/>
                      <a:pt x="3" y="64"/>
                    </a:cubicBezTo>
                    <a:lnTo>
                      <a:pt x="25" y="64"/>
                    </a:lnTo>
                    <a:close/>
                    <a:moveTo>
                      <a:pt x="25" y="64"/>
                    </a:moveTo>
                    <a:cubicBezTo>
                      <a:pt x="25" y="64"/>
                      <a:pt x="25" y="64"/>
                      <a:pt x="25" y="64"/>
                    </a:cubicBezTo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sz="2669">
                  <a:ea typeface="微软雅黑" panose="020B0503020204020204" pitchFamily="34" charset="-122"/>
                </a:endParaRPr>
              </a:p>
            </p:txBody>
          </p:sp>
          <p:sp>
            <p:nvSpPr>
              <p:cNvPr id="34" name="Rectangle 34"/>
              <p:cNvSpPr>
                <a:spLocks/>
              </p:cNvSpPr>
              <p:nvPr/>
            </p:nvSpPr>
            <p:spPr bwMode="auto">
              <a:xfrm>
                <a:off x="3681413" y="4222750"/>
                <a:ext cx="542925" cy="66675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sz="2669">
                  <a:ea typeface="微软雅黑" panose="020B0503020204020204" pitchFamily="34" charset="-122"/>
                </a:endParaRPr>
              </a:p>
            </p:txBody>
          </p:sp>
          <p:sp>
            <p:nvSpPr>
              <p:cNvPr id="35" name="Freeform: Shape 35"/>
              <p:cNvSpPr>
                <a:spLocks/>
              </p:cNvSpPr>
              <p:nvPr/>
            </p:nvSpPr>
            <p:spPr bwMode="auto">
              <a:xfrm>
                <a:off x="3795713" y="3709988"/>
                <a:ext cx="177800" cy="179387"/>
              </a:xfrm>
              <a:custGeom>
                <a:avLst/>
                <a:gdLst/>
                <a:ahLst/>
                <a:cxnLst>
                  <a:cxn ang="0">
                    <a:pos x="103" y="61"/>
                  </a:cxn>
                  <a:cxn ang="0">
                    <a:pos x="97" y="59"/>
                  </a:cxn>
                  <a:cxn ang="0">
                    <a:pos x="97" y="46"/>
                  </a:cxn>
                  <a:cxn ang="0">
                    <a:pos x="102" y="44"/>
                  </a:cxn>
                  <a:cxn ang="0">
                    <a:pos x="105" y="35"/>
                  </a:cxn>
                  <a:cxn ang="0">
                    <a:pos x="102" y="28"/>
                  </a:cxn>
                  <a:cxn ang="0">
                    <a:pos x="93" y="24"/>
                  </a:cxn>
                  <a:cxn ang="0">
                    <a:pos x="88" y="27"/>
                  </a:cxn>
                  <a:cxn ang="0">
                    <a:pos x="78" y="18"/>
                  </a:cxn>
                  <a:cxn ang="0">
                    <a:pos x="81" y="13"/>
                  </a:cxn>
                  <a:cxn ang="0">
                    <a:pos x="76" y="4"/>
                  </a:cxn>
                  <a:cxn ang="0">
                    <a:pos x="69" y="1"/>
                  </a:cxn>
                  <a:cxn ang="0">
                    <a:pos x="60" y="5"/>
                  </a:cxn>
                  <a:cxn ang="0">
                    <a:pos x="58" y="11"/>
                  </a:cxn>
                  <a:cxn ang="0">
                    <a:pos x="46" y="11"/>
                  </a:cxn>
                  <a:cxn ang="0">
                    <a:pos x="43" y="6"/>
                  </a:cxn>
                  <a:cxn ang="0">
                    <a:pos x="34" y="3"/>
                  </a:cxn>
                  <a:cxn ang="0">
                    <a:pos x="27" y="6"/>
                  </a:cxn>
                  <a:cxn ang="0">
                    <a:pos x="24" y="15"/>
                  </a:cxn>
                  <a:cxn ang="0">
                    <a:pos x="26" y="20"/>
                  </a:cxn>
                  <a:cxn ang="0">
                    <a:pos x="18" y="30"/>
                  </a:cxn>
                  <a:cxn ang="0">
                    <a:pos x="12" y="28"/>
                  </a:cxn>
                  <a:cxn ang="0">
                    <a:pos x="3" y="32"/>
                  </a:cxn>
                  <a:cxn ang="0">
                    <a:pos x="1" y="39"/>
                  </a:cxn>
                  <a:cxn ang="0">
                    <a:pos x="1" y="44"/>
                  </a:cxn>
                  <a:cxn ang="0">
                    <a:pos x="5" y="48"/>
                  </a:cxn>
                  <a:cxn ang="0">
                    <a:pos x="10" y="50"/>
                  </a:cxn>
                  <a:cxn ang="0">
                    <a:pos x="11" y="62"/>
                  </a:cxn>
                  <a:cxn ang="0">
                    <a:pos x="5" y="65"/>
                  </a:cxn>
                  <a:cxn ang="0">
                    <a:pos x="2" y="74"/>
                  </a:cxn>
                  <a:cxn ang="0">
                    <a:pos x="5" y="81"/>
                  </a:cxn>
                  <a:cxn ang="0">
                    <a:pos x="14" y="84"/>
                  </a:cxn>
                  <a:cxn ang="0">
                    <a:pos x="20" y="82"/>
                  </a:cxn>
                  <a:cxn ang="0">
                    <a:pos x="29" y="90"/>
                  </a:cxn>
                  <a:cxn ang="0">
                    <a:pos x="27" y="96"/>
                  </a:cxn>
                  <a:cxn ang="0">
                    <a:pos x="27" y="101"/>
                  </a:cxn>
                  <a:cxn ang="0">
                    <a:pos x="31" y="105"/>
                  </a:cxn>
                  <a:cxn ang="0">
                    <a:pos x="38" y="107"/>
                  </a:cxn>
                  <a:cxn ang="0">
                    <a:pos x="43" y="107"/>
                  </a:cxn>
                  <a:cxn ang="0">
                    <a:pos x="47" y="103"/>
                  </a:cxn>
                  <a:cxn ang="0">
                    <a:pos x="49" y="98"/>
                  </a:cxn>
                  <a:cxn ang="0">
                    <a:pos x="62" y="97"/>
                  </a:cxn>
                  <a:cxn ang="0">
                    <a:pos x="64" y="103"/>
                  </a:cxn>
                  <a:cxn ang="0">
                    <a:pos x="73" y="106"/>
                  </a:cxn>
                  <a:cxn ang="0">
                    <a:pos x="80" y="103"/>
                  </a:cxn>
                  <a:cxn ang="0">
                    <a:pos x="84" y="94"/>
                  </a:cxn>
                  <a:cxn ang="0">
                    <a:pos x="81" y="88"/>
                  </a:cxn>
                  <a:cxn ang="0">
                    <a:pos x="90" y="79"/>
                  </a:cxn>
                  <a:cxn ang="0">
                    <a:pos x="95" y="81"/>
                  </a:cxn>
                  <a:cxn ang="0">
                    <a:pos x="101" y="81"/>
                  </a:cxn>
                  <a:cxn ang="0">
                    <a:pos x="104" y="77"/>
                  </a:cxn>
                  <a:cxn ang="0">
                    <a:pos x="107" y="70"/>
                  </a:cxn>
                  <a:cxn ang="0">
                    <a:pos x="103" y="61"/>
                  </a:cxn>
                  <a:cxn ang="0">
                    <a:pos x="65" y="79"/>
                  </a:cxn>
                  <a:cxn ang="0">
                    <a:pos x="54" y="81"/>
                  </a:cxn>
                  <a:cxn ang="0">
                    <a:pos x="29" y="66"/>
                  </a:cxn>
                  <a:cxn ang="0">
                    <a:pos x="42" y="30"/>
                  </a:cxn>
                  <a:cxn ang="0">
                    <a:pos x="54" y="27"/>
                  </a:cxn>
                  <a:cxn ang="0">
                    <a:pos x="78" y="43"/>
                  </a:cxn>
                  <a:cxn ang="0">
                    <a:pos x="65" y="79"/>
                  </a:cxn>
                  <a:cxn ang="0">
                    <a:pos x="65" y="79"/>
                  </a:cxn>
                  <a:cxn ang="0">
                    <a:pos x="65" y="79"/>
                  </a:cxn>
                </a:cxnLst>
                <a:rect l="0" t="0" r="r" b="b"/>
                <a:pathLst>
                  <a:path w="108" h="108">
                    <a:moveTo>
                      <a:pt x="103" y="61"/>
                    </a:moveTo>
                    <a:cubicBezTo>
                      <a:pt x="97" y="59"/>
                      <a:pt x="97" y="59"/>
                      <a:pt x="97" y="59"/>
                    </a:cubicBezTo>
                    <a:cubicBezTo>
                      <a:pt x="98" y="55"/>
                      <a:pt x="97" y="51"/>
                      <a:pt x="97" y="46"/>
                    </a:cubicBezTo>
                    <a:cubicBezTo>
                      <a:pt x="102" y="44"/>
                      <a:pt x="102" y="44"/>
                      <a:pt x="102" y="44"/>
                    </a:cubicBezTo>
                    <a:cubicBezTo>
                      <a:pt x="106" y="42"/>
                      <a:pt x="107" y="38"/>
                      <a:pt x="105" y="35"/>
                    </a:cubicBezTo>
                    <a:cubicBezTo>
                      <a:pt x="102" y="28"/>
                      <a:pt x="102" y="28"/>
                      <a:pt x="102" y="28"/>
                    </a:cubicBezTo>
                    <a:cubicBezTo>
                      <a:pt x="101" y="24"/>
                      <a:pt x="97" y="23"/>
                      <a:pt x="93" y="24"/>
                    </a:cubicBezTo>
                    <a:cubicBezTo>
                      <a:pt x="88" y="27"/>
                      <a:pt x="88" y="27"/>
                      <a:pt x="88" y="27"/>
                    </a:cubicBezTo>
                    <a:cubicBezTo>
                      <a:pt x="85" y="24"/>
                      <a:pt x="82" y="21"/>
                      <a:pt x="78" y="18"/>
                    </a:cubicBezTo>
                    <a:cubicBezTo>
                      <a:pt x="81" y="13"/>
                      <a:pt x="81" y="13"/>
                      <a:pt x="81" y="13"/>
                    </a:cubicBezTo>
                    <a:cubicBezTo>
                      <a:pt x="82" y="9"/>
                      <a:pt x="80" y="5"/>
                      <a:pt x="76" y="4"/>
                    </a:cubicBezTo>
                    <a:cubicBezTo>
                      <a:pt x="69" y="1"/>
                      <a:pt x="69" y="1"/>
                      <a:pt x="69" y="1"/>
                    </a:cubicBezTo>
                    <a:cubicBezTo>
                      <a:pt x="66" y="0"/>
                      <a:pt x="62" y="2"/>
                      <a:pt x="60" y="5"/>
                    </a:cubicBezTo>
                    <a:cubicBezTo>
                      <a:pt x="58" y="11"/>
                      <a:pt x="58" y="11"/>
                      <a:pt x="58" y="11"/>
                    </a:cubicBezTo>
                    <a:cubicBezTo>
                      <a:pt x="54" y="10"/>
                      <a:pt x="50" y="11"/>
                      <a:pt x="46" y="11"/>
                    </a:cubicBezTo>
                    <a:cubicBezTo>
                      <a:pt x="43" y="6"/>
                      <a:pt x="43" y="6"/>
                      <a:pt x="43" y="6"/>
                    </a:cubicBezTo>
                    <a:cubicBezTo>
                      <a:pt x="42" y="2"/>
                      <a:pt x="38" y="1"/>
                      <a:pt x="34" y="3"/>
                    </a:cubicBezTo>
                    <a:cubicBezTo>
                      <a:pt x="27" y="6"/>
                      <a:pt x="27" y="6"/>
                      <a:pt x="27" y="6"/>
                    </a:cubicBezTo>
                    <a:cubicBezTo>
                      <a:pt x="24" y="7"/>
                      <a:pt x="22" y="11"/>
                      <a:pt x="24" y="15"/>
                    </a:cubicBezTo>
                    <a:cubicBezTo>
                      <a:pt x="26" y="20"/>
                      <a:pt x="26" y="20"/>
                      <a:pt x="26" y="20"/>
                    </a:cubicBezTo>
                    <a:cubicBezTo>
                      <a:pt x="23" y="23"/>
                      <a:pt x="20" y="26"/>
                      <a:pt x="18" y="30"/>
                    </a:cubicBezTo>
                    <a:cubicBezTo>
                      <a:pt x="12" y="28"/>
                      <a:pt x="12" y="28"/>
                      <a:pt x="12" y="28"/>
                    </a:cubicBezTo>
                    <a:cubicBezTo>
                      <a:pt x="9" y="26"/>
                      <a:pt x="4" y="28"/>
                      <a:pt x="3" y="32"/>
                    </a:cubicBezTo>
                    <a:cubicBezTo>
                      <a:pt x="1" y="39"/>
                      <a:pt x="1" y="39"/>
                      <a:pt x="1" y="39"/>
                    </a:cubicBezTo>
                    <a:cubicBezTo>
                      <a:pt x="0" y="41"/>
                      <a:pt x="0" y="42"/>
                      <a:pt x="1" y="44"/>
                    </a:cubicBezTo>
                    <a:cubicBezTo>
                      <a:pt x="2" y="46"/>
                      <a:pt x="3" y="47"/>
                      <a:pt x="5" y="48"/>
                    </a:cubicBezTo>
                    <a:cubicBezTo>
                      <a:pt x="10" y="50"/>
                      <a:pt x="10" y="50"/>
                      <a:pt x="10" y="50"/>
                    </a:cubicBezTo>
                    <a:cubicBezTo>
                      <a:pt x="10" y="54"/>
                      <a:pt x="10" y="58"/>
                      <a:pt x="11" y="62"/>
                    </a:cubicBezTo>
                    <a:cubicBezTo>
                      <a:pt x="5" y="65"/>
                      <a:pt x="5" y="65"/>
                      <a:pt x="5" y="65"/>
                    </a:cubicBezTo>
                    <a:cubicBezTo>
                      <a:pt x="2" y="66"/>
                      <a:pt x="0" y="71"/>
                      <a:pt x="2" y="74"/>
                    </a:cubicBezTo>
                    <a:cubicBezTo>
                      <a:pt x="5" y="81"/>
                      <a:pt x="5" y="81"/>
                      <a:pt x="5" y="81"/>
                    </a:cubicBezTo>
                    <a:cubicBezTo>
                      <a:pt x="7" y="84"/>
                      <a:pt x="11" y="86"/>
                      <a:pt x="14" y="84"/>
                    </a:cubicBezTo>
                    <a:cubicBezTo>
                      <a:pt x="20" y="82"/>
                      <a:pt x="20" y="82"/>
                      <a:pt x="20" y="82"/>
                    </a:cubicBezTo>
                    <a:cubicBezTo>
                      <a:pt x="22" y="85"/>
                      <a:pt x="26" y="88"/>
                      <a:pt x="29" y="90"/>
                    </a:cubicBezTo>
                    <a:cubicBezTo>
                      <a:pt x="27" y="96"/>
                      <a:pt x="27" y="96"/>
                      <a:pt x="27" y="96"/>
                    </a:cubicBezTo>
                    <a:cubicBezTo>
                      <a:pt x="26" y="98"/>
                      <a:pt x="26" y="100"/>
                      <a:pt x="27" y="101"/>
                    </a:cubicBezTo>
                    <a:cubicBezTo>
                      <a:pt x="28" y="103"/>
                      <a:pt x="29" y="104"/>
                      <a:pt x="31" y="105"/>
                    </a:cubicBezTo>
                    <a:cubicBezTo>
                      <a:pt x="38" y="107"/>
                      <a:pt x="38" y="107"/>
                      <a:pt x="38" y="107"/>
                    </a:cubicBezTo>
                    <a:cubicBezTo>
                      <a:pt x="40" y="108"/>
                      <a:pt x="42" y="108"/>
                      <a:pt x="43" y="107"/>
                    </a:cubicBezTo>
                    <a:cubicBezTo>
                      <a:pt x="45" y="107"/>
                      <a:pt x="46" y="105"/>
                      <a:pt x="47" y="103"/>
                    </a:cubicBezTo>
                    <a:cubicBezTo>
                      <a:pt x="49" y="98"/>
                      <a:pt x="49" y="98"/>
                      <a:pt x="49" y="98"/>
                    </a:cubicBezTo>
                    <a:cubicBezTo>
                      <a:pt x="53" y="98"/>
                      <a:pt x="57" y="98"/>
                      <a:pt x="62" y="97"/>
                    </a:cubicBezTo>
                    <a:cubicBezTo>
                      <a:pt x="64" y="103"/>
                      <a:pt x="64" y="103"/>
                      <a:pt x="64" y="103"/>
                    </a:cubicBezTo>
                    <a:cubicBezTo>
                      <a:pt x="66" y="106"/>
                      <a:pt x="70" y="108"/>
                      <a:pt x="73" y="106"/>
                    </a:cubicBezTo>
                    <a:cubicBezTo>
                      <a:pt x="80" y="103"/>
                      <a:pt x="80" y="103"/>
                      <a:pt x="80" y="103"/>
                    </a:cubicBezTo>
                    <a:cubicBezTo>
                      <a:pt x="84" y="101"/>
                      <a:pt x="85" y="97"/>
                      <a:pt x="84" y="94"/>
                    </a:cubicBezTo>
                    <a:cubicBezTo>
                      <a:pt x="81" y="88"/>
                      <a:pt x="81" y="88"/>
                      <a:pt x="81" y="88"/>
                    </a:cubicBezTo>
                    <a:cubicBezTo>
                      <a:pt x="84" y="86"/>
                      <a:pt x="87" y="82"/>
                      <a:pt x="90" y="79"/>
                    </a:cubicBezTo>
                    <a:cubicBezTo>
                      <a:pt x="95" y="81"/>
                      <a:pt x="95" y="81"/>
                      <a:pt x="95" y="81"/>
                    </a:cubicBezTo>
                    <a:cubicBezTo>
                      <a:pt x="97" y="82"/>
                      <a:pt x="99" y="82"/>
                      <a:pt x="101" y="81"/>
                    </a:cubicBezTo>
                    <a:cubicBezTo>
                      <a:pt x="102" y="80"/>
                      <a:pt x="104" y="79"/>
                      <a:pt x="104" y="77"/>
                    </a:cubicBezTo>
                    <a:cubicBezTo>
                      <a:pt x="107" y="70"/>
                      <a:pt x="107" y="70"/>
                      <a:pt x="107" y="70"/>
                    </a:cubicBezTo>
                    <a:cubicBezTo>
                      <a:pt x="108" y="66"/>
                      <a:pt x="106" y="62"/>
                      <a:pt x="103" y="61"/>
                    </a:cubicBezTo>
                    <a:close/>
                    <a:moveTo>
                      <a:pt x="65" y="79"/>
                    </a:moveTo>
                    <a:cubicBezTo>
                      <a:pt x="61" y="81"/>
                      <a:pt x="58" y="81"/>
                      <a:pt x="54" y="81"/>
                    </a:cubicBezTo>
                    <a:cubicBezTo>
                      <a:pt x="43" y="81"/>
                      <a:pt x="33" y="75"/>
                      <a:pt x="29" y="66"/>
                    </a:cubicBezTo>
                    <a:cubicBezTo>
                      <a:pt x="23" y="52"/>
                      <a:pt x="29" y="36"/>
                      <a:pt x="42" y="30"/>
                    </a:cubicBezTo>
                    <a:cubicBezTo>
                      <a:pt x="46" y="28"/>
                      <a:pt x="50" y="27"/>
                      <a:pt x="54" y="27"/>
                    </a:cubicBezTo>
                    <a:cubicBezTo>
                      <a:pt x="64" y="27"/>
                      <a:pt x="74" y="33"/>
                      <a:pt x="78" y="43"/>
                    </a:cubicBezTo>
                    <a:cubicBezTo>
                      <a:pt x="85" y="57"/>
                      <a:pt x="79" y="73"/>
                      <a:pt x="65" y="79"/>
                    </a:cubicBezTo>
                    <a:close/>
                    <a:moveTo>
                      <a:pt x="65" y="79"/>
                    </a:moveTo>
                    <a:cubicBezTo>
                      <a:pt x="65" y="79"/>
                      <a:pt x="65" y="79"/>
                      <a:pt x="65" y="79"/>
                    </a:cubicBezTo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sz="2669">
                  <a:ea typeface="微软雅黑" panose="020B0503020204020204" pitchFamily="34" charset="-122"/>
                </a:endParaRPr>
              </a:p>
            </p:txBody>
          </p:sp>
        </p:grpSp>
      </p:grpSp>
      <p:sp>
        <p:nvSpPr>
          <p:cNvPr id="36" name="矩形 35"/>
          <p:cNvSpPr/>
          <p:nvPr/>
        </p:nvSpPr>
        <p:spPr>
          <a:xfrm>
            <a:off x="-24139" y="839688"/>
            <a:ext cx="12882539" cy="4571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1"/>
          </a:p>
        </p:txBody>
      </p:sp>
      <p:sp>
        <p:nvSpPr>
          <p:cNvPr id="37" name="Content Placeholder 2"/>
          <p:cNvSpPr txBox="1">
            <a:spLocks/>
          </p:cNvSpPr>
          <p:nvPr/>
        </p:nvSpPr>
        <p:spPr>
          <a:xfrm>
            <a:off x="524719" y="592927"/>
            <a:ext cx="1776859" cy="184666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altLang="zh-CN" sz="1200">
                <a:solidFill>
                  <a:schemeClr val="tx2"/>
                </a:solidFill>
                <a:latin typeface="Impact" panose="020B0806030902050204" pitchFamily="34" charset="0"/>
                <a:cs typeface="+mn-ea"/>
                <a:sym typeface="Arial" panose="020B0604020202020204" pitchFamily="34" charset="0"/>
              </a:rPr>
              <a:t>ADD RELATED TITLE WORDS</a:t>
            </a:r>
            <a:endParaRPr lang="en-US" sz="1200">
              <a:solidFill>
                <a:schemeClr val="tx2"/>
              </a:solidFill>
              <a:latin typeface="Impact" panose="020B0806030902050204" pitchFamily="34" charset="0"/>
              <a:cs typeface="+mn-ea"/>
              <a:sym typeface="Arial" panose="020B0604020202020204" pitchFamily="34" charset="0"/>
            </a:endParaRPr>
          </a:p>
        </p:txBody>
      </p:sp>
      <p:sp>
        <p:nvSpPr>
          <p:cNvPr id="38" name="Content Placeholder 2"/>
          <p:cNvSpPr txBox="1">
            <a:spLocks/>
          </p:cNvSpPr>
          <p:nvPr/>
        </p:nvSpPr>
        <p:spPr>
          <a:xfrm>
            <a:off x="495691" y="141783"/>
            <a:ext cx="3168352" cy="43088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solidFill>
                  <a:schemeClr val="accent4"/>
                </a:solidFill>
                <a:latin typeface="+mn-ea"/>
                <a:cs typeface="+mn-ea"/>
                <a:sym typeface="Arial" panose="020B0604020202020204" pitchFamily="34" charset="0"/>
              </a:rPr>
              <a:t>请替换文字内容</a:t>
            </a:r>
            <a:endParaRPr lang="en-US" sz="2800" b="1">
              <a:solidFill>
                <a:schemeClr val="accent4"/>
              </a:solidFill>
              <a:latin typeface="+mn-ea"/>
              <a:cs typeface="+mn-ea"/>
              <a:sym typeface="Arial" panose="020B0604020202020204" pitchFamily="34" charset="0"/>
            </a:endParaRPr>
          </a:p>
        </p:txBody>
      </p:sp>
      <p:sp>
        <p:nvSpPr>
          <p:cNvPr id="39" name="文本框 38"/>
          <p:cNvSpPr txBox="1"/>
          <p:nvPr/>
        </p:nvSpPr>
        <p:spPr>
          <a:xfrm>
            <a:off x="241316" y="6892737"/>
            <a:ext cx="2001282" cy="251238"/>
          </a:xfrm>
          <a:prstGeom prst="rect">
            <a:avLst/>
          </a:prstGeom>
          <a:noFill/>
        </p:spPr>
        <p:txBody>
          <a:bodyPr wrap="none" lIns="96407" tIns="48204" rIns="96407" bIns="48204" rtlCol="0">
            <a:spAutoFit/>
          </a:bodyPr>
          <a:lstStyle/>
          <a:p>
            <a:pPr defTabSz="963952"/>
            <a:r>
              <a:rPr lang="en-US" altLang="zh-CN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方正正粗黑简体" panose="02000000000000000000" pitchFamily="2" charset="-122"/>
                <a:cs typeface="+mn-ea"/>
                <a:sym typeface="Arial" panose="020B0604020202020204" pitchFamily="34" charset="0"/>
              </a:rPr>
              <a:t>ADD RELATED TITLE WORDS</a:t>
            </a:r>
            <a:endParaRPr lang="zh-CN" altLang="en-US" sz="10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方正正粗黑简体" panose="02000000000000000000" pitchFamily="2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0" name="矩形 39"/>
          <p:cNvSpPr/>
          <p:nvPr/>
        </p:nvSpPr>
        <p:spPr>
          <a:xfrm>
            <a:off x="11396841" y="6946348"/>
            <a:ext cx="1459793" cy="14398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20" tIns="45709" rIns="91420" bIns="45709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2000"/>
          </a:p>
        </p:txBody>
      </p:sp>
    </p:spTree>
    <p:extLst>
      <p:ext uri="{BB962C8B-B14F-4D97-AF65-F5344CB8AC3E}">
        <p14:creationId xmlns:p14="http://schemas.microsoft.com/office/powerpoint/2010/main" val="396616046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14:prism isInverted="1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353" y="0"/>
            <a:ext cx="12858397" cy="7232253"/>
          </a:xfrm>
          <a:prstGeom prst="rect">
            <a:avLst/>
          </a:prstGeom>
          <a:blipFill dpi="0" rotWithShape="1">
            <a:blip r:embed="rId6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rightnessContrast contras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t="-11917" b="-6649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7" name="Freeform 28"/>
          <p:cNvSpPr>
            <a:spLocks/>
          </p:cNvSpPr>
          <p:nvPr/>
        </p:nvSpPr>
        <p:spPr bwMode="auto">
          <a:xfrm>
            <a:off x="590550" y="4408413"/>
            <a:ext cx="11677650" cy="2823840"/>
          </a:xfrm>
          <a:custGeom>
            <a:avLst/>
            <a:gdLst>
              <a:gd name="T0" fmla="*/ 276 w 553"/>
              <a:gd name="T1" fmla="*/ 0 h 479"/>
              <a:gd name="T2" fmla="*/ 415 w 553"/>
              <a:gd name="T3" fmla="*/ 239 h 479"/>
              <a:gd name="T4" fmla="*/ 553 w 553"/>
              <a:gd name="T5" fmla="*/ 479 h 479"/>
              <a:gd name="T6" fmla="*/ 0 w 553"/>
              <a:gd name="T7" fmla="*/ 479 h 479"/>
              <a:gd name="T8" fmla="*/ 137 w 553"/>
              <a:gd name="T9" fmla="*/ 239 h 479"/>
              <a:gd name="T10" fmla="*/ 276 w 553"/>
              <a:gd name="T11" fmla="*/ 0 h 4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53" h="479">
                <a:moveTo>
                  <a:pt x="276" y="0"/>
                </a:moveTo>
                <a:lnTo>
                  <a:pt x="415" y="239"/>
                </a:lnTo>
                <a:lnTo>
                  <a:pt x="553" y="479"/>
                </a:lnTo>
                <a:lnTo>
                  <a:pt x="0" y="479"/>
                </a:lnTo>
                <a:lnTo>
                  <a:pt x="137" y="239"/>
                </a:lnTo>
                <a:lnTo>
                  <a:pt x="276" y="0"/>
                </a:lnTo>
                <a:close/>
              </a:path>
            </a:pathLst>
          </a:custGeom>
          <a:solidFill>
            <a:schemeClr val="accent2">
              <a:alpha val="80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28566" tIns="64282" rIns="128566" bIns="64282" numCol="1" anchor="t" anchorCtr="0" compatLnSpc="1">
            <a:prstTxWarp prst="textNoShape">
              <a:avLst/>
            </a:prstTxWarp>
          </a:bodyPr>
          <a:lstStyle/>
          <a:p>
            <a:endParaRPr lang="zh-CN" altLang="en-US" sz="20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" name="MH_Others_1"/>
          <p:cNvSpPr txBox="1"/>
          <p:nvPr>
            <p:custDataLst>
              <p:tags r:id="rId1"/>
            </p:custDataLst>
          </p:nvPr>
        </p:nvSpPr>
        <p:spPr>
          <a:xfrm>
            <a:off x="4992582" y="2925957"/>
            <a:ext cx="2873587" cy="738664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algn="ctr"/>
            <a:r>
              <a:rPr lang="zh-CN" altLang="en-US" sz="4800" b="1" smtClean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章节</a:t>
            </a:r>
            <a:r>
              <a:rPr lang="en-US" altLang="zh-CN" sz="4800" b="1" smtClean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02</a:t>
            </a:r>
            <a:endParaRPr lang="zh-CN" altLang="en-US" sz="4800" b="1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" name="MH_Others_2"/>
          <p:cNvSpPr txBox="1"/>
          <p:nvPr>
            <p:custDataLst>
              <p:tags r:id="rId2"/>
            </p:custDataLst>
          </p:nvPr>
        </p:nvSpPr>
        <p:spPr>
          <a:xfrm>
            <a:off x="5007095" y="3803062"/>
            <a:ext cx="2844560" cy="276999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r>
              <a:rPr lang="en-US" altLang="zh-CN" b="1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CONTENTS</a:t>
            </a:r>
            <a:endParaRPr lang="zh-CN" altLang="en-US" b="1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" name="MH_SubTitle_1"/>
          <p:cNvSpPr txBox="1"/>
          <p:nvPr>
            <p:custDataLst>
              <p:tags r:id="rId3"/>
            </p:custDataLst>
          </p:nvPr>
        </p:nvSpPr>
        <p:spPr>
          <a:xfrm>
            <a:off x="4647476" y="5748338"/>
            <a:ext cx="3563798" cy="492443"/>
          </a:xfrm>
          <a:prstGeom prst="rect">
            <a:avLst/>
          </a:prstGeom>
          <a:noFill/>
        </p:spPr>
        <p:txBody>
          <a:bodyPr wrap="square" lIns="0" tIns="0" rIns="0" bIns="0" anchor="t" anchorCtr="0">
            <a:spAutoFit/>
          </a:bodyPr>
          <a:lstStyle/>
          <a:p>
            <a:pPr algn="ctr"/>
            <a:r>
              <a:rPr lang="zh-CN" altLang="en-US" sz="320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</a:t>
            </a:r>
            <a:r>
              <a:rPr lang="zh-CN" altLang="en-US" sz="3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替换文字内容</a:t>
            </a:r>
            <a:endParaRPr lang="zh-CN" altLang="en-US" sz="12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41821491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 advTm="0">
        <p15:prstTrans prst="airplane"/>
      </p:transition>
    </mc:Choice>
    <mc:Fallback>
      <p:transition spd="slow" advTm="0">
        <p:fade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accel="40000" fill="hold" grpId="0" nodeType="click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7" dur="125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8" dur="125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9" fill="hold">
                          <p:stCondLst>
                            <p:cond delay="indefinite"/>
                          </p:stCondLst>
                          <p:childTnLst>
                            <p:par>
                              <p:cTn id="1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1" presetID="56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by="(-#ppt_w*2)" calcmode="lin" valueType="num">
                                          <p:cBhvr rctx="PPT">
                                            <p:cTn id="13" dur="5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</p:anim>
                                        <p:anim by="(#ppt_w*0.50)" calcmode="lin" valueType="num">
                                          <p:cBhvr>
                                            <p:cTn id="14" dur="500" decel="500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from="(-#ppt_h/2)" to="(#ppt_y)" calcmode="lin" valueType="num">
                                          <p:cBhvr>
                                            <p:cTn id="15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21600000">
                                          <p:cBhvr>
                                            <p:cTn id="16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7" presetID="56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by="(-#ppt_w*2)" calcmode="lin" valueType="num">
                                          <p:cBhvr rctx="PPT">
                                            <p:cTn id="19" dur="5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</p:anim>
                                        <p:anim by="(#ppt_w*0.50)" calcmode="lin" valueType="num">
                                          <p:cBhvr>
                                            <p:cTn id="20" dur="500" decel="500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from="(-#ppt_h/2)" to="(#ppt_y)" calcmode="lin" valueType="num">
                                          <p:cBhvr>
                                            <p:cTn id="21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21600000">
                                          <p:cBhvr>
                                            <p:cTn id="22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3" fill="hold">
                          <p:stCondLst>
                            <p:cond delay="indefinite"/>
                          </p:stCondLst>
                          <p:childTnLst>
                            <p:par>
                              <p:cTn id="2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5" presetID="2" presetClass="entr" presetSubtype="8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8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9" fill="hold">
                          <p:stCondLst>
                            <p:cond delay="indefinite"/>
                          </p:stCondLst>
                          <p:childTnLst>
                            <p:par>
                              <p:cTn id="3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1" presetID="2" presetClass="entr" presetSubtype="4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3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4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7" grpId="0" animBg="1"/>
          <p:bldP spid="17" grpId="0" animBg="1"/>
          <p:bldP spid="14" grpId="0"/>
          <p:bldP spid="15" grpId="0"/>
          <p:bldP spid="16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accel="4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25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25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9" fill="hold">
                          <p:stCondLst>
                            <p:cond delay="indefinite"/>
                          </p:stCondLst>
                          <p:childTnLst>
                            <p:par>
                              <p:cTn id="1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1" presetID="56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by="(-#ppt_w*2)" calcmode="lin" valueType="num">
                                          <p:cBhvr rctx="PPT">
                                            <p:cTn id="13" dur="5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</p:anim>
                                        <p:anim by="(#ppt_w*0.50)" calcmode="lin" valueType="num">
                                          <p:cBhvr>
                                            <p:cTn id="14" dur="500" decel="500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from="(-#ppt_h/2)" to="(#ppt_y)" calcmode="lin" valueType="num">
                                          <p:cBhvr>
                                            <p:cTn id="15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21600000">
                                          <p:cBhvr>
                                            <p:cTn id="16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7" presetID="56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by="(-#ppt_w*2)" calcmode="lin" valueType="num">
                                          <p:cBhvr rctx="PPT">
                                            <p:cTn id="19" dur="5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</p:anim>
                                        <p:anim by="(#ppt_w*0.50)" calcmode="lin" valueType="num">
                                          <p:cBhvr>
                                            <p:cTn id="20" dur="500" decel="500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from="(-#ppt_h/2)" to="(#ppt_y)" calcmode="lin" valueType="num">
                                          <p:cBhvr>
                                            <p:cTn id="21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21600000">
                                          <p:cBhvr>
                                            <p:cTn id="22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3" fill="hold">
                          <p:stCondLst>
                            <p:cond delay="indefinite"/>
                          </p:stCondLst>
                          <p:childTnLst>
                            <p:par>
                              <p:cTn id="2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5" presetID="2" presetClass="entr" presetSubtype="8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8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9" fill="hold">
                          <p:stCondLst>
                            <p:cond delay="indefinite"/>
                          </p:stCondLst>
                          <p:childTnLst>
                            <p:par>
                              <p:cTn id="3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1" presetID="2" presetClass="entr" presetSubtype="4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3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4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7" grpId="0" animBg="1"/>
          <p:bldP spid="17" grpId="0" animBg="1"/>
          <p:bldP spid="14" grpId="0"/>
          <p:bldP spid="15" grpId="0"/>
          <p:bldP spid="16" grpId="0"/>
        </p:bldLst>
      </p:timing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3010297" y="1629540"/>
            <a:ext cx="3002964" cy="4417176"/>
            <a:chOff x="1990055" y="662512"/>
            <a:chExt cx="2847411" cy="4188367"/>
          </a:xfrm>
        </p:grpSpPr>
        <p:grpSp>
          <p:nvGrpSpPr>
            <p:cNvPr id="15" name="组合 14"/>
            <p:cNvGrpSpPr/>
            <p:nvPr/>
          </p:nvGrpSpPr>
          <p:grpSpPr>
            <a:xfrm>
              <a:off x="1990055" y="662512"/>
              <a:ext cx="2847411" cy="2876550"/>
              <a:chOff x="1922526" y="662512"/>
              <a:chExt cx="2847411" cy="2876550"/>
            </a:xfrm>
          </p:grpSpPr>
          <p:sp>
            <p:nvSpPr>
              <p:cNvPr id="20" name="平行四边形 19"/>
              <p:cNvSpPr/>
              <p:nvPr/>
            </p:nvSpPr>
            <p:spPr>
              <a:xfrm flipH="1">
                <a:off x="3164096" y="2568575"/>
                <a:ext cx="1605841" cy="481752"/>
              </a:xfrm>
              <a:prstGeom prst="parallelogram">
                <a:avLst>
                  <a:gd name="adj" fmla="val 63945"/>
                </a:avLst>
              </a:prstGeom>
              <a:solidFill>
                <a:schemeClr val="accent1"/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sz="2669">
                  <a:ea typeface="微软雅黑" panose="020B0503020204020204" pitchFamily="34" charset="-122"/>
                </a:endParaRPr>
              </a:p>
            </p:txBody>
          </p:sp>
          <p:sp>
            <p:nvSpPr>
              <p:cNvPr id="21" name="平行四边形 20"/>
              <p:cNvSpPr/>
              <p:nvPr/>
            </p:nvSpPr>
            <p:spPr>
              <a:xfrm>
                <a:off x="2851120" y="2568575"/>
                <a:ext cx="1605841" cy="970487"/>
              </a:xfrm>
              <a:prstGeom prst="parallelogram">
                <a:avLst>
                  <a:gd name="adj" fmla="val 38669"/>
                </a:avLst>
              </a:prstGeom>
              <a:solidFill>
                <a:schemeClr val="accent1">
                  <a:lumMod val="75000"/>
                </a:schemeClr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sz="2669">
                  <a:ea typeface="微软雅黑" panose="020B0503020204020204" pitchFamily="34" charset="-122"/>
                </a:endParaRPr>
              </a:p>
            </p:txBody>
          </p:sp>
          <p:grpSp>
            <p:nvGrpSpPr>
              <p:cNvPr id="22" name="组合 21"/>
              <p:cNvGrpSpPr/>
              <p:nvPr/>
            </p:nvGrpSpPr>
            <p:grpSpPr>
              <a:xfrm>
                <a:off x="1922526" y="662512"/>
                <a:ext cx="2150430" cy="2876550"/>
                <a:chOff x="1922526" y="662512"/>
                <a:chExt cx="2150430" cy="2876550"/>
              </a:xfrm>
              <a:solidFill>
                <a:schemeClr val="accent2"/>
              </a:solidFill>
            </p:grpSpPr>
            <p:sp>
              <p:nvSpPr>
                <p:cNvPr id="23" name="等腰三角形 22"/>
                <p:cNvSpPr/>
                <p:nvPr/>
              </p:nvSpPr>
              <p:spPr>
                <a:xfrm flipH="1">
                  <a:off x="1922526" y="662512"/>
                  <a:ext cx="2150430" cy="1368456"/>
                </a:xfrm>
                <a:prstGeom prst="triangle">
                  <a:avLst>
                    <a:gd name="adj" fmla="val 65232"/>
                  </a:avLst>
                </a:prstGeom>
                <a:solidFill>
                  <a:schemeClr val="accent1"/>
                </a:solidFill>
                <a:ln w="7620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 sz="2669"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24" name="平行四边形 23"/>
                <p:cNvSpPr/>
                <p:nvPr/>
              </p:nvSpPr>
              <p:spPr>
                <a:xfrm flipH="1">
                  <a:off x="2371923" y="2023986"/>
                  <a:ext cx="1701033" cy="1515076"/>
                </a:xfrm>
                <a:prstGeom prst="parallelogram">
                  <a:avLst>
                    <a:gd name="adj" fmla="val 30532"/>
                  </a:avLst>
                </a:prstGeom>
                <a:solidFill>
                  <a:schemeClr val="accent1"/>
                </a:solidFill>
                <a:ln w="7620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 sz="2669">
                    <a:ea typeface="微软雅黑" panose="020B0503020204020204" pitchFamily="34" charset="-122"/>
                  </a:endParaRPr>
                </a:p>
              </p:txBody>
            </p:sp>
          </p:grpSp>
        </p:grpSp>
        <p:sp>
          <p:nvSpPr>
            <p:cNvPr id="16" name="文本框 17"/>
            <p:cNvSpPr txBox="1"/>
            <p:nvPr/>
          </p:nvSpPr>
          <p:spPr>
            <a:xfrm>
              <a:off x="2305110" y="4261323"/>
              <a:ext cx="2457329" cy="589556"/>
            </a:xfrm>
            <a:prstGeom prst="rect">
              <a:avLst/>
            </a:prstGeom>
            <a:noFill/>
          </p:spPr>
          <p:txBody>
            <a:bodyPr wrap="square" lIns="101244" tIns="0" rIns="101244" bIns="0" anchor="ctr" anchorCtr="0">
              <a:noAutofit/>
            </a:bodyPr>
            <a:lstStyle/>
            <a:p>
              <a:pPr algn="ctr" defTabSz="1285798">
                <a:lnSpc>
                  <a:spcPct val="120000"/>
                </a:lnSpc>
                <a:defRPr/>
              </a:pPr>
              <a:r>
                <a:rPr lang="zh-CN" altLang="en-US" sz="120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请替换文字内容，修改文字内容，也可以直接复制你的内容到此。</a:t>
              </a:r>
              <a:endPara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7" name="矩形 16"/>
            <p:cNvSpPr/>
            <p:nvPr/>
          </p:nvSpPr>
          <p:spPr>
            <a:xfrm>
              <a:off x="2305110" y="3953558"/>
              <a:ext cx="2457329" cy="246221"/>
            </a:xfrm>
            <a:prstGeom prst="rect">
              <a:avLst/>
            </a:prstGeom>
          </p:spPr>
          <p:txBody>
            <a:bodyPr wrap="none" lIns="101244" tIns="0" rIns="101244" bIns="0">
              <a:noAutofit/>
            </a:bodyPr>
            <a:lstStyle/>
            <a:p>
              <a:pPr algn="ctr" defTabSz="1285798">
                <a:defRPr/>
              </a:pPr>
              <a:r>
                <a:rPr lang="zh-CN" altLang="en-US" sz="2000" b="1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请替换文字内容</a:t>
              </a:r>
              <a:endParaRPr lang="zh-CN" altLang="en-US" sz="2000" b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8" name="任意多边形: 形状 17"/>
            <p:cNvSpPr>
              <a:spLocks/>
            </p:cNvSpPr>
            <p:nvPr/>
          </p:nvSpPr>
          <p:spPr bwMode="auto">
            <a:xfrm>
              <a:off x="2661123" y="1315323"/>
              <a:ext cx="515051" cy="514096"/>
            </a:xfrm>
            <a:custGeom>
              <a:avLst/>
              <a:gdLst>
                <a:gd name="T0" fmla="*/ 164 w 204"/>
                <a:gd name="T1" fmla="*/ 0 h 204"/>
                <a:gd name="T2" fmla="*/ 39 w 204"/>
                <a:gd name="T3" fmla="*/ 0 h 204"/>
                <a:gd name="T4" fmla="*/ 0 w 204"/>
                <a:gd name="T5" fmla="*/ 39 h 204"/>
                <a:gd name="T6" fmla="*/ 0 w 204"/>
                <a:gd name="T7" fmla="*/ 81 h 204"/>
                <a:gd name="T8" fmla="*/ 0 w 204"/>
                <a:gd name="T9" fmla="*/ 164 h 204"/>
                <a:gd name="T10" fmla="*/ 39 w 204"/>
                <a:gd name="T11" fmla="*/ 204 h 204"/>
                <a:gd name="T12" fmla="*/ 164 w 204"/>
                <a:gd name="T13" fmla="*/ 204 h 204"/>
                <a:gd name="T14" fmla="*/ 204 w 204"/>
                <a:gd name="T15" fmla="*/ 164 h 204"/>
                <a:gd name="T16" fmla="*/ 204 w 204"/>
                <a:gd name="T17" fmla="*/ 81 h 204"/>
                <a:gd name="T18" fmla="*/ 204 w 204"/>
                <a:gd name="T19" fmla="*/ 39 h 204"/>
                <a:gd name="T20" fmla="*/ 164 w 204"/>
                <a:gd name="T21" fmla="*/ 0 h 204"/>
                <a:gd name="T22" fmla="*/ 176 w 204"/>
                <a:gd name="T23" fmla="*/ 23 h 204"/>
                <a:gd name="T24" fmla="*/ 180 w 204"/>
                <a:gd name="T25" fmla="*/ 23 h 204"/>
                <a:gd name="T26" fmla="*/ 180 w 204"/>
                <a:gd name="T27" fmla="*/ 28 h 204"/>
                <a:gd name="T28" fmla="*/ 180 w 204"/>
                <a:gd name="T29" fmla="*/ 58 h 204"/>
                <a:gd name="T30" fmla="*/ 146 w 204"/>
                <a:gd name="T31" fmla="*/ 58 h 204"/>
                <a:gd name="T32" fmla="*/ 146 w 204"/>
                <a:gd name="T33" fmla="*/ 24 h 204"/>
                <a:gd name="T34" fmla="*/ 176 w 204"/>
                <a:gd name="T35" fmla="*/ 23 h 204"/>
                <a:gd name="T36" fmla="*/ 73 w 204"/>
                <a:gd name="T37" fmla="*/ 81 h 204"/>
                <a:gd name="T38" fmla="*/ 102 w 204"/>
                <a:gd name="T39" fmla="*/ 66 h 204"/>
                <a:gd name="T40" fmla="*/ 131 w 204"/>
                <a:gd name="T41" fmla="*/ 81 h 204"/>
                <a:gd name="T42" fmla="*/ 138 w 204"/>
                <a:gd name="T43" fmla="*/ 102 h 204"/>
                <a:gd name="T44" fmla="*/ 102 w 204"/>
                <a:gd name="T45" fmla="*/ 138 h 204"/>
                <a:gd name="T46" fmla="*/ 66 w 204"/>
                <a:gd name="T47" fmla="*/ 102 h 204"/>
                <a:gd name="T48" fmla="*/ 73 w 204"/>
                <a:gd name="T49" fmla="*/ 81 h 204"/>
                <a:gd name="T50" fmla="*/ 184 w 204"/>
                <a:gd name="T51" fmla="*/ 164 h 204"/>
                <a:gd name="T52" fmla="*/ 164 w 204"/>
                <a:gd name="T53" fmla="*/ 184 h 204"/>
                <a:gd name="T54" fmla="*/ 39 w 204"/>
                <a:gd name="T55" fmla="*/ 184 h 204"/>
                <a:gd name="T56" fmla="*/ 20 w 204"/>
                <a:gd name="T57" fmla="*/ 164 h 204"/>
                <a:gd name="T58" fmla="*/ 20 w 204"/>
                <a:gd name="T59" fmla="*/ 81 h 204"/>
                <a:gd name="T60" fmla="*/ 50 w 204"/>
                <a:gd name="T61" fmla="*/ 81 h 204"/>
                <a:gd name="T62" fmla="*/ 46 w 204"/>
                <a:gd name="T63" fmla="*/ 102 h 204"/>
                <a:gd name="T64" fmla="*/ 102 w 204"/>
                <a:gd name="T65" fmla="*/ 158 h 204"/>
                <a:gd name="T66" fmla="*/ 157 w 204"/>
                <a:gd name="T67" fmla="*/ 102 h 204"/>
                <a:gd name="T68" fmla="*/ 153 w 204"/>
                <a:gd name="T69" fmla="*/ 81 h 204"/>
                <a:gd name="T70" fmla="*/ 184 w 204"/>
                <a:gd name="T71" fmla="*/ 81 h 204"/>
                <a:gd name="T72" fmla="*/ 184 w 204"/>
                <a:gd name="T73" fmla="*/ 164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204" h="204">
                  <a:moveTo>
                    <a:pt x="164" y="0"/>
                  </a:moveTo>
                  <a:cubicBezTo>
                    <a:pt x="39" y="0"/>
                    <a:pt x="39" y="0"/>
                    <a:pt x="39" y="0"/>
                  </a:cubicBezTo>
                  <a:cubicBezTo>
                    <a:pt x="17" y="0"/>
                    <a:pt x="0" y="18"/>
                    <a:pt x="0" y="39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164"/>
                    <a:pt x="0" y="164"/>
                    <a:pt x="0" y="164"/>
                  </a:cubicBezTo>
                  <a:cubicBezTo>
                    <a:pt x="0" y="186"/>
                    <a:pt x="17" y="204"/>
                    <a:pt x="39" y="204"/>
                  </a:cubicBezTo>
                  <a:cubicBezTo>
                    <a:pt x="164" y="204"/>
                    <a:pt x="164" y="204"/>
                    <a:pt x="164" y="204"/>
                  </a:cubicBezTo>
                  <a:cubicBezTo>
                    <a:pt x="186" y="204"/>
                    <a:pt x="204" y="186"/>
                    <a:pt x="204" y="164"/>
                  </a:cubicBezTo>
                  <a:cubicBezTo>
                    <a:pt x="204" y="81"/>
                    <a:pt x="204" y="81"/>
                    <a:pt x="204" y="81"/>
                  </a:cubicBezTo>
                  <a:cubicBezTo>
                    <a:pt x="204" y="39"/>
                    <a:pt x="204" y="39"/>
                    <a:pt x="204" y="39"/>
                  </a:cubicBezTo>
                  <a:cubicBezTo>
                    <a:pt x="204" y="18"/>
                    <a:pt x="186" y="0"/>
                    <a:pt x="164" y="0"/>
                  </a:cubicBezTo>
                  <a:close/>
                  <a:moveTo>
                    <a:pt x="176" y="23"/>
                  </a:moveTo>
                  <a:cubicBezTo>
                    <a:pt x="180" y="23"/>
                    <a:pt x="180" y="23"/>
                    <a:pt x="180" y="23"/>
                  </a:cubicBezTo>
                  <a:cubicBezTo>
                    <a:pt x="180" y="28"/>
                    <a:pt x="180" y="28"/>
                    <a:pt x="180" y="28"/>
                  </a:cubicBezTo>
                  <a:cubicBezTo>
                    <a:pt x="180" y="58"/>
                    <a:pt x="180" y="58"/>
                    <a:pt x="180" y="58"/>
                  </a:cubicBezTo>
                  <a:cubicBezTo>
                    <a:pt x="146" y="58"/>
                    <a:pt x="146" y="58"/>
                    <a:pt x="146" y="58"/>
                  </a:cubicBezTo>
                  <a:cubicBezTo>
                    <a:pt x="146" y="24"/>
                    <a:pt x="146" y="24"/>
                    <a:pt x="146" y="24"/>
                  </a:cubicBezTo>
                  <a:lnTo>
                    <a:pt x="176" y="23"/>
                  </a:lnTo>
                  <a:close/>
                  <a:moveTo>
                    <a:pt x="73" y="81"/>
                  </a:moveTo>
                  <a:cubicBezTo>
                    <a:pt x="79" y="72"/>
                    <a:pt x="90" y="66"/>
                    <a:pt x="102" y="66"/>
                  </a:cubicBezTo>
                  <a:cubicBezTo>
                    <a:pt x="114" y="66"/>
                    <a:pt x="124" y="72"/>
                    <a:pt x="131" y="81"/>
                  </a:cubicBezTo>
                  <a:cubicBezTo>
                    <a:pt x="135" y="87"/>
                    <a:pt x="138" y="94"/>
                    <a:pt x="138" y="102"/>
                  </a:cubicBezTo>
                  <a:cubicBezTo>
                    <a:pt x="138" y="122"/>
                    <a:pt x="121" y="138"/>
                    <a:pt x="102" y="138"/>
                  </a:cubicBezTo>
                  <a:cubicBezTo>
                    <a:pt x="82" y="138"/>
                    <a:pt x="66" y="122"/>
                    <a:pt x="66" y="102"/>
                  </a:cubicBezTo>
                  <a:cubicBezTo>
                    <a:pt x="66" y="94"/>
                    <a:pt x="68" y="87"/>
                    <a:pt x="73" y="81"/>
                  </a:cubicBezTo>
                  <a:close/>
                  <a:moveTo>
                    <a:pt x="184" y="164"/>
                  </a:moveTo>
                  <a:cubicBezTo>
                    <a:pt x="184" y="175"/>
                    <a:pt x="175" y="184"/>
                    <a:pt x="164" y="184"/>
                  </a:cubicBezTo>
                  <a:cubicBezTo>
                    <a:pt x="39" y="184"/>
                    <a:pt x="39" y="184"/>
                    <a:pt x="39" y="184"/>
                  </a:cubicBezTo>
                  <a:cubicBezTo>
                    <a:pt x="28" y="184"/>
                    <a:pt x="20" y="175"/>
                    <a:pt x="20" y="164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50" y="81"/>
                    <a:pt x="50" y="81"/>
                    <a:pt x="50" y="81"/>
                  </a:cubicBezTo>
                  <a:cubicBezTo>
                    <a:pt x="47" y="87"/>
                    <a:pt x="46" y="95"/>
                    <a:pt x="46" y="102"/>
                  </a:cubicBezTo>
                  <a:cubicBezTo>
                    <a:pt x="46" y="133"/>
                    <a:pt x="71" y="158"/>
                    <a:pt x="102" y="158"/>
                  </a:cubicBezTo>
                  <a:cubicBezTo>
                    <a:pt x="132" y="158"/>
                    <a:pt x="157" y="133"/>
                    <a:pt x="157" y="102"/>
                  </a:cubicBezTo>
                  <a:cubicBezTo>
                    <a:pt x="157" y="95"/>
                    <a:pt x="156" y="87"/>
                    <a:pt x="153" y="81"/>
                  </a:cubicBezTo>
                  <a:cubicBezTo>
                    <a:pt x="184" y="81"/>
                    <a:pt x="184" y="81"/>
                    <a:pt x="184" y="81"/>
                  </a:cubicBezTo>
                  <a:lnTo>
                    <a:pt x="184" y="16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 sz="2669">
                <a:ea typeface="微软雅黑" panose="020B0503020204020204" pitchFamily="34" charset="-122"/>
              </a:endParaRPr>
            </a:p>
          </p:txBody>
        </p:sp>
        <p:sp>
          <p:nvSpPr>
            <p:cNvPr id="19" name="矩形 18"/>
            <p:cNvSpPr/>
            <p:nvPr/>
          </p:nvSpPr>
          <p:spPr>
            <a:xfrm>
              <a:off x="2723573" y="2555787"/>
              <a:ext cx="1132790" cy="523220"/>
            </a:xfrm>
            <a:prstGeom prst="rect">
              <a:avLst/>
            </a:prstGeom>
          </p:spPr>
          <p:txBody>
            <a:bodyPr wrap="none">
              <a:normAutofit fontScale="92500" lnSpcReduction="20000"/>
            </a:bodyPr>
            <a:lstStyle/>
            <a:p>
              <a:r>
                <a:rPr lang="en-US" altLang="zh-CN" sz="3937" b="1">
                  <a:solidFill>
                    <a:schemeClr val="bg1"/>
                  </a:solidFill>
                  <a:ea typeface="微软雅黑" panose="020B0503020204020204" pitchFamily="34" charset="-122"/>
                </a:rPr>
                <a:t>+15%</a:t>
              </a: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7150823" y="1499703"/>
            <a:ext cx="3065520" cy="4242887"/>
            <a:chOff x="7354535" y="1422019"/>
            <a:chExt cx="2906726" cy="4023106"/>
          </a:xfrm>
        </p:grpSpPr>
        <p:grpSp>
          <p:nvGrpSpPr>
            <p:cNvPr id="6" name="组合 5"/>
            <p:cNvGrpSpPr/>
            <p:nvPr/>
          </p:nvGrpSpPr>
          <p:grpSpPr>
            <a:xfrm flipH="1" flipV="1">
              <a:off x="7354535" y="2568575"/>
              <a:ext cx="2847411" cy="2876550"/>
              <a:chOff x="2074926" y="1130300"/>
              <a:chExt cx="2847411" cy="2876550"/>
            </a:xfrm>
          </p:grpSpPr>
          <p:sp>
            <p:nvSpPr>
              <p:cNvPr id="11" name="平行四边形 10"/>
              <p:cNvSpPr/>
              <p:nvPr/>
            </p:nvSpPr>
            <p:spPr>
              <a:xfrm>
                <a:off x="2074926" y="3036363"/>
                <a:ext cx="1605841" cy="481752"/>
              </a:xfrm>
              <a:prstGeom prst="parallelogram">
                <a:avLst>
                  <a:gd name="adj" fmla="val 63945"/>
                </a:avLst>
              </a:prstGeom>
              <a:solidFill>
                <a:schemeClr val="accent2"/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sz="2669">
                  <a:ea typeface="微软雅黑" panose="020B0503020204020204" pitchFamily="34" charset="-122"/>
                </a:endParaRPr>
              </a:p>
            </p:txBody>
          </p:sp>
          <p:sp>
            <p:nvSpPr>
              <p:cNvPr id="12" name="平行四边形 11"/>
              <p:cNvSpPr/>
              <p:nvPr/>
            </p:nvSpPr>
            <p:spPr>
              <a:xfrm flipH="1">
                <a:off x="2387902" y="3036363"/>
                <a:ext cx="1605841" cy="970487"/>
              </a:xfrm>
              <a:prstGeom prst="parallelogram">
                <a:avLst>
                  <a:gd name="adj" fmla="val 38669"/>
                </a:avLst>
              </a:prstGeom>
              <a:solidFill>
                <a:schemeClr val="accent2">
                  <a:lumMod val="75000"/>
                </a:schemeClr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sz="2669">
                  <a:ea typeface="微软雅黑" panose="020B0503020204020204" pitchFamily="34" charset="-122"/>
                </a:endParaRPr>
              </a:p>
            </p:txBody>
          </p:sp>
          <p:sp>
            <p:nvSpPr>
              <p:cNvPr id="13" name="等腰三角形 12"/>
              <p:cNvSpPr/>
              <p:nvPr/>
            </p:nvSpPr>
            <p:spPr>
              <a:xfrm>
                <a:off x="2771907" y="1130300"/>
                <a:ext cx="2150430" cy="1368456"/>
              </a:xfrm>
              <a:prstGeom prst="triangle">
                <a:avLst>
                  <a:gd name="adj" fmla="val 65232"/>
                </a:avLst>
              </a:prstGeom>
              <a:solidFill>
                <a:schemeClr val="accent2"/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sz="2669">
                  <a:ea typeface="微软雅黑" panose="020B0503020204020204" pitchFamily="34" charset="-122"/>
                </a:endParaRPr>
              </a:p>
            </p:txBody>
          </p:sp>
          <p:sp>
            <p:nvSpPr>
              <p:cNvPr id="14" name="平行四边形 13"/>
              <p:cNvSpPr/>
              <p:nvPr/>
            </p:nvSpPr>
            <p:spPr>
              <a:xfrm>
                <a:off x="2771907" y="2491774"/>
                <a:ext cx="1701033" cy="1515076"/>
              </a:xfrm>
              <a:prstGeom prst="parallelogram">
                <a:avLst>
                  <a:gd name="adj" fmla="val 30532"/>
                </a:avLst>
              </a:prstGeom>
              <a:solidFill>
                <a:schemeClr val="accent2"/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sz="2669"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7" name="文本框 15"/>
            <p:cNvSpPr txBox="1"/>
            <p:nvPr/>
          </p:nvSpPr>
          <p:spPr>
            <a:xfrm>
              <a:off x="7803932" y="1729784"/>
              <a:ext cx="2457329" cy="589556"/>
            </a:xfrm>
            <a:prstGeom prst="rect">
              <a:avLst/>
            </a:prstGeom>
            <a:noFill/>
          </p:spPr>
          <p:txBody>
            <a:bodyPr wrap="square" lIns="101244" tIns="0" rIns="101244" bIns="0" anchor="ctr" anchorCtr="0">
              <a:noAutofit/>
            </a:bodyPr>
            <a:lstStyle/>
            <a:p>
              <a:pPr algn="ctr" defTabSz="1285798">
                <a:lnSpc>
                  <a:spcPct val="120000"/>
                </a:lnSpc>
                <a:defRPr/>
              </a:pPr>
              <a:r>
                <a:rPr lang="zh-CN" altLang="en-US" sz="120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请替换文字内容，修改文字内容，也可以直接复制你的内容到此。</a:t>
              </a:r>
              <a:endParaRPr lang="zh-CN" altLang="en-US" sz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" name="矩形 7"/>
            <p:cNvSpPr/>
            <p:nvPr/>
          </p:nvSpPr>
          <p:spPr>
            <a:xfrm>
              <a:off x="7803932" y="1422019"/>
              <a:ext cx="2457329" cy="246221"/>
            </a:xfrm>
            <a:prstGeom prst="rect">
              <a:avLst/>
            </a:prstGeom>
          </p:spPr>
          <p:txBody>
            <a:bodyPr wrap="none" lIns="101244" tIns="0" rIns="101244" bIns="0">
              <a:noAutofit/>
            </a:bodyPr>
            <a:lstStyle/>
            <a:p>
              <a:pPr algn="ctr" defTabSz="1285798">
                <a:defRPr/>
              </a:pPr>
              <a:r>
                <a:rPr lang="zh-CN" altLang="en-US" sz="2000" b="1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请替换文字内容</a:t>
              </a:r>
              <a:endParaRPr lang="zh-CN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" name="任意多边形: 形状 8"/>
            <p:cNvSpPr>
              <a:spLocks/>
            </p:cNvSpPr>
            <p:nvPr/>
          </p:nvSpPr>
          <p:spPr bwMode="auto">
            <a:xfrm>
              <a:off x="7991981" y="4311082"/>
              <a:ext cx="441736" cy="425669"/>
            </a:xfrm>
            <a:custGeom>
              <a:avLst/>
              <a:gdLst>
                <a:gd name="T0" fmla="*/ 0 w 208"/>
                <a:gd name="T1" fmla="*/ 68 h 201"/>
                <a:gd name="T2" fmla="*/ 8 w 208"/>
                <a:gd name="T3" fmla="*/ 78 h 201"/>
                <a:gd name="T4" fmla="*/ 31 w 208"/>
                <a:gd name="T5" fmla="*/ 72 h 201"/>
                <a:gd name="T6" fmla="*/ 64 w 208"/>
                <a:gd name="T7" fmla="*/ 172 h 201"/>
                <a:gd name="T8" fmla="*/ 106 w 208"/>
                <a:gd name="T9" fmla="*/ 189 h 201"/>
                <a:gd name="T10" fmla="*/ 197 w 208"/>
                <a:gd name="T11" fmla="*/ 62 h 201"/>
                <a:gd name="T12" fmla="*/ 114 w 208"/>
                <a:gd name="T13" fmla="*/ 67 h 201"/>
                <a:gd name="T14" fmla="*/ 137 w 208"/>
                <a:gd name="T15" fmla="*/ 94 h 201"/>
                <a:gd name="T16" fmla="*/ 109 w 208"/>
                <a:gd name="T17" fmla="*/ 130 h 201"/>
                <a:gd name="T18" fmla="*/ 93 w 208"/>
                <a:gd name="T19" fmla="*/ 90 h 201"/>
                <a:gd name="T20" fmla="*/ 60 w 208"/>
                <a:gd name="T21" fmla="*/ 22 h 201"/>
                <a:gd name="T22" fmla="*/ 0 w 208"/>
                <a:gd name="T23" fmla="*/ 68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08" h="201">
                  <a:moveTo>
                    <a:pt x="0" y="68"/>
                  </a:moveTo>
                  <a:cubicBezTo>
                    <a:pt x="8" y="78"/>
                    <a:pt x="8" y="78"/>
                    <a:pt x="8" y="78"/>
                  </a:cubicBezTo>
                  <a:cubicBezTo>
                    <a:pt x="8" y="78"/>
                    <a:pt x="25" y="65"/>
                    <a:pt x="31" y="72"/>
                  </a:cubicBezTo>
                  <a:cubicBezTo>
                    <a:pt x="36" y="78"/>
                    <a:pt x="57" y="157"/>
                    <a:pt x="64" y="172"/>
                  </a:cubicBezTo>
                  <a:cubicBezTo>
                    <a:pt x="70" y="184"/>
                    <a:pt x="87" y="201"/>
                    <a:pt x="106" y="189"/>
                  </a:cubicBezTo>
                  <a:cubicBezTo>
                    <a:pt x="125" y="177"/>
                    <a:pt x="186" y="124"/>
                    <a:pt x="197" y="62"/>
                  </a:cubicBezTo>
                  <a:cubicBezTo>
                    <a:pt x="208" y="0"/>
                    <a:pt x="123" y="13"/>
                    <a:pt x="114" y="67"/>
                  </a:cubicBezTo>
                  <a:cubicBezTo>
                    <a:pt x="137" y="54"/>
                    <a:pt x="149" y="73"/>
                    <a:pt x="137" y="94"/>
                  </a:cubicBezTo>
                  <a:cubicBezTo>
                    <a:pt x="126" y="116"/>
                    <a:pt x="115" y="130"/>
                    <a:pt x="109" y="130"/>
                  </a:cubicBezTo>
                  <a:cubicBezTo>
                    <a:pt x="104" y="130"/>
                    <a:pt x="100" y="116"/>
                    <a:pt x="93" y="90"/>
                  </a:cubicBezTo>
                  <a:cubicBezTo>
                    <a:pt x="87" y="64"/>
                    <a:pt x="87" y="17"/>
                    <a:pt x="60" y="22"/>
                  </a:cubicBezTo>
                  <a:cubicBezTo>
                    <a:pt x="34" y="27"/>
                    <a:pt x="0" y="68"/>
                    <a:pt x="0" y="6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 sz="2669">
                <a:ea typeface="微软雅黑" panose="020B0503020204020204" pitchFamily="34" charset="-122"/>
              </a:endParaRPr>
            </a:p>
          </p:txBody>
        </p:sp>
        <p:sp>
          <p:nvSpPr>
            <p:cNvPr id="10" name="矩形 9"/>
            <p:cNvSpPr/>
            <p:nvPr/>
          </p:nvSpPr>
          <p:spPr>
            <a:xfrm>
              <a:off x="8171783" y="3012667"/>
              <a:ext cx="1132790" cy="523220"/>
            </a:xfrm>
            <a:prstGeom prst="rect">
              <a:avLst/>
            </a:prstGeom>
          </p:spPr>
          <p:txBody>
            <a:bodyPr wrap="none">
              <a:normAutofit fontScale="92500" lnSpcReduction="20000"/>
            </a:bodyPr>
            <a:lstStyle/>
            <a:p>
              <a:r>
                <a:rPr lang="en-US" altLang="zh-CN" sz="3937" b="1" dirty="0">
                  <a:solidFill>
                    <a:schemeClr val="bg1"/>
                  </a:solidFill>
                  <a:ea typeface="微软雅黑" panose="020B0503020204020204" pitchFamily="34" charset="-122"/>
                </a:rPr>
                <a:t>-15%</a:t>
              </a:r>
            </a:p>
          </p:txBody>
        </p:sp>
      </p:grpSp>
      <p:sp>
        <p:nvSpPr>
          <p:cNvPr id="25" name="矩形 24"/>
          <p:cNvSpPr/>
          <p:nvPr/>
        </p:nvSpPr>
        <p:spPr>
          <a:xfrm>
            <a:off x="-24139" y="839688"/>
            <a:ext cx="12882539" cy="4571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1"/>
          </a:p>
        </p:txBody>
      </p:sp>
      <p:sp>
        <p:nvSpPr>
          <p:cNvPr id="26" name="Content Placeholder 2"/>
          <p:cNvSpPr txBox="1">
            <a:spLocks/>
          </p:cNvSpPr>
          <p:nvPr/>
        </p:nvSpPr>
        <p:spPr>
          <a:xfrm>
            <a:off x="524719" y="592927"/>
            <a:ext cx="1776859" cy="184666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altLang="zh-CN" sz="1200">
                <a:solidFill>
                  <a:schemeClr val="tx2"/>
                </a:solidFill>
                <a:latin typeface="Impact" panose="020B0806030902050204" pitchFamily="34" charset="0"/>
                <a:cs typeface="+mn-ea"/>
                <a:sym typeface="Arial" panose="020B0604020202020204" pitchFamily="34" charset="0"/>
              </a:rPr>
              <a:t>ADD RELATED TITLE WORDS</a:t>
            </a:r>
            <a:endParaRPr lang="en-US" sz="1200">
              <a:solidFill>
                <a:schemeClr val="tx2"/>
              </a:solidFill>
              <a:latin typeface="Impact" panose="020B0806030902050204" pitchFamily="34" charset="0"/>
              <a:cs typeface="+mn-ea"/>
              <a:sym typeface="Arial" panose="020B0604020202020204" pitchFamily="34" charset="0"/>
            </a:endParaRPr>
          </a:p>
        </p:txBody>
      </p:sp>
      <p:sp>
        <p:nvSpPr>
          <p:cNvPr id="27" name="Content Placeholder 2"/>
          <p:cNvSpPr txBox="1">
            <a:spLocks/>
          </p:cNvSpPr>
          <p:nvPr/>
        </p:nvSpPr>
        <p:spPr>
          <a:xfrm>
            <a:off x="495691" y="141783"/>
            <a:ext cx="3168352" cy="43088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solidFill>
                  <a:schemeClr val="accent4"/>
                </a:solidFill>
                <a:latin typeface="+mn-ea"/>
                <a:cs typeface="+mn-ea"/>
                <a:sym typeface="Arial" panose="020B0604020202020204" pitchFamily="34" charset="0"/>
              </a:rPr>
              <a:t>请替换文字内容</a:t>
            </a:r>
            <a:endParaRPr lang="en-US" sz="2800" b="1">
              <a:solidFill>
                <a:schemeClr val="accent4"/>
              </a:solidFill>
              <a:latin typeface="+mn-ea"/>
              <a:cs typeface="+mn-ea"/>
              <a:sym typeface="Arial" panose="020B0604020202020204" pitchFamily="34" charset="0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241316" y="6892737"/>
            <a:ext cx="2001282" cy="251238"/>
          </a:xfrm>
          <a:prstGeom prst="rect">
            <a:avLst/>
          </a:prstGeom>
          <a:noFill/>
        </p:spPr>
        <p:txBody>
          <a:bodyPr wrap="none" lIns="96407" tIns="48204" rIns="96407" bIns="48204" rtlCol="0">
            <a:spAutoFit/>
          </a:bodyPr>
          <a:lstStyle/>
          <a:p>
            <a:pPr defTabSz="963952"/>
            <a:r>
              <a:rPr lang="en-US" altLang="zh-CN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方正正粗黑简体" panose="02000000000000000000" pitchFamily="2" charset="-122"/>
                <a:cs typeface="+mn-ea"/>
                <a:sym typeface="Arial" panose="020B0604020202020204" pitchFamily="34" charset="0"/>
              </a:rPr>
              <a:t>ADD RELATED TITLE WORDS</a:t>
            </a:r>
            <a:endParaRPr lang="zh-CN" altLang="en-US" sz="10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方正正粗黑简体" panose="02000000000000000000" pitchFamily="2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11396841" y="6946348"/>
            <a:ext cx="1459793" cy="14398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20" tIns="45709" rIns="91420" bIns="45709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2000"/>
          </a:p>
        </p:txBody>
      </p:sp>
    </p:spTree>
    <p:extLst>
      <p:ext uri="{BB962C8B-B14F-4D97-AF65-F5344CB8AC3E}">
        <p14:creationId xmlns:p14="http://schemas.microsoft.com/office/powerpoint/2010/main" val="252018814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14:prism isInverted="1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椭圆 46"/>
          <p:cNvSpPr/>
          <p:nvPr/>
        </p:nvSpPr>
        <p:spPr>
          <a:xfrm>
            <a:off x="1428777" y="2180771"/>
            <a:ext cx="2160000" cy="2160000"/>
          </a:xfrm>
          <a:prstGeom prst="ellipse">
            <a:avLst/>
          </a:prstGeom>
          <a:noFill/>
          <a:ln w="28575">
            <a:solidFill>
              <a:schemeClr val="accent1"/>
            </a:solidFill>
            <a:prstDash val="dash"/>
          </a:ln>
        </p:spPr>
        <p:txBody>
          <a:bodyPr wrap="square" rtlCol="0" anchor="ctr">
            <a:noAutofit/>
          </a:bodyPr>
          <a:lstStyle/>
          <a:p>
            <a:pPr algn="ctr">
              <a:spcBef>
                <a:spcPct val="0"/>
              </a:spcBef>
            </a:pPr>
            <a:endParaRPr lang="zh-CN" altLang="en-US" sz="2109">
              <a:solidFill>
                <a:srgbClr val="222B3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8" name="椭圆 47"/>
          <p:cNvSpPr/>
          <p:nvPr/>
        </p:nvSpPr>
        <p:spPr>
          <a:xfrm>
            <a:off x="1518777" y="2270771"/>
            <a:ext cx="1980000" cy="1980000"/>
          </a:xfrm>
          <a:prstGeom prst="ellipse">
            <a:avLst/>
          </a:prstGeom>
          <a:solidFill>
            <a:schemeClr val="accent1"/>
          </a:solidFill>
        </p:spPr>
        <p:txBody>
          <a:bodyPr wrap="square" rtlCol="0" anchor="ctr">
            <a:noAutofit/>
          </a:bodyPr>
          <a:lstStyle/>
          <a:p>
            <a:pPr algn="ctr">
              <a:spcBef>
                <a:spcPct val="0"/>
              </a:spcBef>
            </a:pPr>
            <a:endParaRPr lang="zh-CN" altLang="en-US" sz="2109">
              <a:solidFill>
                <a:srgbClr val="222B3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1" name="椭圆 50"/>
          <p:cNvSpPr/>
          <p:nvPr/>
        </p:nvSpPr>
        <p:spPr>
          <a:xfrm>
            <a:off x="5314626" y="2180771"/>
            <a:ext cx="2160000" cy="2160000"/>
          </a:xfrm>
          <a:prstGeom prst="ellipse">
            <a:avLst/>
          </a:prstGeom>
          <a:noFill/>
          <a:ln w="28575">
            <a:solidFill>
              <a:schemeClr val="accent2"/>
            </a:solidFill>
            <a:prstDash val="dash"/>
          </a:ln>
        </p:spPr>
        <p:txBody>
          <a:bodyPr wrap="square" rtlCol="0" anchor="ctr">
            <a:noAutofit/>
          </a:bodyPr>
          <a:lstStyle/>
          <a:p>
            <a:pPr algn="ctr">
              <a:spcBef>
                <a:spcPct val="0"/>
              </a:spcBef>
            </a:pPr>
            <a:endParaRPr lang="zh-CN" altLang="en-US" sz="2109">
              <a:solidFill>
                <a:srgbClr val="222B3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2" name="椭圆 51"/>
          <p:cNvSpPr/>
          <p:nvPr/>
        </p:nvSpPr>
        <p:spPr>
          <a:xfrm>
            <a:off x="5404626" y="2270771"/>
            <a:ext cx="1980000" cy="1980000"/>
          </a:xfrm>
          <a:prstGeom prst="ellipse">
            <a:avLst/>
          </a:prstGeom>
          <a:solidFill>
            <a:schemeClr val="accent2"/>
          </a:solidFill>
        </p:spPr>
        <p:txBody>
          <a:bodyPr wrap="square" rtlCol="0" anchor="ctr">
            <a:noAutofit/>
          </a:bodyPr>
          <a:lstStyle/>
          <a:p>
            <a:pPr algn="ctr">
              <a:spcBef>
                <a:spcPct val="0"/>
              </a:spcBef>
            </a:pPr>
            <a:endParaRPr lang="zh-CN" altLang="en-US" sz="2109">
              <a:solidFill>
                <a:srgbClr val="222B3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4" name="椭圆 53"/>
          <p:cNvSpPr/>
          <p:nvPr/>
        </p:nvSpPr>
        <p:spPr>
          <a:xfrm>
            <a:off x="9134901" y="2180771"/>
            <a:ext cx="2160000" cy="2160000"/>
          </a:xfrm>
          <a:prstGeom prst="ellipse">
            <a:avLst/>
          </a:prstGeom>
          <a:noFill/>
          <a:ln w="28575">
            <a:solidFill>
              <a:schemeClr val="accent3"/>
            </a:solidFill>
            <a:prstDash val="dash"/>
          </a:ln>
        </p:spPr>
        <p:txBody>
          <a:bodyPr wrap="square" rtlCol="0" anchor="ctr">
            <a:noAutofit/>
          </a:bodyPr>
          <a:lstStyle/>
          <a:p>
            <a:pPr algn="ctr">
              <a:spcBef>
                <a:spcPct val="0"/>
              </a:spcBef>
            </a:pPr>
            <a:endParaRPr lang="zh-CN" altLang="en-US" sz="2109">
              <a:solidFill>
                <a:srgbClr val="222B3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5" name="椭圆 54"/>
          <p:cNvSpPr/>
          <p:nvPr/>
        </p:nvSpPr>
        <p:spPr>
          <a:xfrm>
            <a:off x="9224901" y="2270771"/>
            <a:ext cx="1980000" cy="1980000"/>
          </a:xfrm>
          <a:prstGeom prst="ellipse">
            <a:avLst/>
          </a:prstGeom>
          <a:solidFill>
            <a:schemeClr val="accent3"/>
          </a:solidFill>
        </p:spPr>
        <p:txBody>
          <a:bodyPr wrap="square" rtlCol="0" anchor="ctr">
            <a:noAutofit/>
          </a:bodyPr>
          <a:lstStyle/>
          <a:p>
            <a:pPr algn="ctr">
              <a:spcBef>
                <a:spcPct val="0"/>
              </a:spcBef>
            </a:pPr>
            <a:endParaRPr lang="zh-CN" altLang="en-US" sz="2109">
              <a:solidFill>
                <a:srgbClr val="222B3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4" name="TextBox 29"/>
          <p:cNvSpPr txBox="1">
            <a:spLocks noChangeArrowheads="1"/>
          </p:cNvSpPr>
          <p:nvPr/>
        </p:nvSpPr>
        <p:spPr bwMode="auto">
          <a:xfrm>
            <a:off x="1341405" y="4523129"/>
            <a:ext cx="2334744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bg2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bg2"/>
                </a:solidFill>
                <a:latin typeface="Arial" panose="020B0604020202020204" pitchFamily="34" charset="0"/>
                <a:ea typeface="仿宋_GB2312" pitchFamily="1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50000"/>
              </a:lnSpc>
              <a:buNone/>
            </a:pPr>
            <a:r>
              <a:rPr lang="zh-CN" altLang="en-US" sz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</a:rPr>
              <a:t>请替换文字内容，点击添加相关标题文字，修改文字内容，也可以直接复制你的内容到此。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</a:endParaRPr>
          </a:p>
        </p:txBody>
      </p:sp>
      <p:sp>
        <p:nvSpPr>
          <p:cNvPr id="44" name="TextBox 30"/>
          <p:cNvSpPr txBox="1">
            <a:spLocks noChangeArrowheads="1"/>
          </p:cNvSpPr>
          <p:nvPr/>
        </p:nvSpPr>
        <p:spPr bwMode="auto">
          <a:xfrm>
            <a:off x="5227254" y="4523129"/>
            <a:ext cx="2334744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bg2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bg2"/>
                </a:solidFill>
                <a:latin typeface="Arial" panose="020B0604020202020204" pitchFamily="34" charset="0"/>
                <a:ea typeface="仿宋_GB2312" pitchFamily="1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50000"/>
              </a:lnSpc>
              <a:buNone/>
            </a:pPr>
            <a:r>
              <a:rPr lang="zh-CN" altLang="en-US" sz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</a:rPr>
              <a:t>请替换文字内容，点击添加相关标题文字，修改文字内容，也可以直接复制你的内容到此。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</a:endParaRPr>
          </a:p>
        </p:txBody>
      </p:sp>
      <p:sp>
        <p:nvSpPr>
          <p:cNvPr id="45" name="TextBox 31"/>
          <p:cNvSpPr txBox="1">
            <a:spLocks noChangeArrowheads="1"/>
          </p:cNvSpPr>
          <p:nvPr/>
        </p:nvSpPr>
        <p:spPr bwMode="auto">
          <a:xfrm>
            <a:off x="9021573" y="4523129"/>
            <a:ext cx="2386656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bg2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bg2"/>
                </a:solidFill>
                <a:latin typeface="Arial" panose="020B0604020202020204" pitchFamily="34" charset="0"/>
                <a:ea typeface="仿宋_GB2312" pitchFamily="1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50000"/>
              </a:lnSpc>
              <a:buNone/>
            </a:pPr>
            <a:r>
              <a:rPr lang="zh-CN" altLang="en-US" sz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</a:rPr>
              <a:t>请替换文字内容，点击添加相关标题文字，修改文字内容，也可以直接复制你的内容到此。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</a:endParaRPr>
          </a:p>
        </p:txBody>
      </p:sp>
      <p:sp>
        <p:nvSpPr>
          <p:cNvPr id="56" name="Freeform 86"/>
          <p:cNvSpPr>
            <a:spLocks noEditPoints="1"/>
          </p:cNvSpPr>
          <p:nvPr/>
        </p:nvSpPr>
        <p:spPr bwMode="auto">
          <a:xfrm>
            <a:off x="9946163" y="2808611"/>
            <a:ext cx="537477" cy="904320"/>
          </a:xfrm>
          <a:custGeom>
            <a:avLst/>
            <a:gdLst/>
            <a:ahLst/>
            <a:cxnLst>
              <a:cxn ang="0">
                <a:pos x="29" y="44"/>
              </a:cxn>
              <a:cxn ang="0">
                <a:pos x="24" y="49"/>
              </a:cxn>
              <a:cxn ang="0">
                <a:pos x="5" y="49"/>
              </a:cxn>
              <a:cxn ang="0">
                <a:pos x="0" y="44"/>
              </a:cxn>
              <a:cxn ang="0">
                <a:pos x="0" y="5"/>
              </a:cxn>
              <a:cxn ang="0">
                <a:pos x="5" y="0"/>
              </a:cxn>
              <a:cxn ang="0">
                <a:pos x="24" y="0"/>
              </a:cxn>
              <a:cxn ang="0">
                <a:pos x="29" y="5"/>
              </a:cxn>
              <a:cxn ang="0">
                <a:pos x="29" y="44"/>
              </a:cxn>
              <a:cxn ang="0">
                <a:pos x="25" y="11"/>
              </a:cxn>
              <a:cxn ang="0">
                <a:pos x="24" y="10"/>
              </a:cxn>
              <a:cxn ang="0">
                <a:pos x="5" y="10"/>
              </a:cxn>
              <a:cxn ang="0">
                <a:pos x="3" y="11"/>
              </a:cxn>
              <a:cxn ang="0">
                <a:pos x="3" y="38"/>
              </a:cxn>
              <a:cxn ang="0">
                <a:pos x="5" y="39"/>
              </a:cxn>
              <a:cxn ang="0">
                <a:pos x="24" y="39"/>
              </a:cxn>
              <a:cxn ang="0">
                <a:pos x="25" y="38"/>
              </a:cxn>
              <a:cxn ang="0">
                <a:pos x="25" y="11"/>
              </a:cxn>
              <a:cxn ang="0">
                <a:pos x="17" y="5"/>
              </a:cxn>
              <a:cxn ang="0">
                <a:pos x="11" y="5"/>
              </a:cxn>
              <a:cxn ang="0">
                <a:pos x="11" y="6"/>
              </a:cxn>
              <a:cxn ang="0">
                <a:pos x="11" y="6"/>
              </a:cxn>
              <a:cxn ang="0">
                <a:pos x="17" y="6"/>
              </a:cxn>
              <a:cxn ang="0">
                <a:pos x="18" y="6"/>
              </a:cxn>
              <a:cxn ang="0">
                <a:pos x="17" y="5"/>
              </a:cxn>
              <a:cxn ang="0">
                <a:pos x="14" y="41"/>
              </a:cxn>
              <a:cxn ang="0">
                <a:pos x="11" y="44"/>
              </a:cxn>
              <a:cxn ang="0">
                <a:pos x="14" y="47"/>
              </a:cxn>
              <a:cxn ang="0">
                <a:pos x="17" y="44"/>
              </a:cxn>
              <a:cxn ang="0">
                <a:pos x="14" y="41"/>
              </a:cxn>
            </a:cxnLst>
            <a:rect l="0" t="0" r="r" b="b"/>
            <a:pathLst>
              <a:path w="29" h="49">
                <a:moveTo>
                  <a:pt x="29" y="44"/>
                </a:moveTo>
                <a:cubicBezTo>
                  <a:pt x="29" y="47"/>
                  <a:pt x="27" y="49"/>
                  <a:pt x="24" y="49"/>
                </a:cubicBezTo>
                <a:cubicBezTo>
                  <a:pt x="5" y="49"/>
                  <a:pt x="5" y="49"/>
                  <a:pt x="5" y="49"/>
                </a:cubicBezTo>
                <a:cubicBezTo>
                  <a:pt x="2" y="49"/>
                  <a:pt x="0" y="47"/>
                  <a:pt x="0" y="44"/>
                </a:cubicBezTo>
                <a:cubicBezTo>
                  <a:pt x="0" y="5"/>
                  <a:pt x="0" y="5"/>
                  <a:pt x="0" y="5"/>
                </a:cubicBezTo>
                <a:cubicBezTo>
                  <a:pt x="0" y="3"/>
                  <a:pt x="2" y="0"/>
                  <a:pt x="5" y="0"/>
                </a:cubicBezTo>
                <a:cubicBezTo>
                  <a:pt x="24" y="0"/>
                  <a:pt x="24" y="0"/>
                  <a:pt x="24" y="0"/>
                </a:cubicBezTo>
                <a:cubicBezTo>
                  <a:pt x="27" y="0"/>
                  <a:pt x="29" y="3"/>
                  <a:pt x="29" y="5"/>
                </a:cubicBezTo>
                <a:lnTo>
                  <a:pt x="29" y="44"/>
                </a:lnTo>
                <a:close/>
                <a:moveTo>
                  <a:pt x="25" y="11"/>
                </a:moveTo>
                <a:cubicBezTo>
                  <a:pt x="25" y="11"/>
                  <a:pt x="25" y="10"/>
                  <a:pt x="24" y="10"/>
                </a:cubicBezTo>
                <a:cubicBezTo>
                  <a:pt x="5" y="10"/>
                  <a:pt x="5" y="10"/>
                  <a:pt x="5" y="10"/>
                </a:cubicBezTo>
                <a:cubicBezTo>
                  <a:pt x="4" y="10"/>
                  <a:pt x="3" y="11"/>
                  <a:pt x="3" y="11"/>
                </a:cubicBezTo>
                <a:cubicBezTo>
                  <a:pt x="3" y="38"/>
                  <a:pt x="3" y="38"/>
                  <a:pt x="3" y="38"/>
                </a:cubicBezTo>
                <a:cubicBezTo>
                  <a:pt x="3" y="39"/>
                  <a:pt x="4" y="39"/>
                  <a:pt x="5" y="39"/>
                </a:cubicBezTo>
                <a:cubicBezTo>
                  <a:pt x="24" y="39"/>
                  <a:pt x="24" y="39"/>
                  <a:pt x="24" y="39"/>
                </a:cubicBezTo>
                <a:cubicBezTo>
                  <a:pt x="25" y="39"/>
                  <a:pt x="25" y="39"/>
                  <a:pt x="25" y="38"/>
                </a:cubicBezTo>
                <a:lnTo>
                  <a:pt x="25" y="11"/>
                </a:lnTo>
                <a:close/>
                <a:moveTo>
                  <a:pt x="17" y="5"/>
                </a:moveTo>
                <a:cubicBezTo>
                  <a:pt x="11" y="5"/>
                  <a:pt x="11" y="5"/>
                  <a:pt x="11" y="5"/>
                </a:cubicBezTo>
                <a:cubicBezTo>
                  <a:pt x="11" y="5"/>
                  <a:pt x="11" y="6"/>
                  <a:pt x="11" y="6"/>
                </a:cubicBezTo>
                <a:cubicBezTo>
                  <a:pt x="11" y="6"/>
                  <a:pt x="11" y="6"/>
                  <a:pt x="11" y="6"/>
                </a:cubicBezTo>
                <a:cubicBezTo>
                  <a:pt x="17" y="6"/>
                  <a:pt x="17" y="6"/>
                  <a:pt x="17" y="6"/>
                </a:cubicBezTo>
                <a:cubicBezTo>
                  <a:pt x="18" y="6"/>
                  <a:pt x="18" y="6"/>
                  <a:pt x="18" y="6"/>
                </a:cubicBezTo>
                <a:cubicBezTo>
                  <a:pt x="18" y="6"/>
                  <a:pt x="18" y="5"/>
                  <a:pt x="17" y="5"/>
                </a:cubicBezTo>
                <a:close/>
                <a:moveTo>
                  <a:pt x="14" y="41"/>
                </a:moveTo>
                <a:cubicBezTo>
                  <a:pt x="13" y="41"/>
                  <a:pt x="11" y="42"/>
                  <a:pt x="11" y="44"/>
                </a:cubicBezTo>
                <a:cubicBezTo>
                  <a:pt x="11" y="46"/>
                  <a:pt x="13" y="47"/>
                  <a:pt x="14" y="47"/>
                </a:cubicBezTo>
                <a:cubicBezTo>
                  <a:pt x="16" y="47"/>
                  <a:pt x="17" y="46"/>
                  <a:pt x="17" y="44"/>
                </a:cubicBezTo>
                <a:cubicBezTo>
                  <a:pt x="17" y="42"/>
                  <a:pt x="16" y="41"/>
                  <a:pt x="14" y="41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96435" tIns="48218" rIns="96435" bIns="48218" numCol="1" anchor="t" anchorCtr="0" compatLnSpc="1">
            <a:prstTxWarp prst="textNoShape">
              <a:avLst/>
            </a:prstTxWarp>
          </a:bodyPr>
          <a:lstStyle/>
          <a:p>
            <a:endParaRPr lang="en-US" sz="2002">
              <a:ea typeface="微软雅黑" panose="020B0503020204020204" pitchFamily="34" charset="-122"/>
            </a:endParaRPr>
          </a:p>
        </p:txBody>
      </p:sp>
      <p:sp>
        <p:nvSpPr>
          <p:cNvPr id="57" name="Freeform 86"/>
          <p:cNvSpPr>
            <a:spLocks noEditPoints="1"/>
          </p:cNvSpPr>
          <p:nvPr/>
        </p:nvSpPr>
        <p:spPr bwMode="auto">
          <a:xfrm>
            <a:off x="5967074" y="2875977"/>
            <a:ext cx="855104" cy="769589"/>
          </a:xfrm>
          <a:custGeom>
            <a:avLst/>
            <a:gdLst>
              <a:gd name="T0" fmla="*/ 327 w 327"/>
              <a:gd name="T1" fmla="*/ 130 h 294"/>
              <a:gd name="T2" fmla="*/ 163 w 327"/>
              <a:gd name="T3" fmla="*/ 0 h 294"/>
              <a:gd name="T4" fmla="*/ 0 w 327"/>
              <a:gd name="T5" fmla="*/ 130 h 294"/>
              <a:gd name="T6" fmla="*/ 163 w 327"/>
              <a:gd name="T7" fmla="*/ 260 h 294"/>
              <a:gd name="T8" fmla="*/ 219 w 327"/>
              <a:gd name="T9" fmla="*/ 253 h 294"/>
              <a:gd name="T10" fmla="*/ 267 w 327"/>
              <a:gd name="T11" fmla="*/ 292 h 294"/>
              <a:gd name="T12" fmla="*/ 271 w 327"/>
              <a:gd name="T13" fmla="*/ 294 h 294"/>
              <a:gd name="T14" fmla="*/ 273 w 327"/>
              <a:gd name="T15" fmla="*/ 292 h 294"/>
              <a:gd name="T16" fmla="*/ 270 w 327"/>
              <a:gd name="T17" fmla="*/ 229 h 294"/>
              <a:gd name="T18" fmla="*/ 327 w 327"/>
              <a:gd name="T19" fmla="*/ 130 h 294"/>
              <a:gd name="T20" fmla="*/ 228 w 327"/>
              <a:gd name="T21" fmla="*/ 186 h 294"/>
              <a:gd name="T22" fmla="*/ 101 w 327"/>
              <a:gd name="T23" fmla="*/ 186 h 294"/>
              <a:gd name="T24" fmla="*/ 89 w 327"/>
              <a:gd name="T25" fmla="*/ 174 h 294"/>
              <a:gd name="T26" fmla="*/ 101 w 327"/>
              <a:gd name="T27" fmla="*/ 163 h 294"/>
              <a:gd name="T28" fmla="*/ 228 w 327"/>
              <a:gd name="T29" fmla="*/ 163 h 294"/>
              <a:gd name="T30" fmla="*/ 240 w 327"/>
              <a:gd name="T31" fmla="*/ 174 h 294"/>
              <a:gd name="T32" fmla="*/ 228 w 327"/>
              <a:gd name="T33" fmla="*/ 186 h 294"/>
              <a:gd name="T34" fmla="*/ 228 w 327"/>
              <a:gd name="T35" fmla="*/ 137 h 294"/>
              <a:gd name="T36" fmla="*/ 101 w 327"/>
              <a:gd name="T37" fmla="*/ 137 h 294"/>
              <a:gd name="T38" fmla="*/ 89 w 327"/>
              <a:gd name="T39" fmla="*/ 125 h 294"/>
              <a:gd name="T40" fmla="*/ 101 w 327"/>
              <a:gd name="T41" fmla="*/ 114 h 294"/>
              <a:gd name="T42" fmla="*/ 228 w 327"/>
              <a:gd name="T43" fmla="*/ 114 h 294"/>
              <a:gd name="T44" fmla="*/ 240 w 327"/>
              <a:gd name="T45" fmla="*/ 125 h 294"/>
              <a:gd name="T46" fmla="*/ 228 w 327"/>
              <a:gd name="T47" fmla="*/ 137 h 294"/>
              <a:gd name="T48" fmla="*/ 228 w 327"/>
              <a:gd name="T49" fmla="*/ 88 h 294"/>
              <a:gd name="T50" fmla="*/ 101 w 327"/>
              <a:gd name="T51" fmla="*/ 88 h 294"/>
              <a:gd name="T52" fmla="*/ 89 w 327"/>
              <a:gd name="T53" fmla="*/ 76 h 294"/>
              <a:gd name="T54" fmla="*/ 101 w 327"/>
              <a:gd name="T55" fmla="*/ 65 h 294"/>
              <a:gd name="T56" fmla="*/ 228 w 327"/>
              <a:gd name="T57" fmla="*/ 65 h 294"/>
              <a:gd name="T58" fmla="*/ 240 w 327"/>
              <a:gd name="T59" fmla="*/ 76 h 294"/>
              <a:gd name="T60" fmla="*/ 228 w 327"/>
              <a:gd name="T61" fmla="*/ 88 h 2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</a:cxnLst>
            <a:rect l="0" t="0" r="r" b="b"/>
            <a:pathLst>
              <a:path w="327" h="294">
                <a:moveTo>
                  <a:pt x="327" y="130"/>
                </a:moveTo>
                <a:cubicBezTo>
                  <a:pt x="327" y="58"/>
                  <a:pt x="254" y="0"/>
                  <a:pt x="163" y="0"/>
                </a:cubicBezTo>
                <a:cubicBezTo>
                  <a:pt x="73" y="0"/>
                  <a:pt x="0" y="58"/>
                  <a:pt x="0" y="130"/>
                </a:cubicBezTo>
                <a:cubicBezTo>
                  <a:pt x="0" y="202"/>
                  <a:pt x="73" y="260"/>
                  <a:pt x="163" y="260"/>
                </a:cubicBezTo>
                <a:cubicBezTo>
                  <a:pt x="183" y="260"/>
                  <a:pt x="202" y="258"/>
                  <a:pt x="219" y="253"/>
                </a:cubicBezTo>
                <a:cubicBezTo>
                  <a:pt x="267" y="292"/>
                  <a:pt x="267" y="292"/>
                  <a:pt x="267" y="292"/>
                </a:cubicBezTo>
                <a:cubicBezTo>
                  <a:pt x="268" y="293"/>
                  <a:pt x="270" y="294"/>
                  <a:pt x="271" y="294"/>
                </a:cubicBezTo>
                <a:cubicBezTo>
                  <a:pt x="272" y="294"/>
                  <a:pt x="273" y="293"/>
                  <a:pt x="273" y="292"/>
                </a:cubicBezTo>
                <a:cubicBezTo>
                  <a:pt x="270" y="229"/>
                  <a:pt x="270" y="229"/>
                  <a:pt x="270" y="229"/>
                </a:cubicBezTo>
                <a:cubicBezTo>
                  <a:pt x="305" y="205"/>
                  <a:pt x="327" y="170"/>
                  <a:pt x="327" y="130"/>
                </a:cubicBezTo>
                <a:close/>
                <a:moveTo>
                  <a:pt x="228" y="186"/>
                </a:moveTo>
                <a:cubicBezTo>
                  <a:pt x="101" y="186"/>
                  <a:pt x="101" y="186"/>
                  <a:pt x="101" y="186"/>
                </a:cubicBezTo>
                <a:cubicBezTo>
                  <a:pt x="94" y="186"/>
                  <a:pt x="89" y="181"/>
                  <a:pt x="89" y="174"/>
                </a:cubicBezTo>
                <a:cubicBezTo>
                  <a:pt x="89" y="168"/>
                  <a:pt x="94" y="163"/>
                  <a:pt x="101" y="163"/>
                </a:cubicBezTo>
                <a:cubicBezTo>
                  <a:pt x="228" y="163"/>
                  <a:pt x="228" y="163"/>
                  <a:pt x="228" y="163"/>
                </a:cubicBezTo>
                <a:cubicBezTo>
                  <a:pt x="234" y="163"/>
                  <a:pt x="240" y="168"/>
                  <a:pt x="240" y="174"/>
                </a:cubicBezTo>
                <a:cubicBezTo>
                  <a:pt x="240" y="181"/>
                  <a:pt x="234" y="186"/>
                  <a:pt x="228" y="186"/>
                </a:cubicBezTo>
                <a:close/>
                <a:moveTo>
                  <a:pt x="228" y="137"/>
                </a:moveTo>
                <a:cubicBezTo>
                  <a:pt x="101" y="137"/>
                  <a:pt x="101" y="137"/>
                  <a:pt x="101" y="137"/>
                </a:cubicBezTo>
                <a:cubicBezTo>
                  <a:pt x="94" y="137"/>
                  <a:pt x="89" y="132"/>
                  <a:pt x="89" y="125"/>
                </a:cubicBezTo>
                <a:cubicBezTo>
                  <a:pt x="89" y="119"/>
                  <a:pt x="94" y="114"/>
                  <a:pt x="101" y="114"/>
                </a:cubicBezTo>
                <a:cubicBezTo>
                  <a:pt x="228" y="114"/>
                  <a:pt x="228" y="114"/>
                  <a:pt x="228" y="114"/>
                </a:cubicBezTo>
                <a:cubicBezTo>
                  <a:pt x="234" y="114"/>
                  <a:pt x="240" y="119"/>
                  <a:pt x="240" y="125"/>
                </a:cubicBezTo>
                <a:cubicBezTo>
                  <a:pt x="240" y="132"/>
                  <a:pt x="234" y="137"/>
                  <a:pt x="228" y="137"/>
                </a:cubicBezTo>
                <a:close/>
                <a:moveTo>
                  <a:pt x="228" y="88"/>
                </a:moveTo>
                <a:cubicBezTo>
                  <a:pt x="101" y="88"/>
                  <a:pt x="101" y="88"/>
                  <a:pt x="101" y="88"/>
                </a:cubicBezTo>
                <a:cubicBezTo>
                  <a:pt x="94" y="88"/>
                  <a:pt x="89" y="83"/>
                  <a:pt x="89" y="76"/>
                </a:cubicBezTo>
                <a:cubicBezTo>
                  <a:pt x="89" y="70"/>
                  <a:pt x="94" y="65"/>
                  <a:pt x="101" y="65"/>
                </a:cubicBezTo>
                <a:cubicBezTo>
                  <a:pt x="228" y="65"/>
                  <a:pt x="228" y="65"/>
                  <a:pt x="228" y="65"/>
                </a:cubicBezTo>
                <a:cubicBezTo>
                  <a:pt x="234" y="65"/>
                  <a:pt x="240" y="70"/>
                  <a:pt x="240" y="76"/>
                </a:cubicBezTo>
                <a:cubicBezTo>
                  <a:pt x="240" y="83"/>
                  <a:pt x="234" y="88"/>
                  <a:pt x="228" y="88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6435" tIns="48218" rIns="96435" bIns="48218" numCol="1" anchor="t" anchorCtr="0" compatLnSpc="1">
            <a:prstTxWarp prst="textNoShape">
              <a:avLst/>
            </a:prstTxWarp>
          </a:bodyPr>
          <a:lstStyle/>
          <a:p>
            <a:endParaRPr lang="zh-CN" altLang="en-US" sz="2002">
              <a:ea typeface="微软雅黑" panose="020B0503020204020204" pitchFamily="34" charset="-122"/>
            </a:endParaRPr>
          </a:p>
        </p:txBody>
      </p:sp>
      <p:sp>
        <p:nvSpPr>
          <p:cNvPr id="58" name="Freeform 82"/>
          <p:cNvSpPr>
            <a:spLocks noEditPoints="1"/>
          </p:cNvSpPr>
          <p:nvPr/>
        </p:nvSpPr>
        <p:spPr bwMode="auto">
          <a:xfrm>
            <a:off x="2189315" y="2883226"/>
            <a:ext cx="638924" cy="755090"/>
          </a:xfrm>
          <a:custGeom>
            <a:avLst/>
            <a:gdLst/>
            <a:ahLst/>
            <a:cxnLst>
              <a:cxn ang="0">
                <a:pos x="61" y="26"/>
              </a:cxn>
              <a:cxn ang="0">
                <a:pos x="61" y="68"/>
              </a:cxn>
              <a:cxn ang="0">
                <a:pos x="58" y="72"/>
              </a:cxn>
              <a:cxn ang="0">
                <a:pos x="4" y="72"/>
              </a:cxn>
              <a:cxn ang="0">
                <a:pos x="0" y="68"/>
              </a:cxn>
              <a:cxn ang="0">
                <a:pos x="0" y="4"/>
              </a:cxn>
              <a:cxn ang="0">
                <a:pos x="4" y="0"/>
              </a:cxn>
              <a:cxn ang="0">
                <a:pos x="36" y="0"/>
              </a:cxn>
              <a:cxn ang="0">
                <a:pos x="36" y="22"/>
              </a:cxn>
              <a:cxn ang="0">
                <a:pos x="40" y="26"/>
              </a:cxn>
              <a:cxn ang="0">
                <a:pos x="61" y="26"/>
              </a:cxn>
              <a:cxn ang="0">
                <a:pos x="46" y="32"/>
              </a:cxn>
              <a:cxn ang="0">
                <a:pos x="45" y="31"/>
              </a:cxn>
              <a:cxn ang="0">
                <a:pos x="16" y="31"/>
              </a:cxn>
              <a:cxn ang="0">
                <a:pos x="15" y="32"/>
              </a:cxn>
              <a:cxn ang="0">
                <a:pos x="15" y="35"/>
              </a:cxn>
              <a:cxn ang="0">
                <a:pos x="16" y="36"/>
              </a:cxn>
              <a:cxn ang="0">
                <a:pos x="45" y="36"/>
              </a:cxn>
              <a:cxn ang="0">
                <a:pos x="46" y="35"/>
              </a:cxn>
              <a:cxn ang="0">
                <a:pos x="46" y="32"/>
              </a:cxn>
              <a:cxn ang="0">
                <a:pos x="46" y="43"/>
              </a:cxn>
              <a:cxn ang="0">
                <a:pos x="45" y="41"/>
              </a:cxn>
              <a:cxn ang="0">
                <a:pos x="16" y="41"/>
              </a:cxn>
              <a:cxn ang="0">
                <a:pos x="15" y="43"/>
              </a:cxn>
              <a:cxn ang="0">
                <a:pos x="15" y="45"/>
              </a:cxn>
              <a:cxn ang="0">
                <a:pos x="16" y="47"/>
              </a:cxn>
              <a:cxn ang="0">
                <a:pos x="45" y="47"/>
              </a:cxn>
              <a:cxn ang="0">
                <a:pos x="46" y="45"/>
              </a:cxn>
              <a:cxn ang="0">
                <a:pos x="46" y="43"/>
              </a:cxn>
              <a:cxn ang="0">
                <a:pos x="46" y="53"/>
              </a:cxn>
              <a:cxn ang="0">
                <a:pos x="45" y="52"/>
              </a:cxn>
              <a:cxn ang="0">
                <a:pos x="16" y="52"/>
              </a:cxn>
              <a:cxn ang="0">
                <a:pos x="15" y="53"/>
              </a:cxn>
              <a:cxn ang="0">
                <a:pos x="15" y="56"/>
              </a:cxn>
              <a:cxn ang="0">
                <a:pos x="16" y="57"/>
              </a:cxn>
              <a:cxn ang="0">
                <a:pos x="45" y="57"/>
              </a:cxn>
              <a:cxn ang="0">
                <a:pos x="46" y="56"/>
              </a:cxn>
              <a:cxn ang="0">
                <a:pos x="46" y="53"/>
              </a:cxn>
              <a:cxn ang="0">
                <a:pos x="60" y="21"/>
              </a:cxn>
              <a:cxn ang="0">
                <a:pos x="41" y="21"/>
              </a:cxn>
              <a:cxn ang="0">
                <a:pos x="41" y="2"/>
              </a:cxn>
              <a:cxn ang="0">
                <a:pos x="42" y="3"/>
              </a:cxn>
              <a:cxn ang="0">
                <a:pos x="59" y="19"/>
              </a:cxn>
              <a:cxn ang="0">
                <a:pos x="60" y="21"/>
              </a:cxn>
            </a:cxnLst>
            <a:rect l="0" t="0" r="r" b="b"/>
            <a:pathLst>
              <a:path w="61" h="72">
                <a:moveTo>
                  <a:pt x="61" y="26"/>
                </a:moveTo>
                <a:cubicBezTo>
                  <a:pt x="61" y="68"/>
                  <a:pt x="61" y="68"/>
                  <a:pt x="61" y="68"/>
                </a:cubicBezTo>
                <a:cubicBezTo>
                  <a:pt x="61" y="71"/>
                  <a:pt x="60" y="72"/>
                  <a:pt x="58" y="72"/>
                </a:cubicBezTo>
                <a:cubicBezTo>
                  <a:pt x="4" y="72"/>
                  <a:pt x="4" y="72"/>
                  <a:pt x="4" y="72"/>
                </a:cubicBezTo>
                <a:cubicBezTo>
                  <a:pt x="1" y="72"/>
                  <a:pt x="0" y="71"/>
                  <a:pt x="0" y="68"/>
                </a:cubicBezTo>
                <a:cubicBezTo>
                  <a:pt x="0" y="4"/>
                  <a:pt x="0" y="4"/>
                  <a:pt x="0" y="4"/>
                </a:cubicBezTo>
                <a:cubicBezTo>
                  <a:pt x="0" y="2"/>
                  <a:pt x="1" y="0"/>
                  <a:pt x="4" y="0"/>
                </a:cubicBezTo>
                <a:cubicBezTo>
                  <a:pt x="36" y="0"/>
                  <a:pt x="36" y="0"/>
                  <a:pt x="36" y="0"/>
                </a:cubicBezTo>
                <a:cubicBezTo>
                  <a:pt x="36" y="22"/>
                  <a:pt x="36" y="22"/>
                  <a:pt x="36" y="22"/>
                </a:cubicBezTo>
                <a:cubicBezTo>
                  <a:pt x="36" y="24"/>
                  <a:pt x="37" y="26"/>
                  <a:pt x="40" y="26"/>
                </a:cubicBezTo>
                <a:lnTo>
                  <a:pt x="61" y="26"/>
                </a:lnTo>
                <a:close/>
                <a:moveTo>
                  <a:pt x="46" y="32"/>
                </a:moveTo>
                <a:cubicBezTo>
                  <a:pt x="46" y="32"/>
                  <a:pt x="45" y="31"/>
                  <a:pt x="45" y="31"/>
                </a:cubicBezTo>
                <a:cubicBezTo>
                  <a:pt x="16" y="31"/>
                  <a:pt x="16" y="31"/>
                  <a:pt x="16" y="31"/>
                </a:cubicBezTo>
                <a:cubicBezTo>
                  <a:pt x="16" y="31"/>
                  <a:pt x="15" y="32"/>
                  <a:pt x="15" y="32"/>
                </a:cubicBezTo>
                <a:cubicBezTo>
                  <a:pt x="15" y="35"/>
                  <a:pt x="15" y="35"/>
                  <a:pt x="15" y="35"/>
                </a:cubicBezTo>
                <a:cubicBezTo>
                  <a:pt x="15" y="36"/>
                  <a:pt x="16" y="36"/>
                  <a:pt x="16" y="36"/>
                </a:cubicBezTo>
                <a:cubicBezTo>
                  <a:pt x="45" y="36"/>
                  <a:pt x="45" y="36"/>
                  <a:pt x="45" y="36"/>
                </a:cubicBezTo>
                <a:cubicBezTo>
                  <a:pt x="45" y="36"/>
                  <a:pt x="46" y="36"/>
                  <a:pt x="46" y="35"/>
                </a:cubicBezTo>
                <a:lnTo>
                  <a:pt x="46" y="32"/>
                </a:lnTo>
                <a:close/>
                <a:moveTo>
                  <a:pt x="46" y="43"/>
                </a:moveTo>
                <a:cubicBezTo>
                  <a:pt x="46" y="42"/>
                  <a:pt x="45" y="41"/>
                  <a:pt x="45" y="41"/>
                </a:cubicBezTo>
                <a:cubicBezTo>
                  <a:pt x="16" y="41"/>
                  <a:pt x="16" y="41"/>
                  <a:pt x="16" y="41"/>
                </a:cubicBezTo>
                <a:cubicBezTo>
                  <a:pt x="16" y="41"/>
                  <a:pt x="15" y="42"/>
                  <a:pt x="15" y="43"/>
                </a:cubicBezTo>
                <a:cubicBezTo>
                  <a:pt x="15" y="45"/>
                  <a:pt x="15" y="45"/>
                  <a:pt x="15" y="45"/>
                </a:cubicBezTo>
                <a:cubicBezTo>
                  <a:pt x="15" y="46"/>
                  <a:pt x="16" y="47"/>
                  <a:pt x="16" y="47"/>
                </a:cubicBezTo>
                <a:cubicBezTo>
                  <a:pt x="45" y="47"/>
                  <a:pt x="45" y="47"/>
                  <a:pt x="45" y="47"/>
                </a:cubicBezTo>
                <a:cubicBezTo>
                  <a:pt x="45" y="47"/>
                  <a:pt x="46" y="46"/>
                  <a:pt x="46" y="45"/>
                </a:cubicBezTo>
                <a:lnTo>
                  <a:pt x="46" y="43"/>
                </a:lnTo>
                <a:close/>
                <a:moveTo>
                  <a:pt x="46" y="53"/>
                </a:moveTo>
                <a:cubicBezTo>
                  <a:pt x="46" y="52"/>
                  <a:pt x="45" y="52"/>
                  <a:pt x="45" y="52"/>
                </a:cubicBezTo>
                <a:cubicBezTo>
                  <a:pt x="16" y="52"/>
                  <a:pt x="16" y="52"/>
                  <a:pt x="16" y="52"/>
                </a:cubicBezTo>
                <a:cubicBezTo>
                  <a:pt x="16" y="52"/>
                  <a:pt x="15" y="52"/>
                  <a:pt x="15" y="53"/>
                </a:cubicBezTo>
                <a:cubicBezTo>
                  <a:pt x="15" y="56"/>
                  <a:pt x="15" y="56"/>
                  <a:pt x="15" y="56"/>
                </a:cubicBezTo>
                <a:cubicBezTo>
                  <a:pt x="15" y="56"/>
                  <a:pt x="16" y="57"/>
                  <a:pt x="16" y="57"/>
                </a:cubicBezTo>
                <a:cubicBezTo>
                  <a:pt x="45" y="57"/>
                  <a:pt x="45" y="57"/>
                  <a:pt x="45" y="57"/>
                </a:cubicBezTo>
                <a:cubicBezTo>
                  <a:pt x="45" y="57"/>
                  <a:pt x="46" y="56"/>
                  <a:pt x="46" y="56"/>
                </a:cubicBezTo>
                <a:lnTo>
                  <a:pt x="46" y="53"/>
                </a:lnTo>
                <a:close/>
                <a:moveTo>
                  <a:pt x="60" y="21"/>
                </a:moveTo>
                <a:cubicBezTo>
                  <a:pt x="41" y="21"/>
                  <a:pt x="41" y="21"/>
                  <a:pt x="41" y="21"/>
                </a:cubicBezTo>
                <a:cubicBezTo>
                  <a:pt x="41" y="2"/>
                  <a:pt x="41" y="2"/>
                  <a:pt x="41" y="2"/>
                </a:cubicBezTo>
                <a:cubicBezTo>
                  <a:pt x="41" y="2"/>
                  <a:pt x="42" y="3"/>
                  <a:pt x="42" y="3"/>
                </a:cubicBezTo>
                <a:cubicBezTo>
                  <a:pt x="59" y="19"/>
                  <a:pt x="59" y="19"/>
                  <a:pt x="59" y="19"/>
                </a:cubicBezTo>
                <a:cubicBezTo>
                  <a:pt x="59" y="20"/>
                  <a:pt x="59" y="20"/>
                  <a:pt x="60" y="21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96435" tIns="48218" rIns="96435" bIns="48218" numCol="1" anchor="t" anchorCtr="0" compatLnSpc="1">
            <a:prstTxWarp prst="textNoShape">
              <a:avLst/>
            </a:prstTxWarp>
          </a:bodyPr>
          <a:lstStyle/>
          <a:p>
            <a:endParaRPr lang="en-US" sz="2002">
              <a:ea typeface="微软雅黑" panose="020B0503020204020204" pitchFamily="34" charset="-122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-24139" y="839688"/>
            <a:ext cx="12882539" cy="4571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1"/>
          </a:p>
        </p:txBody>
      </p:sp>
      <p:sp>
        <p:nvSpPr>
          <p:cNvPr id="15" name="Content Placeholder 2"/>
          <p:cNvSpPr txBox="1">
            <a:spLocks/>
          </p:cNvSpPr>
          <p:nvPr/>
        </p:nvSpPr>
        <p:spPr>
          <a:xfrm>
            <a:off x="524719" y="592927"/>
            <a:ext cx="1776859" cy="184666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altLang="zh-CN" sz="1200">
                <a:solidFill>
                  <a:schemeClr val="tx2"/>
                </a:solidFill>
                <a:latin typeface="Impact" panose="020B0806030902050204" pitchFamily="34" charset="0"/>
                <a:cs typeface="+mn-ea"/>
                <a:sym typeface="Arial" panose="020B0604020202020204" pitchFamily="34" charset="0"/>
              </a:rPr>
              <a:t>ADD RELATED TITLE WORDS</a:t>
            </a:r>
            <a:endParaRPr lang="en-US" sz="1200">
              <a:solidFill>
                <a:schemeClr val="tx2"/>
              </a:solidFill>
              <a:latin typeface="Impact" panose="020B0806030902050204" pitchFamily="34" charset="0"/>
              <a:cs typeface="+mn-ea"/>
              <a:sym typeface="Arial" panose="020B0604020202020204" pitchFamily="34" charset="0"/>
            </a:endParaRPr>
          </a:p>
        </p:txBody>
      </p:sp>
      <p:sp>
        <p:nvSpPr>
          <p:cNvPr id="16" name="Content Placeholder 2"/>
          <p:cNvSpPr txBox="1">
            <a:spLocks/>
          </p:cNvSpPr>
          <p:nvPr/>
        </p:nvSpPr>
        <p:spPr>
          <a:xfrm>
            <a:off x="495691" y="141783"/>
            <a:ext cx="3168352" cy="43088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solidFill>
                  <a:schemeClr val="accent4"/>
                </a:solidFill>
                <a:latin typeface="+mn-ea"/>
                <a:cs typeface="+mn-ea"/>
                <a:sym typeface="Arial" panose="020B0604020202020204" pitchFamily="34" charset="0"/>
              </a:rPr>
              <a:t>请替换文字内容</a:t>
            </a:r>
            <a:endParaRPr lang="en-US" sz="2800" b="1">
              <a:solidFill>
                <a:schemeClr val="accent4"/>
              </a:solidFill>
              <a:latin typeface="+mn-ea"/>
              <a:cs typeface="+mn-ea"/>
              <a:sym typeface="Arial" panose="020B0604020202020204" pitchFamily="34" charset="0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241316" y="6892737"/>
            <a:ext cx="2001282" cy="251238"/>
          </a:xfrm>
          <a:prstGeom prst="rect">
            <a:avLst/>
          </a:prstGeom>
          <a:noFill/>
        </p:spPr>
        <p:txBody>
          <a:bodyPr wrap="none" lIns="96407" tIns="48204" rIns="96407" bIns="48204" rtlCol="0">
            <a:spAutoFit/>
          </a:bodyPr>
          <a:lstStyle/>
          <a:p>
            <a:pPr defTabSz="963952"/>
            <a:r>
              <a:rPr lang="en-US" altLang="zh-CN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方正正粗黑简体" panose="02000000000000000000" pitchFamily="2" charset="-122"/>
                <a:cs typeface="+mn-ea"/>
                <a:sym typeface="Arial" panose="020B0604020202020204" pitchFamily="34" charset="0"/>
              </a:rPr>
              <a:t>ADD RELATED TITLE WORDS</a:t>
            </a:r>
            <a:endParaRPr lang="zh-CN" altLang="en-US" sz="10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方正正粗黑简体" panose="02000000000000000000" pitchFamily="2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11396841" y="6946348"/>
            <a:ext cx="1459793" cy="14398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20" tIns="45709" rIns="91420" bIns="45709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2000"/>
          </a:p>
        </p:txBody>
      </p:sp>
    </p:spTree>
    <p:extLst>
      <p:ext uri="{BB962C8B-B14F-4D97-AF65-F5344CB8AC3E}">
        <p14:creationId xmlns:p14="http://schemas.microsoft.com/office/powerpoint/2010/main" val="398803346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3000">
        <p14:prism isInverted="1"/>
      </p:transition>
    </mc:Choice>
    <mc:Fallback>
      <p:transition spd="slow" advTm="300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accel="100000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7" dur="10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8" dur="10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4" accel="100000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1" dur="10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2" dur="10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4" accel="100000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5" dur="10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6" dur="10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4" accel="100000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9" dur="10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0" dur="10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4" accel="100000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23" dur="10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4" dur="10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4" accel="100000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27" dur="10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8" dur="10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4" accel="100000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31" dur="10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32" dur="10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4" accel="100000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35" dur="10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36" dur="10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2" presetClass="entr" presetSubtype="4" accel="100000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39" dur="10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40" dur="10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2" presetClass="entr" presetSubtype="4" accel="100000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43" dur="10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44" dur="10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5" presetID="2" presetClass="entr" presetSubtype="4" accel="100000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47" dur="10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48" dur="10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9" presetID="2" presetClass="entr" presetSubtype="4" accel="100000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51" dur="10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52" dur="10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7" grpId="0" animBg="1"/>
          <p:bldP spid="48" grpId="0" animBg="1"/>
          <p:bldP spid="51" grpId="0" animBg="1"/>
          <p:bldP spid="52" grpId="0" animBg="1"/>
          <p:bldP spid="54" grpId="0" animBg="1"/>
          <p:bldP spid="55" grpId="0" animBg="1"/>
          <p:bldP spid="34" grpId="0"/>
          <p:bldP spid="44" grpId="0"/>
          <p:bldP spid="45" grpId="0"/>
          <p:bldP spid="56" grpId="0" animBg="1"/>
          <p:bldP spid="57" grpId="0" animBg="1"/>
          <p:bldP spid="58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ac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4" ac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0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0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4" ac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10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10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4" ac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10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10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4" ac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10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10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4" ac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10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8" dur="10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4" ac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10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10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4" ac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10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6" dur="10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2" presetClass="entr" presetSubtype="4" ac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9" dur="10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0" dur="10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2" presetClass="entr" presetSubtype="4" ac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3" dur="10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4" dur="10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5" presetID="2" presetClass="entr" presetSubtype="4" ac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7" dur="10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8" dur="10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9" presetID="2" presetClass="entr" presetSubtype="4" ac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1" dur="10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2" dur="10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7" grpId="0" animBg="1"/>
          <p:bldP spid="48" grpId="0" animBg="1"/>
          <p:bldP spid="51" grpId="0" animBg="1"/>
          <p:bldP spid="52" grpId="0" animBg="1"/>
          <p:bldP spid="54" grpId="0" animBg="1"/>
          <p:bldP spid="55" grpId="0" animBg="1"/>
          <p:bldP spid="34" grpId="0"/>
          <p:bldP spid="44" grpId="0"/>
          <p:bldP spid="45" grpId="0"/>
          <p:bldP spid="56" grpId="0" animBg="1"/>
          <p:bldP spid="57" grpId="0" animBg="1"/>
          <p:bldP spid="58" grpId="0" animBg="1"/>
        </p:bldLst>
      </p:timing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2418890" y="2053771"/>
            <a:ext cx="2658350" cy="3892541"/>
            <a:chOff x="1719943" y="1460539"/>
            <a:chExt cx="1890486" cy="2768181"/>
          </a:xfrm>
        </p:grpSpPr>
        <p:sp>
          <p:nvSpPr>
            <p:cNvPr id="4" name="矩形 3"/>
            <p:cNvSpPr/>
            <p:nvPr/>
          </p:nvSpPr>
          <p:spPr>
            <a:xfrm>
              <a:off x="1719943" y="3476485"/>
              <a:ext cx="1890486" cy="752235"/>
            </a:xfrm>
            <a:prstGeom prst="rect">
              <a:avLst/>
            </a:prstGeom>
            <a:solidFill>
              <a:schemeClr val="accent3"/>
            </a:solidFill>
            <a:ln w="762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rmAutofit lnSpcReduction="10000"/>
            </a:bodyPr>
            <a:lstStyle/>
            <a:p>
              <a:pPr algn="ctr"/>
              <a:r>
                <a:rPr lang="en-US" altLang="zh-CN" sz="675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3</a:t>
              </a:r>
            </a:p>
          </p:txBody>
        </p:sp>
        <p:sp>
          <p:nvSpPr>
            <p:cNvPr id="7" name="文本框 6"/>
            <p:cNvSpPr txBox="1"/>
            <p:nvPr/>
          </p:nvSpPr>
          <p:spPr>
            <a:xfrm>
              <a:off x="1827314" y="1670415"/>
              <a:ext cx="1783115" cy="402040"/>
            </a:xfrm>
            <a:prstGeom prst="rect">
              <a:avLst/>
            </a:prstGeom>
            <a:noFill/>
          </p:spPr>
          <p:txBody>
            <a:bodyPr wrap="square" lIns="101244" tIns="0" rIns="101244" bIns="0" anchor="ctr" anchorCtr="0">
              <a:noAutofit/>
            </a:bodyPr>
            <a:lstStyle/>
            <a:p>
              <a:pPr algn="ctr" defTabSz="1285798">
                <a:lnSpc>
                  <a:spcPct val="150000"/>
                </a:lnSpc>
                <a:defRPr/>
              </a:pPr>
              <a:r>
                <a:rPr lang="zh-CN" altLang="en-US" sz="120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请替换文字内容，修改文字内容，也可以直接复制你的内容到此。</a:t>
              </a:r>
              <a:endPara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" name="矩形 7"/>
            <p:cNvSpPr/>
            <p:nvPr/>
          </p:nvSpPr>
          <p:spPr>
            <a:xfrm>
              <a:off x="1827314" y="1460539"/>
              <a:ext cx="1675744" cy="167907"/>
            </a:xfrm>
            <a:prstGeom prst="rect">
              <a:avLst/>
            </a:prstGeom>
          </p:spPr>
          <p:txBody>
            <a:bodyPr wrap="none" lIns="101244" tIns="0" rIns="101244" bIns="0">
              <a:normAutofit lnSpcReduction="10000"/>
            </a:bodyPr>
            <a:lstStyle/>
            <a:p>
              <a:pPr algn="ctr" defTabSz="1285798">
                <a:defRPr/>
              </a:pPr>
              <a:r>
                <a:rPr lang="zh-CN" altLang="en-US" sz="1687" b="1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请替换文字内容</a:t>
              </a:r>
              <a:endParaRPr lang="zh-CN" altLang="en-US" sz="1687" b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9" name="组合 8"/>
            <p:cNvGrpSpPr/>
            <p:nvPr/>
          </p:nvGrpSpPr>
          <p:grpSpPr>
            <a:xfrm>
              <a:off x="2369144" y="2120821"/>
              <a:ext cx="624691" cy="1377036"/>
              <a:chOff x="5346700" y="1895476"/>
              <a:chExt cx="1825625" cy="4024312"/>
            </a:xfrm>
            <a:solidFill>
              <a:schemeClr val="accent1"/>
            </a:solidFill>
          </p:grpSpPr>
          <p:sp>
            <p:nvSpPr>
              <p:cNvPr id="20" name="任意多边形: 形状 19"/>
              <p:cNvSpPr>
                <a:spLocks/>
              </p:cNvSpPr>
              <p:nvPr/>
            </p:nvSpPr>
            <p:spPr bwMode="auto">
              <a:xfrm>
                <a:off x="5829300" y="1895476"/>
                <a:ext cx="839788" cy="836613"/>
              </a:xfrm>
              <a:custGeom>
                <a:avLst/>
                <a:gdLst>
                  <a:gd name="T0" fmla="*/ 82 w 82"/>
                  <a:gd name="T1" fmla="*/ 41 h 82"/>
                  <a:gd name="T2" fmla="*/ 41 w 82"/>
                  <a:gd name="T3" fmla="*/ 82 h 82"/>
                  <a:gd name="T4" fmla="*/ 0 w 82"/>
                  <a:gd name="T5" fmla="*/ 41 h 82"/>
                  <a:gd name="T6" fmla="*/ 41 w 82"/>
                  <a:gd name="T7" fmla="*/ 0 h 82"/>
                  <a:gd name="T8" fmla="*/ 82 w 82"/>
                  <a:gd name="T9" fmla="*/ 41 h 82"/>
                  <a:gd name="T10" fmla="*/ 82 w 82"/>
                  <a:gd name="T11" fmla="*/ 41 h 82"/>
                  <a:gd name="T12" fmla="*/ 82 w 82"/>
                  <a:gd name="T13" fmla="*/ 41 h 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2" h="82">
                    <a:moveTo>
                      <a:pt x="82" y="41"/>
                    </a:moveTo>
                    <a:cubicBezTo>
                      <a:pt x="82" y="63"/>
                      <a:pt x="63" y="82"/>
                      <a:pt x="41" y="82"/>
                    </a:cubicBezTo>
                    <a:cubicBezTo>
                      <a:pt x="18" y="82"/>
                      <a:pt x="0" y="63"/>
                      <a:pt x="0" y="41"/>
                    </a:cubicBezTo>
                    <a:cubicBezTo>
                      <a:pt x="0" y="18"/>
                      <a:pt x="18" y="0"/>
                      <a:pt x="41" y="0"/>
                    </a:cubicBezTo>
                    <a:cubicBezTo>
                      <a:pt x="63" y="0"/>
                      <a:pt x="82" y="18"/>
                      <a:pt x="82" y="41"/>
                    </a:cubicBezTo>
                    <a:close/>
                    <a:moveTo>
                      <a:pt x="82" y="41"/>
                    </a:moveTo>
                    <a:cubicBezTo>
                      <a:pt x="82" y="41"/>
                      <a:pt x="82" y="41"/>
                      <a:pt x="82" y="41"/>
                    </a:cubicBezTo>
                  </a:path>
                </a:pathLst>
              </a:custGeom>
              <a:solidFill>
                <a:schemeClr val="accent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sz="225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1" name="任意多边形: 形状 20"/>
              <p:cNvSpPr>
                <a:spLocks/>
              </p:cNvSpPr>
              <p:nvPr/>
            </p:nvSpPr>
            <p:spPr bwMode="auto">
              <a:xfrm>
                <a:off x="5346700" y="2119313"/>
                <a:ext cx="1825625" cy="3800475"/>
              </a:xfrm>
              <a:custGeom>
                <a:avLst/>
                <a:gdLst>
                  <a:gd name="T0" fmla="*/ 174 w 178"/>
                  <a:gd name="T1" fmla="*/ 15 h 372"/>
                  <a:gd name="T2" fmla="*/ 156 w 178"/>
                  <a:gd name="T3" fmla="*/ 2 h 372"/>
                  <a:gd name="T4" fmla="*/ 143 w 178"/>
                  <a:gd name="T5" fmla="*/ 19 h 372"/>
                  <a:gd name="T6" fmla="*/ 112 w 178"/>
                  <a:gd name="T7" fmla="*/ 68 h 372"/>
                  <a:gd name="T8" fmla="*/ 98 w 178"/>
                  <a:gd name="T9" fmla="*/ 62 h 372"/>
                  <a:gd name="T10" fmla="*/ 88 w 178"/>
                  <a:gd name="T11" fmla="*/ 72 h 372"/>
                  <a:gd name="T12" fmla="*/ 78 w 178"/>
                  <a:gd name="T13" fmla="*/ 62 h 372"/>
                  <a:gd name="T14" fmla="*/ 78 w 178"/>
                  <a:gd name="T15" fmla="*/ 62 h 372"/>
                  <a:gd name="T16" fmla="*/ 65 w 178"/>
                  <a:gd name="T17" fmla="*/ 67 h 372"/>
                  <a:gd name="T18" fmla="*/ 35 w 178"/>
                  <a:gd name="T19" fmla="*/ 19 h 372"/>
                  <a:gd name="T20" fmla="*/ 22 w 178"/>
                  <a:gd name="T21" fmla="*/ 2 h 372"/>
                  <a:gd name="T22" fmla="*/ 4 w 178"/>
                  <a:gd name="T23" fmla="*/ 15 h 372"/>
                  <a:gd name="T24" fmla="*/ 47 w 178"/>
                  <a:gd name="T25" fmla="*/ 93 h 372"/>
                  <a:gd name="T26" fmla="*/ 46 w 178"/>
                  <a:gd name="T27" fmla="*/ 97 h 372"/>
                  <a:gd name="T28" fmla="*/ 46 w 178"/>
                  <a:gd name="T29" fmla="*/ 187 h 372"/>
                  <a:gd name="T30" fmla="*/ 49 w 178"/>
                  <a:gd name="T31" fmla="*/ 199 h 372"/>
                  <a:gd name="T32" fmla="*/ 48 w 178"/>
                  <a:gd name="T33" fmla="*/ 202 h 372"/>
                  <a:gd name="T34" fmla="*/ 48 w 178"/>
                  <a:gd name="T35" fmla="*/ 353 h 372"/>
                  <a:gd name="T36" fmla="*/ 67 w 178"/>
                  <a:gd name="T37" fmla="*/ 372 h 372"/>
                  <a:gd name="T38" fmla="*/ 86 w 178"/>
                  <a:gd name="T39" fmla="*/ 353 h 372"/>
                  <a:gd name="T40" fmla="*/ 86 w 178"/>
                  <a:gd name="T41" fmla="*/ 223 h 372"/>
                  <a:gd name="T42" fmla="*/ 88 w 178"/>
                  <a:gd name="T43" fmla="*/ 223 h 372"/>
                  <a:gd name="T44" fmla="*/ 88 w 178"/>
                  <a:gd name="T45" fmla="*/ 223 h 372"/>
                  <a:gd name="T46" fmla="*/ 88 w 178"/>
                  <a:gd name="T47" fmla="*/ 353 h 372"/>
                  <a:gd name="T48" fmla="*/ 107 w 178"/>
                  <a:gd name="T49" fmla="*/ 372 h 372"/>
                  <a:gd name="T50" fmla="*/ 126 w 178"/>
                  <a:gd name="T51" fmla="*/ 353 h 372"/>
                  <a:gd name="T52" fmla="*/ 126 w 178"/>
                  <a:gd name="T53" fmla="*/ 203 h 372"/>
                  <a:gd name="T54" fmla="*/ 130 w 178"/>
                  <a:gd name="T55" fmla="*/ 187 h 372"/>
                  <a:gd name="T56" fmla="*/ 130 w 178"/>
                  <a:gd name="T57" fmla="*/ 97 h 372"/>
                  <a:gd name="T58" fmla="*/ 129 w 178"/>
                  <a:gd name="T59" fmla="*/ 94 h 372"/>
                  <a:gd name="T60" fmla="*/ 131 w 178"/>
                  <a:gd name="T61" fmla="*/ 93 h 372"/>
                  <a:gd name="T62" fmla="*/ 174 w 178"/>
                  <a:gd name="T63" fmla="*/ 15 h 372"/>
                  <a:gd name="T64" fmla="*/ 88 w 178"/>
                  <a:gd name="T65" fmla="*/ 153 h 372"/>
                  <a:gd name="T66" fmla="*/ 88 w 178"/>
                  <a:gd name="T67" fmla="*/ 153 h 372"/>
                  <a:gd name="T68" fmla="*/ 78 w 178"/>
                  <a:gd name="T69" fmla="*/ 139 h 372"/>
                  <a:gd name="T70" fmla="*/ 86 w 178"/>
                  <a:gd name="T71" fmla="*/ 88 h 372"/>
                  <a:gd name="T72" fmla="*/ 87 w 178"/>
                  <a:gd name="T73" fmla="*/ 82 h 372"/>
                  <a:gd name="T74" fmla="*/ 88 w 178"/>
                  <a:gd name="T75" fmla="*/ 74 h 372"/>
                  <a:gd name="T76" fmla="*/ 88 w 178"/>
                  <a:gd name="T77" fmla="*/ 74 h 372"/>
                  <a:gd name="T78" fmla="*/ 98 w 178"/>
                  <a:gd name="T79" fmla="*/ 139 h 372"/>
                  <a:gd name="T80" fmla="*/ 88 w 178"/>
                  <a:gd name="T81" fmla="*/ 153 h 372"/>
                  <a:gd name="T82" fmla="*/ 88 w 178"/>
                  <a:gd name="T83" fmla="*/ 153 h 372"/>
                  <a:gd name="T84" fmla="*/ 88 w 178"/>
                  <a:gd name="T85" fmla="*/ 153 h 3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178" h="372">
                    <a:moveTo>
                      <a:pt x="174" y="15"/>
                    </a:moveTo>
                    <a:cubicBezTo>
                      <a:pt x="173" y="6"/>
                      <a:pt x="165" y="0"/>
                      <a:pt x="156" y="2"/>
                    </a:cubicBezTo>
                    <a:cubicBezTo>
                      <a:pt x="147" y="3"/>
                      <a:pt x="141" y="11"/>
                      <a:pt x="143" y="19"/>
                    </a:cubicBezTo>
                    <a:cubicBezTo>
                      <a:pt x="145" y="34"/>
                      <a:pt x="122" y="63"/>
                      <a:pt x="112" y="68"/>
                    </a:cubicBezTo>
                    <a:cubicBezTo>
                      <a:pt x="107" y="65"/>
                      <a:pt x="103" y="63"/>
                      <a:pt x="98" y="62"/>
                    </a:cubicBezTo>
                    <a:cubicBezTo>
                      <a:pt x="88" y="72"/>
                      <a:pt x="88" y="72"/>
                      <a:pt x="88" y="72"/>
                    </a:cubicBezTo>
                    <a:cubicBezTo>
                      <a:pt x="78" y="62"/>
                      <a:pt x="78" y="62"/>
                      <a:pt x="78" y="62"/>
                    </a:cubicBezTo>
                    <a:cubicBezTo>
                      <a:pt x="78" y="62"/>
                      <a:pt x="78" y="62"/>
                      <a:pt x="78" y="62"/>
                    </a:cubicBezTo>
                    <a:cubicBezTo>
                      <a:pt x="74" y="63"/>
                      <a:pt x="69" y="65"/>
                      <a:pt x="65" y="67"/>
                    </a:cubicBezTo>
                    <a:cubicBezTo>
                      <a:pt x="55" y="61"/>
                      <a:pt x="33" y="34"/>
                      <a:pt x="35" y="19"/>
                    </a:cubicBezTo>
                    <a:cubicBezTo>
                      <a:pt x="36" y="11"/>
                      <a:pt x="30" y="3"/>
                      <a:pt x="22" y="2"/>
                    </a:cubicBezTo>
                    <a:cubicBezTo>
                      <a:pt x="13" y="0"/>
                      <a:pt x="5" y="6"/>
                      <a:pt x="4" y="15"/>
                    </a:cubicBezTo>
                    <a:cubicBezTo>
                      <a:pt x="0" y="43"/>
                      <a:pt x="26" y="79"/>
                      <a:pt x="47" y="93"/>
                    </a:cubicBezTo>
                    <a:cubicBezTo>
                      <a:pt x="46" y="94"/>
                      <a:pt x="46" y="96"/>
                      <a:pt x="46" y="97"/>
                    </a:cubicBezTo>
                    <a:cubicBezTo>
                      <a:pt x="46" y="187"/>
                      <a:pt x="46" y="187"/>
                      <a:pt x="46" y="187"/>
                    </a:cubicBezTo>
                    <a:cubicBezTo>
                      <a:pt x="46" y="192"/>
                      <a:pt x="47" y="196"/>
                      <a:pt x="49" y="199"/>
                    </a:cubicBezTo>
                    <a:cubicBezTo>
                      <a:pt x="48" y="200"/>
                      <a:pt x="48" y="201"/>
                      <a:pt x="48" y="202"/>
                    </a:cubicBezTo>
                    <a:cubicBezTo>
                      <a:pt x="48" y="353"/>
                      <a:pt x="48" y="353"/>
                      <a:pt x="48" y="353"/>
                    </a:cubicBezTo>
                    <a:cubicBezTo>
                      <a:pt x="48" y="364"/>
                      <a:pt x="57" y="372"/>
                      <a:pt x="67" y="372"/>
                    </a:cubicBezTo>
                    <a:cubicBezTo>
                      <a:pt x="77" y="372"/>
                      <a:pt x="86" y="364"/>
                      <a:pt x="86" y="353"/>
                    </a:cubicBezTo>
                    <a:cubicBezTo>
                      <a:pt x="86" y="223"/>
                      <a:pt x="86" y="223"/>
                      <a:pt x="86" y="223"/>
                    </a:cubicBezTo>
                    <a:cubicBezTo>
                      <a:pt x="86" y="223"/>
                      <a:pt x="87" y="223"/>
                      <a:pt x="88" y="223"/>
                    </a:cubicBezTo>
                    <a:cubicBezTo>
                      <a:pt x="88" y="223"/>
                      <a:pt x="88" y="223"/>
                      <a:pt x="88" y="223"/>
                    </a:cubicBezTo>
                    <a:cubicBezTo>
                      <a:pt x="88" y="353"/>
                      <a:pt x="88" y="353"/>
                      <a:pt x="88" y="353"/>
                    </a:cubicBezTo>
                    <a:cubicBezTo>
                      <a:pt x="88" y="364"/>
                      <a:pt x="97" y="372"/>
                      <a:pt x="107" y="372"/>
                    </a:cubicBezTo>
                    <a:cubicBezTo>
                      <a:pt x="117" y="372"/>
                      <a:pt x="126" y="364"/>
                      <a:pt x="126" y="353"/>
                    </a:cubicBezTo>
                    <a:cubicBezTo>
                      <a:pt x="126" y="203"/>
                      <a:pt x="126" y="203"/>
                      <a:pt x="126" y="203"/>
                    </a:cubicBezTo>
                    <a:cubicBezTo>
                      <a:pt x="128" y="198"/>
                      <a:pt x="130" y="193"/>
                      <a:pt x="130" y="187"/>
                    </a:cubicBezTo>
                    <a:cubicBezTo>
                      <a:pt x="130" y="97"/>
                      <a:pt x="130" y="97"/>
                      <a:pt x="130" y="97"/>
                    </a:cubicBezTo>
                    <a:cubicBezTo>
                      <a:pt x="130" y="96"/>
                      <a:pt x="130" y="95"/>
                      <a:pt x="129" y="94"/>
                    </a:cubicBezTo>
                    <a:cubicBezTo>
                      <a:pt x="130" y="93"/>
                      <a:pt x="130" y="93"/>
                      <a:pt x="131" y="93"/>
                    </a:cubicBezTo>
                    <a:cubicBezTo>
                      <a:pt x="152" y="79"/>
                      <a:pt x="178" y="43"/>
                      <a:pt x="174" y="15"/>
                    </a:cubicBezTo>
                    <a:close/>
                    <a:moveTo>
                      <a:pt x="88" y="153"/>
                    </a:moveTo>
                    <a:cubicBezTo>
                      <a:pt x="88" y="153"/>
                      <a:pt x="88" y="153"/>
                      <a:pt x="88" y="153"/>
                    </a:cubicBezTo>
                    <a:cubicBezTo>
                      <a:pt x="78" y="139"/>
                      <a:pt x="78" y="139"/>
                      <a:pt x="78" y="139"/>
                    </a:cubicBezTo>
                    <a:cubicBezTo>
                      <a:pt x="86" y="88"/>
                      <a:pt x="86" y="88"/>
                      <a:pt x="86" y="88"/>
                    </a:cubicBezTo>
                    <a:cubicBezTo>
                      <a:pt x="86" y="86"/>
                      <a:pt x="87" y="84"/>
                      <a:pt x="87" y="82"/>
                    </a:cubicBezTo>
                    <a:cubicBezTo>
                      <a:pt x="88" y="74"/>
                      <a:pt x="88" y="74"/>
                      <a:pt x="88" y="74"/>
                    </a:cubicBezTo>
                    <a:cubicBezTo>
                      <a:pt x="88" y="74"/>
                      <a:pt x="88" y="74"/>
                      <a:pt x="88" y="74"/>
                    </a:cubicBezTo>
                    <a:cubicBezTo>
                      <a:pt x="98" y="139"/>
                      <a:pt x="98" y="139"/>
                      <a:pt x="98" y="139"/>
                    </a:cubicBezTo>
                    <a:lnTo>
                      <a:pt x="88" y="153"/>
                    </a:lnTo>
                    <a:close/>
                    <a:moveTo>
                      <a:pt x="88" y="153"/>
                    </a:moveTo>
                    <a:cubicBezTo>
                      <a:pt x="88" y="153"/>
                      <a:pt x="88" y="153"/>
                      <a:pt x="88" y="153"/>
                    </a:cubicBezTo>
                  </a:path>
                </a:pathLst>
              </a:custGeom>
              <a:solidFill>
                <a:schemeClr val="accent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sz="225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23" name="组合 22"/>
          <p:cNvGrpSpPr/>
          <p:nvPr/>
        </p:nvGrpSpPr>
        <p:grpSpPr>
          <a:xfrm>
            <a:off x="5077239" y="1411325"/>
            <a:ext cx="2809329" cy="4534986"/>
            <a:chOff x="3610429" y="1003664"/>
            <a:chExt cx="1997855" cy="3225056"/>
          </a:xfrm>
        </p:grpSpPr>
        <p:sp>
          <p:nvSpPr>
            <p:cNvPr id="5" name="矩形 4"/>
            <p:cNvSpPr/>
            <p:nvPr/>
          </p:nvSpPr>
          <p:spPr>
            <a:xfrm>
              <a:off x="3610429" y="3040981"/>
              <a:ext cx="1890486" cy="1187739"/>
            </a:xfrm>
            <a:prstGeom prst="rect">
              <a:avLst/>
            </a:prstGeom>
            <a:solidFill>
              <a:schemeClr val="accent1"/>
            </a:solidFill>
            <a:ln w="762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rmAutofit/>
            </a:bodyPr>
            <a:lstStyle/>
            <a:p>
              <a:pPr algn="ctr"/>
              <a:r>
                <a:rPr lang="en-US" altLang="zh-CN" sz="10125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</a:t>
              </a:r>
            </a:p>
          </p:txBody>
        </p:sp>
        <p:sp>
          <p:nvSpPr>
            <p:cNvPr id="10" name="文本框 18"/>
            <p:cNvSpPr txBox="1"/>
            <p:nvPr/>
          </p:nvSpPr>
          <p:spPr>
            <a:xfrm>
              <a:off x="3732645" y="1213540"/>
              <a:ext cx="1875639" cy="402040"/>
            </a:xfrm>
            <a:prstGeom prst="rect">
              <a:avLst/>
            </a:prstGeom>
            <a:noFill/>
          </p:spPr>
          <p:txBody>
            <a:bodyPr wrap="square" lIns="101244" tIns="0" rIns="101244" bIns="0" anchor="ctr" anchorCtr="0">
              <a:noAutofit/>
            </a:bodyPr>
            <a:lstStyle/>
            <a:p>
              <a:pPr algn="ctr" defTabSz="1285798">
                <a:lnSpc>
                  <a:spcPct val="150000"/>
                </a:lnSpc>
                <a:defRPr/>
              </a:pPr>
              <a:r>
                <a:rPr lang="zh-CN" altLang="en-US" sz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请替换文字内容，修改文字内容，也可以直接复制你的内容到此。</a:t>
              </a:r>
              <a:endPara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" name="矩形 10"/>
            <p:cNvSpPr/>
            <p:nvPr/>
          </p:nvSpPr>
          <p:spPr>
            <a:xfrm>
              <a:off x="3732646" y="1003664"/>
              <a:ext cx="1675744" cy="167907"/>
            </a:xfrm>
            <a:prstGeom prst="rect">
              <a:avLst/>
            </a:prstGeom>
          </p:spPr>
          <p:txBody>
            <a:bodyPr wrap="none" lIns="101244" tIns="0" rIns="101244" bIns="0">
              <a:normAutofit lnSpcReduction="10000"/>
            </a:bodyPr>
            <a:lstStyle/>
            <a:p>
              <a:pPr algn="ctr" defTabSz="1285798">
                <a:defRPr/>
              </a:pPr>
              <a:r>
                <a:rPr lang="zh-CN" altLang="en-US" sz="1687" b="1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请替换文字内容</a:t>
              </a:r>
              <a:endParaRPr lang="zh-CN" altLang="en-US" sz="1687" b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12" name="组合 11"/>
            <p:cNvGrpSpPr/>
            <p:nvPr/>
          </p:nvGrpSpPr>
          <p:grpSpPr>
            <a:xfrm>
              <a:off x="4274476" y="1663947"/>
              <a:ext cx="624691" cy="1377036"/>
              <a:chOff x="5346700" y="1895476"/>
              <a:chExt cx="1825625" cy="4024312"/>
            </a:xfrm>
            <a:solidFill>
              <a:schemeClr val="accent2"/>
            </a:solidFill>
          </p:grpSpPr>
          <p:sp>
            <p:nvSpPr>
              <p:cNvPr id="18" name="任意多边形: 形状 17"/>
              <p:cNvSpPr>
                <a:spLocks/>
              </p:cNvSpPr>
              <p:nvPr/>
            </p:nvSpPr>
            <p:spPr bwMode="auto">
              <a:xfrm>
                <a:off x="5829300" y="1895476"/>
                <a:ext cx="839788" cy="836613"/>
              </a:xfrm>
              <a:custGeom>
                <a:avLst/>
                <a:gdLst>
                  <a:gd name="T0" fmla="*/ 82 w 82"/>
                  <a:gd name="T1" fmla="*/ 41 h 82"/>
                  <a:gd name="T2" fmla="*/ 41 w 82"/>
                  <a:gd name="T3" fmla="*/ 82 h 82"/>
                  <a:gd name="T4" fmla="*/ 0 w 82"/>
                  <a:gd name="T5" fmla="*/ 41 h 82"/>
                  <a:gd name="T6" fmla="*/ 41 w 82"/>
                  <a:gd name="T7" fmla="*/ 0 h 82"/>
                  <a:gd name="T8" fmla="*/ 82 w 82"/>
                  <a:gd name="T9" fmla="*/ 41 h 82"/>
                  <a:gd name="T10" fmla="*/ 82 w 82"/>
                  <a:gd name="T11" fmla="*/ 41 h 82"/>
                  <a:gd name="T12" fmla="*/ 82 w 82"/>
                  <a:gd name="T13" fmla="*/ 41 h 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2" h="82">
                    <a:moveTo>
                      <a:pt x="82" y="41"/>
                    </a:moveTo>
                    <a:cubicBezTo>
                      <a:pt x="82" y="63"/>
                      <a:pt x="63" y="82"/>
                      <a:pt x="41" y="82"/>
                    </a:cubicBezTo>
                    <a:cubicBezTo>
                      <a:pt x="18" y="82"/>
                      <a:pt x="0" y="63"/>
                      <a:pt x="0" y="41"/>
                    </a:cubicBezTo>
                    <a:cubicBezTo>
                      <a:pt x="0" y="18"/>
                      <a:pt x="18" y="0"/>
                      <a:pt x="41" y="0"/>
                    </a:cubicBezTo>
                    <a:cubicBezTo>
                      <a:pt x="63" y="0"/>
                      <a:pt x="82" y="18"/>
                      <a:pt x="82" y="41"/>
                    </a:cubicBezTo>
                    <a:close/>
                    <a:moveTo>
                      <a:pt x="82" y="41"/>
                    </a:moveTo>
                    <a:cubicBezTo>
                      <a:pt x="82" y="41"/>
                      <a:pt x="82" y="41"/>
                      <a:pt x="82" y="41"/>
                    </a:cubicBezTo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sz="225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9" name="任意多边形: 形状 18"/>
              <p:cNvSpPr>
                <a:spLocks/>
              </p:cNvSpPr>
              <p:nvPr/>
            </p:nvSpPr>
            <p:spPr bwMode="auto">
              <a:xfrm>
                <a:off x="5346700" y="2119313"/>
                <a:ext cx="1825625" cy="3800475"/>
              </a:xfrm>
              <a:custGeom>
                <a:avLst/>
                <a:gdLst>
                  <a:gd name="T0" fmla="*/ 174 w 178"/>
                  <a:gd name="T1" fmla="*/ 15 h 372"/>
                  <a:gd name="T2" fmla="*/ 156 w 178"/>
                  <a:gd name="T3" fmla="*/ 2 h 372"/>
                  <a:gd name="T4" fmla="*/ 143 w 178"/>
                  <a:gd name="T5" fmla="*/ 19 h 372"/>
                  <a:gd name="T6" fmla="*/ 112 w 178"/>
                  <a:gd name="T7" fmla="*/ 68 h 372"/>
                  <a:gd name="T8" fmla="*/ 98 w 178"/>
                  <a:gd name="T9" fmla="*/ 62 h 372"/>
                  <a:gd name="T10" fmla="*/ 88 w 178"/>
                  <a:gd name="T11" fmla="*/ 72 h 372"/>
                  <a:gd name="T12" fmla="*/ 78 w 178"/>
                  <a:gd name="T13" fmla="*/ 62 h 372"/>
                  <a:gd name="T14" fmla="*/ 78 w 178"/>
                  <a:gd name="T15" fmla="*/ 62 h 372"/>
                  <a:gd name="T16" fmla="*/ 65 w 178"/>
                  <a:gd name="T17" fmla="*/ 67 h 372"/>
                  <a:gd name="T18" fmla="*/ 35 w 178"/>
                  <a:gd name="T19" fmla="*/ 19 h 372"/>
                  <a:gd name="T20" fmla="*/ 22 w 178"/>
                  <a:gd name="T21" fmla="*/ 2 h 372"/>
                  <a:gd name="T22" fmla="*/ 4 w 178"/>
                  <a:gd name="T23" fmla="*/ 15 h 372"/>
                  <a:gd name="T24" fmla="*/ 47 w 178"/>
                  <a:gd name="T25" fmla="*/ 93 h 372"/>
                  <a:gd name="T26" fmla="*/ 46 w 178"/>
                  <a:gd name="T27" fmla="*/ 97 h 372"/>
                  <a:gd name="T28" fmla="*/ 46 w 178"/>
                  <a:gd name="T29" fmla="*/ 187 h 372"/>
                  <a:gd name="T30" fmla="*/ 49 w 178"/>
                  <a:gd name="T31" fmla="*/ 199 h 372"/>
                  <a:gd name="T32" fmla="*/ 48 w 178"/>
                  <a:gd name="T33" fmla="*/ 202 h 372"/>
                  <a:gd name="T34" fmla="*/ 48 w 178"/>
                  <a:gd name="T35" fmla="*/ 353 h 372"/>
                  <a:gd name="T36" fmla="*/ 67 w 178"/>
                  <a:gd name="T37" fmla="*/ 372 h 372"/>
                  <a:gd name="T38" fmla="*/ 86 w 178"/>
                  <a:gd name="T39" fmla="*/ 353 h 372"/>
                  <a:gd name="T40" fmla="*/ 86 w 178"/>
                  <a:gd name="T41" fmla="*/ 223 h 372"/>
                  <a:gd name="T42" fmla="*/ 88 w 178"/>
                  <a:gd name="T43" fmla="*/ 223 h 372"/>
                  <a:gd name="T44" fmla="*/ 88 w 178"/>
                  <a:gd name="T45" fmla="*/ 223 h 372"/>
                  <a:gd name="T46" fmla="*/ 88 w 178"/>
                  <a:gd name="T47" fmla="*/ 353 h 372"/>
                  <a:gd name="T48" fmla="*/ 107 w 178"/>
                  <a:gd name="T49" fmla="*/ 372 h 372"/>
                  <a:gd name="T50" fmla="*/ 126 w 178"/>
                  <a:gd name="T51" fmla="*/ 353 h 372"/>
                  <a:gd name="T52" fmla="*/ 126 w 178"/>
                  <a:gd name="T53" fmla="*/ 203 h 372"/>
                  <a:gd name="T54" fmla="*/ 130 w 178"/>
                  <a:gd name="T55" fmla="*/ 187 h 372"/>
                  <a:gd name="T56" fmla="*/ 130 w 178"/>
                  <a:gd name="T57" fmla="*/ 97 h 372"/>
                  <a:gd name="T58" fmla="*/ 129 w 178"/>
                  <a:gd name="T59" fmla="*/ 94 h 372"/>
                  <a:gd name="T60" fmla="*/ 131 w 178"/>
                  <a:gd name="T61" fmla="*/ 93 h 372"/>
                  <a:gd name="T62" fmla="*/ 174 w 178"/>
                  <a:gd name="T63" fmla="*/ 15 h 372"/>
                  <a:gd name="T64" fmla="*/ 88 w 178"/>
                  <a:gd name="T65" fmla="*/ 153 h 372"/>
                  <a:gd name="T66" fmla="*/ 88 w 178"/>
                  <a:gd name="T67" fmla="*/ 153 h 372"/>
                  <a:gd name="T68" fmla="*/ 78 w 178"/>
                  <a:gd name="T69" fmla="*/ 139 h 372"/>
                  <a:gd name="T70" fmla="*/ 86 w 178"/>
                  <a:gd name="T71" fmla="*/ 88 h 372"/>
                  <a:gd name="T72" fmla="*/ 87 w 178"/>
                  <a:gd name="T73" fmla="*/ 82 h 372"/>
                  <a:gd name="T74" fmla="*/ 88 w 178"/>
                  <a:gd name="T75" fmla="*/ 74 h 372"/>
                  <a:gd name="T76" fmla="*/ 88 w 178"/>
                  <a:gd name="T77" fmla="*/ 74 h 372"/>
                  <a:gd name="T78" fmla="*/ 98 w 178"/>
                  <a:gd name="T79" fmla="*/ 139 h 372"/>
                  <a:gd name="T80" fmla="*/ 88 w 178"/>
                  <a:gd name="T81" fmla="*/ 153 h 372"/>
                  <a:gd name="T82" fmla="*/ 88 w 178"/>
                  <a:gd name="T83" fmla="*/ 153 h 372"/>
                  <a:gd name="T84" fmla="*/ 88 w 178"/>
                  <a:gd name="T85" fmla="*/ 153 h 3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178" h="372">
                    <a:moveTo>
                      <a:pt x="174" y="15"/>
                    </a:moveTo>
                    <a:cubicBezTo>
                      <a:pt x="173" y="6"/>
                      <a:pt x="165" y="0"/>
                      <a:pt x="156" y="2"/>
                    </a:cubicBezTo>
                    <a:cubicBezTo>
                      <a:pt x="147" y="3"/>
                      <a:pt x="141" y="11"/>
                      <a:pt x="143" y="19"/>
                    </a:cubicBezTo>
                    <a:cubicBezTo>
                      <a:pt x="145" y="34"/>
                      <a:pt x="122" y="63"/>
                      <a:pt x="112" y="68"/>
                    </a:cubicBezTo>
                    <a:cubicBezTo>
                      <a:pt x="107" y="65"/>
                      <a:pt x="103" y="63"/>
                      <a:pt x="98" y="62"/>
                    </a:cubicBezTo>
                    <a:cubicBezTo>
                      <a:pt x="88" y="72"/>
                      <a:pt x="88" y="72"/>
                      <a:pt x="88" y="72"/>
                    </a:cubicBezTo>
                    <a:cubicBezTo>
                      <a:pt x="78" y="62"/>
                      <a:pt x="78" y="62"/>
                      <a:pt x="78" y="62"/>
                    </a:cubicBezTo>
                    <a:cubicBezTo>
                      <a:pt x="78" y="62"/>
                      <a:pt x="78" y="62"/>
                      <a:pt x="78" y="62"/>
                    </a:cubicBezTo>
                    <a:cubicBezTo>
                      <a:pt x="74" y="63"/>
                      <a:pt x="69" y="65"/>
                      <a:pt x="65" y="67"/>
                    </a:cubicBezTo>
                    <a:cubicBezTo>
                      <a:pt x="55" y="61"/>
                      <a:pt x="33" y="34"/>
                      <a:pt x="35" y="19"/>
                    </a:cubicBezTo>
                    <a:cubicBezTo>
                      <a:pt x="36" y="11"/>
                      <a:pt x="30" y="3"/>
                      <a:pt x="22" y="2"/>
                    </a:cubicBezTo>
                    <a:cubicBezTo>
                      <a:pt x="13" y="0"/>
                      <a:pt x="5" y="6"/>
                      <a:pt x="4" y="15"/>
                    </a:cubicBezTo>
                    <a:cubicBezTo>
                      <a:pt x="0" y="43"/>
                      <a:pt x="26" y="79"/>
                      <a:pt x="47" y="93"/>
                    </a:cubicBezTo>
                    <a:cubicBezTo>
                      <a:pt x="46" y="94"/>
                      <a:pt x="46" y="96"/>
                      <a:pt x="46" y="97"/>
                    </a:cubicBezTo>
                    <a:cubicBezTo>
                      <a:pt x="46" y="187"/>
                      <a:pt x="46" y="187"/>
                      <a:pt x="46" y="187"/>
                    </a:cubicBezTo>
                    <a:cubicBezTo>
                      <a:pt x="46" y="192"/>
                      <a:pt x="47" y="196"/>
                      <a:pt x="49" y="199"/>
                    </a:cubicBezTo>
                    <a:cubicBezTo>
                      <a:pt x="48" y="200"/>
                      <a:pt x="48" y="201"/>
                      <a:pt x="48" y="202"/>
                    </a:cubicBezTo>
                    <a:cubicBezTo>
                      <a:pt x="48" y="353"/>
                      <a:pt x="48" y="353"/>
                      <a:pt x="48" y="353"/>
                    </a:cubicBezTo>
                    <a:cubicBezTo>
                      <a:pt x="48" y="364"/>
                      <a:pt x="57" y="372"/>
                      <a:pt x="67" y="372"/>
                    </a:cubicBezTo>
                    <a:cubicBezTo>
                      <a:pt x="77" y="372"/>
                      <a:pt x="86" y="364"/>
                      <a:pt x="86" y="353"/>
                    </a:cubicBezTo>
                    <a:cubicBezTo>
                      <a:pt x="86" y="223"/>
                      <a:pt x="86" y="223"/>
                      <a:pt x="86" y="223"/>
                    </a:cubicBezTo>
                    <a:cubicBezTo>
                      <a:pt x="86" y="223"/>
                      <a:pt x="87" y="223"/>
                      <a:pt x="88" y="223"/>
                    </a:cubicBezTo>
                    <a:cubicBezTo>
                      <a:pt x="88" y="223"/>
                      <a:pt x="88" y="223"/>
                      <a:pt x="88" y="223"/>
                    </a:cubicBezTo>
                    <a:cubicBezTo>
                      <a:pt x="88" y="353"/>
                      <a:pt x="88" y="353"/>
                      <a:pt x="88" y="353"/>
                    </a:cubicBezTo>
                    <a:cubicBezTo>
                      <a:pt x="88" y="364"/>
                      <a:pt x="97" y="372"/>
                      <a:pt x="107" y="372"/>
                    </a:cubicBezTo>
                    <a:cubicBezTo>
                      <a:pt x="117" y="372"/>
                      <a:pt x="126" y="364"/>
                      <a:pt x="126" y="353"/>
                    </a:cubicBezTo>
                    <a:cubicBezTo>
                      <a:pt x="126" y="203"/>
                      <a:pt x="126" y="203"/>
                      <a:pt x="126" y="203"/>
                    </a:cubicBezTo>
                    <a:cubicBezTo>
                      <a:pt x="128" y="198"/>
                      <a:pt x="130" y="193"/>
                      <a:pt x="130" y="187"/>
                    </a:cubicBezTo>
                    <a:cubicBezTo>
                      <a:pt x="130" y="97"/>
                      <a:pt x="130" y="97"/>
                      <a:pt x="130" y="97"/>
                    </a:cubicBezTo>
                    <a:cubicBezTo>
                      <a:pt x="130" y="96"/>
                      <a:pt x="130" y="95"/>
                      <a:pt x="129" y="94"/>
                    </a:cubicBezTo>
                    <a:cubicBezTo>
                      <a:pt x="130" y="93"/>
                      <a:pt x="130" y="93"/>
                      <a:pt x="131" y="93"/>
                    </a:cubicBezTo>
                    <a:cubicBezTo>
                      <a:pt x="152" y="79"/>
                      <a:pt x="178" y="43"/>
                      <a:pt x="174" y="15"/>
                    </a:cubicBezTo>
                    <a:close/>
                    <a:moveTo>
                      <a:pt x="88" y="153"/>
                    </a:moveTo>
                    <a:cubicBezTo>
                      <a:pt x="88" y="153"/>
                      <a:pt x="88" y="153"/>
                      <a:pt x="88" y="153"/>
                    </a:cubicBezTo>
                    <a:cubicBezTo>
                      <a:pt x="78" y="139"/>
                      <a:pt x="78" y="139"/>
                      <a:pt x="78" y="139"/>
                    </a:cubicBezTo>
                    <a:cubicBezTo>
                      <a:pt x="86" y="88"/>
                      <a:pt x="86" y="88"/>
                      <a:pt x="86" y="88"/>
                    </a:cubicBezTo>
                    <a:cubicBezTo>
                      <a:pt x="86" y="86"/>
                      <a:pt x="87" y="84"/>
                      <a:pt x="87" y="82"/>
                    </a:cubicBezTo>
                    <a:cubicBezTo>
                      <a:pt x="88" y="74"/>
                      <a:pt x="88" y="74"/>
                      <a:pt x="88" y="74"/>
                    </a:cubicBezTo>
                    <a:cubicBezTo>
                      <a:pt x="88" y="74"/>
                      <a:pt x="88" y="74"/>
                      <a:pt x="88" y="74"/>
                    </a:cubicBezTo>
                    <a:cubicBezTo>
                      <a:pt x="98" y="139"/>
                      <a:pt x="98" y="139"/>
                      <a:pt x="98" y="139"/>
                    </a:cubicBezTo>
                    <a:lnTo>
                      <a:pt x="88" y="153"/>
                    </a:lnTo>
                    <a:close/>
                    <a:moveTo>
                      <a:pt x="88" y="153"/>
                    </a:moveTo>
                    <a:cubicBezTo>
                      <a:pt x="88" y="153"/>
                      <a:pt x="88" y="153"/>
                      <a:pt x="88" y="153"/>
                    </a:cubicBezTo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sz="225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24" name="组合 23"/>
          <p:cNvGrpSpPr/>
          <p:nvPr/>
        </p:nvGrpSpPr>
        <p:grpSpPr>
          <a:xfrm>
            <a:off x="7735590" y="1657533"/>
            <a:ext cx="2658350" cy="4288778"/>
            <a:chOff x="5500915" y="1178754"/>
            <a:chExt cx="1890486" cy="3049965"/>
          </a:xfrm>
        </p:grpSpPr>
        <p:sp>
          <p:nvSpPr>
            <p:cNvPr id="6" name="矩形 5"/>
            <p:cNvSpPr/>
            <p:nvPr/>
          </p:nvSpPr>
          <p:spPr>
            <a:xfrm>
              <a:off x="5500915" y="3219141"/>
              <a:ext cx="1890486" cy="1009578"/>
            </a:xfrm>
            <a:prstGeom prst="rect">
              <a:avLst/>
            </a:prstGeom>
            <a:solidFill>
              <a:schemeClr val="accent2"/>
            </a:solidFill>
            <a:ln w="762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rmAutofit fontScale="92500" lnSpcReduction="10000"/>
            </a:bodyPr>
            <a:lstStyle/>
            <a:p>
              <a:pPr algn="ctr"/>
              <a:r>
                <a:rPr lang="en-US" altLang="zh-CN" sz="10125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</a:t>
              </a:r>
            </a:p>
          </p:txBody>
        </p:sp>
        <p:sp>
          <p:nvSpPr>
            <p:cNvPr id="13" name="文本框 24"/>
            <p:cNvSpPr txBox="1"/>
            <p:nvPr/>
          </p:nvSpPr>
          <p:spPr>
            <a:xfrm>
              <a:off x="5608284" y="1388630"/>
              <a:ext cx="1783116" cy="402040"/>
            </a:xfrm>
            <a:prstGeom prst="rect">
              <a:avLst/>
            </a:prstGeom>
            <a:noFill/>
          </p:spPr>
          <p:txBody>
            <a:bodyPr wrap="square" lIns="101244" tIns="0" rIns="101244" bIns="0" anchor="ctr" anchorCtr="0">
              <a:noAutofit/>
            </a:bodyPr>
            <a:lstStyle/>
            <a:p>
              <a:pPr algn="ctr" defTabSz="1285798">
                <a:lnSpc>
                  <a:spcPct val="120000"/>
                </a:lnSpc>
                <a:defRPr/>
              </a:pPr>
              <a:r>
                <a:rPr lang="zh-CN" altLang="en-US" sz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请替换文字内容，修改文字内容，也可以直接复制你的内容到此。</a:t>
              </a:r>
              <a:endPara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4" name="矩形 13"/>
            <p:cNvSpPr/>
            <p:nvPr/>
          </p:nvSpPr>
          <p:spPr>
            <a:xfrm>
              <a:off x="5608285" y="1178754"/>
              <a:ext cx="1675744" cy="167907"/>
            </a:xfrm>
            <a:prstGeom prst="rect">
              <a:avLst/>
            </a:prstGeom>
          </p:spPr>
          <p:txBody>
            <a:bodyPr wrap="none" lIns="101244" tIns="0" rIns="101244" bIns="0">
              <a:normAutofit lnSpcReduction="10000"/>
            </a:bodyPr>
            <a:lstStyle/>
            <a:p>
              <a:pPr algn="ctr" defTabSz="1285798">
                <a:defRPr/>
              </a:pPr>
              <a:r>
                <a:rPr lang="zh-CN" altLang="en-US" sz="1687" b="1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请替换文字内容</a:t>
              </a:r>
              <a:endParaRPr lang="zh-CN" altLang="en-US" sz="1687" b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15" name="组合 14"/>
            <p:cNvGrpSpPr/>
            <p:nvPr/>
          </p:nvGrpSpPr>
          <p:grpSpPr>
            <a:xfrm>
              <a:off x="6150115" y="1839037"/>
              <a:ext cx="624691" cy="1377036"/>
              <a:chOff x="5346700" y="1895476"/>
              <a:chExt cx="1825625" cy="4024312"/>
            </a:xfrm>
            <a:solidFill>
              <a:schemeClr val="accent4"/>
            </a:solidFill>
          </p:grpSpPr>
          <p:sp>
            <p:nvSpPr>
              <p:cNvPr id="16" name="任意多边形: 形状 15"/>
              <p:cNvSpPr>
                <a:spLocks/>
              </p:cNvSpPr>
              <p:nvPr/>
            </p:nvSpPr>
            <p:spPr bwMode="auto">
              <a:xfrm>
                <a:off x="5829300" y="1895476"/>
                <a:ext cx="839788" cy="836613"/>
              </a:xfrm>
              <a:custGeom>
                <a:avLst/>
                <a:gdLst>
                  <a:gd name="T0" fmla="*/ 82 w 82"/>
                  <a:gd name="T1" fmla="*/ 41 h 82"/>
                  <a:gd name="T2" fmla="*/ 41 w 82"/>
                  <a:gd name="T3" fmla="*/ 82 h 82"/>
                  <a:gd name="T4" fmla="*/ 0 w 82"/>
                  <a:gd name="T5" fmla="*/ 41 h 82"/>
                  <a:gd name="T6" fmla="*/ 41 w 82"/>
                  <a:gd name="T7" fmla="*/ 0 h 82"/>
                  <a:gd name="T8" fmla="*/ 82 w 82"/>
                  <a:gd name="T9" fmla="*/ 41 h 82"/>
                  <a:gd name="T10" fmla="*/ 82 w 82"/>
                  <a:gd name="T11" fmla="*/ 41 h 82"/>
                  <a:gd name="T12" fmla="*/ 82 w 82"/>
                  <a:gd name="T13" fmla="*/ 41 h 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2" h="82">
                    <a:moveTo>
                      <a:pt x="82" y="41"/>
                    </a:moveTo>
                    <a:cubicBezTo>
                      <a:pt x="82" y="63"/>
                      <a:pt x="63" y="82"/>
                      <a:pt x="41" y="82"/>
                    </a:cubicBezTo>
                    <a:cubicBezTo>
                      <a:pt x="18" y="82"/>
                      <a:pt x="0" y="63"/>
                      <a:pt x="0" y="41"/>
                    </a:cubicBezTo>
                    <a:cubicBezTo>
                      <a:pt x="0" y="18"/>
                      <a:pt x="18" y="0"/>
                      <a:pt x="41" y="0"/>
                    </a:cubicBezTo>
                    <a:cubicBezTo>
                      <a:pt x="63" y="0"/>
                      <a:pt x="82" y="18"/>
                      <a:pt x="82" y="41"/>
                    </a:cubicBezTo>
                    <a:close/>
                    <a:moveTo>
                      <a:pt x="82" y="41"/>
                    </a:moveTo>
                    <a:cubicBezTo>
                      <a:pt x="82" y="41"/>
                      <a:pt x="82" y="41"/>
                      <a:pt x="82" y="41"/>
                    </a:cubicBezTo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sz="225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7" name="任意多边形: 形状 16"/>
              <p:cNvSpPr>
                <a:spLocks/>
              </p:cNvSpPr>
              <p:nvPr/>
            </p:nvSpPr>
            <p:spPr bwMode="auto">
              <a:xfrm>
                <a:off x="5346700" y="2119313"/>
                <a:ext cx="1825625" cy="3800475"/>
              </a:xfrm>
              <a:custGeom>
                <a:avLst/>
                <a:gdLst>
                  <a:gd name="T0" fmla="*/ 174 w 178"/>
                  <a:gd name="T1" fmla="*/ 15 h 372"/>
                  <a:gd name="T2" fmla="*/ 156 w 178"/>
                  <a:gd name="T3" fmla="*/ 2 h 372"/>
                  <a:gd name="T4" fmla="*/ 143 w 178"/>
                  <a:gd name="T5" fmla="*/ 19 h 372"/>
                  <a:gd name="T6" fmla="*/ 112 w 178"/>
                  <a:gd name="T7" fmla="*/ 68 h 372"/>
                  <a:gd name="T8" fmla="*/ 98 w 178"/>
                  <a:gd name="T9" fmla="*/ 62 h 372"/>
                  <a:gd name="T10" fmla="*/ 88 w 178"/>
                  <a:gd name="T11" fmla="*/ 72 h 372"/>
                  <a:gd name="T12" fmla="*/ 78 w 178"/>
                  <a:gd name="T13" fmla="*/ 62 h 372"/>
                  <a:gd name="T14" fmla="*/ 78 w 178"/>
                  <a:gd name="T15" fmla="*/ 62 h 372"/>
                  <a:gd name="T16" fmla="*/ 65 w 178"/>
                  <a:gd name="T17" fmla="*/ 67 h 372"/>
                  <a:gd name="T18" fmla="*/ 35 w 178"/>
                  <a:gd name="T19" fmla="*/ 19 h 372"/>
                  <a:gd name="T20" fmla="*/ 22 w 178"/>
                  <a:gd name="T21" fmla="*/ 2 h 372"/>
                  <a:gd name="T22" fmla="*/ 4 w 178"/>
                  <a:gd name="T23" fmla="*/ 15 h 372"/>
                  <a:gd name="T24" fmla="*/ 47 w 178"/>
                  <a:gd name="T25" fmla="*/ 93 h 372"/>
                  <a:gd name="T26" fmla="*/ 46 w 178"/>
                  <a:gd name="T27" fmla="*/ 97 h 372"/>
                  <a:gd name="T28" fmla="*/ 46 w 178"/>
                  <a:gd name="T29" fmla="*/ 187 h 372"/>
                  <a:gd name="T30" fmla="*/ 49 w 178"/>
                  <a:gd name="T31" fmla="*/ 199 h 372"/>
                  <a:gd name="T32" fmla="*/ 48 w 178"/>
                  <a:gd name="T33" fmla="*/ 202 h 372"/>
                  <a:gd name="T34" fmla="*/ 48 w 178"/>
                  <a:gd name="T35" fmla="*/ 353 h 372"/>
                  <a:gd name="T36" fmla="*/ 67 w 178"/>
                  <a:gd name="T37" fmla="*/ 372 h 372"/>
                  <a:gd name="T38" fmla="*/ 86 w 178"/>
                  <a:gd name="T39" fmla="*/ 353 h 372"/>
                  <a:gd name="T40" fmla="*/ 86 w 178"/>
                  <a:gd name="T41" fmla="*/ 223 h 372"/>
                  <a:gd name="T42" fmla="*/ 88 w 178"/>
                  <a:gd name="T43" fmla="*/ 223 h 372"/>
                  <a:gd name="T44" fmla="*/ 88 w 178"/>
                  <a:gd name="T45" fmla="*/ 223 h 372"/>
                  <a:gd name="T46" fmla="*/ 88 w 178"/>
                  <a:gd name="T47" fmla="*/ 353 h 372"/>
                  <a:gd name="T48" fmla="*/ 107 w 178"/>
                  <a:gd name="T49" fmla="*/ 372 h 372"/>
                  <a:gd name="T50" fmla="*/ 126 w 178"/>
                  <a:gd name="T51" fmla="*/ 353 h 372"/>
                  <a:gd name="T52" fmla="*/ 126 w 178"/>
                  <a:gd name="T53" fmla="*/ 203 h 372"/>
                  <a:gd name="T54" fmla="*/ 130 w 178"/>
                  <a:gd name="T55" fmla="*/ 187 h 372"/>
                  <a:gd name="T56" fmla="*/ 130 w 178"/>
                  <a:gd name="T57" fmla="*/ 97 h 372"/>
                  <a:gd name="T58" fmla="*/ 129 w 178"/>
                  <a:gd name="T59" fmla="*/ 94 h 372"/>
                  <a:gd name="T60" fmla="*/ 131 w 178"/>
                  <a:gd name="T61" fmla="*/ 93 h 372"/>
                  <a:gd name="T62" fmla="*/ 174 w 178"/>
                  <a:gd name="T63" fmla="*/ 15 h 372"/>
                  <a:gd name="T64" fmla="*/ 88 w 178"/>
                  <a:gd name="T65" fmla="*/ 153 h 372"/>
                  <a:gd name="T66" fmla="*/ 88 w 178"/>
                  <a:gd name="T67" fmla="*/ 153 h 372"/>
                  <a:gd name="T68" fmla="*/ 78 w 178"/>
                  <a:gd name="T69" fmla="*/ 139 h 372"/>
                  <a:gd name="T70" fmla="*/ 86 w 178"/>
                  <a:gd name="T71" fmla="*/ 88 h 372"/>
                  <a:gd name="T72" fmla="*/ 87 w 178"/>
                  <a:gd name="T73" fmla="*/ 82 h 372"/>
                  <a:gd name="T74" fmla="*/ 88 w 178"/>
                  <a:gd name="T75" fmla="*/ 74 h 372"/>
                  <a:gd name="T76" fmla="*/ 88 w 178"/>
                  <a:gd name="T77" fmla="*/ 74 h 372"/>
                  <a:gd name="T78" fmla="*/ 98 w 178"/>
                  <a:gd name="T79" fmla="*/ 139 h 372"/>
                  <a:gd name="T80" fmla="*/ 88 w 178"/>
                  <a:gd name="T81" fmla="*/ 153 h 372"/>
                  <a:gd name="T82" fmla="*/ 88 w 178"/>
                  <a:gd name="T83" fmla="*/ 153 h 372"/>
                  <a:gd name="T84" fmla="*/ 88 w 178"/>
                  <a:gd name="T85" fmla="*/ 153 h 3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178" h="372">
                    <a:moveTo>
                      <a:pt x="174" y="15"/>
                    </a:moveTo>
                    <a:cubicBezTo>
                      <a:pt x="173" y="6"/>
                      <a:pt x="165" y="0"/>
                      <a:pt x="156" y="2"/>
                    </a:cubicBezTo>
                    <a:cubicBezTo>
                      <a:pt x="147" y="3"/>
                      <a:pt x="141" y="11"/>
                      <a:pt x="143" y="19"/>
                    </a:cubicBezTo>
                    <a:cubicBezTo>
                      <a:pt x="145" y="34"/>
                      <a:pt x="122" y="63"/>
                      <a:pt x="112" y="68"/>
                    </a:cubicBezTo>
                    <a:cubicBezTo>
                      <a:pt x="107" y="65"/>
                      <a:pt x="103" y="63"/>
                      <a:pt x="98" y="62"/>
                    </a:cubicBezTo>
                    <a:cubicBezTo>
                      <a:pt x="88" y="72"/>
                      <a:pt x="88" y="72"/>
                      <a:pt x="88" y="72"/>
                    </a:cubicBezTo>
                    <a:cubicBezTo>
                      <a:pt x="78" y="62"/>
                      <a:pt x="78" y="62"/>
                      <a:pt x="78" y="62"/>
                    </a:cubicBezTo>
                    <a:cubicBezTo>
                      <a:pt x="78" y="62"/>
                      <a:pt x="78" y="62"/>
                      <a:pt x="78" y="62"/>
                    </a:cubicBezTo>
                    <a:cubicBezTo>
                      <a:pt x="74" y="63"/>
                      <a:pt x="69" y="65"/>
                      <a:pt x="65" y="67"/>
                    </a:cubicBezTo>
                    <a:cubicBezTo>
                      <a:pt x="55" y="61"/>
                      <a:pt x="33" y="34"/>
                      <a:pt x="35" y="19"/>
                    </a:cubicBezTo>
                    <a:cubicBezTo>
                      <a:pt x="36" y="11"/>
                      <a:pt x="30" y="3"/>
                      <a:pt x="22" y="2"/>
                    </a:cubicBezTo>
                    <a:cubicBezTo>
                      <a:pt x="13" y="0"/>
                      <a:pt x="5" y="6"/>
                      <a:pt x="4" y="15"/>
                    </a:cubicBezTo>
                    <a:cubicBezTo>
                      <a:pt x="0" y="43"/>
                      <a:pt x="26" y="79"/>
                      <a:pt x="47" y="93"/>
                    </a:cubicBezTo>
                    <a:cubicBezTo>
                      <a:pt x="46" y="94"/>
                      <a:pt x="46" y="96"/>
                      <a:pt x="46" y="97"/>
                    </a:cubicBezTo>
                    <a:cubicBezTo>
                      <a:pt x="46" y="187"/>
                      <a:pt x="46" y="187"/>
                      <a:pt x="46" y="187"/>
                    </a:cubicBezTo>
                    <a:cubicBezTo>
                      <a:pt x="46" y="192"/>
                      <a:pt x="47" y="196"/>
                      <a:pt x="49" y="199"/>
                    </a:cubicBezTo>
                    <a:cubicBezTo>
                      <a:pt x="48" y="200"/>
                      <a:pt x="48" y="201"/>
                      <a:pt x="48" y="202"/>
                    </a:cubicBezTo>
                    <a:cubicBezTo>
                      <a:pt x="48" y="353"/>
                      <a:pt x="48" y="353"/>
                      <a:pt x="48" y="353"/>
                    </a:cubicBezTo>
                    <a:cubicBezTo>
                      <a:pt x="48" y="364"/>
                      <a:pt x="57" y="372"/>
                      <a:pt x="67" y="372"/>
                    </a:cubicBezTo>
                    <a:cubicBezTo>
                      <a:pt x="77" y="372"/>
                      <a:pt x="86" y="364"/>
                      <a:pt x="86" y="353"/>
                    </a:cubicBezTo>
                    <a:cubicBezTo>
                      <a:pt x="86" y="223"/>
                      <a:pt x="86" y="223"/>
                      <a:pt x="86" y="223"/>
                    </a:cubicBezTo>
                    <a:cubicBezTo>
                      <a:pt x="86" y="223"/>
                      <a:pt x="87" y="223"/>
                      <a:pt x="88" y="223"/>
                    </a:cubicBezTo>
                    <a:cubicBezTo>
                      <a:pt x="88" y="223"/>
                      <a:pt x="88" y="223"/>
                      <a:pt x="88" y="223"/>
                    </a:cubicBezTo>
                    <a:cubicBezTo>
                      <a:pt x="88" y="353"/>
                      <a:pt x="88" y="353"/>
                      <a:pt x="88" y="353"/>
                    </a:cubicBezTo>
                    <a:cubicBezTo>
                      <a:pt x="88" y="364"/>
                      <a:pt x="97" y="372"/>
                      <a:pt x="107" y="372"/>
                    </a:cubicBezTo>
                    <a:cubicBezTo>
                      <a:pt x="117" y="372"/>
                      <a:pt x="126" y="364"/>
                      <a:pt x="126" y="353"/>
                    </a:cubicBezTo>
                    <a:cubicBezTo>
                      <a:pt x="126" y="203"/>
                      <a:pt x="126" y="203"/>
                      <a:pt x="126" y="203"/>
                    </a:cubicBezTo>
                    <a:cubicBezTo>
                      <a:pt x="128" y="198"/>
                      <a:pt x="130" y="193"/>
                      <a:pt x="130" y="187"/>
                    </a:cubicBezTo>
                    <a:cubicBezTo>
                      <a:pt x="130" y="97"/>
                      <a:pt x="130" y="97"/>
                      <a:pt x="130" y="97"/>
                    </a:cubicBezTo>
                    <a:cubicBezTo>
                      <a:pt x="130" y="96"/>
                      <a:pt x="130" y="95"/>
                      <a:pt x="129" y="94"/>
                    </a:cubicBezTo>
                    <a:cubicBezTo>
                      <a:pt x="130" y="93"/>
                      <a:pt x="130" y="93"/>
                      <a:pt x="131" y="93"/>
                    </a:cubicBezTo>
                    <a:cubicBezTo>
                      <a:pt x="152" y="79"/>
                      <a:pt x="178" y="43"/>
                      <a:pt x="174" y="15"/>
                    </a:cubicBezTo>
                    <a:close/>
                    <a:moveTo>
                      <a:pt x="88" y="153"/>
                    </a:moveTo>
                    <a:cubicBezTo>
                      <a:pt x="88" y="153"/>
                      <a:pt x="88" y="153"/>
                      <a:pt x="88" y="153"/>
                    </a:cubicBezTo>
                    <a:cubicBezTo>
                      <a:pt x="78" y="139"/>
                      <a:pt x="78" y="139"/>
                      <a:pt x="78" y="139"/>
                    </a:cubicBezTo>
                    <a:cubicBezTo>
                      <a:pt x="86" y="88"/>
                      <a:pt x="86" y="88"/>
                      <a:pt x="86" y="88"/>
                    </a:cubicBezTo>
                    <a:cubicBezTo>
                      <a:pt x="86" y="86"/>
                      <a:pt x="87" y="84"/>
                      <a:pt x="87" y="82"/>
                    </a:cubicBezTo>
                    <a:cubicBezTo>
                      <a:pt x="88" y="74"/>
                      <a:pt x="88" y="74"/>
                      <a:pt x="88" y="74"/>
                    </a:cubicBezTo>
                    <a:cubicBezTo>
                      <a:pt x="88" y="74"/>
                      <a:pt x="88" y="74"/>
                      <a:pt x="88" y="74"/>
                    </a:cubicBezTo>
                    <a:cubicBezTo>
                      <a:pt x="98" y="139"/>
                      <a:pt x="98" y="139"/>
                      <a:pt x="98" y="139"/>
                    </a:cubicBezTo>
                    <a:lnTo>
                      <a:pt x="88" y="153"/>
                    </a:lnTo>
                    <a:close/>
                    <a:moveTo>
                      <a:pt x="88" y="153"/>
                    </a:moveTo>
                    <a:cubicBezTo>
                      <a:pt x="88" y="153"/>
                      <a:pt x="88" y="153"/>
                      <a:pt x="88" y="153"/>
                    </a:cubicBezTo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sz="225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sp>
        <p:nvSpPr>
          <p:cNvPr id="25" name="矩形 24"/>
          <p:cNvSpPr/>
          <p:nvPr/>
        </p:nvSpPr>
        <p:spPr>
          <a:xfrm>
            <a:off x="-24139" y="839688"/>
            <a:ext cx="12882539" cy="4571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1"/>
          </a:p>
        </p:txBody>
      </p:sp>
      <p:sp>
        <p:nvSpPr>
          <p:cNvPr id="26" name="Content Placeholder 2"/>
          <p:cNvSpPr txBox="1">
            <a:spLocks/>
          </p:cNvSpPr>
          <p:nvPr/>
        </p:nvSpPr>
        <p:spPr>
          <a:xfrm>
            <a:off x="524719" y="592927"/>
            <a:ext cx="1776859" cy="184666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altLang="zh-CN" sz="1200">
                <a:solidFill>
                  <a:schemeClr val="tx2"/>
                </a:solidFill>
                <a:latin typeface="Impact" panose="020B0806030902050204" pitchFamily="34" charset="0"/>
                <a:cs typeface="+mn-ea"/>
                <a:sym typeface="Arial" panose="020B0604020202020204" pitchFamily="34" charset="0"/>
              </a:rPr>
              <a:t>ADD RELATED TITLE WORDS</a:t>
            </a:r>
            <a:endParaRPr lang="en-US" sz="1200">
              <a:solidFill>
                <a:schemeClr val="tx2"/>
              </a:solidFill>
              <a:latin typeface="Impact" panose="020B0806030902050204" pitchFamily="34" charset="0"/>
              <a:cs typeface="+mn-ea"/>
              <a:sym typeface="Arial" panose="020B0604020202020204" pitchFamily="34" charset="0"/>
            </a:endParaRPr>
          </a:p>
        </p:txBody>
      </p:sp>
      <p:sp>
        <p:nvSpPr>
          <p:cNvPr id="27" name="Content Placeholder 2"/>
          <p:cNvSpPr txBox="1">
            <a:spLocks/>
          </p:cNvSpPr>
          <p:nvPr/>
        </p:nvSpPr>
        <p:spPr>
          <a:xfrm>
            <a:off x="495691" y="141783"/>
            <a:ext cx="3168352" cy="43088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solidFill>
                  <a:schemeClr val="accent4"/>
                </a:solidFill>
                <a:latin typeface="+mn-ea"/>
                <a:cs typeface="+mn-ea"/>
                <a:sym typeface="Arial" panose="020B0604020202020204" pitchFamily="34" charset="0"/>
              </a:rPr>
              <a:t>请替换文字内容</a:t>
            </a:r>
            <a:endParaRPr lang="en-US" sz="2800" b="1">
              <a:solidFill>
                <a:schemeClr val="accent4"/>
              </a:solidFill>
              <a:latin typeface="+mn-ea"/>
              <a:cs typeface="+mn-ea"/>
              <a:sym typeface="Arial" panose="020B0604020202020204" pitchFamily="34" charset="0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241316" y="6892737"/>
            <a:ext cx="2001282" cy="251238"/>
          </a:xfrm>
          <a:prstGeom prst="rect">
            <a:avLst/>
          </a:prstGeom>
          <a:noFill/>
        </p:spPr>
        <p:txBody>
          <a:bodyPr wrap="none" lIns="96407" tIns="48204" rIns="96407" bIns="48204" rtlCol="0">
            <a:spAutoFit/>
          </a:bodyPr>
          <a:lstStyle/>
          <a:p>
            <a:pPr defTabSz="963952"/>
            <a:r>
              <a:rPr lang="en-US" altLang="zh-CN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方正正粗黑简体" panose="02000000000000000000" pitchFamily="2" charset="-122"/>
                <a:cs typeface="+mn-ea"/>
                <a:sym typeface="Arial" panose="020B0604020202020204" pitchFamily="34" charset="0"/>
              </a:rPr>
              <a:t>ADD RELATED TITLE WORDS</a:t>
            </a:r>
            <a:endParaRPr lang="zh-CN" altLang="en-US" sz="10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方正正粗黑简体" panose="02000000000000000000" pitchFamily="2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11396841" y="6946348"/>
            <a:ext cx="1459793" cy="14398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20" tIns="45709" rIns="91420" bIns="45709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2000"/>
          </a:p>
        </p:txBody>
      </p:sp>
    </p:spTree>
    <p:extLst>
      <p:ext uri="{BB962C8B-B14F-4D97-AF65-F5344CB8AC3E}">
        <p14:creationId xmlns:p14="http://schemas.microsoft.com/office/powerpoint/2010/main" val="32943822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14:prism isInverted="1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805"/>
          <p:cNvSpPr>
            <a:spLocks noChangeArrowheads="1"/>
          </p:cNvSpPr>
          <p:nvPr/>
        </p:nvSpPr>
        <p:spPr bwMode="auto">
          <a:xfrm>
            <a:off x="4992037" y="2442226"/>
            <a:ext cx="2677932" cy="560628"/>
          </a:xfrm>
          <a:prstGeom prst="rect">
            <a:avLst/>
          </a:prstGeom>
          <a:solidFill>
            <a:schemeClr val="accent1"/>
          </a:solidFill>
          <a:ln>
            <a:noFill/>
          </a:ln>
          <a:extLst/>
        </p:spPr>
        <p:txBody>
          <a:bodyPr wrap="none" lIns="96406" tIns="48202" rIns="96406" bIns="48202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687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兰亭黑_GBK" panose="02000000000000000000" pitchFamily="2" charset="-122"/>
              </a:rPr>
              <a:t>添加标题</a:t>
            </a:r>
            <a:endParaRPr lang="en-US" altLang="zh-CN" sz="1687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方正兰亭黑_GBK" panose="02000000000000000000" pitchFamily="2" charset="-122"/>
            </a:endParaRPr>
          </a:p>
        </p:txBody>
      </p:sp>
      <p:sp>
        <p:nvSpPr>
          <p:cNvPr id="7" name="Freeform 825"/>
          <p:cNvSpPr>
            <a:spLocks/>
          </p:cNvSpPr>
          <p:nvPr/>
        </p:nvSpPr>
        <p:spPr bwMode="auto">
          <a:xfrm>
            <a:off x="920750" y="2504792"/>
            <a:ext cx="3172658" cy="842749"/>
          </a:xfrm>
          <a:custGeom>
            <a:avLst/>
            <a:gdLst>
              <a:gd name="T0" fmla="*/ 0 w 1315"/>
              <a:gd name="T1" fmla="*/ 2147483647 h 544"/>
              <a:gd name="T2" fmla="*/ 0 w 1315"/>
              <a:gd name="T3" fmla="*/ 0 h 544"/>
              <a:gd name="T4" fmla="*/ 1424020518 w 1315"/>
              <a:gd name="T5" fmla="*/ 0 h 544"/>
              <a:gd name="T6" fmla="*/ 0 60000 65536"/>
              <a:gd name="T7" fmla="*/ 0 60000 65536"/>
              <a:gd name="T8" fmla="*/ 0 60000 65536"/>
              <a:gd name="T9" fmla="*/ 0 w 1315"/>
              <a:gd name="T10" fmla="*/ 0 h 544"/>
              <a:gd name="T11" fmla="*/ 1315 w 1315"/>
              <a:gd name="T12" fmla="*/ 544 h 544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315" h="544">
                <a:moveTo>
                  <a:pt x="0" y="544"/>
                </a:moveTo>
                <a:lnTo>
                  <a:pt x="0" y="0"/>
                </a:lnTo>
                <a:lnTo>
                  <a:pt x="1315" y="0"/>
                </a:lnTo>
              </a:path>
            </a:pathLst>
          </a:custGeom>
          <a:noFill/>
          <a:ln w="9525" cap="rnd">
            <a:solidFill>
              <a:schemeClr val="tx1"/>
            </a:solidFill>
            <a:prstDash val="sysDot"/>
            <a:round/>
            <a:headEnd type="oval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6406" tIns="48202" rIns="96406" bIns="48202"/>
          <a:lstStyle/>
          <a:p>
            <a:endParaRPr lang="zh-CN" altLang="en-US" sz="253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Freeform 832"/>
          <p:cNvSpPr>
            <a:spLocks/>
          </p:cNvSpPr>
          <p:nvPr/>
        </p:nvSpPr>
        <p:spPr bwMode="auto">
          <a:xfrm flipH="1">
            <a:off x="8725461" y="2504792"/>
            <a:ext cx="3263162" cy="842749"/>
          </a:xfrm>
          <a:custGeom>
            <a:avLst/>
            <a:gdLst>
              <a:gd name="T0" fmla="*/ 0 w 1315"/>
              <a:gd name="T1" fmla="*/ 2147483647 h 544"/>
              <a:gd name="T2" fmla="*/ 0 w 1315"/>
              <a:gd name="T3" fmla="*/ 0 h 544"/>
              <a:gd name="T4" fmla="*/ 1657553719 w 1315"/>
              <a:gd name="T5" fmla="*/ 0 h 544"/>
              <a:gd name="T6" fmla="*/ 0 60000 65536"/>
              <a:gd name="T7" fmla="*/ 0 60000 65536"/>
              <a:gd name="T8" fmla="*/ 0 60000 65536"/>
              <a:gd name="T9" fmla="*/ 0 w 1315"/>
              <a:gd name="T10" fmla="*/ 0 h 544"/>
              <a:gd name="T11" fmla="*/ 1315 w 1315"/>
              <a:gd name="T12" fmla="*/ 544 h 544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315" h="544">
                <a:moveTo>
                  <a:pt x="0" y="544"/>
                </a:moveTo>
                <a:lnTo>
                  <a:pt x="0" y="0"/>
                </a:lnTo>
                <a:lnTo>
                  <a:pt x="1315" y="0"/>
                </a:lnTo>
              </a:path>
            </a:pathLst>
          </a:custGeom>
          <a:noFill/>
          <a:ln w="9525" cap="rnd">
            <a:solidFill>
              <a:schemeClr val="tx1"/>
            </a:solidFill>
            <a:prstDash val="sysDot"/>
            <a:round/>
            <a:headEnd type="oval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6406" tIns="48202" rIns="96406" bIns="48202"/>
          <a:lstStyle/>
          <a:p>
            <a:endParaRPr lang="zh-CN" altLang="en-US" sz="253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Line 6"/>
          <p:cNvSpPr>
            <a:spLocks noChangeShapeType="1"/>
          </p:cNvSpPr>
          <p:nvPr/>
        </p:nvSpPr>
        <p:spPr bwMode="auto">
          <a:xfrm>
            <a:off x="7346259" y="4259081"/>
            <a:ext cx="1215112" cy="0"/>
          </a:xfrm>
          <a:prstGeom prst="line">
            <a:avLst/>
          </a:prstGeom>
          <a:noFill/>
          <a:ln w="9525">
            <a:solidFill>
              <a:schemeClr val="accent1"/>
            </a:solidFill>
            <a:round/>
            <a:headEnd type="triangle" w="lg" len="lg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6406" tIns="48202" rIns="96406" bIns="48202"/>
          <a:lstStyle/>
          <a:p>
            <a:endParaRPr lang="zh-CN" altLang="en-US" sz="253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Line 7"/>
          <p:cNvSpPr>
            <a:spLocks noChangeShapeType="1"/>
          </p:cNvSpPr>
          <p:nvPr/>
        </p:nvSpPr>
        <p:spPr bwMode="auto">
          <a:xfrm>
            <a:off x="4116483" y="4259527"/>
            <a:ext cx="1251934" cy="0"/>
          </a:xfrm>
          <a:prstGeom prst="line">
            <a:avLst/>
          </a:prstGeom>
          <a:noFill/>
          <a:ln w="9525">
            <a:solidFill>
              <a:schemeClr val="accent1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6406" tIns="48202" rIns="96406" bIns="48202"/>
          <a:lstStyle/>
          <a:p>
            <a:endParaRPr lang="zh-CN" altLang="en-US" sz="253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AutoShape 15"/>
          <p:cNvSpPr>
            <a:spLocks noChangeArrowheads="1"/>
          </p:cNvSpPr>
          <p:nvPr/>
        </p:nvSpPr>
        <p:spPr bwMode="auto">
          <a:xfrm>
            <a:off x="920749" y="3466337"/>
            <a:ext cx="3195733" cy="1585491"/>
          </a:xfrm>
          <a:prstGeom prst="rect">
            <a:avLst/>
          </a:prstGeom>
          <a:solidFill>
            <a:schemeClr val="accent2"/>
          </a:solidFill>
          <a:ln w="15875" algn="ctr">
            <a:noFill/>
            <a:round/>
            <a:headEnd/>
            <a:tailEnd/>
          </a:ln>
        </p:spPr>
        <p:txBody>
          <a:bodyPr wrap="square" lIns="360000" tIns="48202" rIns="360000" bIns="48202" anchor="ctr"/>
          <a:lstStyle/>
          <a:p>
            <a:pPr>
              <a:lnSpc>
                <a:spcPct val="150000"/>
              </a:lnSpc>
            </a:pPr>
            <a:r>
              <a:rPr lang="zh-CN" altLang="en-US" sz="1266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请替换文字内容，点击添加相关标题文字，修改文字内容，也可以直接复制你的内容到此。</a:t>
            </a:r>
            <a:endParaRPr lang="en-GB" altLang="zh-CN" sz="1266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2" name="AutoShape 15"/>
          <p:cNvSpPr>
            <a:spLocks noChangeArrowheads="1"/>
          </p:cNvSpPr>
          <p:nvPr/>
        </p:nvSpPr>
        <p:spPr bwMode="auto">
          <a:xfrm>
            <a:off x="8767105" y="3456292"/>
            <a:ext cx="3221519" cy="1585491"/>
          </a:xfrm>
          <a:prstGeom prst="rect">
            <a:avLst/>
          </a:prstGeom>
          <a:solidFill>
            <a:schemeClr val="accent3"/>
          </a:solidFill>
          <a:ln w="15875" algn="ctr">
            <a:noFill/>
            <a:round/>
            <a:headEnd/>
            <a:tailEnd/>
          </a:ln>
        </p:spPr>
        <p:txBody>
          <a:bodyPr wrap="square" lIns="360000" tIns="48202" rIns="360000" bIns="48202" anchor="ctr"/>
          <a:lstStyle/>
          <a:p>
            <a:pPr>
              <a:lnSpc>
                <a:spcPct val="150000"/>
              </a:lnSpc>
            </a:pPr>
            <a:r>
              <a:rPr lang="zh-CN" altLang="en-US" sz="1266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请替换文字内容，点击添加相关标题文字，修改文字内容，也可以直接复制你的内容到此。</a:t>
            </a:r>
            <a:endParaRPr lang="en-GB" altLang="zh-CN" sz="1266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3" name="Oval 20"/>
          <p:cNvSpPr>
            <a:spLocks noChangeArrowheads="1"/>
          </p:cNvSpPr>
          <p:nvPr/>
        </p:nvSpPr>
        <p:spPr bwMode="auto">
          <a:xfrm>
            <a:off x="5542294" y="3466338"/>
            <a:ext cx="1577419" cy="1585492"/>
          </a:xfrm>
          <a:prstGeom prst="ellipse">
            <a:avLst/>
          </a:prstGeom>
          <a:solidFill>
            <a:schemeClr val="accent1"/>
          </a:solidFill>
          <a:ln w="28575">
            <a:solidFill>
              <a:schemeClr val="bg1">
                <a:lumMod val="95000"/>
              </a:schemeClr>
            </a:solidFill>
          </a:ln>
          <a:extLst/>
        </p:spPr>
        <p:txBody>
          <a:bodyPr wrap="square" lIns="96406" tIns="48202" rIns="96406" bIns="48202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687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兰亭黑_GBK" panose="02000000000000000000" pitchFamily="2" charset="-122"/>
              </a:rPr>
              <a:t>添加标题</a:t>
            </a:r>
            <a:endParaRPr lang="en-US" altLang="zh-CN" sz="1687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方正兰亭黑_GBK" panose="02000000000000000000" pitchFamily="2" charset="-122"/>
            </a:endParaRPr>
          </a:p>
        </p:txBody>
      </p:sp>
      <p:sp>
        <p:nvSpPr>
          <p:cNvPr id="14" name="Text Box 40"/>
          <p:cNvSpPr txBox="1">
            <a:spLocks noChangeArrowheads="1"/>
          </p:cNvSpPr>
          <p:nvPr/>
        </p:nvSpPr>
        <p:spPr bwMode="auto">
          <a:xfrm>
            <a:off x="920751" y="2605348"/>
            <a:ext cx="3195732" cy="6817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6406" tIns="48202" rIns="96406" bIns="48202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266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anose="020B0503020204020204" pitchFamily="34" charset="-122"/>
              </a:rPr>
              <a:t>请替换文字内容，修改文字内容，也可以直接复制你的内容到此。</a:t>
            </a:r>
            <a:endParaRPr lang="zh-CN" altLang="en-US" sz="1266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Text Box 41"/>
          <p:cNvSpPr txBox="1">
            <a:spLocks noChangeArrowheads="1"/>
          </p:cNvSpPr>
          <p:nvPr/>
        </p:nvSpPr>
        <p:spPr bwMode="auto">
          <a:xfrm>
            <a:off x="8767104" y="2605348"/>
            <a:ext cx="3221519" cy="6817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6406" tIns="48202" rIns="96406" bIns="48202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266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请替换文字内容，修改文字内容，也可以直接复制你的内容到此。</a:t>
            </a:r>
            <a:endParaRPr lang="zh-CN" altLang="en-US" sz="1266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TextBox 16"/>
          <p:cNvSpPr txBox="1"/>
          <p:nvPr/>
        </p:nvSpPr>
        <p:spPr>
          <a:xfrm>
            <a:off x="1391125" y="5934953"/>
            <a:ext cx="10031618" cy="592405"/>
          </a:xfrm>
          <a:prstGeom prst="rect">
            <a:avLst/>
          </a:prstGeom>
          <a:noFill/>
        </p:spPr>
        <p:txBody>
          <a:bodyPr wrap="square" lIns="0" tIns="0" rIns="0" bIns="0">
            <a:no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547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请替换文字内容，修改文字内容，也可以直接复制你的内容到此。请替换文字内容，修改文字内容，也可以直接复制你的内容到此。请替换文字内容，修改文字内容，也可以直接复制你的内容到此</a:t>
            </a:r>
            <a:r>
              <a:rPr lang="zh-CN" altLang="en-US" sz="1547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zh-CN" altLang="en-US" sz="1547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-24139" y="839688"/>
            <a:ext cx="12882539" cy="4571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1"/>
          </a:p>
        </p:txBody>
      </p:sp>
      <p:sp>
        <p:nvSpPr>
          <p:cNvPr id="18" name="Content Placeholder 2"/>
          <p:cNvSpPr txBox="1">
            <a:spLocks/>
          </p:cNvSpPr>
          <p:nvPr/>
        </p:nvSpPr>
        <p:spPr>
          <a:xfrm>
            <a:off x="524719" y="592927"/>
            <a:ext cx="1776859" cy="184666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altLang="zh-CN" sz="1200">
                <a:solidFill>
                  <a:schemeClr val="tx2"/>
                </a:solidFill>
                <a:latin typeface="Impact" panose="020B0806030902050204" pitchFamily="34" charset="0"/>
                <a:cs typeface="+mn-ea"/>
                <a:sym typeface="Arial" panose="020B0604020202020204" pitchFamily="34" charset="0"/>
              </a:rPr>
              <a:t>ADD RELATED TITLE WORDS</a:t>
            </a:r>
            <a:endParaRPr lang="en-US" sz="1200">
              <a:solidFill>
                <a:schemeClr val="tx2"/>
              </a:solidFill>
              <a:latin typeface="Impact" panose="020B0806030902050204" pitchFamily="34" charset="0"/>
              <a:cs typeface="+mn-ea"/>
              <a:sym typeface="Arial" panose="020B0604020202020204" pitchFamily="34" charset="0"/>
            </a:endParaRPr>
          </a:p>
        </p:txBody>
      </p:sp>
      <p:sp>
        <p:nvSpPr>
          <p:cNvPr id="19" name="Content Placeholder 2"/>
          <p:cNvSpPr txBox="1">
            <a:spLocks/>
          </p:cNvSpPr>
          <p:nvPr/>
        </p:nvSpPr>
        <p:spPr>
          <a:xfrm>
            <a:off x="495691" y="141783"/>
            <a:ext cx="3168352" cy="43088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solidFill>
                  <a:schemeClr val="accent4"/>
                </a:solidFill>
                <a:latin typeface="+mn-ea"/>
                <a:cs typeface="+mn-ea"/>
                <a:sym typeface="Arial" panose="020B0604020202020204" pitchFamily="34" charset="0"/>
              </a:rPr>
              <a:t>请替换文字内容</a:t>
            </a:r>
            <a:endParaRPr lang="en-US" sz="2800" b="1">
              <a:solidFill>
                <a:schemeClr val="accent4"/>
              </a:solidFill>
              <a:latin typeface="+mn-ea"/>
              <a:cs typeface="+mn-ea"/>
              <a:sym typeface="Arial" panose="020B0604020202020204" pitchFamily="34" charset="0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241316" y="6892737"/>
            <a:ext cx="2001282" cy="251238"/>
          </a:xfrm>
          <a:prstGeom prst="rect">
            <a:avLst/>
          </a:prstGeom>
          <a:noFill/>
        </p:spPr>
        <p:txBody>
          <a:bodyPr wrap="none" lIns="96407" tIns="48204" rIns="96407" bIns="48204" rtlCol="0">
            <a:spAutoFit/>
          </a:bodyPr>
          <a:lstStyle/>
          <a:p>
            <a:pPr defTabSz="963952"/>
            <a:r>
              <a:rPr lang="en-US" altLang="zh-CN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方正正粗黑简体" panose="02000000000000000000" pitchFamily="2" charset="-122"/>
                <a:cs typeface="+mn-ea"/>
                <a:sym typeface="Arial" panose="020B0604020202020204" pitchFamily="34" charset="0"/>
              </a:rPr>
              <a:t>ADD RELATED TITLE WORDS</a:t>
            </a:r>
            <a:endParaRPr lang="zh-CN" altLang="en-US" sz="10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方正正粗黑简体" panose="02000000000000000000" pitchFamily="2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11396841" y="6946348"/>
            <a:ext cx="1459793" cy="14398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20" tIns="45709" rIns="91420" bIns="45709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2000"/>
          </a:p>
        </p:txBody>
      </p:sp>
    </p:spTree>
    <p:extLst>
      <p:ext uri="{BB962C8B-B14F-4D97-AF65-F5344CB8AC3E}">
        <p14:creationId xmlns:p14="http://schemas.microsoft.com/office/powerpoint/2010/main" val="101053133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14:prism isInverted="1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4000"/>
                            </p:stCondLst>
                            <p:childTnLst>
                              <p:par>
                                <p:cTn id="2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4500"/>
                            </p:stCondLst>
                            <p:childTnLst>
                              <p:par>
                                <p:cTn id="2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0"/>
                            </p:stCondLst>
                            <p:childTnLst>
                              <p:par>
                                <p:cTn id="3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7000"/>
                            </p:stCondLst>
                            <p:childTnLst>
                              <p:par>
                                <p:cTn id="3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4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7500"/>
                            </p:stCondLst>
                            <p:childTnLst>
                              <p:par>
                                <p:cTn id="4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5" grpId="0"/>
      <p:bldP spid="1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800712" y="1527927"/>
            <a:ext cx="2547663" cy="2863574"/>
            <a:chOff x="569175" y="1086585"/>
            <a:chExt cx="1811771" cy="2036431"/>
          </a:xfrm>
        </p:grpSpPr>
        <p:grpSp>
          <p:nvGrpSpPr>
            <p:cNvPr id="3" name="Group 65"/>
            <p:cNvGrpSpPr/>
            <p:nvPr/>
          </p:nvGrpSpPr>
          <p:grpSpPr>
            <a:xfrm>
              <a:off x="569176" y="1386252"/>
              <a:ext cx="1811770" cy="950282"/>
              <a:chOff x="3433260" y="1508627"/>
              <a:chExt cx="2237290" cy="1173470"/>
            </a:xfrm>
            <a:effectLst/>
          </p:grpSpPr>
          <p:sp>
            <p:nvSpPr>
              <p:cNvPr id="49" name="Freeform: Shape 66"/>
              <p:cNvSpPr>
                <a:spLocks/>
              </p:cNvSpPr>
              <p:nvPr/>
            </p:nvSpPr>
            <p:spPr bwMode="auto">
              <a:xfrm>
                <a:off x="3433260" y="1508627"/>
                <a:ext cx="2237290" cy="743372"/>
              </a:xfrm>
              <a:custGeom>
                <a:avLst/>
                <a:gdLst>
                  <a:gd name="T0" fmla="*/ 985 w 985"/>
                  <a:gd name="T1" fmla="*/ 265 h 449"/>
                  <a:gd name="T2" fmla="*/ 492 w 985"/>
                  <a:gd name="T3" fmla="*/ 0 h 449"/>
                  <a:gd name="T4" fmla="*/ 0 w 985"/>
                  <a:gd name="T5" fmla="*/ 265 h 449"/>
                  <a:gd name="T6" fmla="*/ 0 w 985"/>
                  <a:gd name="T7" fmla="*/ 449 h 449"/>
                  <a:gd name="T8" fmla="*/ 492 w 985"/>
                  <a:gd name="T9" fmla="*/ 183 h 449"/>
                  <a:gd name="T10" fmla="*/ 985 w 985"/>
                  <a:gd name="T11" fmla="*/ 449 h 449"/>
                  <a:gd name="T12" fmla="*/ 985 w 985"/>
                  <a:gd name="T13" fmla="*/ 265 h 4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85" h="449">
                    <a:moveTo>
                      <a:pt x="985" y="265"/>
                    </a:moveTo>
                    <a:cubicBezTo>
                      <a:pt x="985" y="119"/>
                      <a:pt x="764" y="0"/>
                      <a:pt x="492" y="0"/>
                    </a:cubicBezTo>
                    <a:cubicBezTo>
                      <a:pt x="220" y="0"/>
                      <a:pt x="0" y="119"/>
                      <a:pt x="0" y="265"/>
                    </a:cubicBezTo>
                    <a:cubicBezTo>
                      <a:pt x="0" y="449"/>
                      <a:pt x="0" y="449"/>
                      <a:pt x="0" y="449"/>
                    </a:cubicBezTo>
                    <a:cubicBezTo>
                      <a:pt x="0" y="302"/>
                      <a:pt x="220" y="183"/>
                      <a:pt x="492" y="183"/>
                    </a:cubicBezTo>
                    <a:cubicBezTo>
                      <a:pt x="764" y="183"/>
                      <a:pt x="985" y="302"/>
                      <a:pt x="985" y="449"/>
                    </a:cubicBezTo>
                    <a:lnTo>
                      <a:pt x="985" y="265"/>
                    </a:lnTo>
                    <a:close/>
                  </a:path>
                </a:pathLst>
              </a:custGeom>
              <a:solidFill>
                <a:schemeClr val="accent4">
                  <a:lumMod val="75000"/>
                </a:schemeClr>
              </a:solidFill>
              <a:ln w="3175">
                <a:noFill/>
              </a:ln>
              <a:extLst/>
            </p:spPr>
            <p:txBody>
              <a:bodyPr anchor="ctr"/>
              <a:lstStyle/>
              <a:p>
                <a:pPr algn="ctr"/>
                <a:endParaRPr sz="2669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0" name="Freeform: Shape 67"/>
              <p:cNvSpPr>
                <a:spLocks/>
              </p:cNvSpPr>
              <p:nvPr/>
            </p:nvSpPr>
            <p:spPr bwMode="auto">
              <a:xfrm>
                <a:off x="3433260" y="1508627"/>
                <a:ext cx="2237290" cy="878760"/>
              </a:xfrm>
              <a:custGeom>
                <a:avLst/>
                <a:gdLst>
                  <a:gd name="T0" fmla="*/ 492 w 985"/>
                  <a:gd name="T1" fmla="*/ 60 h 531"/>
                  <a:gd name="T2" fmla="*/ 925 w 985"/>
                  <a:gd name="T3" fmla="*/ 265 h 531"/>
                  <a:gd name="T4" fmla="*/ 492 w 985"/>
                  <a:gd name="T5" fmla="*/ 471 h 531"/>
                  <a:gd name="T6" fmla="*/ 60 w 985"/>
                  <a:gd name="T7" fmla="*/ 265 h 531"/>
                  <a:gd name="T8" fmla="*/ 492 w 985"/>
                  <a:gd name="T9" fmla="*/ 60 h 531"/>
                  <a:gd name="T10" fmla="*/ 492 w 985"/>
                  <a:gd name="T11" fmla="*/ 0 h 531"/>
                  <a:gd name="T12" fmla="*/ 0 w 985"/>
                  <a:gd name="T13" fmla="*/ 265 h 531"/>
                  <a:gd name="T14" fmla="*/ 492 w 985"/>
                  <a:gd name="T15" fmla="*/ 531 h 531"/>
                  <a:gd name="T16" fmla="*/ 985 w 985"/>
                  <a:gd name="T17" fmla="*/ 265 h 531"/>
                  <a:gd name="T18" fmla="*/ 492 w 985"/>
                  <a:gd name="T19" fmla="*/ 0 h 5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985" h="531">
                    <a:moveTo>
                      <a:pt x="492" y="60"/>
                    </a:moveTo>
                    <a:cubicBezTo>
                      <a:pt x="747" y="60"/>
                      <a:pt x="925" y="168"/>
                      <a:pt x="925" y="265"/>
                    </a:cubicBezTo>
                    <a:cubicBezTo>
                      <a:pt x="925" y="362"/>
                      <a:pt x="747" y="471"/>
                      <a:pt x="492" y="471"/>
                    </a:cubicBezTo>
                    <a:cubicBezTo>
                      <a:pt x="237" y="471"/>
                      <a:pt x="60" y="362"/>
                      <a:pt x="60" y="265"/>
                    </a:cubicBezTo>
                    <a:cubicBezTo>
                      <a:pt x="60" y="168"/>
                      <a:pt x="237" y="60"/>
                      <a:pt x="492" y="60"/>
                    </a:cubicBezTo>
                    <a:moveTo>
                      <a:pt x="492" y="0"/>
                    </a:moveTo>
                    <a:cubicBezTo>
                      <a:pt x="220" y="0"/>
                      <a:pt x="0" y="119"/>
                      <a:pt x="0" y="265"/>
                    </a:cubicBezTo>
                    <a:cubicBezTo>
                      <a:pt x="0" y="412"/>
                      <a:pt x="220" y="531"/>
                      <a:pt x="492" y="531"/>
                    </a:cubicBezTo>
                    <a:cubicBezTo>
                      <a:pt x="764" y="531"/>
                      <a:pt x="985" y="412"/>
                      <a:pt x="985" y="265"/>
                    </a:cubicBezTo>
                    <a:cubicBezTo>
                      <a:pt x="985" y="119"/>
                      <a:pt x="764" y="0"/>
                      <a:pt x="492" y="0"/>
                    </a:cubicBezTo>
                    <a:close/>
                  </a:path>
                </a:pathLst>
              </a:custGeom>
              <a:solidFill>
                <a:schemeClr val="accent4">
                  <a:lumMod val="60000"/>
                  <a:lumOff val="40000"/>
                </a:schemeClr>
              </a:solidFill>
              <a:ln w="3175">
                <a:noFill/>
              </a:ln>
              <a:extLst/>
            </p:spPr>
            <p:txBody>
              <a:bodyPr anchor="ctr"/>
              <a:lstStyle/>
              <a:p>
                <a:pPr algn="ctr"/>
                <a:endParaRPr sz="2669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1" name="Freeform: Shape 68"/>
              <p:cNvSpPr>
                <a:spLocks/>
              </p:cNvSpPr>
              <p:nvPr/>
            </p:nvSpPr>
            <p:spPr bwMode="auto">
              <a:xfrm>
                <a:off x="3433260" y="1939566"/>
                <a:ext cx="2237290" cy="742531"/>
              </a:xfrm>
              <a:custGeom>
                <a:avLst/>
                <a:gdLst>
                  <a:gd name="T0" fmla="*/ 985 w 985"/>
                  <a:gd name="T1" fmla="*/ 184 h 449"/>
                  <a:gd name="T2" fmla="*/ 492 w 985"/>
                  <a:gd name="T3" fmla="*/ 449 h 449"/>
                  <a:gd name="T4" fmla="*/ 0 w 985"/>
                  <a:gd name="T5" fmla="*/ 184 h 449"/>
                  <a:gd name="T6" fmla="*/ 0 w 985"/>
                  <a:gd name="T7" fmla="*/ 0 h 449"/>
                  <a:gd name="T8" fmla="*/ 492 w 985"/>
                  <a:gd name="T9" fmla="*/ 266 h 449"/>
                  <a:gd name="T10" fmla="*/ 985 w 985"/>
                  <a:gd name="T11" fmla="*/ 0 h 449"/>
                  <a:gd name="T12" fmla="*/ 985 w 985"/>
                  <a:gd name="T13" fmla="*/ 184 h 4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85" h="449">
                    <a:moveTo>
                      <a:pt x="985" y="184"/>
                    </a:moveTo>
                    <a:cubicBezTo>
                      <a:pt x="985" y="330"/>
                      <a:pt x="764" y="449"/>
                      <a:pt x="492" y="449"/>
                    </a:cubicBezTo>
                    <a:cubicBezTo>
                      <a:pt x="220" y="449"/>
                      <a:pt x="0" y="330"/>
                      <a:pt x="0" y="184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47"/>
                      <a:pt x="220" y="266"/>
                      <a:pt x="492" y="266"/>
                    </a:cubicBezTo>
                    <a:cubicBezTo>
                      <a:pt x="764" y="266"/>
                      <a:pt x="985" y="147"/>
                      <a:pt x="985" y="0"/>
                    </a:cubicBezTo>
                    <a:lnTo>
                      <a:pt x="985" y="184"/>
                    </a:lnTo>
                    <a:close/>
                  </a:path>
                </a:pathLst>
              </a:custGeom>
              <a:solidFill>
                <a:schemeClr val="accent4"/>
              </a:solidFill>
              <a:ln w="3175">
                <a:noFill/>
              </a:ln>
              <a:extLst/>
            </p:spPr>
            <p:txBody>
              <a:bodyPr anchor="ctr"/>
              <a:lstStyle/>
              <a:p>
                <a:pPr algn="ctr"/>
                <a:endParaRPr sz="2669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4" name="Group 81"/>
            <p:cNvGrpSpPr/>
            <p:nvPr/>
          </p:nvGrpSpPr>
          <p:grpSpPr>
            <a:xfrm>
              <a:off x="1211354" y="1086585"/>
              <a:ext cx="527413" cy="731240"/>
              <a:chOff x="1943061" y="1860330"/>
              <a:chExt cx="651753" cy="903633"/>
            </a:xfrm>
          </p:grpSpPr>
          <p:sp>
            <p:nvSpPr>
              <p:cNvPr id="37" name="Oval 82"/>
              <p:cNvSpPr/>
              <p:nvPr/>
            </p:nvSpPr>
            <p:spPr>
              <a:xfrm>
                <a:off x="1943061" y="1860330"/>
                <a:ext cx="651753" cy="651753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  <a:effectLst>
                <a:innerShdw dist="25400" dir="5400000">
                  <a:schemeClr val="tx1">
                    <a:alpha val="15000"/>
                  </a:schemeClr>
                </a:innerShdw>
              </a:effectLst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/>
                <a:endParaRPr sz="2669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8" name="Freeform: Shape 83"/>
              <p:cNvSpPr>
                <a:spLocks/>
              </p:cNvSpPr>
              <p:nvPr/>
            </p:nvSpPr>
            <p:spPr bwMode="auto">
              <a:xfrm>
                <a:off x="2067805" y="1977408"/>
                <a:ext cx="356548" cy="354123"/>
              </a:xfrm>
              <a:custGeom>
                <a:avLst/>
                <a:gdLst>
                  <a:gd name="T0" fmla="*/ 294279076 w 21600"/>
                  <a:gd name="T1" fmla="*/ 0 h 21600"/>
                  <a:gd name="T2" fmla="*/ 294265182 w 21600"/>
                  <a:gd name="T3" fmla="*/ 13585 h 21600"/>
                  <a:gd name="T4" fmla="*/ 0 w 21600"/>
                  <a:gd name="T5" fmla="*/ 286341649 h 21600"/>
                  <a:gd name="T6" fmla="*/ 0 w 21600"/>
                  <a:gd name="T7" fmla="*/ 286355233 h 21600"/>
                  <a:gd name="T8" fmla="*/ 294238691 w 21600"/>
                  <a:gd name="T9" fmla="*/ 286341649 h 21600"/>
                  <a:gd name="T10" fmla="*/ 294279076 w 21600"/>
                  <a:gd name="T11" fmla="*/ 0 h 21600"/>
                  <a:gd name="T12" fmla="*/ 232316495 w 21600"/>
                  <a:gd name="T13" fmla="*/ 74876716 h 21600"/>
                  <a:gd name="T14" fmla="*/ 246635598 w 21600"/>
                  <a:gd name="T15" fmla="*/ 88797005 h 21600"/>
                  <a:gd name="T16" fmla="*/ 238461554 w 21600"/>
                  <a:gd name="T17" fmla="*/ 96751094 h 21600"/>
                  <a:gd name="T18" fmla="*/ 224142451 w 21600"/>
                  <a:gd name="T19" fmla="*/ 82830805 h 21600"/>
                  <a:gd name="T20" fmla="*/ 232316495 w 21600"/>
                  <a:gd name="T21" fmla="*/ 74876716 h 21600"/>
                  <a:gd name="T22" fmla="*/ 207780479 w 21600"/>
                  <a:gd name="T23" fmla="*/ 98738994 h 21600"/>
                  <a:gd name="T24" fmla="*/ 233693579 w 21600"/>
                  <a:gd name="T25" fmla="*/ 123955309 h 21600"/>
                  <a:gd name="T26" fmla="*/ 225518249 w 21600"/>
                  <a:gd name="T27" fmla="*/ 131909398 h 21600"/>
                  <a:gd name="T28" fmla="*/ 199605150 w 21600"/>
                  <a:gd name="T29" fmla="*/ 106694230 h 21600"/>
                  <a:gd name="T30" fmla="*/ 207780479 w 21600"/>
                  <a:gd name="T31" fmla="*/ 98738994 h 21600"/>
                  <a:gd name="T32" fmla="*/ 183256942 w 21600"/>
                  <a:gd name="T33" fmla="*/ 122616003 h 21600"/>
                  <a:gd name="T34" fmla="*/ 197562281 w 21600"/>
                  <a:gd name="T35" fmla="*/ 136548610 h 21600"/>
                  <a:gd name="T36" fmla="*/ 189388118 w 21600"/>
                  <a:gd name="T37" fmla="*/ 144503858 h 21600"/>
                  <a:gd name="T38" fmla="*/ 175082909 w 21600"/>
                  <a:gd name="T39" fmla="*/ 130570092 h 21600"/>
                  <a:gd name="T40" fmla="*/ 183256942 w 21600"/>
                  <a:gd name="T41" fmla="*/ 122616003 h 21600"/>
                  <a:gd name="T42" fmla="*/ 158719641 w 21600"/>
                  <a:gd name="T43" fmla="*/ 146491865 h 21600"/>
                  <a:gd name="T44" fmla="*/ 184618858 w 21600"/>
                  <a:gd name="T45" fmla="*/ 171693330 h 21600"/>
                  <a:gd name="T46" fmla="*/ 176444814 w 21600"/>
                  <a:gd name="T47" fmla="*/ 179661003 h 21600"/>
                  <a:gd name="T48" fmla="*/ 150531714 w 21600"/>
                  <a:gd name="T49" fmla="*/ 154445836 h 21600"/>
                  <a:gd name="T50" fmla="*/ 158719641 w 21600"/>
                  <a:gd name="T51" fmla="*/ 146491865 h 21600"/>
                  <a:gd name="T52" fmla="*/ 134183625 w 21600"/>
                  <a:gd name="T53" fmla="*/ 170367609 h 21600"/>
                  <a:gd name="T54" fmla="*/ 148501454 w 21600"/>
                  <a:gd name="T55" fmla="*/ 184287897 h 21600"/>
                  <a:gd name="T56" fmla="*/ 140327409 w 21600"/>
                  <a:gd name="T57" fmla="*/ 192241879 h 21600"/>
                  <a:gd name="T58" fmla="*/ 126008306 w 21600"/>
                  <a:gd name="T59" fmla="*/ 178322964 h 21600"/>
                  <a:gd name="T60" fmla="*/ 134183625 w 21600"/>
                  <a:gd name="T61" fmla="*/ 170367609 h 21600"/>
                  <a:gd name="T62" fmla="*/ 109646205 w 21600"/>
                  <a:gd name="T63" fmla="*/ 194231034 h 21600"/>
                  <a:gd name="T64" fmla="*/ 135559316 w 21600"/>
                  <a:gd name="T65" fmla="*/ 219446083 h 21600"/>
                  <a:gd name="T66" fmla="*/ 127383986 w 21600"/>
                  <a:gd name="T67" fmla="*/ 227400172 h 21600"/>
                  <a:gd name="T68" fmla="*/ 101472172 w 21600"/>
                  <a:gd name="T69" fmla="*/ 202185123 h 21600"/>
                  <a:gd name="T70" fmla="*/ 109646205 w 21600"/>
                  <a:gd name="T71" fmla="*/ 194231034 h 21600"/>
                  <a:gd name="T72" fmla="*/ 91253974 w 21600"/>
                  <a:gd name="T73" fmla="*/ 239994750 h 21600"/>
                  <a:gd name="T74" fmla="*/ 76934860 w 21600"/>
                  <a:gd name="T75" fmla="*/ 226074569 h 21600"/>
                  <a:gd name="T76" fmla="*/ 85122798 w 21600"/>
                  <a:gd name="T77" fmla="*/ 218106896 h 21600"/>
                  <a:gd name="T78" fmla="*/ 99428018 w 21600"/>
                  <a:gd name="T79" fmla="*/ 232027077 h 21600"/>
                  <a:gd name="T80" fmla="*/ 91253974 w 21600"/>
                  <a:gd name="T81" fmla="*/ 239994750 h 21600"/>
                  <a:gd name="T82" fmla="*/ 245137479 w 21600"/>
                  <a:gd name="T83" fmla="*/ 238549279 h 21600"/>
                  <a:gd name="T84" fmla="*/ 147261858 w 21600"/>
                  <a:gd name="T85" fmla="*/ 238549279 h 21600"/>
                  <a:gd name="T86" fmla="*/ 245137479 w 21600"/>
                  <a:gd name="T87" fmla="*/ 143310431 h 21600"/>
                  <a:gd name="T88" fmla="*/ 245137479 w 21600"/>
                  <a:gd name="T89" fmla="*/ 238549279 h 21600"/>
                  <a:gd name="T90" fmla="*/ 245137479 w 21600"/>
                  <a:gd name="T91" fmla="*/ 238549279 h 21600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</a:gdLst>
                <a:ahLst/>
                <a:cxnLst>
                  <a:cxn ang="T92">
                    <a:pos x="T0" y="T1"/>
                  </a:cxn>
                  <a:cxn ang="T93">
                    <a:pos x="T2" y="T3"/>
                  </a:cxn>
                  <a:cxn ang="T94">
                    <a:pos x="T4" y="T5"/>
                  </a:cxn>
                  <a:cxn ang="T95">
                    <a:pos x="T6" y="T7"/>
                  </a:cxn>
                  <a:cxn ang="T96">
                    <a:pos x="T8" y="T9"/>
                  </a:cxn>
                  <a:cxn ang="T97">
                    <a:pos x="T10" y="T11"/>
                  </a:cxn>
                  <a:cxn ang="T98">
                    <a:pos x="T12" y="T13"/>
                  </a:cxn>
                  <a:cxn ang="T99">
                    <a:pos x="T14" y="T15"/>
                  </a:cxn>
                  <a:cxn ang="T100">
                    <a:pos x="T16" y="T17"/>
                  </a:cxn>
                  <a:cxn ang="T101">
                    <a:pos x="T18" y="T19"/>
                  </a:cxn>
                  <a:cxn ang="T102">
                    <a:pos x="T20" y="T21"/>
                  </a:cxn>
                  <a:cxn ang="T103">
                    <a:pos x="T22" y="T23"/>
                  </a:cxn>
                  <a:cxn ang="T104">
                    <a:pos x="T24" y="T25"/>
                  </a:cxn>
                  <a:cxn ang="T105">
                    <a:pos x="T26" y="T27"/>
                  </a:cxn>
                  <a:cxn ang="T106">
                    <a:pos x="T28" y="T29"/>
                  </a:cxn>
                  <a:cxn ang="T107">
                    <a:pos x="T30" y="T31"/>
                  </a:cxn>
                  <a:cxn ang="T108">
                    <a:pos x="T32" y="T33"/>
                  </a:cxn>
                  <a:cxn ang="T109">
                    <a:pos x="T34" y="T35"/>
                  </a:cxn>
                  <a:cxn ang="T110">
                    <a:pos x="T36" y="T37"/>
                  </a:cxn>
                  <a:cxn ang="T111">
                    <a:pos x="T38" y="T39"/>
                  </a:cxn>
                  <a:cxn ang="T112">
                    <a:pos x="T40" y="T41"/>
                  </a:cxn>
                  <a:cxn ang="T113">
                    <a:pos x="T42" y="T43"/>
                  </a:cxn>
                  <a:cxn ang="T114">
                    <a:pos x="T44" y="T45"/>
                  </a:cxn>
                  <a:cxn ang="T115">
                    <a:pos x="T46" y="T47"/>
                  </a:cxn>
                  <a:cxn ang="T116">
                    <a:pos x="T48" y="T49"/>
                  </a:cxn>
                  <a:cxn ang="T117">
                    <a:pos x="T50" y="T51"/>
                  </a:cxn>
                  <a:cxn ang="T118">
                    <a:pos x="T52" y="T53"/>
                  </a:cxn>
                  <a:cxn ang="T119">
                    <a:pos x="T54" y="T55"/>
                  </a:cxn>
                  <a:cxn ang="T120">
                    <a:pos x="T56" y="T57"/>
                  </a:cxn>
                  <a:cxn ang="T121">
                    <a:pos x="T58" y="T59"/>
                  </a:cxn>
                  <a:cxn ang="T122">
                    <a:pos x="T60" y="T61"/>
                  </a:cxn>
                  <a:cxn ang="T123">
                    <a:pos x="T62" y="T63"/>
                  </a:cxn>
                  <a:cxn ang="T124">
                    <a:pos x="T64" y="T65"/>
                  </a:cxn>
                  <a:cxn ang="T125">
                    <a:pos x="T66" y="T67"/>
                  </a:cxn>
                  <a:cxn ang="T126">
                    <a:pos x="T68" y="T69"/>
                  </a:cxn>
                  <a:cxn ang="T127">
                    <a:pos x="T70" y="T71"/>
                  </a:cxn>
                  <a:cxn ang="T128">
                    <a:pos x="T72" y="T73"/>
                  </a:cxn>
                  <a:cxn ang="T129">
                    <a:pos x="T74" y="T75"/>
                  </a:cxn>
                  <a:cxn ang="T130">
                    <a:pos x="T76" y="T77"/>
                  </a:cxn>
                  <a:cxn ang="T131">
                    <a:pos x="T78" y="T79"/>
                  </a:cxn>
                  <a:cxn ang="T132">
                    <a:pos x="T80" y="T81"/>
                  </a:cxn>
                  <a:cxn ang="T133">
                    <a:pos x="T82" y="T83"/>
                  </a:cxn>
                  <a:cxn ang="T134">
                    <a:pos x="T84" y="T85"/>
                  </a:cxn>
                  <a:cxn ang="T135">
                    <a:pos x="T86" y="T87"/>
                  </a:cxn>
                  <a:cxn ang="T136">
                    <a:pos x="T88" y="T89"/>
                  </a:cxn>
                  <a:cxn ang="T137">
                    <a:pos x="T90" y="T91"/>
                  </a:cxn>
                </a:cxnLst>
                <a:rect l="0" t="0" r="r" b="b"/>
                <a:pathLst>
                  <a:path w="21600" h="21600">
                    <a:moveTo>
                      <a:pt x="21600" y="0"/>
                    </a:moveTo>
                    <a:lnTo>
                      <a:pt x="21599" y="1"/>
                    </a:lnTo>
                    <a:lnTo>
                      <a:pt x="0" y="21599"/>
                    </a:lnTo>
                    <a:lnTo>
                      <a:pt x="0" y="21600"/>
                    </a:lnTo>
                    <a:lnTo>
                      <a:pt x="21597" y="21599"/>
                    </a:lnTo>
                    <a:lnTo>
                      <a:pt x="21600" y="0"/>
                    </a:lnTo>
                    <a:close/>
                    <a:moveTo>
                      <a:pt x="17052" y="5648"/>
                    </a:moveTo>
                    <a:lnTo>
                      <a:pt x="18103" y="6698"/>
                    </a:lnTo>
                    <a:lnTo>
                      <a:pt x="17503" y="7298"/>
                    </a:lnTo>
                    <a:lnTo>
                      <a:pt x="16452" y="6248"/>
                    </a:lnTo>
                    <a:lnTo>
                      <a:pt x="17052" y="5648"/>
                    </a:lnTo>
                    <a:close/>
                    <a:moveTo>
                      <a:pt x="15251" y="7448"/>
                    </a:moveTo>
                    <a:lnTo>
                      <a:pt x="17153" y="9350"/>
                    </a:lnTo>
                    <a:lnTo>
                      <a:pt x="16553" y="9950"/>
                    </a:lnTo>
                    <a:lnTo>
                      <a:pt x="14651" y="8048"/>
                    </a:lnTo>
                    <a:lnTo>
                      <a:pt x="15251" y="7448"/>
                    </a:lnTo>
                    <a:close/>
                    <a:moveTo>
                      <a:pt x="13451" y="9249"/>
                    </a:moveTo>
                    <a:lnTo>
                      <a:pt x="14501" y="10300"/>
                    </a:lnTo>
                    <a:lnTo>
                      <a:pt x="13901" y="10900"/>
                    </a:lnTo>
                    <a:lnTo>
                      <a:pt x="12851" y="9849"/>
                    </a:lnTo>
                    <a:lnTo>
                      <a:pt x="13451" y="9249"/>
                    </a:lnTo>
                    <a:close/>
                    <a:moveTo>
                      <a:pt x="11650" y="11050"/>
                    </a:moveTo>
                    <a:lnTo>
                      <a:pt x="13551" y="12951"/>
                    </a:lnTo>
                    <a:lnTo>
                      <a:pt x="12951" y="13552"/>
                    </a:lnTo>
                    <a:lnTo>
                      <a:pt x="11049" y="11650"/>
                    </a:lnTo>
                    <a:lnTo>
                      <a:pt x="11650" y="11050"/>
                    </a:lnTo>
                    <a:close/>
                    <a:moveTo>
                      <a:pt x="9849" y="12851"/>
                    </a:moveTo>
                    <a:lnTo>
                      <a:pt x="10900" y="13901"/>
                    </a:lnTo>
                    <a:lnTo>
                      <a:pt x="10300" y="14501"/>
                    </a:lnTo>
                    <a:lnTo>
                      <a:pt x="9249" y="13451"/>
                    </a:lnTo>
                    <a:lnTo>
                      <a:pt x="9849" y="12851"/>
                    </a:lnTo>
                    <a:close/>
                    <a:moveTo>
                      <a:pt x="8048" y="14651"/>
                    </a:moveTo>
                    <a:lnTo>
                      <a:pt x="9950" y="16553"/>
                    </a:lnTo>
                    <a:lnTo>
                      <a:pt x="9350" y="17153"/>
                    </a:lnTo>
                    <a:lnTo>
                      <a:pt x="7448" y="15251"/>
                    </a:lnTo>
                    <a:lnTo>
                      <a:pt x="8048" y="14651"/>
                    </a:lnTo>
                    <a:close/>
                    <a:moveTo>
                      <a:pt x="6698" y="18103"/>
                    </a:moveTo>
                    <a:lnTo>
                      <a:pt x="5647" y="17053"/>
                    </a:lnTo>
                    <a:lnTo>
                      <a:pt x="6248" y="16452"/>
                    </a:lnTo>
                    <a:lnTo>
                      <a:pt x="7298" y="17502"/>
                    </a:lnTo>
                    <a:lnTo>
                      <a:pt x="6698" y="18103"/>
                    </a:lnTo>
                    <a:close/>
                    <a:moveTo>
                      <a:pt x="17993" y="17994"/>
                    </a:moveTo>
                    <a:lnTo>
                      <a:pt x="10809" y="17994"/>
                    </a:lnTo>
                    <a:lnTo>
                      <a:pt x="17993" y="10810"/>
                    </a:lnTo>
                    <a:lnTo>
                      <a:pt x="17993" y="17994"/>
                    </a:lnTo>
                    <a:close/>
                    <a:moveTo>
                      <a:pt x="17993" y="17994"/>
                    </a:moveTo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 sz="2669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cxnSp>
            <p:nvCxnSpPr>
              <p:cNvPr id="39" name="Straight Connector 84"/>
              <p:cNvCxnSpPr/>
              <p:nvPr/>
            </p:nvCxnSpPr>
            <p:spPr>
              <a:xfrm flipH="1" flipV="1">
                <a:off x="2267802" y="2474395"/>
                <a:ext cx="2888" cy="289568"/>
              </a:xfrm>
              <a:prstGeom prst="line">
                <a:avLst/>
              </a:prstGeom>
              <a:ln w="6350">
                <a:solidFill>
                  <a:schemeClr val="accent4"/>
                </a:solidFill>
                <a:prstDash val="dash"/>
                <a:head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5" name="Group 2"/>
            <p:cNvGrpSpPr/>
            <p:nvPr/>
          </p:nvGrpSpPr>
          <p:grpSpPr>
            <a:xfrm>
              <a:off x="569175" y="2294463"/>
              <a:ext cx="1811771" cy="828553"/>
              <a:chOff x="758900" y="3059284"/>
              <a:chExt cx="2415694" cy="1104737"/>
            </a:xfrm>
          </p:grpSpPr>
          <p:sp>
            <p:nvSpPr>
              <p:cNvPr id="22" name="TextBox 119"/>
              <p:cNvSpPr txBox="1"/>
              <p:nvPr/>
            </p:nvSpPr>
            <p:spPr>
              <a:xfrm>
                <a:off x="1135778" y="3059284"/>
                <a:ext cx="1661937" cy="553972"/>
              </a:xfrm>
              <a:prstGeom prst="rect">
                <a:avLst/>
              </a:prstGeom>
              <a:noFill/>
            </p:spPr>
            <p:txBody>
              <a:bodyPr wrap="none" lIns="192831" tIns="96417" rIns="192831" bIns="96417">
                <a:normAutofit lnSpcReduction="10000"/>
              </a:bodyPr>
              <a:lstStyle/>
              <a:p>
                <a:pPr algn="ctr"/>
                <a:r>
                  <a:rPr lang="zh-CN" altLang="en-US" sz="2669" b="1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请替换文字内容</a:t>
                </a:r>
                <a:endParaRPr lang="zh-CN" altLang="en-US" sz="2669" b="1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3" name="TextBox 120"/>
              <p:cNvSpPr txBox="1"/>
              <p:nvPr/>
            </p:nvSpPr>
            <p:spPr>
              <a:xfrm>
                <a:off x="758900" y="3563883"/>
                <a:ext cx="2415694" cy="600138"/>
              </a:xfrm>
              <a:prstGeom prst="rect">
                <a:avLst/>
              </a:prstGeom>
              <a:noFill/>
            </p:spPr>
            <p:txBody>
              <a:bodyPr wrap="square" lIns="192831" tIns="96417" rIns="192831" bIns="96417">
                <a:no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CN" altLang="en-US" sz="120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itchFamily="34" charset="-122"/>
                    <a:ea typeface="微软雅黑" panose="020B0503020204020204" pitchFamily="34" charset="-122"/>
                    <a:sym typeface="Gill Sans" charset="0"/>
                  </a:rPr>
                  <a:t>请替换文字内容，修改文字内容，也可以直接复制你的内容到此。</a:t>
                </a:r>
                <a:endPara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itchFamily="34" charset="-122"/>
                  <a:ea typeface="微软雅黑" panose="020B0503020204020204" pitchFamily="34" charset="-122"/>
                  <a:sym typeface="Gill Sans" charset="0"/>
                </a:endParaRPr>
              </a:p>
            </p:txBody>
          </p:sp>
        </p:grpSp>
      </p:grpSp>
      <p:grpSp>
        <p:nvGrpSpPr>
          <p:cNvPr id="6" name="组合 52"/>
          <p:cNvGrpSpPr/>
          <p:nvPr/>
        </p:nvGrpSpPr>
        <p:grpSpPr>
          <a:xfrm>
            <a:off x="3703932" y="2001100"/>
            <a:ext cx="2547665" cy="2915486"/>
            <a:chOff x="2633801" y="1423083"/>
            <a:chExt cx="1811772" cy="2073348"/>
          </a:xfrm>
        </p:grpSpPr>
        <p:grpSp>
          <p:nvGrpSpPr>
            <p:cNvPr id="7" name="Group 69"/>
            <p:cNvGrpSpPr/>
            <p:nvPr/>
          </p:nvGrpSpPr>
          <p:grpSpPr>
            <a:xfrm>
              <a:off x="2633803" y="1754656"/>
              <a:ext cx="1811770" cy="950282"/>
              <a:chOff x="3433260" y="1508627"/>
              <a:chExt cx="2237290" cy="1173470"/>
            </a:xfrm>
            <a:effectLst/>
          </p:grpSpPr>
          <p:sp>
            <p:nvSpPr>
              <p:cNvPr id="46" name="Freeform: Shape 70"/>
              <p:cNvSpPr>
                <a:spLocks/>
              </p:cNvSpPr>
              <p:nvPr/>
            </p:nvSpPr>
            <p:spPr bwMode="auto">
              <a:xfrm>
                <a:off x="3433260" y="1508627"/>
                <a:ext cx="2237290" cy="743372"/>
              </a:xfrm>
              <a:custGeom>
                <a:avLst/>
                <a:gdLst>
                  <a:gd name="T0" fmla="*/ 985 w 985"/>
                  <a:gd name="T1" fmla="*/ 265 h 449"/>
                  <a:gd name="T2" fmla="*/ 492 w 985"/>
                  <a:gd name="T3" fmla="*/ 0 h 449"/>
                  <a:gd name="T4" fmla="*/ 0 w 985"/>
                  <a:gd name="T5" fmla="*/ 265 h 449"/>
                  <a:gd name="T6" fmla="*/ 0 w 985"/>
                  <a:gd name="T7" fmla="*/ 449 h 449"/>
                  <a:gd name="T8" fmla="*/ 492 w 985"/>
                  <a:gd name="T9" fmla="*/ 183 h 449"/>
                  <a:gd name="T10" fmla="*/ 985 w 985"/>
                  <a:gd name="T11" fmla="*/ 449 h 449"/>
                  <a:gd name="T12" fmla="*/ 985 w 985"/>
                  <a:gd name="T13" fmla="*/ 265 h 4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85" h="449">
                    <a:moveTo>
                      <a:pt x="985" y="265"/>
                    </a:moveTo>
                    <a:cubicBezTo>
                      <a:pt x="985" y="119"/>
                      <a:pt x="764" y="0"/>
                      <a:pt x="492" y="0"/>
                    </a:cubicBezTo>
                    <a:cubicBezTo>
                      <a:pt x="220" y="0"/>
                      <a:pt x="0" y="119"/>
                      <a:pt x="0" y="265"/>
                    </a:cubicBezTo>
                    <a:cubicBezTo>
                      <a:pt x="0" y="449"/>
                      <a:pt x="0" y="449"/>
                      <a:pt x="0" y="449"/>
                    </a:cubicBezTo>
                    <a:cubicBezTo>
                      <a:pt x="0" y="302"/>
                      <a:pt x="220" y="183"/>
                      <a:pt x="492" y="183"/>
                    </a:cubicBezTo>
                    <a:cubicBezTo>
                      <a:pt x="764" y="183"/>
                      <a:pt x="985" y="302"/>
                      <a:pt x="985" y="449"/>
                    </a:cubicBezTo>
                    <a:lnTo>
                      <a:pt x="985" y="265"/>
                    </a:ln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 w="3175">
                <a:noFill/>
              </a:ln>
              <a:extLst/>
            </p:spPr>
            <p:txBody>
              <a:bodyPr anchor="ctr"/>
              <a:lstStyle/>
              <a:p>
                <a:pPr algn="ctr"/>
                <a:endParaRPr sz="2669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7" name="Freeform: Shape 71"/>
              <p:cNvSpPr>
                <a:spLocks/>
              </p:cNvSpPr>
              <p:nvPr/>
            </p:nvSpPr>
            <p:spPr bwMode="auto">
              <a:xfrm>
                <a:off x="3433260" y="1508627"/>
                <a:ext cx="2237290" cy="878760"/>
              </a:xfrm>
              <a:custGeom>
                <a:avLst/>
                <a:gdLst>
                  <a:gd name="T0" fmla="*/ 492 w 985"/>
                  <a:gd name="T1" fmla="*/ 60 h 531"/>
                  <a:gd name="T2" fmla="*/ 925 w 985"/>
                  <a:gd name="T3" fmla="*/ 265 h 531"/>
                  <a:gd name="T4" fmla="*/ 492 w 985"/>
                  <a:gd name="T5" fmla="*/ 471 h 531"/>
                  <a:gd name="T6" fmla="*/ 60 w 985"/>
                  <a:gd name="T7" fmla="*/ 265 h 531"/>
                  <a:gd name="T8" fmla="*/ 492 w 985"/>
                  <a:gd name="T9" fmla="*/ 60 h 531"/>
                  <a:gd name="T10" fmla="*/ 492 w 985"/>
                  <a:gd name="T11" fmla="*/ 0 h 531"/>
                  <a:gd name="T12" fmla="*/ 0 w 985"/>
                  <a:gd name="T13" fmla="*/ 265 h 531"/>
                  <a:gd name="T14" fmla="*/ 492 w 985"/>
                  <a:gd name="T15" fmla="*/ 531 h 531"/>
                  <a:gd name="T16" fmla="*/ 985 w 985"/>
                  <a:gd name="T17" fmla="*/ 265 h 531"/>
                  <a:gd name="T18" fmla="*/ 492 w 985"/>
                  <a:gd name="T19" fmla="*/ 0 h 5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985" h="531">
                    <a:moveTo>
                      <a:pt x="492" y="60"/>
                    </a:moveTo>
                    <a:cubicBezTo>
                      <a:pt x="747" y="60"/>
                      <a:pt x="925" y="168"/>
                      <a:pt x="925" y="265"/>
                    </a:cubicBezTo>
                    <a:cubicBezTo>
                      <a:pt x="925" y="362"/>
                      <a:pt x="747" y="471"/>
                      <a:pt x="492" y="471"/>
                    </a:cubicBezTo>
                    <a:cubicBezTo>
                      <a:pt x="237" y="471"/>
                      <a:pt x="60" y="362"/>
                      <a:pt x="60" y="265"/>
                    </a:cubicBezTo>
                    <a:cubicBezTo>
                      <a:pt x="60" y="168"/>
                      <a:pt x="237" y="60"/>
                      <a:pt x="492" y="60"/>
                    </a:cubicBezTo>
                    <a:moveTo>
                      <a:pt x="492" y="0"/>
                    </a:moveTo>
                    <a:cubicBezTo>
                      <a:pt x="220" y="0"/>
                      <a:pt x="0" y="119"/>
                      <a:pt x="0" y="265"/>
                    </a:cubicBezTo>
                    <a:cubicBezTo>
                      <a:pt x="0" y="412"/>
                      <a:pt x="220" y="531"/>
                      <a:pt x="492" y="531"/>
                    </a:cubicBezTo>
                    <a:cubicBezTo>
                      <a:pt x="764" y="531"/>
                      <a:pt x="985" y="412"/>
                      <a:pt x="985" y="265"/>
                    </a:cubicBezTo>
                    <a:cubicBezTo>
                      <a:pt x="985" y="119"/>
                      <a:pt x="764" y="0"/>
                      <a:pt x="492" y="0"/>
                    </a:cubicBez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 w="3175">
                <a:noFill/>
              </a:ln>
              <a:extLst/>
            </p:spPr>
            <p:txBody>
              <a:bodyPr anchor="ctr"/>
              <a:lstStyle/>
              <a:p>
                <a:pPr algn="ctr"/>
                <a:endParaRPr sz="2669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8" name="Freeform: Shape 72"/>
              <p:cNvSpPr>
                <a:spLocks/>
              </p:cNvSpPr>
              <p:nvPr/>
            </p:nvSpPr>
            <p:spPr bwMode="auto">
              <a:xfrm>
                <a:off x="3433260" y="1939566"/>
                <a:ext cx="2237290" cy="742531"/>
              </a:xfrm>
              <a:custGeom>
                <a:avLst/>
                <a:gdLst>
                  <a:gd name="T0" fmla="*/ 985 w 985"/>
                  <a:gd name="T1" fmla="*/ 184 h 449"/>
                  <a:gd name="T2" fmla="*/ 492 w 985"/>
                  <a:gd name="T3" fmla="*/ 449 h 449"/>
                  <a:gd name="T4" fmla="*/ 0 w 985"/>
                  <a:gd name="T5" fmla="*/ 184 h 449"/>
                  <a:gd name="T6" fmla="*/ 0 w 985"/>
                  <a:gd name="T7" fmla="*/ 0 h 449"/>
                  <a:gd name="T8" fmla="*/ 492 w 985"/>
                  <a:gd name="T9" fmla="*/ 266 h 449"/>
                  <a:gd name="T10" fmla="*/ 985 w 985"/>
                  <a:gd name="T11" fmla="*/ 0 h 449"/>
                  <a:gd name="T12" fmla="*/ 985 w 985"/>
                  <a:gd name="T13" fmla="*/ 184 h 4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85" h="449">
                    <a:moveTo>
                      <a:pt x="985" y="184"/>
                    </a:moveTo>
                    <a:cubicBezTo>
                      <a:pt x="985" y="330"/>
                      <a:pt x="764" y="449"/>
                      <a:pt x="492" y="449"/>
                    </a:cubicBezTo>
                    <a:cubicBezTo>
                      <a:pt x="220" y="449"/>
                      <a:pt x="0" y="330"/>
                      <a:pt x="0" y="184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47"/>
                      <a:pt x="220" y="266"/>
                      <a:pt x="492" y="266"/>
                    </a:cubicBezTo>
                    <a:cubicBezTo>
                      <a:pt x="764" y="266"/>
                      <a:pt x="985" y="147"/>
                      <a:pt x="985" y="0"/>
                    </a:cubicBezTo>
                    <a:lnTo>
                      <a:pt x="985" y="184"/>
                    </a:lnTo>
                    <a:close/>
                  </a:path>
                </a:pathLst>
              </a:custGeom>
              <a:solidFill>
                <a:schemeClr val="accent3"/>
              </a:solidFill>
              <a:ln w="3175">
                <a:noFill/>
              </a:ln>
              <a:extLst/>
            </p:spPr>
            <p:txBody>
              <a:bodyPr anchor="ctr"/>
              <a:lstStyle/>
              <a:p>
                <a:pPr algn="ctr"/>
                <a:endParaRPr sz="2669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8" name="Group 85"/>
            <p:cNvGrpSpPr/>
            <p:nvPr/>
          </p:nvGrpSpPr>
          <p:grpSpPr>
            <a:xfrm>
              <a:off x="3285911" y="1423083"/>
              <a:ext cx="527413" cy="779346"/>
              <a:chOff x="4506707" y="2276159"/>
              <a:chExt cx="651753" cy="963081"/>
            </a:xfrm>
          </p:grpSpPr>
          <p:sp>
            <p:nvSpPr>
              <p:cNvPr id="30" name="Oval 86"/>
              <p:cNvSpPr/>
              <p:nvPr/>
            </p:nvSpPr>
            <p:spPr>
              <a:xfrm>
                <a:off x="4506707" y="2276159"/>
                <a:ext cx="651753" cy="651753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  <a:effectLst>
                <a:innerShdw dist="25400" dir="5400000">
                  <a:schemeClr val="tx1">
                    <a:alpha val="15000"/>
                  </a:schemeClr>
                </a:innerShdw>
              </a:effectLst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/>
                <a:endParaRPr sz="2669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cxnSp>
            <p:nvCxnSpPr>
              <p:cNvPr id="31" name="Straight Connector 87"/>
              <p:cNvCxnSpPr/>
              <p:nvPr/>
            </p:nvCxnSpPr>
            <p:spPr>
              <a:xfrm flipH="1" flipV="1">
                <a:off x="4831448" y="2949672"/>
                <a:ext cx="2888" cy="289568"/>
              </a:xfrm>
              <a:prstGeom prst="line">
                <a:avLst/>
              </a:prstGeom>
              <a:ln w="6350">
                <a:solidFill>
                  <a:schemeClr val="accent3"/>
                </a:solidFill>
                <a:prstDash val="dash"/>
                <a:head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9" name="Group 88"/>
              <p:cNvGrpSpPr>
                <a:grpSpLocks/>
              </p:cNvGrpSpPr>
              <p:nvPr/>
            </p:nvGrpSpPr>
            <p:grpSpPr bwMode="auto">
              <a:xfrm>
                <a:off x="4694785" y="2480818"/>
                <a:ext cx="283138" cy="285248"/>
                <a:chOff x="0" y="0"/>
                <a:chExt cx="578" cy="578"/>
              </a:xfrm>
              <a:solidFill>
                <a:schemeClr val="bg1"/>
              </a:solidFill>
            </p:grpSpPr>
            <p:sp>
              <p:nvSpPr>
                <p:cNvPr id="33" name="Freeform: Shape 89"/>
                <p:cNvSpPr>
                  <a:spLocks/>
                </p:cNvSpPr>
                <p:nvPr/>
              </p:nvSpPr>
              <p:spPr bwMode="auto">
                <a:xfrm>
                  <a:off x="0" y="0"/>
                  <a:ext cx="234" cy="234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0 h 21600"/>
                    <a:gd name="T4" fmla="*/ 0 w 21600"/>
                    <a:gd name="T5" fmla="*/ 0 h 21600"/>
                    <a:gd name="T6" fmla="*/ 0 w 21600"/>
                    <a:gd name="T7" fmla="*/ 0 h 21600"/>
                    <a:gd name="T8" fmla="*/ 0 w 21600"/>
                    <a:gd name="T9" fmla="*/ 0 h 21600"/>
                    <a:gd name="T10" fmla="*/ 0 w 21600"/>
                    <a:gd name="T11" fmla="*/ 0 h 21600"/>
                    <a:gd name="T12" fmla="*/ 0 w 21600"/>
                    <a:gd name="T13" fmla="*/ 0 h 21600"/>
                    <a:gd name="T14" fmla="*/ 0 w 21600"/>
                    <a:gd name="T15" fmla="*/ 0 h 21600"/>
                    <a:gd name="T16" fmla="*/ 0 w 21600"/>
                    <a:gd name="T17" fmla="*/ 0 h 21600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21600" h="21600">
                      <a:moveTo>
                        <a:pt x="15980" y="21600"/>
                      </a:moveTo>
                      <a:lnTo>
                        <a:pt x="21600" y="15977"/>
                      </a:lnTo>
                      <a:lnTo>
                        <a:pt x="11776" y="6145"/>
                      </a:lnTo>
                      <a:lnTo>
                        <a:pt x="17948" y="0"/>
                      </a:lnTo>
                      <a:lnTo>
                        <a:pt x="14" y="0"/>
                      </a:lnTo>
                      <a:lnTo>
                        <a:pt x="0" y="17918"/>
                      </a:lnTo>
                      <a:lnTo>
                        <a:pt x="6130" y="11744"/>
                      </a:lnTo>
                      <a:lnTo>
                        <a:pt x="15980" y="21600"/>
                      </a:lnTo>
                      <a:close/>
                      <a:moveTo>
                        <a:pt x="15980" y="21600"/>
                      </a:move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="" xmlns:lc="http://schemas.openxmlformats.org/drawingml/2006/lockedCanvas" xmlns:p14="http://schemas.microsoft.com/office/powerpoint/2010/main" xmlns:a14="http://schemas.microsoft.com/office/drawing/2010/main" w="25400" cap="flat">
                      <a:solidFill>
                        <a:schemeClr val="tx1"/>
                      </a:solidFill>
                      <a:miter lim="800000"/>
                      <a:headEnd type="none" w="med" len="med"/>
                      <a:tailEnd type="none" w="med" len="med"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 sz="2669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34" name="Freeform: Shape 90"/>
                <p:cNvSpPr>
                  <a:spLocks/>
                </p:cNvSpPr>
                <p:nvPr/>
              </p:nvSpPr>
              <p:spPr bwMode="auto">
                <a:xfrm>
                  <a:off x="344" y="344"/>
                  <a:ext cx="234" cy="234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0 h 21600"/>
                    <a:gd name="T4" fmla="*/ 0 w 21600"/>
                    <a:gd name="T5" fmla="*/ 0 h 21600"/>
                    <a:gd name="T6" fmla="*/ 0 w 21600"/>
                    <a:gd name="T7" fmla="*/ 0 h 21600"/>
                    <a:gd name="T8" fmla="*/ 0 w 21600"/>
                    <a:gd name="T9" fmla="*/ 0 h 21600"/>
                    <a:gd name="T10" fmla="*/ 0 w 21600"/>
                    <a:gd name="T11" fmla="*/ 0 h 21600"/>
                    <a:gd name="T12" fmla="*/ 0 w 21600"/>
                    <a:gd name="T13" fmla="*/ 0 h 21600"/>
                    <a:gd name="T14" fmla="*/ 0 w 21600"/>
                    <a:gd name="T15" fmla="*/ 0 h 21600"/>
                    <a:gd name="T16" fmla="*/ 0 w 21600"/>
                    <a:gd name="T17" fmla="*/ 0 h 21600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21600" h="21600">
                      <a:moveTo>
                        <a:pt x="15470" y="9856"/>
                      </a:moveTo>
                      <a:lnTo>
                        <a:pt x="5620" y="0"/>
                      </a:lnTo>
                      <a:lnTo>
                        <a:pt x="0" y="5623"/>
                      </a:lnTo>
                      <a:lnTo>
                        <a:pt x="9824" y="15455"/>
                      </a:lnTo>
                      <a:lnTo>
                        <a:pt x="3652" y="21600"/>
                      </a:lnTo>
                      <a:lnTo>
                        <a:pt x="21586" y="21600"/>
                      </a:lnTo>
                      <a:lnTo>
                        <a:pt x="21600" y="3682"/>
                      </a:lnTo>
                      <a:lnTo>
                        <a:pt x="15470" y="9856"/>
                      </a:lnTo>
                      <a:close/>
                      <a:moveTo>
                        <a:pt x="15470" y="9856"/>
                      </a:move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="" xmlns:lc="http://schemas.openxmlformats.org/drawingml/2006/lockedCanvas" xmlns:p14="http://schemas.microsoft.com/office/powerpoint/2010/main" xmlns:a14="http://schemas.microsoft.com/office/drawing/2010/main" w="25400" cap="flat">
                      <a:solidFill>
                        <a:schemeClr val="tx1"/>
                      </a:solidFill>
                      <a:miter lim="800000"/>
                      <a:headEnd type="none" w="med" len="med"/>
                      <a:tailEnd type="none" w="med" len="med"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 sz="2669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35" name="Freeform: Shape 91"/>
                <p:cNvSpPr>
                  <a:spLocks/>
                </p:cNvSpPr>
                <p:nvPr/>
              </p:nvSpPr>
              <p:spPr bwMode="auto">
                <a:xfrm>
                  <a:off x="344" y="0"/>
                  <a:ext cx="234" cy="234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0 h 21600"/>
                    <a:gd name="T4" fmla="*/ 0 w 21600"/>
                    <a:gd name="T5" fmla="*/ 0 h 21600"/>
                    <a:gd name="T6" fmla="*/ 0 w 21600"/>
                    <a:gd name="T7" fmla="*/ 0 h 21600"/>
                    <a:gd name="T8" fmla="*/ 0 w 21600"/>
                    <a:gd name="T9" fmla="*/ 0 h 21600"/>
                    <a:gd name="T10" fmla="*/ 0 w 21600"/>
                    <a:gd name="T11" fmla="*/ 0 h 21600"/>
                    <a:gd name="T12" fmla="*/ 0 w 21600"/>
                    <a:gd name="T13" fmla="*/ 0 h 21600"/>
                    <a:gd name="T14" fmla="*/ 0 w 21600"/>
                    <a:gd name="T15" fmla="*/ 0 h 21600"/>
                    <a:gd name="T16" fmla="*/ 0 w 21600"/>
                    <a:gd name="T17" fmla="*/ 0 h 21600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21600" h="21600">
                      <a:moveTo>
                        <a:pt x="5623" y="21600"/>
                      </a:moveTo>
                      <a:lnTo>
                        <a:pt x="15455" y="11776"/>
                      </a:lnTo>
                      <a:lnTo>
                        <a:pt x="21600" y="17948"/>
                      </a:lnTo>
                      <a:lnTo>
                        <a:pt x="21600" y="15"/>
                      </a:lnTo>
                      <a:lnTo>
                        <a:pt x="3682" y="0"/>
                      </a:lnTo>
                      <a:lnTo>
                        <a:pt x="9856" y="6130"/>
                      </a:lnTo>
                      <a:lnTo>
                        <a:pt x="0" y="15981"/>
                      </a:lnTo>
                      <a:lnTo>
                        <a:pt x="5623" y="21600"/>
                      </a:lnTo>
                      <a:close/>
                      <a:moveTo>
                        <a:pt x="5623" y="21600"/>
                      </a:move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="" xmlns:lc="http://schemas.openxmlformats.org/drawingml/2006/lockedCanvas" xmlns:p14="http://schemas.microsoft.com/office/powerpoint/2010/main" xmlns:a14="http://schemas.microsoft.com/office/drawing/2010/main" w="25400" cap="flat">
                      <a:solidFill>
                        <a:schemeClr val="tx1"/>
                      </a:solidFill>
                      <a:miter lim="800000"/>
                      <a:headEnd type="none" w="med" len="med"/>
                      <a:tailEnd type="none" w="med" len="med"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 sz="2669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36" name="Freeform: Shape 92"/>
                <p:cNvSpPr>
                  <a:spLocks/>
                </p:cNvSpPr>
                <p:nvPr/>
              </p:nvSpPr>
              <p:spPr bwMode="auto">
                <a:xfrm>
                  <a:off x="0" y="344"/>
                  <a:ext cx="234" cy="234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0 h 21600"/>
                    <a:gd name="T4" fmla="*/ 0 w 21600"/>
                    <a:gd name="T5" fmla="*/ 0 h 21600"/>
                    <a:gd name="T6" fmla="*/ 0 w 21600"/>
                    <a:gd name="T7" fmla="*/ 0 h 21600"/>
                    <a:gd name="T8" fmla="*/ 0 w 21600"/>
                    <a:gd name="T9" fmla="*/ 0 h 21600"/>
                    <a:gd name="T10" fmla="*/ 0 w 21600"/>
                    <a:gd name="T11" fmla="*/ 0 h 21600"/>
                    <a:gd name="T12" fmla="*/ 0 w 21600"/>
                    <a:gd name="T13" fmla="*/ 0 h 21600"/>
                    <a:gd name="T14" fmla="*/ 0 w 21600"/>
                    <a:gd name="T15" fmla="*/ 0 h 21600"/>
                    <a:gd name="T16" fmla="*/ 0 w 21600"/>
                    <a:gd name="T17" fmla="*/ 0 h 21600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21600" h="21600">
                      <a:moveTo>
                        <a:pt x="15977" y="0"/>
                      </a:moveTo>
                      <a:lnTo>
                        <a:pt x="6145" y="9824"/>
                      </a:lnTo>
                      <a:lnTo>
                        <a:pt x="0" y="3652"/>
                      </a:lnTo>
                      <a:lnTo>
                        <a:pt x="0" y="21585"/>
                      </a:lnTo>
                      <a:lnTo>
                        <a:pt x="17918" y="21600"/>
                      </a:lnTo>
                      <a:lnTo>
                        <a:pt x="11744" y="15470"/>
                      </a:lnTo>
                      <a:lnTo>
                        <a:pt x="21600" y="5619"/>
                      </a:lnTo>
                      <a:lnTo>
                        <a:pt x="15977" y="0"/>
                      </a:lnTo>
                      <a:close/>
                      <a:moveTo>
                        <a:pt x="15977" y="0"/>
                      </a:move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="" xmlns:lc="http://schemas.openxmlformats.org/drawingml/2006/lockedCanvas" xmlns:p14="http://schemas.microsoft.com/office/powerpoint/2010/main" xmlns:a14="http://schemas.microsoft.com/office/drawing/2010/main" w="25400" cap="flat">
                      <a:solidFill>
                        <a:schemeClr val="tx1"/>
                      </a:solidFill>
                      <a:miter lim="800000"/>
                      <a:headEnd type="none" w="med" len="med"/>
                      <a:tailEnd type="none" w="med" len="med"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 sz="2669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</p:grpSp>
        <p:grpSp>
          <p:nvGrpSpPr>
            <p:cNvPr id="10" name="Group 3"/>
            <p:cNvGrpSpPr/>
            <p:nvPr/>
          </p:nvGrpSpPr>
          <p:grpSpPr>
            <a:xfrm>
              <a:off x="2633801" y="2667878"/>
              <a:ext cx="1811771" cy="828553"/>
              <a:chOff x="3511735" y="3557171"/>
              <a:chExt cx="2415694" cy="1104737"/>
            </a:xfrm>
          </p:grpSpPr>
          <p:sp>
            <p:nvSpPr>
              <p:cNvPr id="20" name="TextBox 121"/>
              <p:cNvSpPr txBox="1"/>
              <p:nvPr/>
            </p:nvSpPr>
            <p:spPr>
              <a:xfrm>
                <a:off x="3888613" y="3557171"/>
                <a:ext cx="1661937" cy="553972"/>
              </a:xfrm>
              <a:prstGeom prst="rect">
                <a:avLst/>
              </a:prstGeom>
              <a:noFill/>
            </p:spPr>
            <p:txBody>
              <a:bodyPr wrap="none" lIns="192831" tIns="96417" rIns="192831" bIns="96417">
                <a:normAutofit lnSpcReduction="10000"/>
              </a:bodyPr>
              <a:lstStyle/>
              <a:p>
                <a:pPr algn="ctr"/>
                <a:r>
                  <a:rPr lang="zh-CN" altLang="en-US" sz="2669" b="1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请替换文字内容</a:t>
                </a:r>
                <a:endParaRPr lang="zh-CN" altLang="en-US" sz="2669" b="1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1" name="TextBox 122"/>
              <p:cNvSpPr txBox="1"/>
              <p:nvPr/>
            </p:nvSpPr>
            <p:spPr>
              <a:xfrm>
                <a:off x="3511735" y="4061770"/>
                <a:ext cx="2415694" cy="600138"/>
              </a:xfrm>
              <a:prstGeom prst="rect">
                <a:avLst/>
              </a:prstGeom>
              <a:noFill/>
            </p:spPr>
            <p:txBody>
              <a:bodyPr wrap="square" lIns="192831" tIns="96417" rIns="192831" bIns="96417">
                <a:no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CN" altLang="en-US" sz="120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itchFamily="34" charset="-122"/>
                    <a:ea typeface="微软雅黑" panose="020B0503020204020204" pitchFamily="34" charset="-122"/>
                    <a:sym typeface="Gill Sans" charset="0"/>
                  </a:rPr>
                  <a:t>请替换文字内容，修改文字内容，也可以直接复制你的内容到此。</a:t>
                </a:r>
                <a:endPara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itchFamily="34" charset="-122"/>
                  <a:ea typeface="微软雅黑" panose="020B0503020204020204" pitchFamily="34" charset="-122"/>
                  <a:sym typeface="Gill Sans" charset="0"/>
                </a:endParaRPr>
              </a:p>
            </p:txBody>
          </p:sp>
        </p:grpSp>
      </p:grpSp>
      <p:grpSp>
        <p:nvGrpSpPr>
          <p:cNvPr id="11" name="组合 53"/>
          <p:cNvGrpSpPr/>
          <p:nvPr/>
        </p:nvGrpSpPr>
        <p:grpSpPr>
          <a:xfrm>
            <a:off x="6607153" y="2516287"/>
            <a:ext cx="2547665" cy="2921857"/>
            <a:chOff x="4698427" y="1789457"/>
            <a:chExt cx="1811772" cy="2077879"/>
          </a:xfrm>
        </p:grpSpPr>
        <p:grpSp>
          <p:nvGrpSpPr>
            <p:cNvPr id="12" name="Group 73"/>
            <p:cNvGrpSpPr/>
            <p:nvPr/>
          </p:nvGrpSpPr>
          <p:grpSpPr>
            <a:xfrm>
              <a:off x="4698429" y="2123061"/>
              <a:ext cx="1811770" cy="950282"/>
              <a:chOff x="3433260" y="1508627"/>
              <a:chExt cx="2237290" cy="1173470"/>
            </a:xfrm>
            <a:effectLst/>
          </p:grpSpPr>
          <p:sp>
            <p:nvSpPr>
              <p:cNvPr id="43" name="Freeform: Shape 74"/>
              <p:cNvSpPr>
                <a:spLocks/>
              </p:cNvSpPr>
              <p:nvPr/>
            </p:nvSpPr>
            <p:spPr bwMode="auto">
              <a:xfrm>
                <a:off x="3433260" y="1508627"/>
                <a:ext cx="2237290" cy="743372"/>
              </a:xfrm>
              <a:custGeom>
                <a:avLst/>
                <a:gdLst>
                  <a:gd name="T0" fmla="*/ 985 w 985"/>
                  <a:gd name="T1" fmla="*/ 265 h 449"/>
                  <a:gd name="T2" fmla="*/ 492 w 985"/>
                  <a:gd name="T3" fmla="*/ 0 h 449"/>
                  <a:gd name="T4" fmla="*/ 0 w 985"/>
                  <a:gd name="T5" fmla="*/ 265 h 449"/>
                  <a:gd name="T6" fmla="*/ 0 w 985"/>
                  <a:gd name="T7" fmla="*/ 449 h 449"/>
                  <a:gd name="T8" fmla="*/ 492 w 985"/>
                  <a:gd name="T9" fmla="*/ 183 h 449"/>
                  <a:gd name="T10" fmla="*/ 985 w 985"/>
                  <a:gd name="T11" fmla="*/ 449 h 449"/>
                  <a:gd name="T12" fmla="*/ 985 w 985"/>
                  <a:gd name="T13" fmla="*/ 265 h 4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85" h="449">
                    <a:moveTo>
                      <a:pt x="985" y="265"/>
                    </a:moveTo>
                    <a:cubicBezTo>
                      <a:pt x="985" y="119"/>
                      <a:pt x="764" y="0"/>
                      <a:pt x="492" y="0"/>
                    </a:cubicBezTo>
                    <a:cubicBezTo>
                      <a:pt x="220" y="0"/>
                      <a:pt x="0" y="119"/>
                      <a:pt x="0" y="265"/>
                    </a:cubicBezTo>
                    <a:cubicBezTo>
                      <a:pt x="0" y="449"/>
                      <a:pt x="0" y="449"/>
                      <a:pt x="0" y="449"/>
                    </a:cubicBezTo>
                    <a:cubicBezTo>
                      <a:pt x="0" y="302"/>
                      <a:pt x="220" y="183"/>
                      <a:pt x="492" y="183"/>
                    </a:cubicBezTo>
                    <a:cubicBezTo>
                      <a:pt x="764" y="183"/>
                      <a:pt x="985" y="302"/>
                      <a:pt x="985" y="449"/>
                    </a:cubicBezTo>
                    <a:lnTo>
                      <a:pt x="985" y="265"/>
                    </a:ln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 w="3175">
                <a:noFill/>
              </a:ln>
              <a:extLst/>
            </p:spPr>
            <p:txBody>
              <a:bodyPr anchor="ctr"/>
              <a:lstStyle/>
              <a:p>
                <a:pPr algn="ctr"/>
                <a:endParaRPr sz="2669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4" name="Freeform: Shape 75"/>
              <p:cNvSpPr>
                <a:spLocks/>
              </p:cNvSpPr>
              <p:nvPr/>
            </p:nvSpPr>
            <p:spPr bwMode="auto">
              <a:xfrm>
                <a:off x="3433260" y="1508627"/>
                <a:ext cx="2237290" cy="878760"/>
              </a:xfrm>
              <a:custGeom>
                <a:avLst/>
                <a:gdLst>
                  <a:gd name="T0" fmla="*/ 492 w 985"/>
                  <a:gd name="T1" fmla="*/ 60 h 531"/>
                  <a:gd name="T2" fmla="*/ 925 w 985"/>
                  <a:gd name="T3" fmla="*/ 265 h 531"/>
                  <a:gd name="T4" fmla="*/ 492 w 985"/>
                  <a:gd name="T5" fmla="*/ 471 h 531"/>
                  <a:gd name="T6" fmla="*/ 60 w 985"/>
                  <a:gd name="T7" fmla="*/ 265 h 531"/>
                  <a:gd name="T8" fmla="*/ 492 w 985"/>
                  <a:gd name="T9" fmla="*/ 60 h 531"/>
                  <a:gd name="T10" fmla="*/ 492 w 985"/>
                  <a:gd name="T11" fmla="*/ 0 h 531"/>
                  <a:gd name="T12" fmla="*/ 0 w 985"/>
                  <a:gd name="T13" fmla="*/ 265 h 531"/>
                  <a:gd name="T14" fmla="*/ 492 w 985"/>
                  <a:gd name="T15" fmla="*/ 531 h 531"/>
                  <a:gd name="T16" fmla="*/ 985 w 985"/>
                  <a:gd name="T17" fmla="*/ 265 h 531"/>
                  <a:gd name="T18" fmla="*/ 492 w 985"/>
                  <a:gd name="T19" fmla="*/ 0 h 5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985" h="531">
                    <a:moveTo>
                      <a:pt x="492" y="60"/>
                    </a:moveTo>
                    <a:cubicBezTo>
                      <a:pt x="747" y="60"/>
                      <a:pt x="925" y="168"/>
                      <a:pt x="925" y="265"/>
                    </a:cubicBezTo>
                    <a:cubicBezTo>
                      <a:pt x="925" y="362"/>
                      <a:pt x="747" y="471"/>
                      <a:pt x="492" y="471"/>
                    </a:cubicBezTo>
                    <a:cubicBezTo>
                      <a:pt x="237" y="471"/>
                      <a:pt x="60" y="362"/>
                      <a:pt x="60" y="265"/>
                    </a:cubicBezTo>
                    <a:cubicBezTo>
                      <a:pt x="60" y="168"/>
                      <a:pt x="237" y="60"/>
                      <a:pt x="492" y="60"/>
                    </a:cubicBezTo>
                    <a:moveTo>
                      <a:pt x="492" y="0"/>
                    </a:moveTo>
                    <a:cubicBezTo>
                      <a:pt x="220" y="0"/>
                      <a:pt x="0" y="119"/>
                      <a:pt x="0" y="265"/>
                    </a:cubicBezTo>
                    <a:cubicBezTo>
                      <a:pt x="0" y="412"/>
                      <a:pt x="220" y="531"/>
                      <a:pt x="492" y="531"/>
                    </a:cubicBezTo>
                    <a:cubicBezTo>
                      <a:pt x="764" y="531"/>
                      <a:pt x="985" y="412"/>
                      <a:pt x="985" y="265"/>
                    </a:cubicBezTo>
                    <a:cubicBezTo>
                      <a:pt x="985" y="119"/>
                      <a:pt x="764" y="0"/>
                      <a:pt x="492" y="0"/>
                    </a:cubicBezTo>
                    <a:close/>
                  </a:path>
                </a:pathLst>
              </a:custGeom>
              <a:solidFill>
                <a:schemeClr val="accent2">
                  <a:lumMod val="60000"/>
                  <a:lumOff val="40000"/>
                </a:schemeClr>
              </a:solidFill>
              <a:ln w="3175">
                <a:noFill/>
              </a:ln>
              <a:extLst/>
            </p:spPr>
            <p:txBody>
              <a:bodyPr anchor="ctr"/>
              <a:lstStyle/>
              <a:p>
                <a:pPr algn="ctr"/>
                <a:endParaRPr sz="2669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5" name="Freeform: Shape 76"/>
              <p:cNvSpPr>
                <a:spLocks/>
              </p:cNvSpPr>
              <p:nvPr/>
            </p:nvSpPr>
            <p:spPr bwMode="auto">
              <a:xfrm>
                <a:off x="3433260" y="1939566"/>
                <a:ext cx="2237290" cy="742531"/>
              </a:xfrm>
              <a:custGeom>
                <a:avLst/>
                <a:gdLst>
                  <a:gd name="T0" fmla="*/ 985 w 985"/>
                  <a:gd name="T1" fmla="*/ 184 h 449"/>
                  <a:gd name="T2" fmla="*/ 492 w 985"/>
                  <a:gd name="T3" fmla="*/ 449 h 449"/>
                  <a:gd name="T4" fmla="*/ 0 w 985"/>
                  <a:gd name="T5" fmla="*/ 184 h 449"/>
                  <a:gd name="T6" fmla="*/ 0 w 985"/>
                  <a:gd name="T7" fmla="*/ 0 h 449"/>
                  <a:gd name="T8" fmla="*/ 492 w 985"/>
                  <a:gd name="T9" fmla="*/ 266 h 449"/>
                  <a:gd name="T10" fmla="*/ 985 w 985"/>
                  <a:gd name="T11" fmla="*/ 0 h 449"/>
                  <a:gd name="T12" fmla="*/ 985 w 985"/>
                  <a:gd name="T13" fmla="*/ 184 h 4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85" h="449">
                    <a:moveTo>
                      <a:pt x="985" y="184"/>
                    </a:moveTo>
                    <a:cubicBezTo>
                      <a:pt x="985" y="330"/>
                      <a:pt x="764" y="449"/>
                      <a:pt x="492" y="449"/>
                    </a:cubicBezTo>
                    <a:cubicBezTo>
                      <a:pt x="220" y="449"/>
                      <a:pt x="0" y="330"/>
                      <a:pt x="0" y="184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47"/>
                      <a:pt x="220" y="266"/>
                      <a:pt x="492" y="266"/>
                    </a:cubicBezTo>
                    <a:cubicBezTo>
                      <a:pt x="764" y="266"/>
                      <a:pt x="985" y="147"/>
                      <a:pt x="985" y="0"/>
                    </a:cubicBezTo>
                    <a:lnTo>
                      <a:pt x="985" y="184"/>
                    </a:lnTo>
                    <a:close/>
                  </a:path>
                </a:pathLst>
              </a:custGeom>
              <a:solidFill>
                <a:schemeClr val="accent2"/>
              </a:solidFill>
              <a:ln w="3175">
                <a:noFill/>
              </a:ln>
              <a:extLst/>
            </p:spPr>
            <p:txBody>
              <a:bodyPr anchor="ctr"/>
              <a:lstStyle/>
              <a:p>
                <a:pPr algn="ctr"/>
                <a:endParaRPr sz="2669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13" name="Group 115"/>
            <p:cNvGrpSpPr/>
            <p:nvPr/>
          </p:nvGrpSpPr>
          <p:grpSpPr>
            <a:xfrm>
              <a:off x="5350538" y="1789457"/>
              <a:ext cx="527413" cy="779346"/>
              <a:chOff x="7058082" y="2728908"/>
              <a:chExt cx="651753" cy="963081"/>
            </a:xfrm>
          </p:grpSpPr>
          <p:sp>
            <p:nvSpPr>
              <p:cNvPr id="24" name="Oval 116"/>
              <p:cNvSpPr/>
              <p:nvPr/>
            </p:nvSpPr>
            <p:spPr>
              <a:xfrm>
                <a:off x="7058082" y="2728908"/>
                <a:ext cx="651753" cy="651753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>
                <a:innerShdw dist="25400" dir="5400000">
                  <a:schemeClr val="tx1">
                    <a:alpha val="15000"/>
                  </a:schemeClr>
                </a:innerShdw>
              </a:effectLst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/>
                <a:endParaRPr sz="2669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cxnSp>
            <p:nvCxnSpPr>
              <p:cNvPr id="25" name="Straight Connector 117"/>
              <p:cNvCxnSpPr/>
              <p:nvPr/>
            </p:nvCxnSpPr>
            <p:spPr>
              <a:xfrm flipH="1" flipV="1">
                <a:off x="7382823" y="3402421"/>
                <a:ext cx="2888" cy="289568"/>
              </a:xfrm>
              <a:prstGeom prst="line">
                <a:avLst/>
              </a:prstGeom>
              <a:ln w="6350">
                <a:solidFill>
                  <a:schemeClr val="accent2"/>
                </a:solidFill>
                <a:prstDash val="dash"/>
                <a:head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6" name="Freeform: Shape 118"/>
              <p:cNvSpPr>
                <a:spLocks/>
              </p:cNvSpPr>
              <p:nvPr/>
            </p:nvSpPr>
            <p:spPr bwMode="auto">
              <a:xfrm>
                <a:off x="7228576" y="2890867"/>
                <a:ext cx="308493" cy="297928"/>
              </a:xfrm>
              <a:custGeom>
                <a:avLst/>
                <a:gdLst>
                  <a:gd name="T0" fmla="*/ 231364898 w 21600"/>
                  <a:gd name="T1" fmla="*/ 129866258 h 21600"/>
                  <a:gd name="T2" fmla="*/ 286355233 w 21600"/>
                  <a:gd name="T3" fmla="*/ 129866258 h 21600"/>
                  <a:gd name="T4" fmla="*/ 143243764 w 21600"/>
                  <a:gd name="T5" fmla="*/ 0 h 21600"/>
                  <a:gd name="T6" fmla="*/ 0 w 21600"/>
                  <a:gd name="T7" fmla="*/ 129866258 h 21600"/>
                  <a:gd name="T8" fmla="*/ 53227311 w 21600"/>
                  <a:gd name="T9" fmla="*/ 129866258 h 21600"/>
                  <a:gd name="T10" fmla="*/ 53227311 w 21600"/>
                  <a:gd name="T11" fmla="*/ 249100149 h 21600"/>
                  <a:gd name="T12" fmla="*/ 116781980 w 21600"/>
                  <a:gd name="T13" fmla="*/ 249100149 h 21600"/>
                  <a:gd name="T14" fmla="*/ 116781980 w 21600"/>
                  <a:gd name="T15" fmla="*/ 175027129 h 21600"/>
                  <a:gd name="T16" fmla="*/ 169837617 w 21600"/>
                  <a:gd name="T17" fmla="*/ 175027129 h 21600"/>
                  <a:gd name="T18" fmla="*/ 169837617 w 21600"/>
                  <a:gd name="T19" fmla="*/ 249100149 h 21600"/>
                  <a:gd name="T20" fmla="*/ 231364898 w 21600"/>
                  <a:gd name="T21" fmla="*/ 249100149 h 21600"/>
                  <a:gd name="T22" fmla="*/ 231364898 w 21600"/>
                  <a:gd name="T23" fmla="*/ 129866258 h 21600"/>
                  <a:gd name="T24" fmla="*/ 231364898 w 21600"/>
                  <a:gd name="T25" fmla="*/ 129866258 h 21600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21600" h="21600">
                    <a:moveTo>
                      <a:pt x="17452" y="11261"/>
                    </a:moveTo>
                    <a:lnTo>
                      <a:pt x="21600" y="11261"/>
                    </a:lnTo>
                    <a:lnTo>
                      <a:pt x="10805" y="0"/>
                    </a:lnTo>
                    <a:lnTo>
                      <a:pt x="0" y="11261"/>
                    </a:lnTo>
                    <a:lnTo>
                      <a:pt x="4015" y="11261"/>
                    </a:lnTo>
                    <a:lnTo>
                      <a:pt x="4015" y="21600"/>
                    </a:lnTo>
                    <a:lnTo>
                      <a:pt x="8809" y="21600"/>
                    </a:lnTo>
                    <a:lnTo>
                      <a:pt x="8809" y="15177"/>
                    </a:lnTo>
                    <a:lnTo>
                      <a:pt x="12811" y="15177"/>
                    </a:lnTo>
                    <a:lnTo>
                      <a:pt x="12811" y="21600"/>
                    </a:lnTo>
                    <a:lnTo>
                      <a:pt x="17452" y="21600"/>
                    </a:lnTo>
                    <a:lnTo>
                      <a:pt x="17452" y="11261"/>
                    </a:lnTo>
                    <a:close/>
                    <a:moveTo>
                      <a:pt x="17452" y="11261"/>
                    </a:moveTo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 sz="2669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14" name="Group 5"/>
            <p:cNvGrpSpPr/>
            <p:nvPr/>
          </p:nvGrpSpPr>
          <p:grpSpPr>
            <a:xfrm>
              <a:off x="4698427" y="3038783"/>
              <a:ext cx="1811771" cy="828553"/>
              <a:chOff x="6264569" y="4051711"/>
              <a:chExt cx="2415694" cy="1104737"/>
            </a:xfrm>
          </p:grpSpPr>
          <p:sp>
            <p:nvSpPr>
              <p:cNvPr id="18" name="TextBox 123"/>
              <p:cNvSpPr txBox="1"/>
              <p:nvPr/>
            </p:nvSpPr>
            <p:spPr>
              <a:xfrm>
                <a:off x="6641447" y="4051711"/>
                <a:ext cx="1661937" cy="553972"/>
              </a:xfrm>
              <a:prstGeom prst="rect">
                <a:avLst/>
              </a:prstGeom>
              <a:noFill/>
            </p:spPr>
            <p:txBody>
              <a:bodyPr wrap="none" lIns="192831" tIns="96417" rIns="192831" bIns="96417">
                <a:normAutofit lnSpcReduction="10000"/>
              </a:bodyPr>
              <a:lstStyle/>
              <a:p>
                <a:pPr algn="ctr"/>
                <a:r>
                  <a:rPr lang="zh-CN" altLang="en-US" sz="2669" b="1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请替换文字内容</a:t>
                </a:r>
                <a:endParaRPr lang="zh-CN" altLang="en-US" sz="2669" b="1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9" name="TextBox 124"/>
              <p:cNvSpPr txBox="1"/>
              <p:nvPr/>
            </p:nvSpPr>
            <p:spPr>
              <a:xfrm>
                <a:off x="6264569" y="4556310"/>
                <a:ext cx="2415694" cy="600138"/>
              </a:xfrm>
              <a:prstGeom prst="rect">
                <a:avLst/>
              </a:prstGeom>
              <a:noFill/>
            </p:spPr>
            <p:txBody>
              <a:bodyPr wrap="square" lIns="192831" tIns="96417" rIns="192831" bIns="96417">
                <a:no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CN" altLang="en-US" sz="120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itchFamily="34" charset="-122"/>
                    <a:ea typeface="微软雅黑" panose="020B0503020204020204" pitchFamily="34" charset="-122"/>
                    <a:sym typeface="Gill Sans" charset="0"/>
                  </a:rPr>
                  <a:t>请替换文字内容，修改文字内容，也可以直接复制你的内容到此。</a:t>
                </a:r>
                <a:endPara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itchFamily="34" charset="-122"/>
                  <a:ea typeface="微软雅黑" panose="020B0503020204020204" pitchFamily="34" charset="-122"/>
                  <a:sym typeface="Gill Sans" charset="0"/>
                </a:endParaRPr>
              </a:p>
            </p:txBody>
          </p:sp>
        </p:grpSp>
      </p:grpSp>
      <p:grpSp>
        <p:nvGrpSpPr>
          <p:cNvPr id="15" name="组合 54"/>
          <p:cNvGrpSpPr/>
          <p:nvPr/>
        </p:nvGrpSpPr>
        <p:grpSpPr>
          <a:xfrm>
            <a:off x="9510374" y="3061978"/>
            <a:ext cx="2547665" cy="2902805"/>
            <a:chOff x="6763053" y="2177526"/>
            <a:chExt cx="1811772" cy="2064330"/>
          </a:xfrm>
        </p:grpSpPr>
        <p:grpSp>
          <p:nvGrpSpPr>
            <p:cNvPr id="32" name="Group 77"/>
            <p:cNvGrpSpPr/>
            <p:nvPr/>
          </p:nvGrpSpPr>
          <p:grpSpPr>
            <a:xfrm>
              <a:off x="6763055" y="2491465"/>
              <a:ext cx="1811770" cy="950282"/>
              <a:chOff x="3433260" y="1508627"/>
              <a:chExt cx="2237290" cy="1173470"/>
            </a:xfrm>
            <a:effectLst/>
          </p:grpSpPr>
          <p:sp>
            <p:nvSpPr>
              <p:cNvPr id="40" name="Freeform: Shape 78"/>
              <p:cNvSpPr>
                <a:spLocks/>
              </p:cNvSpPr>
              <p:nvPr/>
            </p:nvSpPr>
            <p:spPr bwMode="auto">
              <a:xfrm>
                <a:off x="3433260" y="1508627"/>
                <a:ext cx="2237290" cy="743372"/>
              </a:xfrm>
              <a:custGeom>
                <a:avLst/>
                <a:gdLst>
                  <a:gd name="T0" fmla="*/ 985 w 985"/>
                  <a:gd name="T1" fmla="*/ 265 h 449"/>
                  <a:gd name="T2" fmla="*/ 492 w 985"/>
                  <a:gd name="T3" fmla="*/ 0 h 449"/>
                  <a:gd name="T4" fmla="*/ 0 w 985"/>
                  <a:gd name="T5" fmla="*/ 265 h 449"/>
                  <a:gd name="T6" fmla="*/ 0 w 985"/>
                  <a:gd name="T7" fmla="*/ 449 h 449"/>
                  <a:gd name="T8" fmla="*/ 492 w 985"/>
                  <a:gd name="T9" fmla="*/ 183 h 449"/>
                  <a:gd name="T10" fmla="*/ 985 w 985"/>
                  <a:gd name="T11" fmla="*/ 449 h 449"/>
                  <a:gd name="T12" fmla="*/ 985 w 985"/>
                  <a:gd name="T13" fmla="*/ 265 h 4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85" h="449">
                    <a:moveTo>
                      <a:pt x="985" y="265"/>
                    </a:moveTo>
                    <a:cubicBezTo>
                      <a:pt x="985" y="119"/>
                      <a:pt x="764" y="0"/>
                      <a:pt x="492" y="0"/>
                    </a:cubicBezTo>
                    <a:cubicBezTo>
                      <a:pt x="220" y="0"/>
                      <a:pt x="0" y="119"/>
                      <a:pt x="0" y="265"/>
                    </a:cubicBezTo>
                    <a:cubicBezTo>
                      <a:pt x="0" y="449"/>
                      <a:pt x="0" y="449"/>
                      <a:pt x="0" y="449"/>
                    </a:cubicBezTo>
                    <a:cubicBezTo>
                      <a:pt x="0" y="302"/>
                      <a:pt x="220" y="183"/>
                      <a:pt x="492" y="183"/>
                    </a:cubicBezTo>
                    <a:cubicBezTo>
                      <a:pt x="764" y="183"/>
                      <a:pt x="985" y="302"/>
                      <a:pt x="985" y="449"/>
                    </a:cubicBezTo>
                    <a:lnTo>
                      <a:pt x="985" y="265"/>
                    </a:ln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 w="3175">
                <a:noFill/>
              </a:ln>
              <a:extLst/>
            </p:spPr>
            <p:txBody>
              <a:bodyPr anchor="ctr"/>
              <a:lstStyle/>
              <a:p>
                <a:pPr algn="ctr"/>
                <a:endParaRPr sz="2669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1" name="Freeform: Shape 79"/>
              <p:cNvSpPr>
                <a:spLocks/>
              </p:cNvSpPr>
              <p:nvPr/>
            </p:nvSpPr>
            <p:spPr bwMode="auto">
              <a:xfrm>
                <a:off x="3433260" y="1508627"/>
                <a:ext cx="2237290" cy="878760"/>
              </a:xfrm>
              <a:custGeom>
                <a:avLst/>
                <a:gdLst>
                  <a:gd name="T0" fmla="*/ 492 w 985"/>
                  <a:gd name="T1" fmla="*/ 60 h 531"/>
                  <a:gd name="T2" fmla="*/ 925 w 985"/>
                  <a:gd name="T3" fmla="*/ 265 h 531"/>
                  <a:gd name="T4" fmla="*/ 492 w 985"/>
                  <a:gd name="T5" fmla="*/ 471 h 531"/>
                  <a:gd name="T6" fmla="*/ 60 w 985"/>
                  <a:gd name="T7" fmla="*/ 265 h 531"/>
                  <a:gd name="T8" fmla="*/ 492 w 985"/>
                  <a:gd name="T9" fmla="*/ 60 h 531"/>
                  <a:gd name="T10" fmla="*/ 492 w 985"/>
                  <a:gd name="T11" fmla="*/ 0 h 531"/>
                  <a:gd name="T12" fmla="*/ 0 w 985"/>
                  <a:gd name="T13" fmla="*/ 265 h 531"/>
                  <a:gd name="T14" fmla="*/ 492 w 985"/>
                  <a:gd name="T15" fmla="*/ 531 h 531"/>
                  <a:gd name="T16" fmla="*/ 985 w 985"/>
                  <a:gd name="T17" fmla="*/ 265 h 531"/>
                  <a:gd name="T18" fmla="*/ 492 w 985"/>
                  <a:gd name="T19" fmla="*/ 0 h 5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985" h="531">
                    <a:moveTo>
                      <a:pt x="492" y="60"/>
                    </a:moveTo>
                    <a:cubicBezTo>
                      <a:pt x="747" y="60"/>
                      <a:pt x="925" y="168"/>
                      <a:pt x="925" y="265"/>
                    </a:cubicBezTo>
                    <a:cubicBezTo>
                      <a:pt x="925" y="362"/>
                      <a:pt x="747" y="471"/>
                      <a:pt x="492" y="471"/>
                    </a:cubicBezTo>
                    <a:cubicBezTo>
                      <a:pt x="237" y="471"/>
                      <a:pt x="60" y="362"/>
                      <a:pt x="60" y="265"/>
                    </a:cubicBezTo>
                    <a:cubicBezTo>
                      <a:pt x="60" y="168"/>
                      <a:pt x="237" y="60"/>
                      <a:pt x="492" y="60"/>
                    </a:cubicBezTo>
                    <a:moveTo>
                      <a:pt x="492" y="0"/>
                    </a:moveTo>
                    <a:cubicBezTo>
                      <a:pt x="220" y="0"/>
                      <a:pt x="0" y="119"/>
                      <a:pt x="0" y="265"/>
                    </a:cubicBezTo>
                    <a:cubicBezTo>
                      <a:pt x="0" y="412"/>
                      <a:pt x="220" y="531"/>
                      <a:pt x="492" y="531"/>
                    </a:cubicBezTo>
                    <a:cubicBezTo>
                      <a:pt x="764" y="531"/>
                      <a:pt x="985" y="412"/>
                      <a:pt x="985" y="265"/>
                    </a:cubicBezTo>
                    <a:cubicBezTo>
                      <a:pt x="985" y="119"/>
                      <a:pt x="764" y="0"/>
                      <a:pt x="492" y="0"/>
                    </a:cubicBezTo>
                    <a:close/>
                  </a:path>
                </a:pathLst>
              </a:custGeom>
              <a:solidFill>
                <a:schemeClr val="accent1">
                  <a:lumMod val="60000"/>
                  <a:lumOff val="40000"/>
                </a:schemeClr>
              </a:solidFill>
              <a:ln w="3175">
                <a:noFill/>
              </a:ln>
              <a:extLst/>
            </p:spPr>
            <p:txBody>
              <a:bodyPr anchor="ctr"/>
              <a:lstStyle/>
              <a:p>
                <a:pPr algn="ctr"/>
                <a:endParaRPr sz="2669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2" name="Freeform: Shape 80"/>
              <p:cNvSpPr>
                <a:spLocks/>
              </p:cNvSpPr>
              <p:nvPr/>
            </p:nvSpPr>
            <p:spPr bwMode="auto">
              <a:xfrm>
                <a:off x="3433260" y="1939566"/>
                <a:ext cx="2237290" cy="742531"/>
              </a:xfrm>
              <a:custGeom>
                <a:avLst/>
                <a:gdLst>
                  <a:gd name="T0" fmla="*/ 985 w 985"/>
                  <a:gd name="T1" fmla="*/ 184 h 449"/>
                  <a:gd name="T2" fmla="*/ 492 w 985"/>
                  <a:gd name="T3" fmla="*/ 449 h 449"/>
                  <a:gd name="T4" fmla="*/ 0 w 985"/>
                  <a:gd name="T5" fmla="*/ 184 h 449"/>
                  <a:gd name="T6" fmla="*/ 0 w 985"/>
                  <a:gd name="T7" fmla="*/ 0 h 449"/>
                  <a:gd name="T8" fmla="*/ 492 w 985"/>
                  <a:gd name="T9" fmla="*/ 266 h 449"/>
                  <a:gd name="T10" fmla="*/ 985 w 985"/>
                  <a:gd name="T11" fmla="*/ 0 h 449"/>
                  <a:gd name="T12" fmla="*/ 985 w 985"/>
                  <a:gd name="T13" fmla="*/ 184 h 4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85" h="449">
                    <a:moveTo>
                      <a:pt x="985" y="184"/>
                    </a:moveTo>
                    <a:cubicBezTo>
                      <a:pt x="985" y="330"/>
                      <a:pt x="764" y="449"/>
                      <a:pt x="492" y="449"/>
                    </a:cubicBezTo>
                    <a:cubicBezTo>
                      <a:pt x="220" y="449"/>
                      <a:pt x="0" y="330"/>
                      <a:pt x="0" y="184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47"/>
                      <a:pt x="220" y="266"/>
                      <a:pt x="492" y="266"/>
                    </a:cubicBezTo>
                    <a:cubicBezTo>
                      <a:pt x="764" y="266"/>
                      <a:pt x="985" y="147"/>
                      <a:pt x="985" y="0"/>
                    </a:cubicBezTo>
                    <a:lnTo>
                      <a:pt x="985" y="184"/>
                    </a:lnTo>
                    <a:close/>
                  </a:path>
                </a:pathLst>
              </a:custGeom>
              <a:solidFill>
                <a:schemeClr val="accent1"/>
              </a:solidFill>
              <a:ln w="3175">
                <a:noFill/>
              </a:ln>
              <a:extLst/>
            </p:spPr>
            <p:txBody>
              <a:bodyPr anchor="ctr"/>
              <a:lstStyle/>
              <a:p>
                <a:pPr algn="ctr"/>
                <a:endParaRPr sz="2669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53" name="Group 93"/>
            <p:cNvGrpSpPr/>
            <p:nvPr/>
          </p:nvGrpSpPr>
          <p:grpSpPr>
            <a:xfrm>
              <a:off x="7415164" y="2177526"/>
              <a:ext cx="527413" cy="779346"/>
              <a:chOff x="9609457" y="3208468"/>
              <a:chExt cx="651753" cy="963081"/>
            </a:xfrm>
          </p:grpSpPr>
          <p:sp>
            <p:nvSpPr>
              <p:cNvPr id="27" name="Oval 94"/>
              <p:cNvSpPr/>
              <p:nvPr/>
            </p:nvSpPr>
            <p:spPr>
              <a:xfrm>
                <a:off x="9609457" y="3208468"/>
                <a:ext cx="651753" cy="651753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  <a:effectLst>
                <a:innerShdw dist="25400" dir="5400000">
                  <a:schemeClr val="tx1">
                    <a:alpha val="15000"/>
                  </a:schemeClr>
                </a:innerShdw>
              </a:effectLst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/>
                <a:endParaRPr sz="2669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cxnSp>
            <p:nvCxnSpPr>
              <p:cNvPr id="28" name="Straight Connector 113"/>
              <p:cNvCxnSpPr/>
              <p:nvPr/>
            </p:nvCxnSpPr>
            <p:spPr>
              <a:xfrm flipH="1" flipV="1">
                <a:off x="9934198" y="3881981"/>
                <a:ext cx="2888" cy="289568"/>
              </a:xfrm>
              <a:prstGeom prst="line">
                <a:avLst/>
              </a:prstGeom>
              <a:ln w="6350">
                <a:solidFill>
                  <a:schemeClr val="accent1"/>
                </a:solidFill>
                <a:prstDash val="dash"/>
                <a:head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9" name="Freeform: Shape 114"/>
              <p:cNvSpPr>
                <a:spLocks/>
              </p:cNvSpPr>
              <p:nvPr/>
            </p:nvSpPr>
            <p:spPr bwMode="auto">
              <a:xfrm>
                <a:off x="9819041" y="3389973"/>
                <a:ext cx="230314" cy="308493"/>
              </a:xfrm>
              <a:custGeom>
                <a:avLst/>
                <a:gdLst>
                  <a:gd name="T0" fmla="*/ 77224192 w 21600"/>
                  <a:gd name="T1" fmla="*/ 125025245 h 21599"/>
                  <a:gd name="T2" fmla="*/ 77224192 w 21600"/>
                  <a:gd name="T3" fmla="*/ 78033134 h 21599"/>
                  <a:gd name="T4" fmla="*/ 44921634 w 21600"/>
                  <a:gd name="T5" fmla="*/ 13585 h 21599"/>
                  <a:gd name="T6" fmla="*/ 44320615 w 21600"/>
                  <a:gd name="T7" fmla="*/ 0 h 21599"/>
                  <a:gd name="T8" fmla="*/ 43731413 w 21600"/>
                  <a:gd name="T9" fmla="*/ 25904 h 21599"/>
                  <a:gd name="T10" fmla="*/ 11433478 w 21600"/>
                  <a:gd name="T11" fmla="*/ 78046720 h 21599"/>
                  <a:gd name="T12" fmla="*/ 11433478 w 21600"/>
                  <a:gd name="T13" fmla="*/ 125025245 h 21599"/>
                  <a:gd name="T14" fmla="*/ 0 w 21600"/>
                  <a:gd name="T15" fmla="*/ 125025245 h 21599"/>
                  <a:gd name="T16" fmla="*/ 0 w 21600"/>
                  <a:gd name="T17" fmla="*/ 286394996 h 21599"/>
                  <a:gd name="T18" fmla="*/ 88962056 w 21600"/>
                  <a:gd name="T19" fmla="*/ 286394996 h 21599"/>
                  <a:gd name="T20" fmla="*/ 88962056 w 21600"/>
                  <a:gd name="T21" fmla="*/ 125025245 h 21599"/>
                  <a:gd name="T22" fmla="*/ 77224192 w 21600"/>
                  <a:gd name="T23" fmla="*/ 125025245 h 21599"/>
                  <a:gd name="T24" fmla="*/ 54575753 w 21600"/>
                  <a:gd name="T25" fmla="*/ 256813289 h 21599"/>
                  <a:gd name="T26" fmla="*/ 34402734 w 21600"/>
                  <a:gd name="T27" fmla="*/ 256813289 h 21599"/>
                  <a:gd name="T28" fmla="*/ 39340846 w 21600"/>
                  <a:gd name="T29" fmla="*/ 204648719 h 21599"/>
                  <a:gd name="T30" fmla="*/ 34402734 w 21600"/>
                  <a:gd name="T31" fmla="*/ 183712973 h 21599"/>
                  <a:gd name="T32" fmla="*/ 44489207 w 21600"/>
                  <a:gd name="T33" fmla="*/ 159340789 h 21599"/>
                  <a:gd name="T34" fmla="*/ 54575753 w 21600"/>
                  <a:gd name="T35" fmla="*/ 183712973 h 21599"/>
                  <a:gd name="T36" fmla="*/ 49600606 w 21600"/>
                  <a:gd name="T37" fmla="*/ 204701804 h 21599"/>
                  <a:gd name="T38" fmla="*/ 54575753 w 21600"/>
                  <a:gd name="T39" fmla="*/ 256813289 h 21599"/>
                  <a:gd name="T40" fmla="*/ 61062386 w 21600"/>
                  <a:gd name="T41" fmla="*/ 125025245 h 21599"/>
                  <a:gd name="T42" fmla="*/ 27590661 w 21600"/>
                  <a:gd name="T43" fmla="*/ 125025245 h 21599"/>
                  <a:gd name="T44" fmla="*/ 27590661 w 21600"/>
                  <a:gd name="T45" fmla="*/ 78046720 h 21599"/>
                  <a:gd name="T46" fmla="*/ 43727311 w 21600"/>
                  <a:gd name="T47" fmla="*/ 39062860 h 21599"/>
                  <a:gd name="T48" fmla="*/ 44518023 w 21600"/>
                  <a:gd name="T49" fmla="*/ 39036945 h 21599"/>
                  <a:gd name="T50" fmla="*/ 44921634 w 21600"/>
                  <a:gd name="T51" fmla="*/ 39062860 h 21599"/>
                  <a:gd name="T52" fmla="*/ 61062386 w 21600"/>
                  <a:gd name="T53" fmla="*/ 78033134 h 21599"/>
                  <a:gd name="T54" fmla="*/ 61062386 w 21600"/>
                  <a:gd name="T55" fmla="*/ 125025245 h 21599"/>
                  <a:gd name="T56" fmla="*/ 61062386 w 21600"/>
                  <a:gd name="T57" fmla="*/ 125025245 h 21599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0" t="0" r="r" b="b"/>
                <a:pathLst>
                  <a:path w="21600" h="21599">
                    <a:moveTo>
                      <a:pt x="18750" y="9429"/>
                    </a:moveTo>
                    <a:lnTo>
                      <a:pt x="18750" y="5885"/>
                    </a:lnTo>
                    <a:cubicBezTo>
                      <a:pt x="18750" y="2636"/>
                      <a:pt x="15238" y="1"/>
                      <a:pt x="10907" y="1"/>
                    </a:cubicBezTo>
                    <a:cubicBezTo>
                      <a:pt x="10853" y="1"/>
                      <a:pt x="10814" y="-1"/>
                      <a:pt x="10761" y="0"/>
                    </a:cubicBezTo>
                    <a:cubicBezTo>
                      <a:pt x="10718" y="0"/>
                      <a:pt x="10662" y="2"/>
                      <a:pt x="10618" y="2"/>
                    </a:cubicBezTo>
                    <a:cubicBezTo>
                      <a:pt x="6286" y="2"/>
                      <a:pt x="2776" y="2636"/>
                      <a:pt x="2776" y="5886"/>
                    </a:cubicBezTo>
                    <a:lnTo>
                      <a:pt x="2776" y="9429"/>
                    </a:lnTo>
                    <a:lnTo>
                      <a:pt x="0" y="9429"/>
                    </a:lnTo>
                    <a:lnTo>
                      <a:pt x="0" y="21599"/>
                    </a:lnTo>
                    <a:lnTo>
                      <a:pt x="21600" y="21599"/>
                    </a:lnTo>
                    <a:lnTo>
                      <a:pt x="21600" y="9429"/>
                    </a:lnTo>
                    <a:lnTo>
                      <a:pt x="18750" y="9429"/>
                    </a:lnTo>
                    <a:close/>
                    <a:moveTo>
                      <a:pt x="13251" y="19368"/>
                    </a:moveTo>
                    <a:lnTo>
                      <a:pt x="8353" y="19368"/>
                    </a:lnTo>
                    <a:lnTo>
                      <a:pt x="9552" y="15434"/>
                    </a:lnTo>
                    <a:cubicBezTo>
                      <a:pt x="8835" y="15113"/>
                      <a:pt x="8353" y="14527"/>
                      <a:pt x="8353" y="13855"/>
                    </a:cubicBezTo>
                    <a:cubicBezTo>
                      <a:pt x="8353" y="12840"/>
                      <a:pt x="9449" y="12017"/>
                      <a:pt x="10802" y="12017"/>
                    </a:cubicBezTo>
                    <a:cubicBezTo>
                      <a:pt x="12154" y="12017"/>
                      <a:pt x="13251" y="12840"/>
                      <a:pt x="13251" y="13855"/>
                    </a:cubicBezTo>
                    <a:cubicBezTo>
                      <a:pt x="13251" y="14530"/>
                      <a:pt x="12765" y="15118"/>
                      <a:pt x="12043" y="15438"/>
                    </a:cubicBezTo>
                    <a:lnTo>
                      <a:pt x="13251" y="19368"/>
                    </a:lnTo>
                    <a:close/>
                    <a:moveTo>
                      <a:pt x="14826" y="9429"/>
                    </a:moveTo>
                    <a:lnTo>
                      <a:pt x="6699" y="9429"/>
                    </a:lnTo>
                    <a:lnTo>
                      <a:pt x="6699" y="5886"/>
                    </a:lnTo>
                    <a:cubicBezTo>
                      <a:pt x="6699" y="4265"/>
                      <a:pt x="8457" y="2946"/>
                      <a:pt x="10617" y="2946"/>
                    </a:cubicBezTo>
                    <a:cubicBezTo>
                      <a:pt x="10679" y="2946"/>
                      <a:pt x="10809" y="2944"/>
                      <a:pt x="10809" y="2944"/>
                    </a:cubicBezTo>
                    <a:cubicBezTo>
                      <a:pt x="10809" y="2944"/>
                      <a:pt x="10874" y="2946"/>
                      <a:pt x="10907" y="2946"/>
                    </a:cubicBezTo>
                    <a:cubicBezTo>
                      <a:pt x="13067" y="2946"/>
                      <a:pt x="14826" y="4264"/>
                      <a:pt x="14826" y="5885"/>
                    </a:cubicBezTo>
                    <a:lnTo>
                      <a:pt x="14826" y="9429"/>
                    </a:lnTo>
                    <a:close/>
                    <a:moveTo>
                      <a:pt x="14826" y="9429"/>
                    </a:moveTo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 sz="2669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54" name="Group 6"/>
            <p:cNvGrpSpPr/>
            <p:nvPr/>
          </p:nvGrpSpPr>
          <p:grpSpPr>
            <a:xfrm>
              <a:off x="6763053" y="3413303"/>
              <a:ext cx="1811771" cy="828553"/>
              <a:chOff x="9017404" y="4551071"/>
              <a:chExt cx="2415694" cy="1104737"/>
            </a:xfrm>
          </p:grpSpPr>
          <p:sp>
            <p:nvSpPr>
              <p:cNvPr id="16" name="TextBox 125"/>
              <p:cNvSpPr txBox="1"/>
              <p:nvPr/>
            </p:nvSpPr>
            <p:spPr>
              <a:xfrm>
                <a:off x="9394282" y="4551071"/>
                <a:ext cx="1661937" cy="553972"/>
              </a:xfrm>
              <a:prstGeom prst="rect">
                <a:avLst/>
              </a:prstGeom>
              <a:noFill/>
            </p:spPr>
            <p:txBody>
              <a:bodyPr wrap="none" lIns="192831" tIns="96417" rIns="192831" bIns="96417">
                <a:normAutofit lnSpcReduction="10000"/>
              </a:bodyPr>
              <a:lstStyle/>
              <a:p>
                <a:pPr algn="ctr"/>
                <a:r>
                  <a:rPr lang="zh-CN" altLang="en-US" sz="2669" b="1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请替换文字内容</a:t>
                </a:r>
                <a:endParaRPr lang="zh-CN" altLang="en-US" sz="2669" b="1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7" name="TextBox 126"/>
              <p:cNvSpPr txBox="1"/>
              <p:nvPr/>
            </p:nvSpPr>
            <p:spPr>
              <a:xfrm>
                <a:off x="9017404" y="5055670"/>
                <a:ext cx="2415694" cy="600138"/>
              </a:xfrm>
              <a:prstGeom prst="rect">
                <a:avLst/>
              </a:prstGeom>
              <a:noFill/>
            </p:spPr>
            <p:txBody>
              <a:bodyPr wrap="square" lIns="192831" tIns="96417" rIns="192831" bIns="96417">
                <a:no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CN" altLang="en-US" sz="120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itchFamily="34" charset="-122"/>
                    <a:ea typeface="微软雅黑" panose="020B0503020204020204" pitchFamily="34" charset="-122"/>
                    <a:sym typeface="Gill Sans" charset="0"/>
                  </a:rPr>
                  <a:t>请替换文字内容，修改文字内容，也可以直接复制你的内容到此。</a:t>
                </a:r>
                <a:endPara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itchFamily="34" charset="-122"/>
                  <a:ea typeface="微软雅黑" panose="020B0503020204020204" pitchFamily="34" charset="-122"/>
                  <a:sym typeface="Gill Sans" charset="0"/>
                </a:endParaRPr>
              </a:p>
            </p:txBody>
          </p:sp>
        </p:grpSp>
      </p:grpSp>
      <p:sp>
        <p:nvSpPr>
          <p:cNvPr id="55" name="矩形 54"/>
          <p:cNvSpPr/>
          <p:nvPr/>
        </p:nvSpPr>
        <p:spPr>
          <a:xfrm>
            <a:off x="-24139" y="839688"/>
            <a:ext cx="12882539" cy="4571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1"/>
          </a:p>
        </p:txBody>
      </p:sp>
      <p:sp>
        <p:nvSpPr>
          <p:cNvPr id="56" name="Content Placeholder 2"/>
          <p:cNvSpPr txBox="1">
            <a:spLocks/>
          </p:cNvSpPr>
          <p:nvPr/>
        </p:nvSpPr>
        <p:spPr>
          <a:xfrm>
            <a:off x="524719" y="592927"/>
            <a:ext cx="1776859" cy="184666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altLang="zh-CN" sz="1200">
                <a:solidFill>
                  <a:schemeClr val="tx2"/>
                </a:solidFill>
                <a:latin typeface="Impact" panose="020B0806030902050204" pitchFamily="34" charset="0"/>
                <a:cs typeface="+mn-ea"/>
                <a:sym typeface="Arial" panose="020B0604020202020204" pitchFamily="34" charset="0"/>
              </a:rPr>
              <a:t>ADD RELATED TITLE WORDS</a:t>
            </a:r>
            <a:endParaRPr lang="en-US" sz="1200">
              <a:solidFill>
                <a:schemeClr val="tx2"/>
              </a:solidFill>
              <a:latin typeface="Impact" panose="020B0806030902050204" pitchFamily="34" charset="0"/>
              <a:cs typeface="+mn-ea"/>
              <a:sym typeface="Arial" panose="020B0604020202020204" pitchFamily="34" charset="0"/>
            </a:endParaRPr>
          </a:p>
        </p:txBody>
      </p:sp>
      <p:sp>
        <p:nvSpPr>
          <p:cNvPr id="57" name="Content Placeholder 2"/>
          <p:cNvSpPr txBox="1">
            <a:spLocks/>
          </p:cNvSpPr>
          <p:nvPr/>
        </p:nvSpPr>
        <p:spPr>
          <a:xfrm>
            <a:off x="495691" y="141783"/>
            <a:ext cx="3168352" cy="43088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solidFill>
                  <a:schemeClr val="accent4"/>
                </a:solidFill>
                <a:latin typeface="+mn-ea"/>
                <a:cs typeface="+mn-ea"/>
                <a:sym typeface="Arial" panose="020B0604020202020204" pitchFamily="34" charset="0"/>
              </a:rPr>
              <a:t>请替换文字内容</a:t>
            </a:r>
            <a:endParaRPr lang="en-US" sz="2800" b="1">
              <a:solidFill>
                <a:schemeClr val="accent4"/>
              </a:solidFill>
              <a:latin typeface="+mn-ea"/>
              <a:cs typeface="+mn-ea"/>
              <a:sym typeface="Arial" panose="020B0604020202020204" pitchFamily="34" charset="0"/>
            </a:endParaRPr>
          </a:p>
        </p:txBody>
      </p:sp>
      <p:sp>
        <p:nvSpPr>
          <p:cNvPr id="58" name="文本框 57"/>
          <p:cNvSpPr txBox="1"/>
          <p:nvPr/>
        </p:nvSpPr>
        <p:spPr>
          <a:xfrm>
            <a:off x="241316" y="6892737"/>
            <a:ext cx="2001282" cy="251238"/>
          </a:xfrm>
          <a:prstGeom prst="rect">
            <a:avLst/>
          </a:prstGeom>
          <a:noFill/>
        </p:spPr>
        <p:txBody>
          <a:bodyPr wrap="none" lIns="96407" tIns="48204" rIns="96407" bIns="48204" rtlCol="0">
            <a:spAutoFit/>
          </a:bodyPr>
          <a:lstStyle/>
          <a:p>
            <a:pPr defTabSz="963952"/>
            <a:r>
              <a:rPr lang="en-US" altLang="zh-CN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方正正粗黑简体" panose="02000000000000000000" pitchFamily="2" charset="-122"/>
                <a:cs typeface="+mn-ea"/>
                <a:sym typeface="Arial" panose="020B0604020202020204" pitchFamily="34" charset="0"/>
              </a:rPr>
              <a:t>ADD RELATED TITLE WORDS</a:t>
            </a:r>
            <a:endParaRPr lang="zh-CN" altLang="en-US" sz="10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方正正粗黑简体" panose="02000000000000000000" pitchFamily="2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9" name="矩形 58"/>
          <p:cNvSpPr/>
          <p:nvPr/>
        </p:nvSpPr>
        <p:spPr>
          <a:xfrm>
            <a:off x="11396841" y="6946348"/>
            <a:ext cx="1459793" cy="14398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20" tIns="45709" rIns="91420" bIns="45709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2000"/>
          </a:p>
        </p:txBody>
      </p:sp>
    </p:spTree>
    <p:extLst>
      <p:ext uri="{BB962C8B-B14F-4D97-AF65-F5344CB8AC3E}">
        <p14:creationId xmlns:p14="http://schemas.microsoft.com/office/powerpoint/2010/main" val="122284482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14:prism isInverted="1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353" y="0"/>
            <a:ext cx="12858397" cy="7232253"/>
          </a:xfrm>
          <a:prstGeom prst="rect">
            <a:avLst/>
          </a:prstGeom>
          <a:blipFill dpi="0" rotWithShape="1">
            <a:blip r:embed="rId6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rightnessContrast contras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t="-11917" b="-6649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7" name="Freeform 28"/>
          <p:cNvSpPr>
            <a:spLocks/>
          </p:cNvSpPr>
          <p:nvPr/>
        </p:nvSpPr>
        <p:spPr bwMode="auto">
          <a:xfrm>
            <a:off x="590550" y="4408413"/>
            <a:ext cx="11677650" cy="2823840"/>
          </a:xfrm>
          <a:custGeom>
            <a:avLst/>
            <a:gdLst>
              <a:gd name="T0" fmla="*/ 276 w 553"/>
              <a:gd name="T1" fmla="*/ 0 h 479"/>
              <a:gd name="T2" fmla="*/ 415 w 553"/>
              <a:gd name="T3" fmla="*/ 239 h 479"/>
              <a:gd name="T4" fmla="*/ 553 w 553"/>
              <a:gd name="T5" fmla="*/ 479 h 479"/>
              <a:gd name="T6" fmla="*/ 0 w 553"/>
              <a:gd name="T7" fmla="*/ 479 h 479"/>
              <a:gd name="T8" fmla="*/ 137 w 553"/>
              <a:gd name="T9" fmla="*/ 239 h 479"/>
              <a:gd name="T10" fmla="*/ 276 w 553"/>
              <a:gd name="T11" fmla="*/ 0 h 4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53" h="479">
                <a:moveTo>
                  <a:pt x="276" y="0"/>
                </a:moveTo>
                <a:lnTo>
                  <a:pt x="415" y="239"/>
                </a:lnTo>
                <a:lnTo>
                  <a:pt x="553" y="479"/>
                </a:lnTo>
                <a:lnTo>
                  <a:pt x="0" y="479"/>
                </a:lnTo>
                <a:lnTo>
                  <a:pt x="137" y="239"/>
                </a:lnTo>
                <a:lnTo>
                  <a:pt x="276" y="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28566" tIns="64282" rIns="128566" bIns="64282" numCol="1" anchor="t" anchorCtr="0" compatLnSpc="1">
            <a:prstTxWarp prst="textNoShape">
              <a:avLst/>
            </a:prstTxWarp>
          </a:bodyPr>
          <a:lstStyle/>
          <a:p>
            <a:endParaRPr lang="zh-CN" altLang="en-US" sz="20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" name="MH_Others_1"/>
          <p:cNvSpPr txBox="1"/>
          <p:nvPr>
            <p:custDataLst>
              <p:tags r:id="rId1"/>
            </p:custDataLst>
          </p:nvPr>
        </p:nvSpPr>
        <p:spPr>
          <a:xfrm>
            <a:off x="4992582" y="2925957"/>
            <a:ext cx="2873587" cy="738664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algn="ctr"/>
            <a:r>
              <a:rPr lang="zh-CN" altLang="en-US" sz="4800" b="1" smtClean="0">
                <a:solidFill>
                  <a:schemeClr val="accent3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章节</a:t>
            </a:r>
            <a:r>
              <a:rPr lang="en-US" altLang="zh-CN" sz="4800" b="1" smtClean="0">
                <a:solidFill>
                  <a:schemeClr val="accent3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03</a:t>
            </a:r>
            <a:endParaRPr lang="zh-CN" altLang="en-US" sz="4800" b="1" dirty="0">
              <a:solidFill>
                <a:schemeClr val="accent3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" name="MH_Others_2"/>
          <p:cNvSpPr txBox="1"/>
          <p:nvPr>
            <p:custDataLst>
              <p:tags r:id="rId2"/>
            </p:custDataLst>
          </p:nvPr>
        </p:nvSpPr>
        <p:spPr>
          <a:xfrm>
            <a:off x="5007095" y="3803062"/>
            <a:ext cx="2844560" cy="276999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r>
              <a:rPr lang="en-US" altLang="zh-CN" b="1" dirty="0">
                <a:solidFill>
                  <a:schemeClr val="accent3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CONTENTS</a:t>
            </a:r>
            <a:endParaRPr lang="zh-CN" altLang="en-US" b="1" dirty="0">
              <a:solidFill>
                <a:schemeClr val="accent3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" name="MH_SubTitle_1"/>
          <p:cNvSpPr txBox="1"/>
          <p:nvPr>
            <p:custDataLst>
              <p:tags r:id="rId3"/>
            </p:custDataLst>
          </p:nvPr>
        </p:nvSpPr>
        <p:spPr>
          <a:xfrm>
            <a:off x="4647476" y="5748338"/>
            <a:ext cx="3563798" cy="492443"/>
          </a:xfrm>
          <a:prstGeom prst="rect">
            <a:avLst/>
          </a:prstGeom>
          <a:noFill/>
        </p:spPr>
        <p:txBody>
          <a:bodyPr wrap="square" lIns="0" tIns="0" rIns="0" bIns="0" anchor="t" anchorCtr="0">
            <a:spAutoFit/>
          </a:bodyPr>
          <a:lstStyle/>
          <a:p>
            <a:pPr algn="ctr"/>
            <a:r>
              <a:rPr lang="zh-CN" altLang="en-US" sz="320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</a:t>
            </a:r>
            <a:r>
              <a:rPr lang="zh-CN" altLang="en-US" sz="3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替换文字内容</a:t>
            </a:r>
            <a:endParaRPr lang="zh-CN" altLang="en-US" sz="12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98509764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 advTm="0">
        <p15:prstTrans prst="airplane"/>
      </p:transition>
    </mc:Choice>
    <mc:Fallback>
      <p:transition spd="slow" advTm="0">
        <p:fade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accel="40000" fill="hold" grpId="0" nodeType="click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7" dur="125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8" dur="125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9" fill="hold">
                          <p:stCondLst>
                            <p:cond delay="indefinite"/>
                          </p:stCondLst>
                          <p:childTnLst>
                            <p:par>
                              <p:cTn id="1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1" presetID="56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by="(-#ppt_w*2)" calcmode="lin" valueType="num">
                                          <p:cBhvr rctx="PPT">
                                            <p:cTn id="13" dur="5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</p:anim>
                                        <p:anim by="(#ppt_w*0.50)" calcmode="lin" valueType="num">
                                          <p:cBhvr>
                                            <p:cTn id="14" dur="500" decel="500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from="(-#ppt_h/2)" to="(#ppt_y)" calcmode="lin" valueType="num">
                                          <p:cBhvr>
                                            <p:cTn id="15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21600000">
                                          <p:cBhvr>
                                            <p:cTn id="16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7" presetID="56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by="(-#ppt_w*2)" calcmode="lin" valueType="num">
                                          <p:cBhvr rctx="PPT">
                                            <p:cTn id="19" dur="5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</p:anim>
                                        <p:anim by="(#ppt_w*0.50)" calcmode="lin" valueType="num">
                                          <p:cBhvr>
                                            <p:cTn id="20" dur="500" decel="500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from="(-#ppt_h/2)" to="(#ppt_y)" calcmode="lin" valueType="num">
                                          <p:cBhvr>
                                            <p:cTn id="21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21600000">
                                          <p:cBhvr>
                                            <p:cTn id="22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3" fill="hold">
                          <p:stCondLst>
                            <p:cond delay="indefinite"/>
                          </p:stCondLst>
                          <p:childTnLst>
                            <p:par>
                              <p:cTn id="2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5" presetID="2" presetClass="entr" presetSubtype="8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8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9" fill="hold">
                          <p:stCondLst>
                            <p:cond delay="indefinite"/>
                          </p:stCondLst>
                          <p:childTnLst>
                            <p:par>
                              <p:cTn id="3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1" presetID="2" presetClass="entr" presetSubtype="4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3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4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7" grpId="0" animBg="1"/>
          <p:bldP spid="17" grpId="0" animBg="1"/>
          <p:bldP spid="14" grpId="0"/>
          <p:bldP spid="15" grpId="0"/>
          <p:bldP spid="16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accel="4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25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25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9" fill="hold">
                          <p:stCondLst>
                            <p:cond delay="indefinite"/>
                          </p:stCondLst>
                          <p:childTnLst>
                            <p:par>
                              <p:cTn id="1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1" presetID="56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by="(-#ppt_w*2)" calcmode="lin" valueType="num">
                                          <p:cBhvr rctx="PPT">
                                            <p:cTn id="13" dur="5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</p:anim>
                                        <p:anim by="(#ppt_w*0.50)" calcmode="lin" valueType="num">
                                          <p:cBhvr>
                                            <p:cTn id="14" dur="500" decel="500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from="(-#ppt_h/2)" to="(#ppt_y)" calcmode="lin" valueType="num">
                                          <p:cBhvr>
                                            <p:cTn id="15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21600000">
                                          <p:cBhvr>
                                            <p:cTn id="16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7" presetID="56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by="(-#ppt_w*2)" calcmode="lin" valueType="num">
                                          <p:cBhvr rctx="PPT">
                                            <p:cTn id="19" dur="5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</p:anim>
                                        <p:anim by="(#ppt_w*0.50)" calcmode="lin" valueType="num">
                                          <p:cBhvr>
                                            <p:cTn id="20" dur="500" decel="500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from="(-#ppt_h/2)" to="(#ppt_y)" calcmode="lin" valueType="num">
                                          <p:cBhvr>
                                            <p:cTn id="21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21600000">
                                          <p:cBhvr>
                                            <p:cTn id="22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3" fill="hold">
                          <p:stCondLst>
                            <p:cond delay="indefinite"/>
                          </p:stCondLst>
                          <p:childTnLst>
                            <p:par>
                              <p:cTn id="2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5" presetID="2" presetClass="entr" presetSubtype="8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8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9" fill="hold">
                          <p:stCondLst>
                            <p:cond delay="indefinite"/>
                          </p:stCondLst>
                          <p:childTnLst>
                            <p:par>
                              <p:cTn id="3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1" presetID="2" presetClass="entr" presetSubtype="4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3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4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7" grpId="0" animBg="1"/>
          <p:bldP spid="17" grpId="0" animBg="1"/>
          <p:bldP spid="14" grpId="0"/>
          <p:bldP spid="15" grpId="0"/>
          <p:bldP spid="16" grpId="0"/>
        </p:bldLst>
      </p:timing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TextBox 26"/>
          <p:cNvSpPr txBox="1"/>
          <p:nvPr/>
        </p:nvSpPr>
        <p:spPr>
          <a:xfrm>
            <a:off x="1336284" y="4816380"/>
            <a:ext cx="1957307" cy="110799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ct val="1500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zh-CN" altLang="en-US" sz="120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请替换文字内容，点击添加相关标题文字，修改文字内容，也可以直接复制你的内容到此。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2" name="TextBox 27"/>
          <p:cNvSpPr txBox="1"/>
          <p:nvPr/>
        </p:nvSpPr>
        <p:spPr>
          <a:xfrm>
            <a:off x="4124680" y="4816380"/>
            <a:ext cx="1957307" cy="110799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ct val="1500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zh-CN" altLang="en-US" sz="120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请替换文字内容，点击添加相关标题文字，修改文字内容，也可以直接复制你的内容到此。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3" name="TextBox 28"/>
          <p:cNvSpPr txBox="1"/>
          <p:nvPr/>
        </p:nvSpPr>
        <p:spPr>
          <a:xfrm>
            <a:off x="6894779" y="4827442"/>
            <a:ext cx="1957307" cy="110799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ct val="1500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zh-CN" altLang="en-US" sz="120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请替换文字内容，点击添加相关标题文字，修改文字内容，也可以直接复制你的内容到此。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6" name="TextBox 29"/>
          <p:cNvSpPr txBox="1"/>
          <p:nvPr/>
        </p:nvSpPr>
        <p:spPr>
          <a:xfrm>
            <a:off x="9621362" y="4827442"/>
            <a:ext cx="1957307" cy="110799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ct val="1500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zh-CN" altLang="en-US" sz="120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请替换文字内容，点击添加相关标题文字，修改文字内容，也可以直接复制你的内容到此。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7" name="燕尾形箭头 46"/>
          <p:cNvSpPr/>
          <p:nvPr/>
        </p:nvSpPr>
        <p:spPr>
          <a:xfrm>
            <a:off x="729114" y="3216306"/>
            <a:ext cx="11400523" cy="317479"/>
          </a:xfrm>
          <a:prstGeom prst="notchedRightArrow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6980" tIns="63491" rIns="126980" bIns="63491" anchor="ctr"/>
          <a:lstStyle/>
          <a:p>
            <a:pPr algn="ctr" defTabSz="1269857">
              <a:defRPr/>
            </a:pPr>
            <a:endParaRPr lang="zh-CN" altLang="en-US" sz="3456"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grpSp>
        <p:nvGrpSpPr>
          <p:cNvPr id="48" name="组合 47"/>
          <p:cNvGrpSpPr/>
          <p:nvPr/>
        </p:nvGrpSpPr>
        <p:grpSpPr>
          <a:xfrm>
            <a:off x="1167324" y="2116258"/>
            <a:ext cx="2357325" cy="2357325"/>
            <a:chOff x="1278794" y="3334906"/>
            <a:chExt cx="914014" cy="914014"/>
          </a:xfrm>
        </p:grpSpPr>
        <p:grpSp>
          <p:nvGrpSpPr>
            <p:cNvPr id="49" name="组合 48"/>
            <p:cNvGrpSpPr/>
            <p:nvPr/>
          </p:nvGrpSpPr>
          <p:grpSpPr>
            <a:xfrm>
              <a:off x="1278794" y="3334906"/>
              <a:ext cx="914014" cy="914014"/>
              <a:chOff x="304800" y="673100"/>
              <a:chExt cx="4000500" cy="4000500"/>
            </a:xfrm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grpSpPr>
          <p:sp>
            <p:nvSpPr>
              <p:cNvPr id="51" name="同心圆 50"/>
              <p:cNvSpPr/>
              <p:nvPr/>
            </p:nvSpPr>
            <p:spPr>
              <a:xfrm>
                <a:off x="304800" y="673100"/>
                <a:ext cx="4000500" cy="4000500"/>
              </a:xfrm>
              <a:prstGeom prst="donut">
                <a:avLst>
                  <a:gd name="adj" fmla="val 4879"/>
                </a:avLst>
              </a:prstGeom>
              <a:gradFill>
                <a:gsLst>
                  <a:gs pos="0">
                    <a:schemeClr val="bg1"/>
                  </a:gs>
                  <a:gs pos="55000">
                    <a:schemeClr val="bg1">
                      <a:lumMod val="9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083">
                  <a:solidFill>
                    <a:schemeClr val="accent1"/>
                  </a:solidFill>
                  <a:ea typeface="微软雅黑" panose="020B0503020204020204" pitchFamily="34" charset="-122"/>
                </a:endParaRPr>
              </a:p>
            </p:txBody>
          </p:sp>
          <p:sp>
            <p:nvSpPr>
              <p:cNvPr id="52" name="椭圆 51"/>
              <p:cNvSpPr/>
              <p:nvPr/>
            </p:nvSpPr>
            <p:spPr>
              <a:xfrm>
                <a:off x="392112" y="760412"/>
                <a:ext cx="3825874" cy="3825874"/>
              </a:xfrm>
              <a:prstGeom prst="ellipse">
                <a:avLst/>
              </a:prstGeom>
              <a:gradFill>
                <a:gsLst>
                  <a:gs pos="0">
                    <a:schemeClr val="bg1"/>
                  </a:gs>
                  <a:gs pos="51000">
                    <a:schemeClr val="bg1">
                      <a:lumMod val="95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083">
                  <a:solidFill>
                    <a:schemeClr val="accent1"/>
                  </a:solidFill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50" name="TextBox 33"/>
            <p:cNvSpPr txBox="1"/>
            <p:nvPr/>
          </p:nvSpPr>
          <p:spPr>
            <a:xfrm>
              <a:off x="1491431" y="3742514"/>
              <a:ext cx="486789" cy="16008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2083" b="1" dirty="0">
                  <a:solidFill>
                    <a:schemeClr val="accent1"/>
                  </a:solidFill>
                  <a:latin typeface="微软雅黑" pitchFamily="34" charset="-122"/>
                  <a:ea typeface="微软雅黑" panose="020B0503020204020204" pitchFamily="34" charset="-122"/>
                </a:rPr>
                <a:t>第一阶段</a:t>
              </a:r>
            </a:p>
          </p:txBody>
        </p:sp>
      </p:grpSp>
      <p:grpSp>
        <p:nvGrpSpPr>
          <p:cNvPr id="53" name="组合 52"/>
          <p:cNvGrpSpPr/>
          <p:nvPr/>
        </p:nvGrpSpPr>
        <p:grpSpPr>
          <a:xfrm>
            <a:off x="3893616" y="2121409"/>
            <a:ext cx="2357325" cy="2357325"/>
            <a:chOff x="1278794" y="3334906"/>
            <a:chExt cx="914014" cy="914014"/>
          </a:xfrm>
        </p:grpSpPr>
        <p:grpSp>
          <p:nvGrpSpPr>
            <p:cNvPr id="54" name="组合 53"/>
            <p:cNvGrpSpPr/>
            <p:nvPr/>
          </p:nvGrpSpPr>
          <p:grpSpPr>
            <a:xfrm>
              <a:off x="1278794" y="3334906"/>
              <a:ext cx="914014" cy="914014"/>
              <a:chOff x="304800" y="673100"/>
              <a:chExt cx="4000500" cy="4000500"/>
            </a:xfrm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grpSpPr>
          <p:sp>
            <p:nvSpPr>
              <p:cNvPr id="56" name="同心圆 55"/>
              <p:cNvSpPr/>
              <p:nvPr/>
            </p:nvSpPr>
            <p:spPr>
              <a:xfrm>
                <a:off x="304800" y="673100"/>
                <a:ext cx="4000500" cy="4000500"/>
              </a:xfrm>
              <a:prstGeom prst="donut">
                <a:avLst>
                  <a:gd name="adj" fmla="val 4879"/>
                </a:avLst>
              </a:prstGeom>
              <a:gradFill>
                <a:gsLst>
                  <a:gs pos="0">
                    <a:schemeClr val="bg1"/>
                  </a:gs>
                  <a:gs pos="55000">
                    <a:schemeClr val="bg1">
                      <a:lumMod val="9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083">
                  <a:solidFill>
                    <a:schemeClr val="accent2"/>
                  </a:solidFill>
                  <a:ea typeface="微软雅黑" panose="020B0503020204020204" pitchFamily="34" charset="-122"/>
                </a:endParaRPr>
              </a:p>
            </p:txBody>
          </p:sp>
          <p:sp>
            <p:nvSpPr>
              <p:cNvPr id="57" name="椭圆 56"/>
              <p:cNvSpPr/>
              <p:nvPr/>
            </p:nvSpPr>
            <p:spPr>
              <a:xfrm>
                <a:off x="392112" y="760412"/>
                <a:ext cx="3825874" cy="3825874"/>
              </a:xfrm>
              <a:prstGeom prst="ellipse">
                <a:avLst/>
              </a:prstGeom>
              <a:gradFill>
                <a:gsLst>
                  <a:gs pos="0">
                    <a:schemeClr val="bg1"/>
                  </a:gs>
                  <a:gs pos="51000">
                    <a:schemeClr val="bg1">
                      <a:lumMod val="95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083">
                  <a:solidFill>
                    <a:schemeClr val="accent2"/>
                  </a:solidFill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55" name="TextBox 38"/>
            <p:cNvSpPr txBox="1"/>
            <p:nvPr/>
          </p:nvSpPr>
          <p:spPr>
            <a:xfrm>
              <a:off x="1491431" y="3740516"/>
              <a:ext cx="486789" cy="16008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2083" b="1" dirty="0">
                  <a:solidFill>
                    <a:schemeClr val="accent2"/>
                  </a:solidFill>
                  <a:latin typeface="微软雅黑" pitchFamily="34" charset="-122"/>
                  <a:ea typeface="微软雅黑" panose="020B0503020204020204" pitchFamily="34" charset="-122"/>
                </a:rPr>
                <a:t>第二阶段</a:t>
              </a:r>
            </a:p>
          </p:txBody>
        </p:sp>
      </p:grpSp>
      <p:grpSp>
        <p:nvGrpSpPr>
          <p:cNvPr id="58" name="组合 57"/>
          <p:cNvGrpSpPr/>
          <p:nvPr/>
        </p:nvGrpSpPr>
        <p:grpSpPr>
          <a:xfrm>
            <a:off x="6591192" y="2116258"/>
            <a:ext cx="2357325" cy="2357325"/>
            <a:chOff x="1278794" y="3334906"/>
            <a:chExt cx="914014" cy="914014"/>
          </a:xfrm>
        </p:grpSpPr>
        <p:grpSp>
          <p:nvGrpSpPr>
            <p:cNvPr id="59" name="组合 58"/>
            <p:cNvGrpSpPr/>
            <p:nvPr/>
          </p:nvGrpSpPr>
          <p:grpSpPr>
            <a:xfrm>
              <a:off x="1278794" y="3334906"/>
              <a:ext cx="914014" cy="914014"/>
              <a:chOff x="304800" y="673100"/>
              <a:chExt cx="4000500" cy="4000500"/>
            </a:xfrm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grpSpPr>
          <p:sp>
            <p:nvSpPr>
              <p:cNvPr id="61" name="同心圆 60"/>
              <p:cNvSpPr/>
              <p:nvPr/>
            </p:nvSpPr>
            <p:spPr>
              <a:xfrm>
                <a:off x="304800" y="673100"/>
                <a:ext cx="4000500" cy="4000500"/>
              </a:xfrm>
              <a:prstGeom prst="donut">
                <a:avLst>
                  <a:gd name="adj" fmla="val 4879"/>
                </a:avLst>
              </a:prstGeom>
              <a:gradFill>
                <a:gsLst>
                  <a:gs pos="0">
                    <a:schemeClr val="bg1"/>
                  </a:gs>
                  <a:gs pos="55000">
                    <a:schemeClr val="bg1">
                      <a:lumMod val="9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083">
                  <a:solidFill>
                    <a:schemeClr val="accent1"/>
                  </a:solidFill>
                  <a:ea typeface="微软雅黑" panose="020B0503020204020204" pitchFamily="34" charset="-122"/>
                </a:endParaRPr>
              </a:p>
            </p:txBody>
          </p:sp>
          <p:sp>
            <p:nvSpPr>
              <p:cNvPr id="62" name="椭圆 61"/>
              <p:cNvSpPr/>
              <p:nvPr/>
            </p:nvSpPr>
            <p:spPr>
              <a:xfrm>
                <a:off x="392112" y="760412"/>
                <a:ext cx="3825874" cy="3825874"/>
              </a:xfrm>
              <a:prstGeom prst="ellipse">
                <a:avLst/>
              </a:prstGeom>
              <a:gradFill>
                <a:gsLst>
                  <a:gs pos="0">
                    <a:schemeClr val="bg1"/>
                  </a:gs>
                  <a:gs pos="51000">
                    <a:schemeClr val="bg1">
                      <a:lumMod val="95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083">
                  <a:solidFill>
                    <a:schemeClr val="accent1"/>
                  </a:solidFill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60" name="TextBox 43"/>
            <p:cNvSpPr txBox="1"/>
            <p:nvPr/>
          </p:nvSpPr>
          <p:spPr>
            <a:xfrm>
              <a:off x="1491431" y="3742514"/>
              <a:ext cx="486789" cy="16008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2083" b="1" dirty="0">
                  <a:solidFill>
                    <a:schemeClr val="accent3"/>
                  </a:solidFill>
                  <a:latin typeface="微软雅黑" pitchFamily="34" charset="-122"/>
                  <a:ea typeface="微软雅黑" panose="020B0503020204020204" pitchFamily="34" charset="-122"/>
                </a:rPr>
                <a:t>第三阶段</a:t>
              </a:r>
            </a:p>
          </p:txBody>
        </p:sp>
      </p:grpSp>
      <p:grpSp>
        <p:nvGrpSpPr>
          <p:cNvPr id="63" name="组合 62"/>
          <p:cNvGrpSpPr/>
          <p:nvPr/>
        </p:nvGrpSpPr>
        <p:grpSpPr>
          <a:xfrm>
            <a:off x="9272288" y="2125805"/>
            <a:ext cx="2357325" cy="2357325"/>
            <a:chOff x="1278794" y="3334906"/>
            <a:chExt cx="914014" cy="914014"/>
          </a:xfrm>
        </p:grpSpPr>
        <p:grpSp>
          <p:nvGrpSpPr>
            <p:cNvPr id="64" name="组合 63"/>
            <p:cNvGrpSpPr/>
            <p:nvPr/>
          </p:nvGrpSpPr>
          <p:grpSpPr>
            <a:xfrm>
              <a:off x="1278794" y="3334906"/>
              <a:ext cx="914014" cy="914014"/>
              <a:chOff x="304800" y="673100"/>
              <a:chExt cx="4000500" cy="4000500"/>
            </a:xfrm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grpSpPr>
          <p:sp>
            <p:nvSpPr>
              <p:cNvPr id="66" name="同心圆 65"/>
              <p:cNvSpPr/>
              <p:nvPr/>
            </p:nvSpPr>
            <p:spPr>
              <a:xfrm>
                <a:off x="304800" y="673100"/>
                <a:ext cx="4000500" cy="4000500"/>
              </a:xfrm>
              <a:prstGeom prst="donut">
                <a:avLst>
                  <a:gd name="adj" fmla="val 4879"/>
                </a:avLst>
              </a:prstGeom>
              <a:gradFill>
                <a:gsLst>
                  <a:gs pos="0">
                    <a:schemeClr val="bg1"/>
                  </a:gs>
                  <a:gs pos="55000">
                    <a:schemeClr val="bg1">
                      <a:lumMod val="9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083">
                  <a:solidFill>
                    <a:schemeClr val="accent2"/>
                  </a:solidFill>
                  <a:ea typeface="微软雅黑" panose="020B0503020204020204" pitchFamily="34" charset="-122"/>
                </a:endParaRPr>
              </a:p>
            </p:txBody>
          </p:sp>
          <p:sp>
            <p:nvSpPr>
              <p:cNvPr id="67" name="椭圆 66"/>
              <p:cNvSpPr/>
              <p:nvPr/>
            </p:nvSpPr>
            <p:spPr>
              <a:xfrm>
                <a:off x="392112" y="760412"/>
                <a:ext cx="3825874" cy="3825874"/>
              </a:xfrm>
              <a:prstGeom prst="ellipse">
                <a:avLst/>
              </a:prstGeom>
              <a:gradFill>
                <a:gsLst>
                  <a:gs pos="0">
                    <a:schemeClr val="bg1"/>
                  </a:gs>
                  <a:gs pos="51000">
                    <a:schemeClr val="bg1">
                      <a:lumMod val="95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083">
                  <a:solidFill>
                    <a:schemeClr val="accent2"/>
                  </a:solidFill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65" name="TextBox 48"/>
            <p:cNvSpPr txBox="1"/>
            <p:nvPr/>
          </p:nvSpPr>
          <p:spPr>
            <a:xfrm>
              <a:off x="1491431" y="3738812"/>
              <a:ext cx="486789" cy="16008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2083" b="1" dirty="0">
                  <a:solidFill>
                    <a:schemeClr val="accent4"/>
                  </a:solidFill>
                  <a:latin typeface="微软雅黑" pitchFamily="34" charset="-122"/>
                  <a:ea typeface="微软雅黑" panose="020B0503020204020204" pitchFamily="34" charset="-122"/>
                </a:rPr>
                <a:t>第四阶段</a:t>
              </a:r>
            </a:p>
          </p:txBody>
        </p:sp>
      </p:grpSp>
      <p:sp>
        <p:nvSpPr>
          <p:cNvPr id="68" name="椭圆 67"/>
          <p:cNvSpPr/>
          <p:nvPr/>
        </p:nvSpPr>
        <p:spPr>
          <a:xfrm>
            <a:off x="1224546" y="1916248"/>
            <a:ext cx="896280" cy="89628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83" dirty="0">
              <a:ea typeface="微软雅黑" panose="020B0503020204020204" pitchFamily="34" charset="-122"/>
            </a:endParaRPr>
          </a:p>
        </p:txBody>
      </p:sp>
      <p:sp>
        <p:nvSpPr>
          <p:cNvPr id="69" name="椭圆 68"/>
          <p:cNvSpPr/>
          <p:nvPr/>
        </p:nvSpPr>
        <p:spPr>
          <a:xfrm>
            <a:off x="3945065" y="1916248"/>
            <a:ext cx="896280" cy="89628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83" dirty="0">
              <a:ea typeface="微软雅黑" panose="020B0503020204020204" pitchFamily="34" charset="-122"/>
            </a:endParaRPr>
          </a:p>
        </p:txBody>
      </p:sp>
      <p:sp>
        <p:nvSpPr>
          <p:cNvPr id="70" name="椭圆 69"/>
          <p:cNvSpPr/>
          <p:nvPr/>
        </p:nvSpPr>
        <p:spPr>
          <a:xfrm>
            <a:off x="6691197" y="1925338"/>
            <a:ext cx="896280" cy="89628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83" dirty="0">
              <a:ea typeface="微软雅黑" panose="020B0503020204020204" pitchFamily="34" charset="-122"/>
            </a:endParaRPr>
          </a:p>
        </p:txBody>
      </p:sp>
      <p:sp>
        <p:nvSpPr>
          <p:cNvPr id="71" name="椭圆 70"/>
          <p:cNvSpPr/>
          <p:nvPr/>
        </p:nvSpPr>
        <p:spPr>
          <a:xfrm>
            <a:off x="9394568" y="1925338"/>
            <a:ext cx="896280" cy="896280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83" dirty="0">
              <a:ea typeface="微软雅黑" panose="020B0503020204020204" pitchFamily="34" charset="-122"/>
            </a:endParaRPr>
          </a:p>
        </p:txBody>
      </p:sp>
      <p:sp>
        <p:nvSpPr>
          <p:cNvPr id="72" name="Freeform 34"/>
          <p:cNvSpPr>
            <a:spLocks noEditPoints="1"/>
          </p:cNvSpPr>
          <p:nvPr/>
        </p:nvSpPr>
        <p:spPr bwMode="auto">
          <a:xfrm>
            <a:off x="1469741" y="2125807"/>
            <a:ext cx="464216" cy="476433"/>
          </a:xfrm>
          <a:custGeom>
            <a:avLst/>
            <a:gdLst>
              <a:gd name="T0" fmla="*/ 261 w 447"/>
              <a:gd name="T1" fmla="*/ 25 h 460"/>
              <a:gd name="T2" fmla="*/ 286 w 447"/>
              <a:gd name="T3" fmla="*/ 99 h 460"/>
              <a:gd name="T4" fmla="*/ 310 w 447"/>
              <a:gd name="T5" fmla="*/ 25 h 460"/>
              <a:gd name="T6" fmla="*/ 124 w 447"/>
              <a:gd name="T7" fmla="*/ 3 h 460"/>
              <a:gd name="T8" fmla="*/ 100 w 447"/>
              <a:gd name="T9" fmla="*/ 28 h 460"/>
              <a:gd name="T10" fmla="*/ 125 w 447"/>
              <a:gd name="T11" fmla="*/ 103 h 460"/>
              <a:gd name="T12" fmla="*/ 149 w 447"/>
              <a:gd name="T13" fmla="*/ 28 h 460"/>
              <a:gd name="T14" fmla="*/ 31 w 447"/>
              <a:gd name="T15" fmla="*/ 70 h 460"/>
              <a:gd name="T16" fmla="*/ 7 w 447"/>
              <a:gd name="T17" fmla="*/ 82 h 460"/>
              <a:gd name="T18" fmla="*/ 0 w 447"/>
              <a:gd name="T19" fmla="*/ 401 h 460"/>
              <a:gd name="T20" fmla="*/ 31 w 447"/>
              <a:gd name="T21" fmla="*/ 436 h 460"/>
              <a:gd name="T22" fmla="*/ 237 w 447"/>
              <a:gd name="T23" fmla="*/ 397 h 460"/>
              <a:gd name="T24" fmla="*/ 153 w 447"/>
              <a:gd name="T25" fmla="*/ 302 h 460"/>
              <a:gd name="T26" fmla="*/ 241 w 447"/>
              <a:gd name="T27" fmla="*/ 314 h 460"/>
              <a:gd name="T28" fmla="*/ 265 w 447"/>
              <a:gd name="T29" fmla="*/ 278 h 460"/>
              <a:gd name="T30" fmla="*/ 359 w 447"/>
              <a:gd name="T31" fmla="*/ 174 h 460"/>
              <a:gd name="T32" fmla="*/ 399 w 447"/>
              <a:gd name="T33" fmla="*/ 267 h 460"/>
              <a:gd name="T34" fmla="*/ 392 w 447"/>
              <a:gd name="T35" fmla="*/ 82 h 460"/>
              <a:gd name="T36" fmla="*/ 325 w 447"/>
              <a:gd name="T37" fmla="*/ 70 h 460"/>
              <a:gd name="T38" fmla="*/ 313 w 447"/>
              <a:gd name="T39" fmla="*/ 108 h 460"/>
              <a:gd name="T40" fmla="*/ 256 w 447"/>
              <a:gd name="T41" fmla="*/ 108 h 460"/>
              <a:gd name="T42" fmla="*/ 245 w 447"/>
              <a:gd name="T43" fmla="*/ 70 h 460"/>
              <a:gd name="T44" fmla="*/ 165 w 447"/>
              <a:gd name="T45" fmla="*/ 91 h 460"/>
              <a:gd name="T46" fmla="*/ 125 w 447"/>
              <a:gd name="T47" fmla="*/ 115 h 460"/>
              <a:gd name="T48" fmla="*/ 85 w 447"/>
              <a:gd name="T49" fmla="*/ 91 h 460"/>
              <a:gd name="T50" fmla="*/ 31 w 447"/>
              <a:gd name="T51" fmla="*/ 70 h 460"/>
              <a:gd name="T52" fmla="*/ 40 w 447"/>
              <a:gd name="T53" fmla="*/ 174 h 460"/>
              <a:gd name="T54" fmla="*/ 129 w 447"/>
              <a:gd name="T55" fmla="*/ 278 h 460"/>
              <a:gd name="T56" fmla="*/ 40 w 447"/>
              <a:gd name="T57" fmla="*/ 174 h 460"/>
              <a:gd name="T58" fmla="*/ 153 w 447"/>
              <a:gd name="T59" fmla="*/ 174 h 460"/>
              <a:gd name="T60" fmla="*/ 241 w 447"/>
              <a:gd name="T61" fmla="*/ 278 h 460"/>
              <a:gd name="T62" fmla="*/ 153 w 447"/>
              <a:gd name="T63" fmla="*/ 174 h 460"/>
              <a:gd name="T64" fmla="*/ 352 w 447"/>
              <a:gd name="T65" fmla="*/ 281 h 460"/>
              <a:gd name="T66" fmla="*/ 357 w 447"/>
              <a:gd name="T67" fmla="*/ 460 h 460"/>
              <a:gd name="T68" fmla="*/ 357 w 447"/>
              <a:gd name="T69" fmla="*/ 281 h 460"/>
              <a:gd name="T70" fmla="*/ 40 w 447"/>
              <a:gd name="T71" fmla="*/ 302 h 460"/>
              <a:gd name="T72" fmla="*/ 129 w 447"/>
              <a:gd name="T73" fmla="*/ 302 h 460"/>
              <a:gd name="T74" fmla="*/ 40 w 447"/>
              <a:gd name="T75" fmla="*/ 397 h 460"/>
              <a:gd name="T76" fmla="*/ 319 w 447"/>
              <a:gd name="T77" fmla="*/ 316 h 460"/>
              <a:gd name="T78" fmla="*/ 414 w 447"/>
              <a:gd name="T79" fmla="*/ 316 h 460"/>
              <a:gd name="T80" fmla="*/ 364 w 447"/>
              <a:gd name="T81" fmla="*/ 432 h 460"/>
              <a:gd name="T82" fmla="*/ 371 w 447"/>
              <a:gd name="T83" fmla="*/ 345 h 460"/>
              <a:gd name="T84" fmla="*/ 352 w 447"/>
              <a:gd name="T85" fmla="*/ 345 h 460"/>
              <a:gd name="T86" fmla="*/ 316 w 447"/>
              <a:gd name="T87" fmla="*/ 346 h 4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447" h="460">
                <a:moveTo>
                  <a:pt x="285" y="0"/>
                </a:moveTo>
                <a:cubicBezTo>
                  <a:pt x="272" y="0"/>
                  <a:pt x="261" y="12"/>
                  <a:pt x="261" y="25"/>
                </a:cubicBezTo>
                <a:lnTo>
                  <a:pt x="261" y="75"/>
                </a:lnTo>
                <a:cubicBezTo>
                  <a:pt x="261" y="88"/>
                  <a:pt x="273" y="99"/>
                  <a:pt x="286" y="99"/>
                </a:cubicBezTo>
                <a:cubicBezTo>
                  <a:pt x="298" y="99"/>
                  <a:pt x="310" y="88"/>
                  <a:pt x="310" y="75"/>
                </a:cubicBezTo>
                <a:lnTo>
                  <a:pt x="310" y="25"/>
                </a:lnTo>
                <a:cubicBezTo>
                  <a:pt x="310" y="12"/>
                  <a:pt x="298" y="0"/>
                  <a:pt x="285" y="0"/>
                </a:cubicBezTo>
                <a:close/>
                <a:moveTo>
                  <a:pt x="124" y="3"/>
                </a:moveTo>
                <a:lnTo>
                  <a:pt x="124" y="3"/>
                </a:lnTo>
                <a:cubicBezTo>
                  <a:pt x="111" y="3"/>
                  <a:pt x="100" y="15"/>
                  <a:pt x="100" y="28"/>
                </a:cubicBezTo>
                <a:lnTo>
                  <a:pt x="100" y="78"/>
                </a:lnTo>
                <a:cubicBezTo>
                  <a:pt x="100" y="91"/>
                  <a:pt x="112" y="103"/>
                  <a:pt x="125" y="103"/>
                </a:cubicBezTo>
                <a:cubicBezTo>
                  <a:pt x="138" y="103"/>
                  <a:pt x="149" y="91"/>
                  <a:pt x="149" y="78"/>
                </a:cubicBezTo>
                <a:lnTo>
                  <a:pt x="149" y="28"/>
                </a:lnTo>
                <a:cubicBezTo>
                  <a:pt x="150" y="15"/>
                  <a:pt x="138" y="3"/>
                  <a:pt x="124" y="3"/>
                </a:cubicBezTo>
                <a:close/>
                <a:moveTo>
                  <a:pt x="31" y="70"/>
                </a:moveTo>
                <a:lnTo>
                  <a:pt x="31" y="70"/>
                </a:lnTo>
                <a:cubicBezTo>
                  <a:pt x="21" y="70"/>
                  <a:pt x="13" y="75"/>
                  <a:pt x="7" y="82"/>
                </a:cubicBezTo>
                <a:cubicBezTo>
                  <a:pt x="2" y="89"/>
                  <a:pt x="0" y="97"/>
                  <a:pt x="0" y="105"/>
                </a:cubicBezTo>
                <a:lnTo>
                  <a:pt x="0" y="401"/>
                </a:lnTo>
                <a:cubicBezTo>
                  <a:pt x="0" y="410"/>
                  <a:pt x="2" y="418"/>
                  <a:pt x="7" y="424"/>
                </a:cubicBezTo>
                <a:cubicBezTo>
                  <a:pt x="13" y="431"/>
                  <a:pt x="21" y="436"/>
                  <a:pt x="31" y="436"/>
                </a:cubicBezTo>
                <a:lnTo>
                  <a:pt x="262" y="436"/>
                </a:lnTo>
                <a:cubicBezTo>
                  <a:pt x="251" y="425"/>
                  <a:pt x="243" y="412"/>
                  <a:pt x="237" y="397"/>
                </a:cubicBezTo>
                <a:lnTo>
                  <a:pt x="153" y="397"/>
                </a:lnTo>
                <a:lnTo>
                  <a:pt x="153" y="302"/>
                </a:lnTo>
                <a:lnTo>
                  <a:pt x="241" y="302"/>
                </a:lnTo>
                <a:lnTo>
                  <a:pt x="241" y="314"/>
                </a:lnTo>
                <a:cubicBezTo>
                  <a:pt x="247" y="301"/>
                  <a:pt x="256" y="288"/>
                  <a:pt x="267" y="278"/>
                </a:cubicBezTo>
                <a:lnTo>
                  <a:pt x="265" y="278"/>
                </a:lnTo>
                <a:lnTo>
                  <a:pt x="265" y="174"/>
                </a:lnTo>
                <a:lnTo>
                  <a:pt x="359" y="174"/>
                </a:lnTo>
                <a:lnTo>
                  <a:pt x="359" y="251"/>
                </a:lnTo>
                <a:cubicBezTo>
                  <a:pt x="374" y="254"/>
                  <a:pt x="387" y="259"/>
                  <a:pt x="399" y="267"/>
                </a:cubicBezTo>
                <a:lnTo>
                  <a:pt x="399" y="105"/>
                </a:lnTo>
                <a:cubicBezTo>
                  <a:pt x="399" y="97"/>
                  <a:pt x="397" y="89"/>
                  <a:pt x="392" y="82"/>
                </a:cubicBezTo>
                <a:cubicBezTo>
                  <a:pt x="386" y="75"/>
                  <a:pt x="377" y="70"/>
                  <a:pt x="367" y="70"/>
                </a:cubicBezTo>
                <a:lnTo>
                  <a:pt x="325" y="70"/>
                </a:lnTo>
                <a:lnTo>
                  <a:pt x="325" y="91"/>
                </a:lnTo>
                <a:cubicBezTo>
                  <a:pt x="325" y="97"/>
                  <a:pt x="321" y="103"/>
                  <a:pt x="313" y="108"/>
                </a:cubicBezTo>
                <a:cubicBezTo>
                  <a:pt x="306" y="112"/>
                  <a:pt x="295" y="115"/>
                  <a:pt x="285" y="115"/>
                </a:cubicBezTo>
                <a:cubicBezTo>
                  <a:pt x="274" y="115"/>
                  <a:pt x="264" y="112"/>
                  <a:pt x="256" y="108"/>
                </a:cubicBezTo>
                <a:cubicBezTo>
                  <a:pt x="249" y="103"/>
                  <a:pt x="245" y="97"/>
                  <a:pt x="245" y="91"/>
                </a:cubicBezTo>
                <a:lnTo>
                  <a:pt x="245" y="70"/>
                </a:lnTo>
                <a:lnTo>
                  <a:pt x="165" y="70"/>
                </a:lnTo>
                <a:lnTo>
                  <a:pt x="165" y="91"/>
                </a:lnTo>
                <a:cubicBezTo>
                  <a:pt x="165" y="97"/>
                  <a:pt x="161" y="103"/>
                  <a:pt x="153" y="108"/>
                </a:cubicBezTo>
                <a:cubicBezTo>
                  <a:pt x="146" y="112"/>
                  <a:pt x="135" y="115"/>
                  <a:pt x="125" y="115"/>
                </a:cubicBezTo>
                <a:cubicBezTo>
                  <a:pt x="114" y="115"/>
                  <a:pt x="104" y="112"/>
                  <a:pt x="96" y="108"/>
                </a:cubicBezTo>
                <a:cubicBezTo>
                  <a:pt x="89" y="103"/>
                  <a:pt x="85" y="97"/>
                  <a:pt x="85" y="91"/>
                </a:cubicBezTo>
                <a:lnTo>
                  <a:pt x="85" y="70"/>
                </a:lnTo>
                <a:lnTo>
                  <a:pt x="31" y="70"/>
                </a:lnTo>
                <a:close/>
                <a:moveTo>
                  <a:pt x="40" y="174"/>
                </a:moveTo>
                <a:lnTo>
                  <a:pt x="40" y="174"/>
                </a:lnTo>
                <a:lnTo>
                  <a:pt x="129" y="174"/>
                </a:lnTo>
                <a:lnTo>
                  <a:pt x="129" y="278"/>
                </a:lnTo>
                <a:lnTo>
                  <a:pt x="40" y="278"/>
                </a:lnTo>
                <a:lnTo>
                  <a:pt x="40" y="174"/>
                </a:lnTo>
                <a:close/>
                <a:moveTo>
                  <a:pt x="153" y="174"/>
                </a:moveTo>
                <a:lnTo>
                  <a:pt x="153" y="174"/>
                </a:lnTo>
                <a:lnTo>
                  <a:pt x="241" y="174"/>
                </a:lnTo>
                <a:lnTo>
                  <a:pt x="241" y="278"/>
                </a:lnTo>
                <a:lnTo>
                  <a:pt x="153" y="278"/>
                </a:lnTo>
                <a:lnTo>
                  <a:pt x="153" y="174"/>
                </a:lnTo>
                <a:close/>
                <a:moveTo>
                  <a:pt x="352" y="281"/>
                </a:moveTo>
                <a:lnTo>
                  <a:pt x="352" y="281"/>
                </a:lnTo>
                <a:cubicBezTo>
                  <a:pt x="305" y="283"/>
                  <a:pt x="267" y="322"/>
                  <a:pt x="267" y="370"/>
                </a:cubicBezTo>
                <a:cubicBezTo>
                  <a:pt x="267" y="420"/>
                  <a:pt x="307" y="460"/>
                  <a:pt x="357" y="460"/>
                </a:cubicBezTo>
                <a:cubicBezTo>
                  <a:pt x="407" y="460"/>
                  <a:pt x="447" y="420"/>
                  <a:pt x="447" y="370"/>
                </a:cubicBezTo>
                <a:cubicBezTo>
                  <a:pt x="447" y="321"/>
                  <a:pt x="407" y="281"/>
                  <a:pt x="357" y="281"/>
                </a:cubicBezTo>
                <a:cubicBezTo>
                  <a:pt x="355" y="281"/>
                  <a:pt x="354" y="281"/>
                  <a:pt x="352" y="281"/>
                </a:cubicBezTo>
                <a:close/>
                <a:moveTo>
                  <a:pt x="40" y="302"/>
                </a:moveTo>
                <a:lnTo>
                  <a:pt x="40" y="302"/>
                </a:lnTo>
                <a:lnTo>
                  <a:pt x="129" y="302"/>
                </a:lnTo>
                <a:lnTo>
                  <a:pt x="129" y="397"/>
                </a:lnTo>
                <a:lnTo>
                  <a:pt x="40" y="397"/>
                </a:lnTo>
                <a:lnTo>
                  <a:pt x="40" y="302"/>
                </a:lnTo>
                <a:close/>
                <a:moveTo>
                  <a:pt x="319" y="316"/>
                </a:moveTo>
                <a:lnTo>
                  <a:pt x="319" y="316"/>
                </a:lnTo>
                <a:lnTo>
                  <a:pt x="414" y="316"/>
                </a:lnTo>
                <a:lnTo>
                  <a:pt x="414" y="330"/>
                </a:lnTo>
                <a:lnTo>
                  <a:pt x="364" y="432"/>
                </a:lnTo>
                <a:lnTo>
                  <a:pt x="329" y="432"/>
                </a:lnTo>
                <a:lnTo>
                  <a:pt x="371" y="345"/>
                </a:lnTo>
                <a:cubicBezTo>
                  <a:pt x="371" y="345"/>
                  <a:pt x="365" y="345"/>
                  <a:pt x="362" y="345"/>
                </a:cubicBezTo>
                <a:cubicBezTo>
                  <a:pt x="359" y="345"/>
                  <a:pt x="355" y="345"/>
                  <a:pt x="352" y="345"/>
                </a:cubicBezTo>
                <a:cubicBezTo>
                  <a:pt x="348" y="345"/>
                  <a:pt x="345" y="345"/>
                  <a:pt x="341" y="345"/>
                </a:cubicBezTo>
                <a:cubicBezTo>
                  <a:pt x="334" y="346"/>
                  <a:pt x="325" y="346"/>
                  <a:pt x="316" y="346"/>
                </a:cubicBezTo>
                <a:lnTo>
                  <a:pt x="319" y="31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126992" tIns="63496" rIns="126992" bIns="63496" numCol="1" anchor="t" anchorCtr="0" compatLnSpc="1">
            <a:prstTxWarp prst="textNoShape">
              <a:avLst/>
            </a:prstTxWarp>
          </a:bodyPr>
          <a:lstStyle/>
          <a:p>
            <a:endParaRPr lang="zh-CN" altLang="en-US" sz="2083">
              <a:ea typeface="微软雅黑" panose="020B0503020204020204" pitchFamily="34" charset="-122"/>
            </a:endParaRPr>
          </a:p>
        </p:txBody>
      </p:sp>
      <p:sp>
        <p:nvSpPr>
          <p:cNvPr id="73" name="Freeform 26"/>
          <p:cNvSpPr>
            <a:spLocks noEditPoints="1"/>
          </p:cNvSpPr>
          <p:nvPr/>
        </p:nvSpPr>
        <p:spPr bwMode="auto">
          <a:xfrm>
            <a:off x="4180869" y="2154621"/>
            <a:ext cx="424677" cy="419531"/>
          </a:xfrm>
          <a:custGeom>
            <a:avLst/>
            <a:gdLst>
              <a:gd name="T0" fmla="*/ 351 w 389"/>
              <a:gd name="T1" fmla="*/ 332 h 385"/>
              <a:gd name="T2" fmla="*/ 311 w 389"/>
              <a:gd name="T3" fmla="*/ 332 h 385"/>
              <a:gd name="T4" fmla="*/ 255 w 389"/>
              <a:gd name="T5" fmla="*/ 224 h 385"/>
              <a:gd name="T6" fmla="*/ 249 w 389"/>
              <a:gd name="T7" fmla="*/ 245 h 385"/>
              <a:gd name="T8" fmla="*/ 218 w 389"/>
              <a:gd name="T9" fmla="*/ 269 h 385"/>
              <a:gd name="T10" fmla="*/ 319 w 389"/>
              <a:gd name="T11" fmla="*/ 380 h 385"/>
              <a:gd name="T12" fmla="*/ 384 w 389"/>
              <a:gd name="T13" fmla="*/ 337 h 385"/>
              <a:gd name="T14" fmla="*/ 336 w 389"/>
              <a:gd name="T15" fmla="*/ 287 h 385"/>
              <a:gd name="T16" fmla="*/ 265 w 389"/>
              <a:gd name="T17" fmla="*/ 229 h 385"/>
              <a:gd name="T18" fmla="*/ 140 w 389"/>
              <a:gd name="T19" fmla="*/ 137 h 385"/>
              <a:gd name="T20" fmla="*/ 162 w 389"/>
              <a:gd name="T21" fmla="*/ 131 h 385"/>
              <a:gd name="T22" fmla="*/ 167 w 389"/>
              <a:gd name="T23" fmla="*/ 110 h 385"/>
              <a:gd name="T24" fmla="*/ 172 w 389"/>
              <a:gd name="T25" fmla="*/ 90 h 385"/>
              <a:gd name="T26" fmla="*/ 75 w 389"/>
              <a:gd name="T27" fmla="*/ 9 h 385"/>
              <a:gd name="T28" fmla="*/ 61 w 389"/>
              <a:gd name="T29" fmla="*/ 109 h 385"/>
              <a:gd name="T30" fmla="*/ 0 w 389"/>
              <a:gd name="T31" fmla="*/ 84 h 385"/>
              <a:gd name="T32" fmla="*/ 115 w 389"/>
              <a:gd name="T33" fmla="*/ 166 h 385"/>
              <a:gd name="T34" fmla="*/ 130 w 389"/>
              <a:gd name="T35" fmla="*/ 147 h 385"/>
              <a:gd name="T36" fmla="*/ 375 w 389"/>
              <a:gd name="T37" fmla="*/ 37 h 385"/>
              <a:gd name="T38" fmla="*/ 322 w 389"/>
              <a:gd name="T39" fmla="*/ 0 h 385"/>
              <a:gd name="T40" fmla="*/ 183 w 389"/>
              <a:gd name="T41" fmla="*/ 125 h 385"/>
              <a:gd name="T42" fmla="*/ 163 w 389"/>
              <a:gd name="T43" fmla="*/ 154 h 385"/>
              <a:gd name="T44" fmla="*/ 146 w 389"/>
              <a:gd name="T45" fmla="*/ 162 h 385"/>
              <a:gd name="T46" fmla="*/ 147 w 389"/>
              <a:gd name="T47" fmla="*/ 215 h 385"/>
              <a:gd name="T48" fmla="*/ 34 w 389"/>
              <a:gd name="T49" fmla="*/ 313 h 385"/>
              <a:gd name="T50" fmla="*/ 22 w 389"/>
              <a:gd name="T51" fmla="*/ 385 h 385"/>
              <a:gd name="T52" fmla="*/ 80 w 389"/>
              <a:gd name="T53" fmla="*/ 327 h 385"/>
              <a:gd name="T54" fmla="*/ 172 w 389"/>
              <a:gd name="T55" fmla="*/ 240 h 385"/>
              <a:gd name="T56" fmla="*/ 224 w 389"/>
              <a:gd name="T57" fmla="*/ 240 h 385"/>
              <a:gd name="T58" fmla="*/ 238 w 389"/>
              <a:gd name="T59" fmla="*/ 208 h 385"/>
              <a:gd name="T60" fmla="*/ 261 w 389"/>
              <a:gd name="T61" fmla="*/ 203 h 385"/>
              <a:gd name="T62" fmla="*/ 375 w 389"/>
              <a:gd name="T63" fmla="*/ 37 h 3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389" h="385">
                <a:moveTo>
                  <a:pt x="331" y="312"/>
                </a:moveTo>
                <a:cubicBezTo>
                  <a:pt x="342" y="312"/>
                  <a:pt x="351" y="321"/>
                  <a:pt x="351" y="332"/>
                </a:cubicBezTo>
                <a:cubicBezTo>
                  <a:pt x="351" y="343"/>
                  <a:pt x="342" y="352"/>
                  <a:pt x="331" y="352"/>
                </a:cubicBezTo>
                <a:cubicBezTo>
                  <a:pt x="320" y="352"/>
                  <a:pt x="311" y="343"/>
                  <a:pt x="311" y="332"/>
                </a:cubicBezTo>
                <a:cubicBezTo>
                  <a:pt x="311" y="321"/>
                  <a:pt x="320" y="312"/>
                  <a:pt x="331" y="312"/>
                </a:cubicBezTo>
                <a:close/>
                <a:moveTo>
                  <a:pt x="255" y="224"/>
                </a:moveTo>
                <a:lnTo>
                  <a:pt x="260" y="234"/>
                </a:lnTo>
                <a:lnTo>
                  <a:pt x="249" y="245"/>
                </a:lnTo>
                <a:lnTo>
                  <a:pt x="239" y="255"/>
                </a:lnTo>
                <a:cubicBezTo>
                  <a:pt x="233" y="261"/>
                  <a:pt x="226" y="266"/>
                  <a:pt x="218" y="269"/>
                </a:cubicBezTo>
                <a:lnTo>
                  <a:pt x="286" y="337"/>
                </a:lnTo>
                <a:lnTo>
                  <a:pt x="319" y="380"/>
                </a:lnTo>
                <a:lnTo>
                  <a:pt x="336" y="385"/>
                </a:lnTo>
                <a:lnTo>
                  <a:pt x="384" y="337"/>
                </a:lnTo>
                <a:lnTo>
                  <a:pt x="379" y="319"/>
                </a:lnTo>
                <a:lnTo>
                  <a:pt x="336" y="287"/>
                </a:lnTo>
                <a:lnTo>
                  <a:pt x="271" y="223"/>
                </a:lnTo>
                <a:lnTo>
                  <a:pt x="265" y="229"/>
                </a:lnTo>
                <a:lnTo>
                  <a:pt x="255" y="224"/>
                </a:lnTo>
                <a:close/>
                <a:moveTo>
                  <a:pt x="140" y="137"/>
                </a:moveTo>
                <a:lnTo>
                  <a:pt x="151" y="126"/>
                </a:lnTo>
                <a:lnTo>
                  <a:pt x="162" y="131"/>
                </a:lnTo>
                <a:lnTo>
                  <a:pt x="156" y="121"/>
                </a:lnTo>
                <a:lnTo>
                  <a:pt x="167" y="110"/>
                </a:lnTo>
                <a:lnTo>
                  <a:pt x="168" y="109"/>
                </a:lnTo>
                <a:cubicBezTo>
                  <a:pt x="171" y="102"/>
                  <a:pt x="172" y="96"/>
                  <a:pt x="172" y="90"/>
                </a:cubicBezTo>
                <a:cubicBezTo>
                  <a:pt x="172" y="44"/>
                  <a:pt x="129" y="0"/>
                  <a:pt x="83" y="1"/>
                </a:cubicBezTo>
                <a:cubicBezTo>
                  <a:pt x="83" y="1"/>
                  <a:pt x="78" y="6"/>
                  <a:pt x="75" y="9"/>
                </a:cubicBezTo>
                <a:cubicBezTo>
                  <a:pt x="111" y="45"/>
                  <a:pt x="108" y="39"/>
                  <a:pt x="108" y="62"/>
                </a:cubicBezTo>
                <a:cubicBezTo>
                  <a:pt x="108" y="80"/>
                  <a:pt x="79" y="109"/>
                  <a:pt x="61" y="109"/>
                </a:cubicBezTo>
                <a:cubicBezTo>
                  <a:pt x="38" y="109"/>
                  <a:pt x="46" y="113"/>
                  <a:pt x="8" y="75"/>
                </a:cubicBezTo>
                <a:cubicBezTo>
                  <a:pt x="5" y="78"/>
                  <a:pt x="0" y="83"/>
                  <a:pt x="0" y="84"/>
                </a:cubicBezTo>
                <a:cubicBezTo>
                  <a:pt x="1" y="129"/>
                  <a:pt x="44" y="173"/>
                  <a:pt x="90" y="173"/>
                </a:cubicBezTo>
                <a:cubicBezTo>
                  <a:pt x="98" y="173"/>
                  <a:pt x="107" y="170"/>
                  <a:pt x="115" y="166"/>
                </a:cubicBezTo>
                <a:lnTo>
                  <a:pt x="117" y="168"/>
                </a:lnTo>
                <a:cubicBezTo>
                  <a:pt x="120" y="160"/>
                  <a:pt x="124" y="153"/>
                  <a:pt x="130" y="147"/>
                </a:cubicBezTo>
                <a:lnTo>
                  <a:pt x="140" y="137"/>
                </a:lnTo>
                <a:close/>
                <a:moveTo>
                  <a:pt x="375" y="37"/>
                </a:moveTo>
                <a:lnTo>
                  <a:pt x="348" y="11"/>
                </a:lnTo>
                <a:cubicBezTo>
                  <a:pt x="341" y="4"/>
                  <a:pt x="332" y="0"/>
                  <a:pt x="322" y="0"/>
                </a:cubicBezTo>
                <a:cubicBezTo>
                  <a:pt x="313" y="0"/>
                  <a:pt x="304" y="4"/>
                  <a:pt x="297" y="11"/>
                </a:cubicBezTo>
                <a:lnTo>
                  <a:pt x="183" y="125"/>
                </a:lnTo>
                <a:cubicBezTo>
                  <a:pt x="186" y="132"/>
                  <a:pt x="183" y="142"/>
                  <a:pt x="178" y="147"/>
                </a:cubicBezTo>
                <a:cubicBezTo>
                  <a:pt x="174" y="151"/>
                  <a:pt x="168" y="154"/>
                  <a:pt x="163" y="154"/>
                </a:cubicBezTo>
                <a:cubicBezTo>
                  <a:pt x="160" y="154"/>
                  <a:pt x="158" y="153"/>
                  <a:pt x="156" y="152"/>
                </a:cubicBezTo>
                <a:lnTo>
                  <a:pt x="146" y="162"/>
                </a:lnTo>
                <a:cubicBezTo>
                  <a:pt x="131" y="176"/>
                  <a:pt x="131" y="199"/>
                  <a:pt x="145" y="213"/>
                </a:cubicBezTo>
                <a:lnTo>
                  <a:pt x="147" y="215"/>
                </a:lnTo>
                <a:lnTo>
                  <a:pt x="58" y="304"/>
                </a:lnTo>
                <a:lnTo>
                  <a:pt x="34" y="313"/>
                </a:lnTo>
                <a:lnTo>
                  <a:pt x="0" y="363"/>
                </a:lnTo>
                <a:lnTo>
                  <a:pt x="22" y="385"/>
                </a:lnTo>
                <a:lnTo>
                  <a:pt x="71" y="351"/>
                </a:lnTo>
                <a:lnTo>
                  <a:pt x="80" y="327"/>
                </a:lnTo>
                <a:lnTo>
                  <a:pt x="170" y="237"/>
                </a:lnTo>
                <a:lnTo>
                  <a:pt x="172" y="240"/>
                </a:lnTo>
                <a:cubicBezTo>
                  <a:pt x="179" y="247"/>
                  <a:pt x="189" y="251"/>
                  <a:pt x="198" y="251"/>
                </a:cubicBezTo>
                <a:cubicBezTo>
                  <a:pt x="207" y="251"/>
                  <a:pt x="216" y="247"/>
                  <a:pt x="224" y="240"/>
                </a:cubicBezTo>
                <a:lnTo>
                  <a:pt x="234" y="230"/>
                </a:lnTo>
                <a:cubicBezTo>
                  <a:pt x="230" y="223"/>
                  <a:pt x="233" y="213"/>
                  <a:pt x="238" y="208"/>
                </a:cubicBezTo>
                <a:cubicBezTo>
                  <a:pt x="242" y="204"/>
                  <a:pt x="248" y="202"/>
                  <a:pt x="254" y="202"/>
                </a:cubicBezTo>
                <a:cubicBezTo>
                  <a:pt x="256" y="202"/>
                  <a:pt x="258" y="202"/>
                  <a:pt x="261" y="203"/>
                </a:cubicBezTo>
                <a:lnTo>
                  <a:pt x="375" y="89"/>
                </a:lnTo>
                <a:cubicBezTo>
                  <a:pt x="389" y="75"/>
                  <a:pt x="389" y="52"/>
                  <a:pt x="375" y="3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126992" tIns="63496" rIns="126992" bIns="63496" numCol="1" anchor="t" anchorCtr="0" compatLnSpc="1">
            <a:prstTxWarp prst="textNoShape">
              <a:avLst/>
            </a:prstTxWarp>
          </a:bodyPr>
          <a:lstStyle/>
          <a:p>
            <a:endParaRPr lang="zh-CN" altLang="en-US" sz="2083">
              <a:ea typeface="微软雅黑" panose="020B0503020204020204" pitchFamily="34" charset="-122"/>
            </a:endParaRPr>
          </a:p>
        </p:txBody>
      </p:sp>
      <p:sp>
        <p:nvSpPr>
          <p:cNvPr id="74" name="Freeform 35"/>
          <p:cNvSpPr>
            <a:spLocks noEditPoints="1"/>
          </p:cNvSpPr>
          <p:nvPr/>
        </p:nvSpPr>
        <p:spPr bwMode="auto">
          <a:xfrm>
            <a:off x="9656643" y="2177257"/>
            <a:ext cx="408397" cy="441692"/>
          </a:xfrm>
          <a:custGeom>
            <a:avLst/>
            <a:gdLst>
              <a:gd name="T0" fmla="*/ 29 w 433"/>
              <a:gd name="T1" fmla="*/ 29 h 469"/>
              <a:gd name="T2" fmla="*/ 115 w 433"/>
              <a:gd name="T3" fmla="*/ 28 h 469"/>
              <a:gd name="T4" fmla="*/ 208 w 433"/>
              <a:gd name="T5" fmla="*/ 3 h 469"/>
              <a:gd name="T6" fmla="*/ 216 w 433"/>
              <a:gd name="T7" fmla="*/ 0 h 469"/>
              <a:gd name="T8" fmla="*/ 225 w 433"/>
              <a:gd name="T9" fmla="*/ 3 h 469"/>
              <a:gd name="T10" fmla="*/ 318 w 433"/>
              <a:gd name="T11" fmla="*/ 28 h 469"/>
              <a:gd name="T12" fmla="*/ 404 w 433"/>
              <a:gd name="T13" fmla="*/ 29 h 469"/>
              <a:gd name="T14" fmla="*/ 433 w 433"/>
              <a:gd name="T15" fmla="*/ 25 h 469"/>
              <a:gd name="T16" fmla="*/ 433 w 433"/>
              <a:gd name="T17" fmla="*/ 58 h 469"/>
              <a:gd name="T18" fmla="*/ 372 w 433"/>
              <a:gd name="T19" fmla="*/ 355 h 469"/>
              <a:gd name="T20" fmla="*/ 222 w 433"/>
              <a:gd name="T21" fmla="*/ 468 h 469"/>
              <a:gd name="T22" fmla="*/ 216 w 433"/>
              <a:gd name="T23" fmla="*/ 469 h 469"/>
              <a:gd name="T24" fmla="*/ 210 w 433"/>
              <a:gd name="T25" fmla="*/ 468 h 469"/>
              <a:gd name="T26" fmla="*/ 61 w 433"/>
              <a:gd name="T27" fmla="*/ 355 h 469"/>
              <a:gd name="T28" fmla="*/ 0 w 433"/>
              <a:gd name="T29" fmla="*/ 58 h 469"/>
              <a:gd name="T30" fmla="*/ 0 w 433"/>
              <a:gd name="T31" fmla="*/ 25 h 469"/>
              <a:gd name="T32" fmla="*/ 29 w 433"/>
              <a:gd name="T33" fmla="*/ 29 h 469"/>
              <a:gd name="T34" fmla="*/ 216 w 433"/>
              <a:gd name="T35" fmla="*/ 239 h 469"/>
              <a:gd name="T36" fmla="*/ 216 w 433"/>
              <a:gd name="T37" fmla="*/ 239 h 469"/>
              <a:gd name="T38" fmla="*/ 361 w 433"/>
              <a:gd name="T39" fmla="*/ 239 h 469"/>
              <a:gd name="T40" fmla="*/ 380 w 433"/>
              <a:gd name="T41" fmla="*/ 90 h 469"/>
              <a:gd name="T42" fmla="*/ 311 w 433"/>
              <a:gd name="T43" fmla="*/ 86 h 469"/>
              <a:gd name="T44" fmla="*/ 216 w 433"/>
              <a:gd name="T45" fmla="*/ 62 h 469"/>
              <a:gd name="T46" fmla="*/ 216 w 433"/>
              <a:gd name="T47" fmla="*/ 239 h 469"/>
              <a:gd name="T48" fmla="*/ 216 w 433"/>
              <a:gd name="T49" fmla="*/ 409 h 469"/>
              <a:gd name="T50" fmla="*/ 216 w 433"/>
              <a:gd name="T51" fmla="*/ 409 h 469"/>
              <a:gd name="T52" fmla="*/ 216 w 433"/>
              <a:gd name="T53" fmla="*/ 239 h 469"/>
              <a:gd name="T54" fmla="*/ 72 w 433"/>
              <a:gd name="T55" fmla="*/ 239 h 469"/>
              <a:gd name="T56" fmla="*/ 105 w 433"/>
              <a:gd name="T57" fmla="*/ 323 h 469"/>
              <a:gd name="T58" fmla="*/ 216 w 433"/>
              <a:gd name="T59" fmla="*/ 409 h 4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433" h="469">
                <a:moveTo>
                  <a:pt x="29" y="29"/>
                </a:moveTo>
                <a:cubicBezTo>
                  <a:pt x="57" y="32"/>
                  <a:pt x="85" y="32"/>
                  <a:pt x="115" y="28"/>
                </a:cubicBezTo>
                <a:cubicBezTo>
                  <a:pt x="145" y="24"/>
                  <a:pt x="176" y="16"/>
                  <a:pt x="208" y="3"/>
                </a:cubicBezTo>
                <a:lnTo>
                  <a:pt x="216" y="0"/>
                </a:lnTo>
                <a:lnTo>
                  <a:pt x="225" y="3"/>
                </a:lnTo>
                <a:cubicBezTo>
                  <a:pt x="257" y="16"/>
                  <a:pt x="288" y="24"/>
                  <a:pt x="318" y="28"/>
                </a:cubicBezTo>
                <a:cubicBezTo>
                  <a:pt x="347" y="32"/>
                  <a:pt x="376" y="32"/>
                  <a:pt x="404" y="29"/>
                </a:cubicBezTo>
                <a:lnTo>
                  <a:pt x="433" y="25"/>
                </a:lnTo>
                <a:lnTo>
                  <a:pt x="433" y="58"/>
                </a:lnTo>
                <a:cubicBezTo>
                  <a:pt x="431" y="199"/>
                  <a:pt x="409" y="293"/>
                  <a:pt x="372" y="355"/>
                </a:cubicBezTo>
                <a:cubicBezTo>
                  <a:pt x="334" y="421"/>
                  <a:pt x="281" y="452"/>
                  <a:pt x="222" y="468"/>
                </a:cubicBezTo>
                <a:lnTo>
                  <a:pt x="216" y="469"/>
                </a:lnTo>
                <a:lnTo>
                  <a:pt x="210" y="468"/>
                </a:lnTo>
                <a:cubicBezTo>
                  <a:pt x="151" y="452"/>
                  <a:pt x="99" y="421"/>
                  <a:pt x="61" y="355"/>
                </a:cubicBezTo>
                <a:cubicBezTo>
                  <a:pt x="24" y="293"/>
                  <a:pt x="1" y="199"/>
                  <a:pt x="0" y="58"/>
                </a:cubicBezTo>
                <a:lnTo>
                  <a:pt x="0" y="25"/>
                </a:lnTo>
                <a:lnTo>
                  <a:pt x="29" y="29"/>
                </a:lnTo>
                <a:close/>
                <a:moveTo>
                  <a:pt x="216" y="239"/>
                </a:moveTo>
                <a:lnTo>
                  <a:pt x="216" y="239"/>
                </a:lnTo>
                <a:lnTo>
                  <a:pt x="361" y="239"/>
                </a:lnTo>
                <a:cubicBezTo>
                  <a:pt x="371" y="198"/>
                  <a:pt x="377" y="149"/>
                  <a:pt x="380" y="90"/>
                </a:cubicBezTo>
                <a:cubicBezTo>
                  <a:pt x="357" y="91"/>
                  <a:pt x="335" y="90"/>
                  <a:pt x="311" y="86"/>
                </a:cubicBezTo>
                <a:cubicBezTo>
                  <a:pt x="281" y="82"/>
                  <a:pt x="249" y="74"/>
                  <a:pt x="216" y="62"/>
                </a:cubicBezTo>
                <a:lnTo>
                  <a:pt x="216" y="239"/>
                </a:lnTo>
                <a:close/>
                <a:moveTo>
                  <a:pt x="216" y="409"/>
                </a:moveTo>
                <a:lnTo>
                  <a:pt x="216" y="409"/>
                </a:lnTo>
                <a:lnTo>
                  <a:pt x="216" y="239"/>
                </a:lnTo>
                <a:lnTo>
                  <a:pt x="72" y="239"/>
                </a:lnTo>
                <a:cubicBezTo>
                  <a:pt x="80" y="273"/>
                  <a:pt x="92" y="301"/>
                  <a:pt x="105" y="323"/>
                </a:cubicBezTo>
                <a:cubicBezTo>
                  <a:pt x="133" y="372"/>
                  <a:pt x="172" y="396"/>
                  <a:pt x="216" y="40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126992" tIns="63496" rIns="126992" bIns="63496" numCol="1" anchor="t" anchorCtr="0" compatLnSpc="1">
            <a:prstTxWarp prst="textNoShape">
              <a:avLst/>
            </a:prstTxWarp>
          </a:bodyPr>
          <a:lstStyle/>
          <a:p>
            <a:endParaRPr lang="zh-CN" altLang="en-US" sz="2083">
              <a:ea typeface="微软雅黑" panose="020B0503020204020204" pitchFamily="34" charset="-122"/>
            </a:endParaRPr>
          </a:p>
        </p:txBody>
      </p:sp>
      <p:sp>
        <p:nvSpPr>
          <p:cNvPr id="75" name="Freeform 20"/>
          <p:cNvSpPr>
            <a:spLocks noEditPoints="1"/>
          </p:cNvSpPr>
          <p:nvPr/>
        </p:nvSpPr>
        <p:spPr bwMode="auto">
          <a:xfrm>
            <a:off x="6954339" y="2116258"/>
            <a:ext cx="399507" cy="502689"/>
          </a:xfrm>
          <a:custGeom>
            <a:avLst/>
            <a:gdLst>
              <a:gd name="T0" fmla="*/ 41 w 355"/>
              <a:gd name="T1" fmla="*/ 121 h 447"/>
              <a:gd name="T2" fmla="*/ 60 w 355"/>
              <a:gd name="T3" fmla="*/ 238 h 447"/>
              <a:gd name="T4" fmla="*/ 174 w 355"/>
              <a:gd name="T5" fmla="*/ 22 h 447"/>
              <a:gd name="T6" fmla="*/ 291 w 355"/>
              <a:gd name="T7" fmla="*/ 235 h 447"/>
              <a:gd name="T8" fmla="*/ 213 w 355"/>
              <a:gd name="T9" fmla="*/ 296 h 447"/>
              <a:gd name="T10" fmla="*/ 217 w 355"/>
              <a:gd name="T11" fmla="*/ 310 h 447"/>
              <a:gd name="T12" fmla="*/ 304 w 355"/>
              <a:gd name="T13" fmla="*/ 236 h 447"/>
              <a:gd name="T14" fmla="*/ 312 w 355"/>
              <a:gd name="T15" fmla="*/ 122 h 447"/>
              <a:gd name="T16" fmla="*/ 167 w 355"/>
              <a:gd name="T17" fmla="*/ 0 h 447"/>
              <a:gd name="T18" fmla="*/ 175 w 355"/>
              <a:gd name="T19" fmla="*/ 57 h 447"/>
              <a:gd name="T20" fmla="*/ 213 w 355"/>
              <a:gd name="T21" fmla="*/ 96 h 447"/>
              <a:gd name="T22" fmla="*/ 175 w 355"/>
              <a:gd name="T23" fmla="*/ 57 h 447"/>
              <a:gd name="T24" fmla="*/ 132 w 355"/>
              <a:gd name="T25" fmla="*/ 173 h 447"/>
              <a:gd name="T26" fmla="*/ 132 w 355"/>
              <a:gd name="T27" fmla="*/ 209 h 447"/>
              <a:gd name="T28" fmla="*/ 132 w 355"/>
              <a:gd name="T29" fmla="*/ 173 h 447"/>
              <a:gd name="T30" fmla="*/ 223 w 355"/>
              <a:gd name="T31" fmla="*/ 173 h 447"/>
              <a:gd name="T32" fmla="*/ 223 w 355"/>
              <a:gd name="T33" fmla="*/ 209 h 447"/>
              <a:gd name="T34" fmla="*/ 223 w 355"/>
              <a:gd name="T35" fmla="*/ 173 h 447"/>
              <a:gd name="T36" fmla="*/ 190 w 355"/>
              <a:gd name="T37" fmla="*/ 292 h 447"/>
              <a:gd name="T38" fmla="*/ 157 w 355"/>
              <a:gd name="T39" fmla="*/ 303 h 447"/>
              <a:gd name="T40" fmla="*/ 171 w 355"/>
              <a:gd name="T41" fmla="*/ 325 h 447"/>
              <a:gd name="T42" fmla="*/ 204 w 355"/>
              <a:gd name="T43" fmla="*/ 313 h 447"/>
              <a:gd name="T44" fmla="*/ 190 w 355"/>
              <a:gd name="T45" fmla="*/ 292 h 447"/>
              <a:gd name="T46" fmla="*/ 252 w 355"/>
              <a:gd name="T47" fmla="*/ 312 h 447"/>
              <a:gd name="T48" fmla="*/ 223 w 355"/>
              <a:gd name="T49" fmla="*/ 447 h 447"/>
              <a:gd name="T50" fmla="*/ 252 w 355"/>
              <a:gd name="T51" fmla="*/ 312 h 447"/>
              <a:gd name="T52" fmla="*/ 108 w 355"/>
              <a:gd name="T53" fmla="*/ 315 h 447"/>
              <a:gd name="T54" fmla="*/ 132 w 355"/>
              <a:gd name="T55" fmla="*/ 447 h 447"/>
              <a:gd name="T56" fmla="*/ 108 w 355"/>
              <a:gd name="T57" fmla="*/ 315 h 447"/>
              <a:gd name="T58" fmla="*/ 156 w 355"/>
              <a:gd name="T59" fmla="*/ 341 h 447"/>
              <a:gd name="T60" fmla="*/ 157 w 355"/>
              <a:gd name="T61" fmla="*/ 447 h 447"/>
              <a:gd name="T62" fmla="*/ 205 w 355"/>
              <a:gd name="T63" fmla="*/ 344 h 447"/>
              <a:gd name="T64" fmla="*/ 156 w 355"/>
              <a:gd name="T65" fmla="*/ 341 h 4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355" h="447">
                <a:moveTo>
                  <a:pt x="167" y="0"/>
                </a:moveTo>
                <a:cubicBezTo>
                  <a:pt x="95" y="2"/>
                  <a:pt x="46" y="57"/>
                  <a:pt x="41" y="121"/>
                </a:cubicBezTo>
                <a:cubicBezTo>
                  <a:pt x="18" y="130"/>
                  <a:pt x="1" y="152"/>
                  <a:pt x="2" y="178"/>
                </a:cubicBezTo>
                <a:cubicBezTo>
                  <a:pt x="4" y="237"/>
                  <a:pt x="28" y="238"/>
                  <a:pt x="60" y="238"/>
                </a:cubicBezTo>
                <a:lnTo>
                  <a:pt x="60" y="125"/>
                </a:lnTo>
                <a:cubicBezTo>
                  <a:pt x="60" y="76"/>
                  <a:pt x="108" y="22"/>
                  <a:pt x="174" y="22"/>
                </a:cubicBezTo>
                <a:cubicBezTo>
                  <a:pt x="239" y="22"/>
                  <a:pt x="275" y="73"/>
                  <a:pt x="291" y="118"/>
                </a:cubicBezTo>
                <a:lnTo>
                  <a:pt x="291" y="235"/>
                </a:lnTo>
                <a:cubicBezTo>
                  <a:pt x="288" y="242"/>
                  <a:pt x="279" y="251"/>
                  <a:pt x="263" y="266"/>
                </a:cubicBezTo>
                <a:cubicBezTo>
                  <a:pt x="243" y="286"/>
                  <a:pt x="213" y="296"/>
                  <a:pt x="213" y="296"/>
                </a:cubicBezTo>
                <a:cubicBezTo>
                  <a:pt x="210" y="297"/>
                  <a:pt x="207" y="301"/>
                  <a:pt x="208" y="305"/>
                </a:cubicBezTo>
                <a:cubicBezTo>
                  <a:pt x="209" y="309"/>
                  <a:pt x="214" y="312"/>
                  <a:pt x="217" y="310"/>
                </a:cubicBezTo>
                <a:cubicBezTo>
                  <a:pt x="217" y="310"/>
                  <a:pt x="248" y="300"/>
                  <a:pt x="271" y="277"/>
                </a:cubicBezTo>
                <a:cubicBezTo>
                  <a:pt x="294" y="255"/>
                  <a:pt x="304" y="237"/>
                  <a:pt x="304" y="236"/>
                </a:cubicBezTo>
                <a:cubicBezTo>
                  <a:pt x="329" y="230"/>
                  <a:pt x="348" y="230"/>
                  <a:pt x="348" y="178"/>
                </a:cubicBezTo>
                <a:cubicBezTo>
                  <a:pt x="348" y="153"/>
                  <a:pt x="333" y="131"/>
                  <a:pt x="312" y="122"/>
                </a:cubicBezTo>
                <a:cubicBezTo>
                  <a:pt x="296" y="63"/>
                  <a:pt x="247" y="2"/>
                  <a:pt x="174" y="0"/>
                </a:cubicBezTo>
                <a:cubicBezTo>
                  <a:pt x="171" y="0"/>
                  <a:pt x="169" y="0"/>
                  <a:pt x="167" y="0"/>
                </a:cubicBezTo>
                <a:close/>
                <a:moveTo>
                  <a:pt x="175" y="57"/>
                </a:moveTo>
                <a:lnTo>
                  <a:pt x="175" y="57"/>
                </a:lnTo>
                <a:cubicBezTo>
                  <a:pt x="92" y="57"/>
                  <a:pt x="52" y="120"/>
                  <a:pt x="70" y="185"/>
                </a:cubicBezTo>
                <a:cubicBezTo>
                  <a:pt x="70" y="185"/>
                  <a:pt x="212" y="126"/>
                  <a:pt x="213" y="96"/>
                </a:cubicBezTo>
                <a:cubicBezTo>
                  <a:pt x="244" y="138"/>
                  <a:pt x="280" y="155"/>
                  <a:pt x="280" y="155"/>
                </a:cubicBezTo>
                <a:cubicBezTo>
                  <a:pt x="276" y="83"/>
                  <a:pt x="243" y="58"/>
                  <a:pt x="175" y="57"/>
                </a:cubicBezTo>
                <a:close/>
                <a:moveTo>
                  <a:pt x="132" y="173"/>
                </a:moveTo>
                <a:lnTo>
                  <a:pt x="132" y="173"/>
                </a:lnTo>
                <a:cubicBezTo>
                  <a:pt x="120" y="173"/>
                  <a:pt x="111" y="181"/>
                  <a:pt x="111" y="191"/>
                </a:cubicBezTo>
                <a:cubicBezTo>
                  <a:pt x="111" y="201"/>
                  <a:pt x="120" y="209"/>
                  <a:pt x="132" y="209"/>
                </a:cubicBezTo>
                <a:cubicBezTo>
                  <a:pt x="144" y="209"/>
                  <a:pt x="154" y="201"/>
                  <a:pt x="154" y="191"/>
                </a:cubicBezTo>
                <a:cubicBezTo>
                  <a:pt x="154" y="181"/>
                  <a:pt x="144" y="173"/>
                  <a:pt x="132" y="173"/>
                </a:cubicBezTo>
                <a:close/>
                <a:moveTo>
                  <a:pt x="223" y="173"/>
                </a:moveTo>
                <a:lnTo>
                  <a:pt x="223" y="173"/>
                </a:lnTo>
                <a:cubicBezTo>
                  <a:pt x="211" y="173"/>
                  <a:pt x="201" y="181"/>
                  <a:pt x="201" y="191"/>
                </a:cubicBezTo>
                <a:cubicBezTo>
                  <a:pt x="201" y="201"/>
                  <a:pt x="211" y="209"/>
                  <a:pt x="223" y="209"/>
                </a:cubicBezTo>
                <a:cubicBezTo>
                  <a:pt x="235" y="209"/>
                  <a:pt x="245" y="201"/>
                  <a:pt x="245" y="191"/>
                </a:cubicBezTo>
                <a:cubicBezTo>
                  <a:pt x="245" y="181"/>
                  <a:pt x="235" y="173"/>
                  <a:pt x="223" y="173"/>
                </a:cubicBezTo>
                <a:close/>
                <a:moveTo>
                  <a:pt x="190" y="292"/>
                </a:moveTo>
                <a:lnTo>
                  <a:pt x="190" y="292"/>
                </a:lnTo>
                <a:lnTo>
                  <a:pt x="169" y="293"/>
                </a:lnTo>
                <a:cubicBezTo>
                  <a:pt x="162" y="294"/>
                  <a:pt x="157" y="299"/>
                  <a:pt x="157" y="303"/>
                </a:cubicBezTo>
                <a:lnTo>
                  <a:pt x="158" y="318"/>
                </a:lnTo>
                <a:cubicBezTo>
                  <a:pt x="158" y="322"/>
                  <a:pt x="164" y="326"/>
                  <a:pt x="171" y="325"/>
                </a:cubicBezTo>
                <a:lnTo>
                  <a:pt x="192" y="323"/>
                </a:lnTo>
                <a:cubicBezTo>
                  <a:pt x="198" y="322"/>
                  <a:pt x="204" y="318"/>
                  <a:pt x="204" y="313"/>
                </a:cubicBezTo>
                <a:lnTo>
                  <a:pt x="203" y="299"/>
                </a:lnTo>
                <a:cubicBezTo>
                  <a:pt x="202" y="295"/>
                  <a:pt x="196" y="291"/>
                  <a:pt x="190" y="292"/>
                </a:cubicBezTo>
                <a:close/>
                <a:moveTo>
                  <a:pt x="252" y="312"/>
                </a:moveTo>
                <a:lnTo>
                  <a:pt x="252" y="312"/>
                </a:lnTo>
                <a:cubicBezTo>
                  <a:pt x="246" y="313"/>
                  <a:pt x="241" y="314"/>
                  <a:pt x="235" y="316"/>
                </a:cubicBezTo>
                <a:lnTo>
                  <a:pt x="223" y="447"/>
                </a:lnTo>
                <a:lnTo>
                  <a:pt x="355" y="447"/>
                </a:lnTo>
                <a:cubicBezTo>
                  <a:pt x="336" y="406"/>
                  <a:pt x="302" y="310"/>
                  <a:pt x="252" y="312"/>
                </a:cubicBezTo>
                <a:close/>
                <a:moveTo>
                  <a:pt x="108" y="315"/>
                </a:moveTo>
                <a:lnTo>
                  <a:pt x="108" y="315"/>
                </a:lnTo>
                <a:cubicBezTo>
                  <a:pt x="49" y="318"/>
                  <a:pt x="20" y="404"/>
                  <a:pt x="0" y="447"/>
                </a:cubicBezTo>
                <a:lnTo>
                  <a:pt x="132" y="447"/>
                </a:lnTo>
                <a:lnTo>
                  <a:pt x="120" y="316"/>
                </a:lnTo>
                <a:cubicBezTo>
                  <a:pt x="116" y="315"/>
                  <a:pt x="112" y="315"/>
                  <a:pt x="108" y="315"/>
                </a:cubicBezTo>
                <a:close/>
                <a:moveTo>
                  <a:pt x="156" y="341"/>
                </a:moveTo>
                <a:lnTo>
                  <a:pt x="156" y="341"/>
                </a:lnTo>
                <a:cubicBezTo>
                  <a:pt x="152" y="341"/>
                  <a:pt x="150" y="343"/>
                  <a:pt x="150" y="344"/>
                </a:cubicBezTo>
                <a:lnTo>
                  <a:pt x="157" y="447"/>
                </a:lnTo>
                <a:lnTo>
                  <a:pt x="198" y="447"/>
                </a:lnTo>
                <a:lnTo>
                  <a:pt x="205" y="344"/>
                </a:lnTo>
                <a:cubicBezTo>
                  <a:pt x="205" y="343"/>
                  <a:pt x="203" y="341"/>
                  <a:pt x="200" y="341"/>
                </a:cubicBezTo>
                <a:lnTo>
                  <a:pt x="156" y="341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126992" tIns="63496" rIns="126992" bIns="63496" numCol="1" anchor="t" anchorCtr="0" compatLnSpc="1">
            <a:prstTxWarp prst="textNoShape">
              <a:avLst/>
            </a:prstTxWarp>
          </a:bodyPr>
          <a:lstStyle/>
          <a:p>
            <a:endParaRPr lang="zh-CN" altLang="en-US" sz="2083">
              <a:ea typeface="微软雅黑" panose="020B0503020204020204" pitchFamily="34" charset="-122"/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-24139" y="839688"/>
            <a:ext cx="12882539" cy="4571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1"/>
          </a:p>
        </p:txBody>
      </p:sp>
      <p:sp>
        <p:nvSpPr>
          <p:cNvPr id="36" name="Content Placeholder 2"/>
          <p:cNvSpPr txBox="1">
            <a:spLocks/>
          </p:cNvSpPr>
          <p:nvPr/>
        </p:nvSpPr>
        <p:spPr>
          <a:xfrm>
            <a:off x="524719" y="592927"/>
            <a:ext cx="1776859" cy="184666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altLang="zh-CN" sz="1200">
                <a:solidFill>
                  <a:schemeClr val="tx2"/>
                </a:solidFill>
                <a:latin typeface="Impact" panose="020B0806030902050204" pitchFamily="34" charset="0"/>
                <a:cs typeface="+mn-ea"/>
                <a:sym typeface="Arial" panose="020B0604020202020204" pitchFamily="34" charset="0"/>
              </a:rPr>
              <a:t>ADD RELATED TITLE WORDS</a:t>
            </a:r>
            <a:endParaRPr lang="en-US" sz="1200">
              <a:solidFill>
                <a:schemeClr val="tx2"/>
              </a:solidFill>
              <a:latin typeface="Impact" panose="020B0806030902050204" pitchFamily="34" charset="0"/>
              <a:cs typeface="+mn-ea"/>
              <a:sym typeface="Arial" panose="020B0604020202020204" pitchFamily="34" charset="0"/>
            </a:endParaRPr>
          </a:p>
        </p:txBody>
      </p:sp>
      <p:sp>
        <p:nvSpPr>
          <p:cNvPr id="37" name="Content Placeholder 2"/>
          <p:cNvSpPr txBox="1">
            <a:spLocks/>
          </p:cNvSpPr>
          <p:nvPr/>
        </p:nvSpPr>
        <p:spPr>
          <a:xfrm>
            <a:off x="495691" y="141783"/>
            <a:ext cx="3168352" cy="43088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solidFill>
                  <a:schemeClr val="accent4"/>
                </a:solidFill>
                <a:latin typeface="+mn-ea"/>
                <a:cs typeface="+mn-ea"/>
                <a:sym typeface="Arial" panose="020B0604020202020204" pitchFamily="34" charset="0"/>
              </a:rPr>
              <a:t>请替换文字内容</a:t>
            </a:r>
            <a:endParaRPr lang="en-US" sz="2800" b="1">
              <a:solidFill>
                <a:schemeClr val="accent4"/>
              </a:solidFill>
              <a:latin typeface="+mn-ea"/>
              <a:cs typeface="+mn-ea"/>
              <a:sym typeface="Arial" panose="020B0604020202020204" pitchFamily="34" charset="0"/>
            </a:endParaRPr>
          </a:p>
        </p:txBody>
      </p:sp>
      <p:sp>
        <p:nvSpPr>
          <p:cNvPr id="38" name="文本框 37"/>
          <p:cNvSpPr txBox="1"/>
          <p:nvPr/>
        </p:nvSpPr>
        <p:spPr>
          <a:xfrm>
            <a:off x="241316" y="6892737"/>
            <a:ext cx="2001282" cy="251238"/>
          </a:xfrm>
          <a:prstGeom prst="rect">
            <a:avLst/>
          </a:prstGeom>
          <a:noFill/>
        </p:spPr>
        <p:txBody>
          <a:bodyPr wrap="none" lIns="96407" tIns="48204" rIns="96407" bIns="48204" rtlCol="0">
            <a:spAutoFit/>
          </a:bodyPr>
          <a:lstStyle/>
          <a:p>
            <a:pPr defTabSz="963952"/>
            <a:r>
              <a:rPr lang="en-US" altLang="zh-CN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方正正粗黑简体" panose="02000000000000000000" pitchFamily="2" charset="-122"/>
                <a:cs typeface="+mn-ea"/>
                <a:sym typeface="Arial" panose="020B0604020202020204" pitchFamily="34" charset="0"/>
              </a:rPr>
              <a:t>ADD RELATED TITLE WORDS</a:t>
            </a:r>
            <a:endParaRPr lang="zh-CN" altLang="en-US" sz="10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方正正粗黑简体" panose="02000000000000000000" pitchFamily="2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9" name="矩形 38"/>
          <p:cNvSpPr/>
          <p:nvPr/>
        </p:nvSpPr>
        <p:spPr>
          <a:xfrm>
            <a:off x="11396841" y="6946348"/>
            <a:ext cx="1459793" cy="14398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20" tIns="45709" rIns="91420" bIns="45709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2000"/>
          </a:p>
        </p:txBody>
      </p:sp>
    </p:spTree>
    <p:extLst>
      <p:ext uri="{BB962C8B-B14F-4D97-AF65-F5344CB8AC3E}">
        <p14:creationId xmlns:p14="http://schemas.microsoft.com/office/powerpoint/2010/main" val="179587419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14:prism isInverted="1"/>
      </p:transition>
    </mc:Choice>
    <mc:Fallback>
      <p:transition spd="slow" advTm="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accel="61000" fill="hold" nodeType="afterEffect" p14:presetBounceEnd="55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5000">
                                          <p:cBhvr additive="base">
                                            <p:cTn id="7" dur="13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5000">
                                          <p:cBhvr additive="base">
                                            <p:cTn id="8" dur="13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accel="61000" fill="hold" nodeType="withEffect" p14:presetBounceEnd="55000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5000">
                                          <p:cBhvr additive="base">
                                            <p:cTn id="11" dur="13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5000">
                                          <p:cBhvr additive="base">
                                            <p:cTn id="12" dur="13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1" accel="61000" fill="hold" nodeType="withEffect" p14:presetBounceEnd="55000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5000">
                                          <p:cBhvr additive="base">
                                            <p:cTn id="15" dur="13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5000">
                                          <p:cBhvr additive="base">
                                            <p:cTn id="16" dur="13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4" accel="61000" fill="hold" nodeType="withEffect" p14:presetBounceEnd="55000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5000">
                                          <p:cBhvr additive="base">
                                            <p:cTn id="19" dur="130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5000">
                                          <p:cBhvr additive="base">
                                            <p:cTn id="20" dur="130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1600"/>
                                </p:stCondLst>
                                <p:childTnLst>
                                  <p:par>
                                    <p:cTn id="22" presetID="2" presetClass="entr" presetSubtype="4" accel="46154" fill="hold" grpId="0" nodeType="afterEffect" p14:presetBounceEnd="52308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2308">
                                          <p:cBhvr additive="base">
                                            <p:cTn id="24" dur="1300" fill="hold"/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2308">
                                          <p:cBhvr additive="base">
                                            <p:cTn id="25" dur="1300" fill="hold"/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6" presetID="2" presetClass="entr" presetSubtype="1" accel="46154" fill="hold" grpId="0" nodeType="withEffect" p14:presetBounceEnd="52308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2308">
                                          <p:cBhvr additive="base">
                                            <p:cTn id="28" dur="1300" fill="hold"/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2308">
                                          <p:cBhvr additive="base">
                                            <p:cTn id="29" dur="1300" fill="hold"/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0" presetID="2" presetClass="entr" presetSubtype="4" accel="46154" fill="hold" grpId="0" nodeType="withEffect" p14:presetBounceEnd="52308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2308">
                                          <p:cBhvr additive="base">
                                            <p:cTn id="32" dur="1300" fill="hold"/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2308">
                                          <p:cBhvr additive="base">
                                            <p:cTn id="33" dur="1300" fill="hold"/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4" presetID="2" presetClass="entr" presetSubtype="1" accel="46154" fill="hold" grpId="0" nodeType="withEffect" p14:presetBounceEnd="52308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2308">
                                          <p:cBhvr additive="base">
                                            <p:cTn id="36" dur="1300" fill="hold"/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2308">
                                          <p:cBhvr additive="base">
                                            <p:cTn id="37" dur="1300" fill="hold"/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8" presetID="31" presetClass="entr" presetSubtype="0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0" dur="500" fill="hold"/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1" dur="500" fill="hold"/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2" dur="500" fill="hold"/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3" dur="500"/>
                                            <p:tgtEl>
                                              <p:spTgt spid="7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4" presetID="31" presetClass="entr" presetSubtype="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6" dur="500" fill="hold"/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7" dur="500" fill="hold"/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8" dur="500" fill="hold"/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9" dur="500"/>
                                            <p:tgtEl>
                                              <p:spTgt spid="7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0" presetID="31" presetClass="entr" presetSubtype="0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2" dur="500" fill="hold"/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3" dur="500" fill="hold"/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4" dur="500" fill="hold"/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5" dur="500"/>
                                            <p:tgtEl>
                                              <p:spTgt spid="7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6" presetID="31" presetClass="entr" presetSubtype="0" fill="hold" grpId="0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8" dur="500" fill="hold"/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9" dur="500" fill="hold"/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0" dur="500" fill="hold"/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1" dur="500"/>
                                            <p:tgtEl>
                                              <p:spTgt spid="7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2" fill="hold">
                                <p:stCondLst>
                                  <p:cond delay="3200"/>
                                </p:stCondLst>
                                <p:childTnLst>
                                  <p:par>
                                    <p:cTn id="63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5" dur="1000"/>
                                            <p:tgtEl>
                                              <p:spTgt spid="4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6" fill="hold">
                                <p:stCondLst>
                                  <p:cond delay="4200"/>
                                </p:stCondLst>
                                <p:childTnLst>
                                  <p:par>
                                    <p:cTn id="67" presetID="2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69" dur="50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0" presetID="22" presetClass="entr" presetSubtype="2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7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72" dur="500"/>
                                            <p:tgtEl>
                                              <p:spTgt spid="4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3" presetID="22" presetClass="entr" presetSubtype="2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75" dur="50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6" presetID="22" presetClass="entr" presetSubtype="2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7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78" dur="500"/>
                                            <p:tgtEl>
                                              <p:spTgt spid="4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1" grpId="0"/>
          <p:bldP spid="42" grpId="0"/>
          <p:bldP spid="43" grpId="0"/>
          <p:bldP spid="46" grpId="0"/>
          <p:bldP spid="47" grpId="0" animBg="1"/>
          <p:bldP spid="68" grpId="0" animBg="1"/>
          <p:bldP spid="69" grpId="0" animBg="1"/>
          <p:bldP spid="70" grpId="0" animBg="1"/>
          <p:bldP spid="71" grpId="0" animBg="1"/>
          <p:bldP spid="72" grpId="0" animBg="1"/>
          <p:bldP spid="73" grpId="0" animBg="1"/>
          <p:bldP spid="74" grpId="0" animBg="1"/>
          <p:bldP spid="75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accel="61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3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3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accel="61000" fill="hold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3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3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1" accel="61000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13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13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4" accel="61000" fill="hold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130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130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1600"/>
                                </p:stCondLst>
                                <p:childTnLst>
                                  <p:par>
                                    <p:cTn id="22" presetID="2" presetClass="entr" presetSubtype="4" accel="4615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4" dur="1300" fill="hold"/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5" dur="1300" fill="hold"/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6" presetID="2" presetClass="entr" presetSubtype="1" accel="46154" fill="hold" grpId="0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8" dur="1300" fill="hold"/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9" dur="1300" fill="hold"/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0" presetID="2" presetClass="entr" presetSubtype="4" accel="46154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2" dur="1300" fill="hold"/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3" dur="1300" fill="hold"/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4" presetID="2" presetClass="entr" presetSubtype="1" accel="46154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6" dur="1300" fill="hold"/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7" dur="1300" fill="hold"/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8" presetID="31" presetClass="entr" presetSubtype="0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0" dur="500" fill="hold"/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1" dur="500" fill="hold"/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2" dur="500" fill="hold"/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3" dur="500"/>
                                            <p:tgtEl>
                                              <p:spTgt spid="7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4" presetID="31" presetClass="entr" presetSubtype="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6" dur="500" fill="hold"/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7" dur="500" fill="hold"/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8" dur="500" fill="hold"/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9" dur="500"/>
                                            <p:tgtEl>
                                              <p:spTgt spid="7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0" presetID="31" presetClass="entr" presetSubtype="0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2" dur="500" fill="hold"/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3" dur="500" fill="hold"/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4" dur="500" fill="hold"/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5" dur="500"/>
                                            <p:tgtEl>
                                              <p:spTgt spid="7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6" presetID="31" presetClass="entr" presetSubtype="0" fill="hold" grpId="0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8" dur="500" fill="hold"/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9" dur="500" fill="hold"/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0" dur="500" fill="hold"/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1" dur="500"/>
                                            <p:tgtEl>
                                              <p:spTgt spid="7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2" fill="hold">
                                <p:stCondLst>
                                  <p:cond delay="3200"/>
                                </p:stCondLst>
                                <p:childTnLst>
                                  <p:par>
                                    <p:cTn id="63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5" dur="1000"/>
                                            <p:tgtEl>
                                              <p:spTgt spid="4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6" fill="hold">
                                <p:stCondLst>
                                  <p:cond delay="4200"/>
                                </p:stCondLst>
                                <p:childTnLst>
                                  <p:par>
                                    <p:cTn id="67" presetID="2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69" dur="50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0" presetID="22" presetClass="entr" presetSubtype="2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7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72" dur="500"/>
                                            <p:tgtEl>
                                              <p:spTgt spid="4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3" presetID="22" presetClass="entr" presetSubtype="2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75" dur="50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6" presetID="22" presetClass="entr" presetSubtype="2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7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78" dur="500"/>
                                            <p:tgtEl>
                                              <p:spTgt spid="4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1" grpId="0"/>
          <p:bldP spid="42" grpId="0"/>
          <p:bldP spid="43" grpId="0"/>
          <p:bldP spid="46" grpId="0"/>
          <p:bldP spid="47" grpId="0" animBg="1"/>
          <p:bldP spid="68" grpId="0" animBg="1"/>
          <p:bldP spid="69" grpId="0" animBg="1"/>
          <p:bldP spid="70" grpId="0" animBg="1"/>
          <p:bldP spid="71" grpId="0" animBg="1"/>
          <p:bldP spid="72" grpId="0" animBg="1"/>
          <p:bldP spid="73" grpId="0" animBg="1"/>
          <p:bldP spid="74" grpId="0" animBg="1"/>
          <p:bldP spid="75" grpId="0" animBg="1"/>
        </p:bldLst>
      </p:timing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f03f37d8-515c-4526-bc60-5f0deb8e19b3">
            <a:extLst>
              <a:ext uri="{FF2B5EF4-FFF2-40B4-BE49-F238E27FC236}">
                <a16:creationId xmlns:a16="http://schemas.microsoft.com/office/drawing/2014/main" id="{30B67EF8-0436-4B55-AA62-131873E1E001}"/>
              </a:ext>
            </a:extLst>
          </p:cNvPr>
          <p:cNvGrpSpPr>
            <a:grpSpLocks noChangeAspect="1"/>
          </p:cNvGrpSpPr>
          <p:nvPr/>
        </p:nvGrpSpPr>
        <p:grpSpPr>
          <a:xfrm>
            <a:off x="1117527" y="1279334"/>
            <a:ext cx="10623697" cy="3455399"/>
            <a:chOff x="1019436" y="1230064"/>
            <a:chExt cx="10073391" cy="3276410"/>
          </a:xfrm>
        </p:grpSpPr>
        <p:grpSp>
          <p:nvGrpSpPr>
            <p:cNvPr id="4" name="Group 51">
              <a:extLst>
                <a:ext uri="{FF2B5EF4-FFF2-40B4-BE49-F238E27FC236}">
                  <a16:creationId xmlns:a16="http://schemas.microsoft.com/office/drawing/2014/main" id="{D19EFD2E-AB4A-4E7C-A2DE-167940DD7332}"/>
                </a:ext>
              </a:extLst>
            </p:cNvPr>
            <p:cNvGrpSpPr/>
            <p:nvPr/>
          </p:nvGrpSpPr>
          <p:grpSpPr>
            <a:xfrm>
              <a:off x="1019436" y="1230064"/>
              <a:ext cx="10073391" cy="2753656"/>
              <a:chOff x="1199456" y="998508"/>
              <a:chExt cx="10073391" cy="2949207"/>
            </a:xfrm>
          </p:grpSpPr>
          <p:sp>
            <p:nvSpPr>
              <p:cNvPr id="29" name="Freeform: Shape 2">
                <a:extLst>
                  <a:ext uri="{FF2B5EF4-FFF2-40B4-BE49-F238E27FC236}">
                    <a16:creationId xmlns:a16="http://schemas.microsoft.com/office/drawing/2014/main" id="{90F43D91-EB98-4726-8BD2-F5632ACC542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99456" y="3402143"/>
                <a:ext cx="2556284" cy="545569"/>
              </a:xfrm>
              <a:custGeom>
                <a:avLst/>
                <a:gdLst>
                  <a:gd name="T0" fmla="*/ 5715 w 5760"/>
                  <a:gd name="T1" fmla="*/ 3576 h 3576"/>
                  <a:gd name="T2" fmla="*/ 5551 w 5760"/>
                  <a:gd name="T3" fmla="*/ 3566 h 3576"/>
                  <a:gd name="T4" fmla="*/ 5360 w 5760"/>
                  <a:gd name="T5" fmla="*/ 3536 h 3576"/>
                  <a:gd name="T6" fmla="*/ 5138 w 5760"/>
                  <a:gd name="T7" fmla="*/ 3476 h 3576"/>
                  <a:gd name="T8" fmla="*/ 4992 w 5760"/>
                  <a:gd name="T9" fmla="*/ 3417 h 3576"/>
                  <a:gd name="T10" fmla="*/ 4875 w 5760"/>
                  <a:gd name="T11" fmla="*/ 3357 h 3576"/>
                  <a:gd name="T12" fmla="*/ 4762 w 5760"/>
                  <a:gd name="T13" fmla="*/ 3282 h 3576"/>
                  <a:gd name="T14" fmla="*/ 4653 w 5760"/>
                  <a:gd name="T15" fmla="*/ 3192 h 3576"/>
                  <a:gd name="T16" fmla="*/ 4553 w 5760"/>
                  <a:gd name="T17" fmla="*/ 3087 h 3576"/>
                  <a:gd name="T18" fmla="*/ 4463 w 5760"/>
                  <a:gd name="T19" fmla="*/ 2962 h 3576"/>
                  <a:gd name="T20" fmla="*/ 4387 w 5760"/>
                  <a:gd name="T21" fmla="*/ 2820 h 3576"/>
                  <a:gd name="T22" fmla="*/ 4338 w 5760"/>
                  <a:gd name="T23" fmla="*/ 2699 h 3576"/>
                  <a:gd name="T24" fmla="*/ 4249 w 5760"/>
                  <a:gd name="T25" fmla="*/ 2419 h 3576"/>
                  <a:gd name="T26" fmla="*/ 4139 w 5760"/>
                  <a:gd name="T27" fmla="*/ 1990 h 3576"/>
                  <a:gd name="T28" fmla="*/ 3995 w 5760"/>
                  <a:gd name="T29" fmla="*/ 1414 h 3576"/>
                  <a:gd name="T30" fmla="*/ 3892 w 5760"/>
                  <a:gd name="T31" fmla="*/ 1074 h 3576"/>
                  <a:gd name="T32" fmla="*/ 3814 w 5760"/>
                  <a:gd name="T33" fmla="*/ 859 h 3576"/>
                  <a:gd name="T34" fmla="*/ 3725 w 5760"/>
                  <a:gd name="T35" fmla="*/ 658 h 3576"/>
                  <a:gd name="T36" fmla="*/ 3625 w 5760"/>
                  <a:gd name="T37" fmla="*/ 475 h 3576"/>
                  <a:gd name="T38" fmla="*/ 3510 w 5760"/>
                  <a:gd name="T39" fmla="*/ 317 h 3576"/>
                  <a:gd name="T40" fmla="*/ 3381 w 5760"/>
                  <a:gd name="T41" fmla="*/ 185 h 3576"/>
                  <a:gd name="T42" fmla="*/ 3234 w 5760"/>
                  <a:gd name="T43" fmla="*/ 85 h 3576"/>
                  <a:gd name="T44" fmla="*/ 3153 w 5760"/>
                  <a:gd name="T45" fmla="*/ 49 h 3576"/>
                  <a:gd name="T46" fmla="*/ 3067 w 5760"/>
                  <a:gd name="T47" fmla="*/ 23 h 3576"/>
                  <a:gd name="T48" fmla="*/ 2977 w 5760"/>
                  <a:gd name="T49" fmla="*/ 6 h 3576"/>
                  <a:gd name="T50" fmla="*/ 2881 w 5760"/>
                  <a:gd name="T51" fmla="*/ 0 h 3576"/>
                  <a:gd name="T52" fmla="*/ 2807 w 5760"/>
                  <a:gd name="T53" fmla="*/ 3 h 3576"/>
                  <a:gd name="T54" fmla="*/ 2715 w 5760"/>
                  <a:gd name="T55" fmla="*/ 17 h 3576"/>
                  <a:gd name="T56" fmla="*/ 2628 w 5760"/>
                  <a:gd name="T57" fmla="*/ 41 h 3576"/>
                  <a:gd name="T58" fmla="*/ 2546 w 5760"/>
                  <a:gd name="T59" fmla="*/ 76 h 3576"/>
                  <a:gd name="T60" fmla="*/ 2414 w 5760"/>
                  <a:gd name="T61" fmla="*/ 157 h 3576"/>
                  <a:gd name="T62" fmla="*/ 2280 w 5760"/>
                  <a:gd name="T63" fmla="*/ 281 h 3576"/>
                  <a:gd name="T64" fmla="*/ 2162 w 5760"/>
                  <a:gd name="T65" fmla="*/ 433 h 3576"/>
                  <a:gd name="T66" fmla="*/ 2059 w 5760"/>
                  <a:gd name="T67" fmla="*/ 610 h 3576"/>
                  <a:gd name="T68" fmla="*/ 1968 w 5760"/>
                  <a:gd name="T69" fmla="*/ 807 h 3576"/>
                  <a:gd name="T70" fmla="*/ 1888 w 5760"/>
                  <a:gd name="T71" fmla="*/ 1019 h 3576"/>
                  <a:gd name="T72" fmla="*/ 1799 w 5760"/>
                  <a:gd name="T73" fmla="*/ 1300 h 3576"/>
                  <a:gd name="T74" fmla="*/ 1677 w 5760"/>
                  <a:gd name="T75" fmla="*/ 1762 h 3576"/>
                  <a:gd name="T76" fmla="*/ 1539 w 5760"/>
                  <a:gd name="T77" fmla="*/ 2316 h 3576"/>
                  <a:gd name="T78" fmla="*/ 1438 w 5760"/>
                  <a:gd name="T79" fmla="*/ 2656 h 3576"/>
                  <a:gd name="T80" fmla="*/ 1391 w 5760"/>
                  <a:gd name="T81" fmla="*/ 2781 h 3576"/>
                  <a:gd name="T82" fmla="*/ 1318 w 5760"/>
                  <a:gd name="T83" fmla="*/ 2929 h 3576"/>
                  <a:gd name="T84" fmla="*/ 1231 w 5760"/>
                  <a:gd name="T85" fmla="*/ 3057 h 3576"/>
                  <a:gd name="T86" fmla="*/ 1133 w 5760"/>
                  <a:gd name="T87" fmla="*/ 3168 h 3576"/>
                  <a:gd name="T88" fmla="*/ 1026 w 5760"/>
                  <a:gd name="T89" fmla="*/ 3261 h 3576"/>
                  <a:gd name="T90" fmla="*/ 914 w 5760"/>
                  <a:gd name="T91" fmla="*/ 3339 h 3576"/>
                  <a:gd name="T92" fmla="*/ 798 w 5760"/>
                  <a:gd name="T93" fmla="*/ 3403 h 3576"/>
                  <a:gd name="T94" fmla="*/ 681 w 5760"/>
                  <a:gd name="T95" fmla="*/ 3454 h 3576"/>
                  <a:gd name="T96" fmla="*/ 454 w 5760"/>
                  <a:gd name="T97" fmla="*/ 3524 h 3576"/>
                  <a:gd name="T98" fmla="*/ 253 w 5760"/>
                  <a:gd name="T99" fmla="*/ 3561 h 3576"/>
                  <a:gd name="T100" fmla="*/ 98 w 5760"/>
                  <a:gd name="T101" fmla="*/ 3574 h 3576"/>
                  <a:gd name="T102" fmla="*/ 5760 w 5760"/>
                  <a:gd name="T103" fmla="*/ 3575 h 35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5760" h="3576">
                    <a:moveTo>
                      <a:pt x="5760" y="3575"/>
                    </a:moveTo>
                    <a:lnTo>
                      <a:pt x="5760" y="3575"/>
                    </a:lnTo>
                    <a:lnTo>
                      <a:pt x="5748" y="3575"/>
                    </a:lnTo>
                    <a:lnTo>
                      <a:pt x="5715" y="3576"/>
                    </a:lnTo>
                    <a:lnTo>
                      <a:pt x="5662" y="3574"/>
                    </a:lnTo>
                    <a:lnTo>
                      <a:pt x="5628" y="3573"/>
                    </a:lnTo>
                    <a:lnTo>
                      <a:pt x="5591" y="3570"/>
                    </a:lnTo>
                    <a:lnTo>
                      <a:pt x="5551" y="3566"/>
                    </a:lnTo>
                    <a:lnTo>
                      <a:pt x="5507" y="3561"/>
                    </a:lnTo>
                    <a:lnTo>
                      <a:pt x="5461" y="3554"/>
                    </a:lnTo>
                    <a:lnTo>
                      <a:pt x="5412" y="3546"/>
                    </a:lnTo>
                    <a:lnTo>
                      <a:pt x="5360" y="3536"/>
                    </a:lnTo>
                    <a:lnTo>
                      <a:pt x="5306" y="3524"/>
                    </a:lnTo>
                    <a:lnTo>
                      <a:pt x="5251" y="3511"/>
                    </a:lnTo>
                    <a:lnTo>
                      <a:pt x="5195" y="3494"/>
                    </a:lnTo>
                    <a:lnTo>
                      <a:pt x="5138" y="3476"/>
                    </a:lnTo>
                    <a:lnTo>
                      <a:pt x="5079" y="3454"/>
                    </a:lnTo>
                    <a:lnTo>
                      <a:pt x="5050" y="3443"/>
                    </a:lnTo>
                    <a:lnTo>
                      <a:pt x="5021" y="3430"/>
                    </a:lnTo>
                    <a:lnTo>
                      <a:pt x="4992" y="3417"/>
                    </a:lnTo>
                    <a:lnTo>
                      <a:pt x="4963" y="3403"/>
                    </a:lnTo>
                    <a:lnTo>
                      <a:pt x="4933" y="3388"/>
                    </a:lnTo>
                    <a:lnTo>
                      <a:pt x="4904" y="3373"/>
                    </a:lnTo>
                    <a:lnTo>
                      <a:pt x="4875" y="3357"/>
                    </a:lnTo>
                    <a:lnTo>
                      <a:pt x="4846" y="3339"/>
                    </a:lnTo>
                    <a:lnTo>
                      <a:pt x="4818" y="3321"/>
                    </a:lnTo>
                    <a:lnTo>
                      <a:pt x="4790" y="3302"/>
                    </a:lnTo>
                    <a:lnTo>
                      <a:pt x="4762" y="3282"/>
                    </a:lnTo>
                    <a:lnTo>
                      <a:pt x="4734" y="3261"/>
                    </a:lnTo>
                    <a:lnTo>
                      <a:pt x="4707" y="3239"/>
                    </a:lnTo>
                    <a:lnTo>
                      <a:pt x="4680" y="3216"/>
                    </a:lnTo>
                    <a:lnTo>
                      <a:pt x="4653" y="3192"/>
                    </a:lnTo>
                    <a:lnTo>
                      <a:pt x="4627" y="3168"/>
                    </a:lnTo>
                    <a:lnTo>
                      <a:pt x="4602" y="3142"/>
                    </a:lnTo>
                    <a:lnTo>
                      <a:pt x="4577" y="3115"/>
                    </a:lnTo>
                    <a:lnTo>
                      <a:pt x="4553" y="3087"/>
                    </a:lnTo>
                    <a:lnTo>
                      <a:pt x="4529" y="3057"/>
                    </a:lnTo>
                    <a:lnTo>
                      <a:pt x="4507" y="3027"/>
                    </a:lnTo>
                    <a:lnTo>
                      <a:pt x="4484" y="2996"/>
                    </a:lnTo>
                    <a:lnTo>
                      <a:pt x="4463" y="2962"/>
                    </a:lnTo>
                    <a:lnTo>
                      <a:pt x="4443" y="2929"/>
                    </a:lnTo>
                    <a:lnTo>
                      <a:pt x="4423" y="2893"/>
                    </a:lnTo>
                    <a:lnTo>
                      <a:pt x="4404" y="2858"/>
                    </a:lnTo>
                    <a:lnTo>
                      <a:pt x="4387" y="2820"/>
                    </a:lnTo>
                    <a:lnTo>
                      <a:pt x="4369" y="2781"/>
                    </a:lnTo>
                    <a:lnTo>
                      <a:pt x="4369" y="2781"/>
                    </a:lnTo>
                    <a:lnTo>
                      <a:pt x="4353" y="2741"/>
                    </a:lnTo>
                    <a:lnTo>
                      <a:pt x="4338" y="2699"/>
                    </a:lnTo>
                    <a:lnTo>
                      <a:pt x="4322" y="2656"/>
                    </a:lnTo>
                    <a:lnTo>
                      <a:pt x="4308" y="2610"/>
                    </a:lnTo>
                    <a:lnTo>
                      <a:pt x="4278" y="2517"/>
                    </a:lnTo>
                    <a:lnTo>
                      <a:pt x="4249" y="2419"/>
                    </a:lnTo>
                    <a:lnTo>
                      <a:pt x="4221" y="2316"/>
                    </a:lnTo>
                    <a:lnTo>
                      <a:pt x="4194" y="2210"/>
                    </a:lnTo>
                    <a:lnTo>
                      <a:pt x="4166" y="2101"/>
                    </a:lnTo>
                    <a:lnTo>
                      <a:pt x="4139" y="1990"/>
                    </a:lnTo>
                    <a:lnTo>
                      <a:pt x="4083" y="1762"/>
                    </a:lnTo>
                    <a:lnTo>
                      <a:pt x="4055" y="1646"/>
                    </a:lnTo>
                    <a:lnTo>
                      <a:pt x="4025" y="1530"/>
                    </a:lnTo>
                    <a:lnTo>
                      <a:pt x="3995" y="1414"/>
                    </a:lnTo>
                    <a:lnTo>
                      <a:pt x="3962" y="1300"/>
                    </a:lnTo>
                    <a:lnTo>
                      <a:pt x="3928" y="1186"/>
                    </a:lnTo>
                    <a:lnTo>
                      <a:pt x="3910" y="1130"/>
                    </a:lnTo>
                    <a:lnTo>
                      <a:pt x="3892" y="1074"/>
                    </a:lnTo>
                    <a:lnTo>
                      <a:pt x="3873" y="1019"/>
                    </a:lnTo>
                    <a:lnTo>
                      <a:pt x="3854" y="965"/>
                    </a:lnTo>
                    <a:lnTo>
                      <a:pt x="3834" y="912"/>
                    </a:lnTo>
                    <a:lnTo>
                      <a:pt x="3814" y="859"/>
                    </a:lnTo>
                    <a:lnTo>
                      <a:pt x="3792" y="807"/>
                    </a:lnTo>
                    <a:lnTo>
                      <a:pt x="3771" y="756"/>
                    </a:lnTo>
                    <a:lnTo>
                      <a:pt x="3748" y="707"/>
                    </a:lnTo>
                    <a:lnTo>
                      <a:pt x="3725" y="658"/>
                    </a:lnTo>
                    <a:lnTo>
                      <a:pt x="3702" y="610"/>
                    </a:lnTo>
                    <a:lnTo>
                      <a:pt x="3677" y="564"/>
                    </a:lnTo>
                    <a:lnTo>
                      <a:pt x="3651" y="519"/>
                    </a:lnTo>
                    <a:lnTo>
                      <a:pt x="3625" y="475"/>
                    </a:lnTo>
                    <a:lnTo>
                      <a:pt x="3598" y="433"/>
                    </a:lnTo>
                    <a:lnTo>
                      <a:pt x="3570" y="392"/>
                    </a:lnTo>
                    <a:lnTo>
                      <a:pt x="3541" y="353"/>
                    </a:lnTo>
                    <a:lnTo>
                      <a:pt x="3510" y="317"/>
                    </a:lnTo>
                    <a:lnTo>
                      <a:pt x="3480" y="281"/>
                    </a:lnTo>
                    <a:lnTo>
                      <a:pt x="3448" y="246"/>
                    </a:lnTo>
                    <a:lnTo>
                      <a:pt x="3415" y="215"/>
                    </a:lnTo>
                    <a:lnTo>
                      <a:pt x="3381" y="185"/>
                    </a:lnTo>
                    <a:lnTo>
                      <a:pt x="3346" y="157"/>
                    </a:lnTo>
                    <a:lnTo>
                      <a:pt x="3309" y="131"/>
                    </a:lnTo>
                    <a:lnTo>
                      <a:pt x="3273" y="107"/>
                    </a:lnTo>
                    <a:lnTo>
                      <a:pt x="3234" y="85"/>
                    </a:lnTo>
                    <a:lnTo>
                      <a:pt x="3214" y="76"/>
                    </a:lnTo>
                    <a:lnTo>
                      <a:pt x="3194" y="66"/>
                    </a:lnTo>
                    <a:lnTo>
                      <a:pt x="3174" y="57"/>
                    </a:lnTo>
                    <a:lnTo>
                      <a:pt x="3153" y="49"/>
                    </a:lnTo>
                    <a:lnTo>
                      <a:pt x="3132" y="41"/>
                    </a:lnTo>
                    <a:lnTo>
                      <a:pt x="3111" y="35"/>
                    </a:lnTo>
                    <a:lnTo>
                      <a:pt x="3089" y="28"/>
                    </a:lnTo>
                    <a:lnTo>
                      <a:pt x="3067" y="23"/>
                    </a:lnTo>
                    <a:lnTo>
                      <a:pt x="3046" y="17"/>
                    </a:lnTo>
                    <a:lnTo>
                      <a:pt x="3023" y="13"/>
                    </a:lnTo>
                    <a:lnTo>
                      <a:pt x="2999" y="10"/>
                    </a:lnTo>
                    <a:lnTo>
                      <a:pt x="2977" y="6"/>
                    </a:lnTo>
                    <a:lnTo>
                      <a:pt x="2953" y="3"/>
                    </a:lnTo>
                    <a:lnTo>
                      <a:pt x="2929" y="2"/>
                    </a:lnTo>
                    <a:lnTo>
                      <a:pt x="2904" y="1"/>
                    </a:lnTo>
                    <a:lnTo>
                      <a:pt x="2881" y="0"/>
                    </a:lnTo>
                    <a:lnTo>
                      <a:pt x="2881" y="0"/>
                    </a:lnTo>
                    <a:lnTo>
                      <a:pt x="2856" y="1"/>
                    </a:lnTo>
                    <a:lnTo>
                      <a:pt x="2831" y="2"/>
                    </a:lnTo>
                    <a:lnTo>
                      <a:pt x="2807" y="3"/>
                    </a:lnTo>
                    <a:lnTo>
                      <a:pt x="2783" y="6"/>
                    </a:lnTo>
                    <a:lnTo>
                      <a:pt x="2761" y="10"/>
                    </a:lnTo>
                    <a:lnTo>
                      <a:pt x="2738" y="13"/>
                    </a:lnTo>
                    <a:lnTo>
                      <a:pt x="2715" y="17"/>
                    </a:lnTo>
                    <a:lnTo>
                      <a:pt x="2693" y="23"/>
                    </a:lnTo>
                    <a:lnTo>
                      <a:pt x="2671" y="28"/>
                    </a:lnTo>
                    <a:lnTo>
                      <a:pt x="2649" y="35"/>
                    </a:lnTo>
                    <a:lnTo>
                      <a:pt x="2628" y="41"/>
                    </a:lnTo>
                    <a:lnTo>
                      <a:pt x="2607" y="49"/>
                    </a:lnTo>
                    <a:lnTo>
                      <a:pt x="2587" y="57"/>
                    </a:lnTo>
                    <a:lnTo>
                      <a:pt x="2566" y="66"/>
                    </a:lnTo>
                    <a:lnTo>
                      <a:pt x="2546" y="76"/>
                    </a:lnTo>
                    <a:lnTo>
                      <a:pt x="2526" y="85"/>
                    </a:lnTo>
                    <a:lnTo>
                      <a:pt x="2487" y="107"/>
                    </a:lnTo>
                    <a:lnTo>
                      <a:pt x="2451" y="131"/>
                    </a:lnTo>
                    <a:lnTo>
                      <a:pt x="2414" y="157"/>
                    </a:lnTo>
                    <a:lnTo>
                      <a:pt x="2379" y="185"/>
                    </a:lnTo>
                    <a:lnTo>
                      <a:pt x="2345" y="215"/>
                    </a:lnTo>
                    <a:lnTo>
                      <a:pt x="2312" y="246"/>
                    </a:lnTo>
                    <a:lnTo>
                      <a:pt x="2280" y="281"/>
                    </a:lnTo>
                    <a:lnTo>
                      <a:pt x="2250" y="317"/>
                    </a:lnTo>
                    <a:lnTo>
                      <a:pt x="2219" y="353"/>
                    </a:lnTo>
                    <a:lnTo>
                      <a:pt x="2190" y="392"/>
                    </a:lnTo>
                    <a:lnTo>
                      <a:pt x="2162" y="433"/>
                    </a:lnTo>
                    <a:lnTo>
                      <a:pt x="2135" y="475"/>
                    </a:lnTo>
                    <a:lnTo>
                      <a:pt x="2109" y="519"/>
                    </a:lnTo>
                    <a:lnTo>
                      <a:pt x="2083" y="564"/>
                    </a:lnTo>
                    <a:lnTo>
                      <a:pt x="2059" y="610"/>
                    </a:lnTo>
                    <a:lnTo>
                      <a:pt x="2035" y="658"/>
                    </a:lnTo>
                    <a:lnTo>
                      <a:pt x="2012" y="707"/>
                    </a:lnTo>
                    <a:lnTo>
                      <a:pt x="1989" y="756"/>
                    </a:lnTo>
                    <a:lnTo>
                      <a:pt x="1968" y="807"/>
                    </a:lnTo>
                    <a:lnTo>
                      <a:pt x="1947" y="859"/>
                    </a:lnTo>
                    <a:lnTo>
                      <a:pt x="1926" y="912"/>
                    </a:lnTo>
                    <a:lnTo>
                      <a:pt x="1906" y="965"/>
                    </a:lnTo>
                    <a:lnTo>
                      <a:pt x="1888" y="1019"/>
                    </a:lnTo>
                    <a:lnTo>
                      <a:pt x="1868" y="1074"/>
                    </a:lnTo>
                    <a:lnTo>
                      <a:pt x="1850" y="1130"/>
                    </a:lnTo>
                    <a:lnTo>
                      <a:pt x="1832" y="1186"/>
                    </a:lnTo>
                    <a:lnTo>
                      <a:pt x="1799" y="1300"/>
                    </a:lnTo>
                    <a:lnTo>
                      <a:pt x="1767" y="1414"/>
                    </a:lnTo>
                    <a:lnTo>
                      <a:pt x="1735" y="1530"/>
                    </a:lnTo>
                    <a:lnTo>
                      <a:pt x="1706" y="1646"/>
                    </a:lnTo>
                    <a:lnTo>
                      <a:pt x="1677" y="1762"/>
                    </a:lnTo>
                    <a:lnTo>
                      <a:pt x="1621" y="1990"/>
                    </a:lnTo>
                    <a:lnTo>
                      <a:pt x="1594" y="2101"/>
                    </a:lnTo>
                    <a:lnTo>
                      <a:pt x="1567" y="2210"/>
                    </a:lnTo>
                    <a:lnTo>
                      <a:pt x="1539" y="2316"/>
                    </a:lnTo>
                    <a:lnTo>
                      <a:pt x="1511" y="2419"/>
                    </a:lnTo>
                    <a:lnTo>
                      <a:pt x="1482" y="2517"/>
                    </a:lnTo>
                    <a:lnTo>
                      <a:pt x="1453" y="2610"/>
                    </a:lnTo>
                    <a:lnTo>
                      <a:pt x="1438" y="2656"/>
                    </a:lnTo>
                    <a:lnTo>
                      <a:pt x="1422" y="2699"/>
                    </a:lnTo>
                    <a:lnTo>
                      <a:pt x="1407" y="2741"/>
                    </a:lnTo>
                    <a:lnTo>
                      <a:pt x="1391" y="2781"/>
                    </a:lnTo>
                    <a:lnTo>
                      <a:pt x="1391" y="2781"/>
                    </a:lnTo>
                    <a:lnTo>
                      <a:pt x="1373" y="2820"/>
                    </a:lnTo>
                    <a:lnTo>
                      <a:pt x="1356" y="2858"/>
                    </a:lnTo>
                    <a:lnTo>
                      <a:pt x="1338" y="2893"/>
                    </a:lnTo>
                    <a:lnTo>
                      <a:pt x="1318" y="2929"/>
                    </a:lnTo>
                    <a:lnTo>
                      <a:pt x="1298" y="2962"/>
                    </a:lnTo>
                    <a:lnTo>
                      <a:pt x="1276" y="2996"/>
                    </a:lnTo>
                    <a:lnTo>
                      <a:pt x="1253" y="3027"/>
                    </a:lnTo>
                    <a:lnTo>
                      <a:pt x="1231" y="3057"/>
                    </a:lnTo>
                    <a:lnTo>
                      <a:pt x="1208" y="3087"/>
                    </a:lnTo>
                    <a:lnTo>
                      <a:pt x="1183" y="3115"/>
                    </a:lnTo>
                    <a:lnTo>
                      <a:pt x="1158" y="3142"/>
                    </a:lnTo>
                    <a:lnTo>
                      <a:pt x="1133" y="3168"/>
                    </a:lnTo>
                    <a:lnTo>
                      <a:pt x="1107" y="3192"/>
                    </a:lnTo>
                    <a:lnTo>
                      <a:pt x="1080" y="3216"/>
                    </a:lnTo>
                    <a:lnTo>
                      <a:pt x="1055" y="3239"/>
                    </a:lnTo>
                    <a:lnTo>
                      <a:pt x="1026" y="3261"/>
                    </a:lnTo>
                    <a:lnTo>
                      <a:pt x="999" y="3282"/>
                    </a:lnTo>
                    <a:lnTo>
                      <a:pt x="971" y="3302"/>
                    </a:lnTo>
                    <a:lnTo>
                      <a:pt x="942" y="3321"/>
                    </a:lnTo>
                    <a:lnTo>
                      <a:pt x="914" y="3339"/>
                    </a:lnTo>
                    <a:lnTo>
                      <a:pt x="885" y="3357"/>
                    </a:lnTo>
                    <a:lnTo>
                      <a:pt x="857" y="3373"/>
                    </a:lnTo>
                    <a:lnTo>
                      <a:pt x="828" y="3388"/>
                    </a:lnTo>
                    <a:lnTo>
                      <a:pt x="798" y="3403"/>
                    </a:lnTo>
                    <a:lnTo>
                      <a:pt x="768" y="3417"/>
                    </a:lnTo>
                    <a:lnTo>
                      <a:pt x="739" y="3430"/>
                    </a:lnTo>
                    <a:lnTo>
                      <a:pt x="710" y="3443"/>
                    </a:lnTo>
                    <a:lnTo>
                      <a:pt x="681" y="3454"/>
                    </a:lnTo>
                    <a:lnTo>
                      <a:pt x="622" y="3476"/>
                    </a:lnTo>
                    <a:lnTo>
                      <a:pt x="565" y="3494"/>
                    </a:lnTo>
                    <a:lnTo>
                      <a:pt x="509" y="3511"/>
                    </a:lnTo>
                    <a:lnTo>
                      <a:pt x="454" y="3524"/>
                    </a:lnTo>
                    <a:lnTo>
                      <a:pt x="400" y="3536"/>
                    </a:lnTo>
                    <a:lnTo>
                      <a:pt x="349" y="3546"/>
                    </a:lnTo>
                    <a:lnTo>
                      <a:pt x="299" y="3554"/>
                    </a:lnTo>
                    <a:lnTo>
                      <a:pt x="253" y="3561"/>
                    </a:lnTo>
                    <a:lnTo>
                      <a:pt x="210" y="3566"/>
                    </a:lnTo>
                    <a:lnTo>
                      <a:pt x="169" y="3570"/>
                    </a:lnTo>
                    <a:lnTo>
                      <a:pt x="132" y="3573"/>
                    </a:lnTo>
                    <a:lnTo>
                      <a:pt x="98" y="3574"/>
                    </a:lnTo>
                    <a:lnTo>
                      <a:pt x="45" y="3576"/>
                    </a:lnTo>
                    <a:lnTo>
                      <a:pt x="12" y="3575"/>
                    </a:lnTo>
                    <a:lnTo>
                      <a:pt x="0" y="3575"/>
                    </a:lnTo>
                    <a:lnTo>
                      <a:pt x="5760" y="3575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 sz="2002">
                  <a:solidFill>
                    <a:schemeClr val="tx1">
                      <a:lumMod val="75000"/>
                      <a:lumOff val="25000"/>
                    </a:schemeClr>
                  </a:solidFill>
                  <a:ea typeface="微软雅黑" panose="020B0503020204020204" pitchFamily="34" charset="-122"/>
                </a:endParaRPr>
              </a:p>
            </p:txBody>
          </p:sp>
          <p:sp>
            <p:nvSpPr>
              <p:cNvPr id="30" name="TextBox 7">
                <a:extLst>
                  <a:ext uri="{FF2B5EF4-FFF2-40B4-BE49-F238E27FC236}">
                    <a16:creationId xmlns:a16="http://schemas.microsoft.com/office/drawing/2014/main" id="{3494A9A7-2766-45D6-883F-767C4025883F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2269208" y="2789877"/>
                <a:ext cx="416781" cy="39556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 anchor="t" anchorCtr="0">
                <a:normAutofit/>
                <a:scene3d>
                  <a:camera prst="orthographicFront"/>
                  <a:lightRig rig="threePt" dir="t"/>
                </a:scene3d>
                <a:sp3d contourW="12700">
                  <a:bevelT w="0" h="0"/>
                </a:sp3d>
              </a:bodyPr>
              <a:lstStyle/>
              <a:p>
                <a:pPr marL="0" lvl="1" algn="ctr"/>
                <a:r>
                  <a:rPr lang="en-US" altLang="ko-KR" sz="253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ea typeface="微软雅黑" panose="020B0503020204020204" pitchFamily="34" charset="-122"/>
                  </a:rPr>
                  <a:t>20%</a:t>
                </a:r>
              </a:p>
            </p:txBody>
          </p:sp>
          <p:sp>
            <p:nvSpPr>
              <p:cNvPr id="31" name="Freeform: Shape 3">
                <a:extLst>
                  <a:ext uri="{FF2B5EF4-FFF2-40B4-BE49-F238E27FC236}">
                    <a16:creationId xmlns:a16="http://schemas.microsoft.com/office/drawing/2014/main" id="{D9909693-EA01-44EA-83CA-4B13DCE03E8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78733" y="2311000"/>
                <a:ext cx="2556284" cy="1636715"/>
              </a:xfrm>
              <a:custGeom>
                <a:avLst/>
                <a:gdLst>
                  <a:gd name="T0" fmla="*/ 5715 w 5760"/>
                  <a:gd name="T1" fmla="*/ 3576 h 3576"/>
                  <a:gd name="T2" fmla="*/ 5551 w 5760"/>
                  <a:gd name="T3" fmla="*/ 3566 h 3576"/>
                  <a:gd name="T4" fmla="*/ 5360 w 5760"/>
                  <a:gd name="T5" fmla="*/ 3536 h 3576"/>
                  <a:gd name="T6" fmla="*/ 5138 w 5760"/>
                  <a:gd name="T7" fmla="*/ 3476 h 3576"/>
                  <a:gd name="T8" fmla="*/ 4992 w 5760"/>
                  <a:gd name="T9" fmla="*/ 3417 h 3576"/>
                  <a:gd name="T10" fmla="*/ 4875 w 5760"/>
                  <a:gd name="T11" fmla="*/ 3357 h 3576"/>
                  <a:gd name="T12" fmla="*/ 4762 w 5760"/>
                  <a:gd name="T13" fmla="*/ 3282 h 3576"/>
                  <a:gd name="T14" fmla="*/ 4653 w 5760"/>
                  <a:gd name="T15" fmla="*/ 3192 h 3576"/>
                  <a:gd name="T16" fmla="*/ 4553 w 5760"/>
                  <a:gd name="T17" fmla="*/ 3087 h 3576"/>
                  <a:gd name="T18" fmla="*/ 4463 w 5760"/>
                  <a:gd name="T19" fmla="*/ 2962 h 3576"/>
                  <a:gd name="T20" fmla="*/ 4387 w 5760"/>
                  <a:gd name="T21" fmla="*/ 2820 h 3576"/>
                  <a:gd name="T22" fmla="*/ 4338 w 5760"/>
                  <a:gd name="T23" fmla="*/ 2699 h 3576"/>
                  <a:gd name="T24" fmla="*/ 4249 w 5760"/>
                  <a:gd name="T25" fmla="*/ 2419 h 3576"/>
                  <a:gd name="T26" fmla="*/ 4139 w 5760"/>
                  <a:gd name="T27" fmla="*/ 1990 h 3576"/>
                  <a:gd name="T28" fmla="*/ 3995 w 5760"/>
                  <a:gd name="T29" fmla="*/ 1414 h 3576"/>
                  <a:gd name="T30" fmla="*/ 3892 w 5760"/>
                  <a:gd name="T31" fmla="*/ 1074 h 3576"/>
                  <a:gd name="T32" fmla="*/ 3814 w 5760"/>
                  <a:gd name="T33" fmla="*/ 859 h 3576"/>
                  <a:gd name="T34" fmla="*/ 3725 w 5760"/>
                  <a:gd name="T35" fmla="*/ 658 h 3576"/>
                  <a:gd name="T36" fmla="*/ 3625 w 5760"/>
                  <a:gd name="T37" fmla="*/ 475 h 3576"/>
                  <a:gd name="T38" fmla="*/ 3510 w 5760"/>
                  <a:gd name="T39" fmla="*/ 317 h 3576"/>
                  <a:gd name="T40" fmla="*/ 3381 w 5760"/>
                  <a:gd name="T41" fmla="*/ 185 h 3576"/>
                  <a:gd name="T42" fmla="*/ 3234 w 5760"/>
                  <a:gd name="T43" fmla="*/ 85 h 3576"/>
                  <a:gd name="T44" fmla="*/ 3153 w 5760"/>
                  <a:gd name="T45" fmla="*/ 49 h 3576"/>
                  <a:gd name="T46" fmla="*/ 3067 w 5760"/>
                  <a:gd name="T47" fmla="*/ 23 h 3576"/>
                  <a:gd name="T48" fmla="*/ 2977 w 5760"/>
                  <a:gd name="T49" fmla="*/ 6 h 3576"/>
                  <a:gd name="T50" fmla="*/ 2881 w 5760"/>
                  <a:gd name="T51" fmla="*/ 0 h 3576"/>
                  <a:gd name="T52" fmla="*/ 2807 w 5760"/>
                  <a:gd name="T53" fmla="*/ 3 h 3576"/>
                  <a:gd name="T54" fmla="*/ 2715 w 5760"/>
                  <a:gd name="T55" fmla="*/ 17 h 3576"/>
                  <a:gd name="T56" fmla="*/ 2628 w 5760"/>
                  <a:gd name="T57" fmla="*/ 41 h 3576"/>
                  <a:gd name="T58" fmla="*/ 2546 w 5760"/>
                  <a:gd name="T59" fmla="*/ 76 h 3576"/>
                  <a:gd name="T60" fmla="*/ 2414 w 5760"/>
                  <a:gd name="T61" fmla="*/ 157 h 3576"/>
                  <a:gd name="T62" fmla="*/ 2280 w 5760"/>
                  <a:gd name="T63" fmla="*/ 281 h 3576"/>
                  <a:gd name="T64" fmla="*/ 2162 w 5760"/>
                  <a:gd name="T65" fmla="*/ 433 h 3576"/>
                  <a:gd name="T66" fmla="*/ 2059 w 5760"/>
                  <a:gd name="T67" fmla="*/ 610 h 3576"/>
                  <a:gd name="T68" fmla="*/ 1968 w 5760"/>
                  <a:gd name="T69" fmla="*/ 807 h 3576"/>
                  <a:gd name="T70" fmla="*/ 1888 w 5760"/>
                  <a:gd name="T71" fmla="*/ 1019 h 3576"/>
                  <a:gd name="T72" fmla="*/ 1799 w 5760"/>
                  <a:gd name="T73" fmla="*/ 1300 h 3576"/>
                  <a:gd name="T74" fmla="*/ 1677 w 5760"/>
                  <a:gd name="T75" fmla="*/ 1762 h 3576"/>
                  <a:gd name="T76" fmla="*/ 1539 w 5760"/>
                  <a:gd name="T77" fmla="*/ 2316 h 3576"/>
                  <a:gd name="T78" fmla="*/ 1438 w 5760"/>
                  <a:gd name="T79" fmla="*/ 2656 h 3576"/>
                  <a:gd name="T80" fmla="*/ 1391 w 5760"/>
                  <a:gd name="T81" fmla="*/ 2781 h 3576"/>
                  <a:gd name="T82" fmla="*/ 1318 w 5760"/>
                  <a:gd name="T83" fmla="*/ 2929 h 3576"/>
                  <a:gd name="T84" fmla="*/ 1231 w 5760"/>
                  <a:gd name="T85" fmla="*/ 3057 h 3576"/>
                  <a:gd name="T86" fmla="*/ 1133 w 5760"/>
                  <a:gd name="T87" fmla="*/ 3168 h 3576"/>
                  <a:gd name="T88" fmla="*/ 1026 w 5760"/>
                  <a:gd name="T89" fmla="*/ 3261 h 3576"/>
                  <a:gd name="T90" fmla="*/ 914 w 5760"/>
                  <a:gd name="T91" fmla="*/ 3339 h 3576"/>
                  <a:gd name="T92" fmla="*/ 798 w 5760"/>
                  <a:gd name="T93" fmla="*/ 3403 h 3576"/>
                  <a:gd name="T94" fmla="*/ 681 w 5760"/>
                  <a:gd name="T95" fmla="*/ 3454 h 3576"/>
                  <a:gd name="T96" fmla="*/ 454 w 5760"/>
                  <a:gd name="T97" fmla="*/ 3524 h 3576"/>
                  <a:gd name="T98" fmla="*/ 253 w 5760"/>
                  <a:gd name="T99" fmla="*/ 3561 h 3576"/>
                  <a:gd name="T100" fmla="*/ 98 w 5760"/>
                  <a:gd name="T101" fmla="*/ 3574 h 3576"/>
                  <a:gd name="T102" fmla="*/ 5760 w 5760"/>
                  <a:gd name="T103" fmla="*/ 3575 h 35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5760" h="3576">
                    <a:moveTo>
                      <a:pt x="5760" y="3575"/>
                    </a:moveTo>
                    <a:lnTo>
                      <a:pt x="5760" y="3575"/>
                    </a:lnTo>
                    <a:lnTo>
                      <a:pt x="5748" y="3575"/>
                    </a:lnTo>
                    <a:lnTo>
                      <a:pt x="5715" y="3576"/>
                    </a:lnTo>
                    <a:lnTo>
                      <a:pt x="5662" y="3574"/>
                    </a:lnTo>
                    <a:lnTo>
                      <a:pt x="5628" y="3573"/>
                    </a:lnTo>
                    <a:lnTo>
                      <a:pt x="5591" y="3570"/>
                    </a:lnTo>
                    <a:lnTo>
                      <a:pt x="5551" y="3566"/>
                    </a:lnTo>
                    <a:lnTo>
                      <a:pt x="5507" y="3561"/>
                    </a:lnTo>
                    <a:lnTo>
                      <a:pt x="5461" y="3554"/>
                    </a:lnTo>
                    <a:lnTo>
                      <a:pt x="5412" y="3546"/>
                    </a:lnTo>
                    <a:lnTo>
                      <a:pt x="5360" y="3536"/>
                    </a:lnTo>
                    <a:lnTo>
                      <a:pt x="5306" y="3524"/>
                    </a:lnTo>
                    <a:lnTo>
                      <a:pt x="5251" y="3511"/>
                    </a:lnTo>
                    <a:lnTo>
                      <a:pt x="5195" y="3494"/>
                    </a:lnTo>
                    <a:lnTo>
                      <a:pt x="5138" y="3476"/>
                    </a:lnTo>
                    <a:lnTo>
                      <a:pt x="5079" y="3454"/>
                    </a:lnTo>
                    <a:lnTo>
                      <a:pt x="5050" y="3443"/>
                    </a:lnTo>
                    <a:lnTo>
                      <a:pt x="5021" y="3430"/>
                    </a:lnTo>
                    <a:lnTo>
                      <a:pt x="4992" y="3417"/>
                    </a:lnTo>
                    <a:lnTo>
                      <a:pt x="4963" y="3403"/>
                    </a:lnTo>
                    <a:lnTo>
                      <a:pt x="4933" y="3388"/>
                    </a:lnTo>
                    <a:lnTo>
                      <a:pt x="4904" y="3373"/>
                    </a:lnTo>
                    <a:lnTo>
                      <a:pt x="4875" y="3357"/>
                    </a:lnTo>
                    <a:lnTo>
                      <a:pt x="4846" y="3339"/>
                    </a:lnTo>
                    <a:lnTo>
                      <a:pt x="4818" y="3321"/>
                    </a:lnTo>
                    <a:lnTo>
                      <a:pt x="4790" y="3302"/>
                    </a:lnTo>
                    <a:lnTo>
                      <a:pt x="4762" y="3282"/>
                    </a:lnTo>
                    <a:lnTo>
                      <a:pt x="4734" y="3261"/>
                    </a:lnTo>
                    <a:lnTo>
                      <a:pt x="4707" y="3239"/>
                    </a:lnTo>
                    <a:lnTo>
                      <a:pt x="4680" y="3216"/>
                    </a:lnTo>
                    <a:lnTo>
                      <a:pt x="4653" y="3192"/>
                    </a:lnTo>
                    <a:lnTo>
                      <a:pt x="4627" y="3168"/>
                    </a:lnTo>
                    <a:lnTo>
                      <a:pt x="4602" y="3142"/>
                    </a:lnTo>
                    <a:lnTo>
                      <a:pt x="4577" y="3115"/>
                    </a:lnTo>
                    <a:lnTo>
                      <a:pt x="4553" y="3087"/>
                    </a:lnTo>
                    <a:lnTo>
                      <a:pt x="4529" y="3057"/>
                    </a:lnTo>
                    <a:lnTo>
                      <a:pt x="4507" y="3027"/>
                    </a:lnTo>
                    <a:lnTo>
                      <a:pt x="4484" y="2996"/>
                    </a:lnTo>
                    <a:lnTo>
                      <a:pt x="4463" y="2962"/>
                    </a:lnTo>
                    <a:lnTo>
                      <a:pt x="4443" y="2929"/>
                    </a:lnTo>
                    <a:lnTo>
                      <a:pt x="4423" y="2893"/>
                    </a:lnTo>
                    <a:lnTo>
                      <a:pt x="4404" y="2858"/>
                    </a:lnTo>
                    <a:lnTo>
                      <a:pt x="4387" y="2820"/>
                    </a:lnTo>
                    <a:lnTo>
                      <a:pt x="4369" y="2781"/>
                    </a:lnTo>
                    <a:lnTo>
                      <a:pt x="4369" y="2781"/>
                    </a:lnTo>
                    <a:lnTo>
                      <a:pt x="4353" y="2741"/>
                    </a:lnTo>
                    <a:lnTo>
                      <a:pt x="4338" y="2699"/>
                    </a:lnTo>
                    <a:lnTo>
                      <a:pt x="4322" y="2656"/>
                    </a:lnTo>
                    <a:lnTo>
                      <a:pt x="4308" y="2610"/>
                    </a:lnTo>
                    <a:lnTo>
                      <a:pt x="4278" y="2517"/>
                    </a:lnTo>
                    <a:lnTo>
                      <a:pt x="4249" y="2419"/>
                    </a:lnTo>
                    <a:lnTo>
                      <a:pt x="4221" y="2316"/>
                    </a:lnTo>
                    <a:lnTo>
                      <a:pt x="4194" y="2210"/>
                    </a:lnTo>
                    <a:lnTo>
                      <a:pt x="4166" y="2101"/>
                    </a:lnTo>
                    <a:lnTo>
                      <a:pt x="4139" y="1990"/>
                    </a:lnTo>
                    <a:lnTo>
                      <a:pt x="4083" y="1762"/>
                    </a:lnTo>
                    <a:lnTo>
                      <a:pt x="4055" y="1646"/>
                    </a:lnTo>
                    <a:lnTo>
                      <a:pt x="4025" y="1530"/>
                    </a:lnTo>
                    <a:lnTo>
                      <a:pt x="3995" y="1414"/>
                    </a:lnTo>
                    <a:lnTo>
                      <a:pt x="3962" y="1300"/>
                    </a:lnTo>
                    <a:lnTo>
                      <a:pt x="3928" y="1186"/>
                    </a:lnTo>
                    <a:lnTo>
                      <a:pt x="3910" y="1130"/>
                    </a:lnTo>
                    <a:lnTo>
                      <a:pt x="3892" y="1074"/>
                    </a:lnTo>
                    <a:lnTo>
                      <a:pt x="3873" y="1019"/>
                    </a:lnTo>
                    <a:lnTo>
                      <a:pt x="3854" y="965"/>
                    </a:lnTo>
                    <a:lnTo>
                      <a:pt x="3834" y="912"/>
                    </a:lnTo>
                    <a:lnTo>
                      <a:pt x="3814" y="859"/>
                    </a:lnTo>
                    <a:lnTo>
                      <a:pt x="3792" y="807"/>
                    </a:lnTo>
                    <a:lnTo>
                      <a:pt x="3771" y="756"/>
                    </a:lnTo>
                    <a:lnTo>
                      <a:pt x="3748" y="707"/>
                    </a:lnTo>
                    <a:lnTo>
                      <a:pt x="3725" y="658"/>
                    </a:lnTo>
                    <a:lnTo>
                      <a:pt x="3702" y="610"/>
                    </a:lnTo>
                    <a:lnTo>
                      <a:pt x="3677" y="564"/>
                    </a:lnTo>
                    <a:lnTo>
                      <a:pt x="3651" y="519"/>
                    </a:lnTo>
                    <a:lnTo>
                      <a:pt x="3625" y="475"/>
                    </a:lnTo>
                    <a:lnTo>
                      <a:pt x="3598" y="433"/>
                    </a:lnTo>
                    <a:lnTo>
                      <a:pt x="3570" y="392"/>
                    </a:lnTo>
                    <a:lnTo>
                      <a:pt x="3541" y="353"/>
                    </a:lnTo>
                    <a:lnTo>
                      <a:pt x="3510" y="317"/>
                    </a:lnTo>
                    <a:lnTo>
                      <a:pt x="3480" y="281"/>
                    </a:lnTo>
                    <a:lnTo>
                      <a:pt x="3448" y="246"/>
                    </a:lnTo>
                    <a:lnTo>
                      <a:pt x="3415" y="215"/>
                    </a:lnTo>
                    <a:lnTo>
                      <a:pt x="3381" y="185"/>
                    </a:lnTo>
                    <a:lnTo>
                      <a:pt x="3346" y="157"/>
                    </a:lnTo>
                    <a:lnTo>
                      <a:pt x="3309" y="131"/>
                    </a:lnTo>
                    <a:lnTo>
                      <a:pt x="3273" y="107"/>
                    </a:lnTo>
                    <a:lnTo>
                      <a:pt x="3234" y="85"/>
                    </a:lnTo>
                    <a:lnTo>
                      <a:pt x="3214" y="76"/>
                    </a:lnTo>
                    <a:lnTo>
                      <a:pt x="3194" y="66"/>
                    </a:lnTo>
                    <a:lnTo>
                      <a:pt x="3174" y="57"/>
                    </a:lnTo>
                    <a:lnTo>
                      <a:pt x="3153" y="49"/>
                    </a:lnTo>
                    <a:lnTo>
                      <a:pt x="3132" y="41"/>
                    </a:lnTo>
                    <a:lnTo>
                      <a:pt x="3111" y="35"/>
                    </a:lnTo>
                    <a:lnTo>
                      <a:pt x="3089" y="28"/>
                    </a:lnTo>
                    <a:lnTo>
                      <a:pt x="3067" y="23"/>
                    </a:lnTo>
                    <a:lnTo>
                      <a:pt x="3046" y="17"/>
                    </a:lnTo>
                    <a:lnTo>
                      <a:pt x="3023" y="13"/>
                    </a:lnTo>
                    <a:lnTo>
                      <a:pt x="2999" y="10"/>
                    </a:lnTo>
                    <a:lnTo>
                      <a:pt x="2977" y="6"/>
                    </a:lnTo>
                    <a:lnTo>
                      <a:pt x="2953" y="3"/>
                    </a:lnTo>
                    <a:lnTo>
                      <a:pt x="2929" y="2"/>
                    </a:lnTo>
                    <a:lnTo>
                      <a:pt x="2904" y="1"/>
                    </a:lnTo>
                    <a:lnTo>
                      <a:pt x="2881" y="0"/>
                    </a:lnTo>
                    <a:lnTo>
                      <a:pt x="2881" y="0"/>
                    </a:lnTo>
                    <a:lnTo>
                      <a:pt x="2856" y="1"/>
                    </a:lnTo>
                    <a:lnTo>
                      <a:pt x="2831" y="2"/>
                    </a:lnTo>
                    <a:lnTo>
                      <a:pt x="2807" y="3"/>
                    </a:lnTo>
                    <a:lnTo>
                      <a:pt x="2783" y="6"/>
                    </a:lnTo>
                    <a:lnTo>
                      <a:pt x="2761" y="10"/>
                    </a:lnTo>
                    <a:lnTo>
                      <a:pt x="2738" y="13"/>
                    </a:lnTo>
                    <a:lnTo>
                      <a:pt x="2715" y="17"/>
                    </a:lnTo>
                    <a:lnTo>
                      <a:pt x="2693" y="23"/>
                    </a:lnTo>
                    <a:lnTo>
                      <a:pt x="2671" y="28"/>
                    </a:lnTo>
                    <a:lnTo>
                      <a:pt x="2649" y="35"/>
                    </a:lnTo>
                    <a:lnTo>
                      <a:pt x="2628" y="41"/>
                    </a:lnTo>
                    <a:lnTo>
                      <a:pt x="2607" y="49"/>
                    </a:lnTo>
                    <a:lnTo>
                      <a:pt x="2587" y="57"/>
                    </a:lnTo>
                    <a:lnTo>
                      <a:pt x="2566" y="66"/>
                    </a:lnTo>
                    <a:lnTo>
                      <a:pt x="2546" y="76"/>
                    </a:lnTo>
                    <a:lnTo>
                      <a:pt x="2526" y="85"/>
                    </a:lnTo>
                    <a:lnTo>
                      <a:pt x="2487" y="107"/>
                    </a:lnTo>
                    <a:lnTo>
                      <a:pt x="2451" y="131"/>
                    </a:lnTo>
                    <a:lnTo>
                      <a:pt x="2414" y="157"/>
                    </a:lnTo>
                    <a:lnTo>
                      <a:pt x="2379" y="185"/>
                    </a:lnTo>
                    <a:lnTo>
                      <a:pt x="2345" y="215"/>
                    </a:lnTo>
                    <a:lnTo>
                      <a:pt x="2312" y="246"/>
                    </a:lnTo>
                    <a:lnTo>
                      <a:pt x="2280" y="281"/>
                    </a:lnTo>
                    <a:lnTo>
                      <a:pt x="2250" y="317"/>
                    </a:lnTo>
                    <a:lnTo>
                      <a:pt x="2219" y="353"/>
                    </a:lnTo>
                    <a:lnTo>
                      <a:pt x="2190" y="392"/>
                    </a:lnTo>
                    <a:lnTo>
                      <a:pt x="2162" y="433"/>
                    </a:lnTo>
                    <a:lnTo>
                      <a:pt x="2135" y="475"/>
                    </a:lnTo>
                    <a:lnTo>
                      <a:pt x="2109" y="519"/>
                    </a:lnTo>
                    <a:lnTo>
                      <a:pt x="2083" y="564"/>
                    </a:lnTo>
                    <a:lnTo>
                      <a:pt x="2059" y="610"/>
                    </a:lnTo>
                    <a:lnTo>
                      <a:pt x="2035" y="658"/>
                    </a:lnTo>
                    <a:lnTo>
                      <a:pt x="2012" y="707"/>
                    </a:lnTo>
                    <a:lnTo>
                      <a:pt x="1989" y="756"/>
                    </a:lnTo>
                    <a:lnTo>
                      <a:pt x="1968" y="807"/>
                    </a:lnTo>
                    <a:lnTo>
                      <a:pt x="1947" y="859"/>
                    </a:lnTo>
                    <a:lnTo>
                      <a:pt x="1926" y="912"/>
                    </a:lnTo>
                    <a:lnTo>
                      <a:pt x="1906" y="965"/>
                    </a:lnTo>
                    <a:lnTo>
                      <a:pt x="1888" y="1019"/>
                    </a:lnTo>
                    <a:lnTo>
                      <a:pt x="1868" y="1074"/>
                    </a:lnTo>
                    <a:lnTo>
                      <a:pt x="1850" y="1130"/>
                    </a:lnTo>
                    <a:lnTo>
                      <a:pt x="1832" y="1186"/>
                    </a:lnTo>
                    <a:lnTo>
                      <a:pt x="1799" y="1300"/>
                    </a:lnTo>
                    <a:lnTo>
                      <a:pt x="1767" y="1414"/>
                    </a:lnTo>
                    <a:lnTo>
                      <a:pt x="1735" y="1530"/>
                    </a:lnTo>
                    <a:lnTo>
                      <a:pt x="1706" y="1646"/>
                    </a:lnTo>
                    <a:lnTo>
                      <a:pt x="1677" y="1762"/>
                    </a:lnTo>
                    <a:lnTo>
                      <a:pt x="1621" y="1990"/>
                    </a:lnTo>
                    <a:lnTo>
                      <a:pt x="1594" y="2101"/>
                    </a:lnTo>
                    <a:lnTo>
                      <a:pt x="1567" y="2210"/>
                    </a:lnTo>
                    <a:lnTo>
                      <a:pt x="1539" y="2316"/>
                    </a:lnTo>
                    <a:lnTo>
                      <a:pt x="1511" y="2419"/>
                    </a:lnTo>
                    <a:lnTo>
                      <a:pt x="1482" y="2517"/>
                    </a:lnTo>
                    <a:lnTo>
                      <a:pt x="1453" y="2610"/>
                    </a:lnTo>
                    <a:lnTo>
                      <a:pt x="1438" y="2656"/>
                    </a:lnTo>
                    <a:lnTo>
                      <a:pt x="1422" y="2699"/>
                    </a:lnTo>
                    <a:lnTo>
                      <a:pt x="1407" y="2741"/>
                    </a:lnTo>
                    <a:lnTo>
                      <a:pt x="1391" y="2781"/>
                    </a:lnTo>
                    <a:lnTo>
                      <a:pt x="1391" y="2781"/>
                    </a:lnTo>
                    <a:lnTo>
                      <a:pt x="1373" y="2820"/>
                    </a:lnTo>
                    <a:lnTo>
                      <a:pt x="1356" y="2858"/>
                    </a:lnTo>
                    <a:lnTo>
                      <a:pt x="1338" y="2893"/>
                    </a:lnTo>
                    <a:lnTo>
                      <a:pt x="1318" y="2929"/>
                    </a:lnTo>
                    <a:lnTo>
                      <a:pt x="1298" y="2962"/>
                    </a:lnTo>
                    <a:lnTo>
                      <a:pt x="1276" y="2996"/>
                    </a:lnTo>
                    <a:lnTo>
                      <a:pt x="1253" y="3027"/>
                    </a:lnTo>
                    <a:lnTo>
                      <a:pt x="1231" y="3057"/>
                    </a:lnTo>
                    <a:lnTo>
                      <a:pt x="1208" y="3087"/>
                    </a:lnTo>
                    <a:lnTo>
                      <a:pt x="1183" y="3115"/>
                    </a:lnTo>
                    <a:lnTo>
                      <a:pt x="1158" y="3142"/>
                    </a:lnTo>
                    <a:lnTo>
                      <a:pt x="1133" y="3168"/>
                    </a:lnTo>
                    <a:lnTo>
                      <a:pt x="1107" y="3192"/>
                    </a:lnTo>
                    <a:lnTo>
                      <a:pt x="1080" y="3216"/>
                    </a:lnTo>
                    <a:lnTo>
                      <a:pt x="1055" y="3239"/>
                    </a:lnTo>
                    <a:lnTo>
                      <a:pt x="1026" y="3261"/>
                    </a:lnTo>
                    <a:lnTo>
                      <a:pt x="999" y="3282"/>
                    </a:lnTo>
                    <a:lnTo>
                      <a:pt x="971" y="3302"/>
                    </a:lnTo>
                    <a:lnTo>
                      <a:pt x="942" y="3321"/>
                    </a:lnTo>
                    <a:lnTo>
                      <a:pt x="914" y="3339"/>
                    </a:lnTo>
                    <a:lnTo>
                      <a:pt x="885" y="3357"/>
                    </a:lnTo>
                    <a:lnTo>
                      <a:pt x="857" y="3373"/>
                    </a:lnTo>
                    <a:lnTo>
                      <a:pt x="828" y="3388"/>
                    </a:lnTo>
                    <a:lnTo>
                      <a:pt x="798" y="3403"/>
                    </a:lnTo>
                    <a:lnTo>
                      <a:pt x="768" y="3417"/>
                    </a:lnTo>
                    <a:lnTo>
                      <a:pt x="739" y="3430"/>
                    </a:lnTo>
                    <a:lnTo>
                      <a:pt x="710" y="3443"/>
                    </a:lnTo>
                    <a:lnTo>
                      <a:pt x="681" y="3454"/>
                    </a:lnTo>
                    <a:lnTo>
                      <a:pt x="622" y="3476"/>
                    </a:lnTo>
                    <a:lnTo>
                      <a:pt x="565" y="3494"/>
                    </a:lnTo>
                    <a:lnTo>
                      <a:pt x="509" y="3511"/>
                    </a:lnTo>
                    <a:lnTo>
                      <a:pt x="454" y="3524"/>
                    </a:lnTo>
                    <a:lnTo>
                      <a:pt x="400" y="3536"/>
                    </a:lnTo>
                    <a:lnTo>
                      <a:pt x="349" y="3546"/>
                    </a:lnTo>
                    <a:lnTo>
                      <a:pt x="299" y="3554"/>
                    </a:lnTo>
                    <a:lnTo>
                      <a:pt x="253" y="3561"/>
                    </a:lnTo>
                    <a:lnTo>
                      <a:pt x="210" y="3566"/>
                    </a:lnTo>
                    <a:lnTo>
                      <a:pt x="169" y="3570"/>
                    </a:lnTo>
                    <a:lnTo>
                      <a:pt x="132" y="3573"/>
                    </a:lnTo>
                    <a:lnTo>
                      <a:pt x="98" y="3574"/>
                    </a:lnTo>
                    <a:lnTo>
                      <a:pt x="45" y="3576"/>
                    </a:lnTo>
                    <a:lnTo>
                      <a:pt x="12" y="3575"/>
                    </a:lnTo>
                    <a:lnTo>
                      <a:pt x="0" y="3575"/>
                    </a:lnTo>
                    <a:lnTo>
                      <a:pt x="5760" y="3575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 sz="2002">
                  <a:solidFill>
                    <a:schemeClr val="tx1">
                      <a:lumMod val="75000"/>
                      <a:lumOff val="25000"/>
                    </a:schemeClr>
                  </a:solidFill>
                  <a:ea typeface="微软雅黑" panose="020B0503020204020204" pitchFamily="34" charset="-122"/>
                </a:endParaRPr>
              </a:p>
            </p:txBody>
          </p:sp>
          <p:sp>
            <p:nvSpPr>
              <p:cNvPr id="32" name="TextBox 8">
                <a:extLst>
                  <a:ext uri="{FF2B5EF4-FFF2-40B4-BE49-F238E27FC236}">
                    <a16:creationId xmlns:a16="http://schemas.microsoft.com/office/drawing/2014/main" id="{F3CADF4C-26BA-468C-BF67-A36735A4658B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4142073" y="1751958"/>
                <a:ext cx="429605" cy="39556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 anchor="t" anchorCtr="0">
                <a:normAutofit/>
                <a:scene3d>
                  <a:camera prst="orthographicFront"/>
                  <a:lightRig rig="threePt" dir="t"/>
                </a:scene3d>
                <a:sp3d contourW="12700">
                  <a:bevelT w="0" h="0"/>
                </a:sp3d>
              </a:bodyPr>
              <a:lstStyle/>
              <a:p>
                <a:pPr marL="0" lvl="1" algn="ctr"/>
                <a:r>
                  <a:rPr lang="en-US" altLang="ko-KR" sz="2531">
                    <a:solidFill>
                      <a:schemeClr val="tx1">
                        <a:lumMod val="75000"/>
                        <a:lumOff val="25000"/>
                      </a:schemeClr>
                    </a:solidFill>
                    <a:ea typeface="微软雅黑" panose="020B0503020204020204" pitchFamily="34" charset="-122"/>
                  </a:rPr>
                  <a:t>60%</a:t>
                </a:r>
              </a:p>
            </p:txBody>
          </p:sp>
          <p:sp>
            <p:nvSpPr>
              <p:cNvPr id="33" name="Freeform: Shape 4">
                <a:extLst>
                  <a:ext uri="{FF2B5EF4-FFF2-40B4-BE49-F238E27FC236}">
                    <a16:creationId xmlns:a16="http://schemas.microsoft.com/office/drawing/2014/main" id="{2A24FB0C-A8D0-4DDA-A5DD-B3FDAE847EC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58010" y="2580143"/>
                <a:ext cx="2556284" cy="1367569"/>
              </a:xfrm>
              <a:custGeom>
                <a:avLst/>
                <a:gdLst>
                  <a:gd name="T0" fmla="*/ 5715 w 5760"/>
                  <a:gd name="T1" fmla="*/ 3576 h 3576"/>
                  <a:gd name="T2" fmla="*/ 5551 w 5760"/>
                  <a:gd name="T3" fmla="*/ 3566 h 3576"/>
                  <a:gd name="T4" fmla="*/ 5360 w 5760"/>
                  <a:gd name="T5" fmla="*/ 3536 h 3576"/>
                  <a:gd name="T6" fmla="*/ 5138 w 5760"/>
                  <a:gd name="T7" fmla="*/ 3476 h 3576"/>
                  <a:gd name="T8" fmla="*/ 4992 w 5760"/>
                  <a:gd name="T9" fmla="*/ 3417 h 3576"/>
                  <a:gd name="T10" fmla="*/ 4875 w 5760"/>
                  <a:gd name="T11" fmla="*/ 3357 h 3576"/>
                  <a:gd name="T12" fmla="*/ 4762 w 5760"/>
                  <a:gd name="T13" fmla="*/ 3282 h 3576"/>
                  <a:gd name="T14" fmla="*/ 4653 w 5760"/>
                  <a:gd name="T15" fmla="*/ 3192 h 3576"/>
                  <a:gd name="T16" fmla="*/ 4553 w 5760"/>
                  <a:gd name="T17" fmla="*/ 3087 h 3576"/>
                  <a:gd name="T18" fmla="*/ 4463 w 5760"/>
                  <a:gd name="T19" fmla="*/ 2962 h 3576"/>
                  <a:gd name="T20" fmla="*/ 4387 w 5760"/>
                  <a:gd name="T21" fmla="*/ 2820 h 3576"/>
                  <a:gd name="T22" fmla="*/ 4338 w 5760"/>
                  <a:gd name="T23" fmla="*/ 2699 h 3576"/>
                  <a:gd name="T24" fmla="*/ 4249 w 5760"/>
                  <a:gd name="T25" fmla="*/ 2419 h 3576"/>
                  <a:gd name="T26" fmla="*/ 4139 w 5760"/>
                  <a:gd name="T27" fmla="*/ 1990 h 3576"/>
                  <a:gd name="T28" fmla="*/ 3995 w 5760"/>
                  <a:gd name="T29" fmla="*/ 1414 h 3576"/>
                  <a:gd name="T30" fmla="*/ 3892 w 5760"/>
                  <a:gd name="T31" fmla="*/ 1074 h 3576"/>
                  <a:gd name="T32" fmla="*/ 3814 w 5760"/>
                  <a:gd name="T33" fmla="*/ 859 h 3576"/>
                  <a:gd name="T34" fmla="*/ 3725 w 5760"/>
                  <a:gd name="T35" fmla="*/ 658 h 3576"/>
                  <a:gd name="T36" fmla="*/ 3625 w 5760"/>
                  <a:gd name="T37" fmla="*/ 475 h 3576"/>
                  <a:gd name="T38" fmla="*/ 3510 w 5760"/>
                  <a:gd name="T39" fmla="*/ 317 h 3576"/>
                  <a:gd name="T40" fmla="*/ 3381 w 5760"/>
                  <a:gd name="T41" fmla="*/ 185 h 3576"/>
                  <a:gd name="T42" fmla="*/ 3234 w 5760"/>
                  <a:gd name="T43" fmla="*/ 85 h 3576"/>
                  <a:gd name="T44" fmla="*/ 3153 w 5760"/>
                  <a:gd name="T45" fmla="*/ 49 h 3576"/>
                  <a:gd name="T46" fmla="*/ 3067 w 5760"/>
                  <a:gd name="T47" fmla="*/ 23 h 3576"/>
                  <a:gd name="T48" fmla="*/ 2977 w 5760"/>
                  <a:gd name="T49" fmla="*/ 6 h 3576"/>
                  <a:gd name="T50" fmla="*/ 2881 w 5760"/>
                  <a:gd name="T51" fmla="*/ 0 h 3576"/>
                  <a:gd name="T52" fmla="*/ 2807 w 5760"/>
                  <a:gd name="T53" fmla="*/ 3 h 3576"/>
                  <a:gd name="T54" fmla="*/ 2715 w 5760"/>
                  <a:gd name="T55" fmla="*/ 17 h 3576"/>
                  <a:gd name="T56" fmla="*/ 2628 w 5760"/>
                  <a:gd name="T57" fmla="*/ 41 h 3576"/>
                  <a:gd name="T58" fmla="*/ 2546 w 5760"/>
                  <a:gd name="T59" fmla="*/ 76 h 3576"/>
                  <a:gd name="T60" fmla="*/ 2414 w 5760"/>
                  <a:gd name="T61" fmla="*/ 157 h 3576"/>
                  <a:gd name="T62" fmla="*/ 2280 w 5760"/>
                  <a:gd name="T63" fmla="*/ 281 h 3576"/>
                  <a:gd name="T64" fmla="*/ 2162 w 5760"/>
                  <a:gd name="T65" fmla="*/ 433 h 3576"/>
                  <a:gd name="T66" fmla="*/ 2059 w 5760"/>
                  <a:gd name="T67" fmla="*/ 610 h 3576"/>
                  <a:gd name="T68" fmla="*/ 1968 w 5760"/>
                  <a:gd name="T69" fmla="*/ 807 h 3576"/>
                  <a:gd name="T70" fmla="*/ 1888 w 5760"/>
                  <a:gd name="T71" fmla="*/ 1019 h 3576"/>
                  <a:gd name="T72" fmla="*/ 1799 w 5760"/>
                  <a:gd name="T73" fmla="*/ 1300 h 3576"/>
                  <a:gd name="T74" fmla="*/ 1677 w 5760"/>
                  <a:gd name="T75" fmla="*/ 1762 h 3576"/>
                  <a:gd name="T76" fmla="*/ 1539 w 5760"/>
                  <a:gd name="T77" fmla="*/ 2316 h 3576"/>
                  <a:gd name="T78" fmla="*/ 1438 w 5760"/>
                  <a:gd name="T79" fmla="*/ 2656 h 3576"/>
                  <a:gd name="T80" fmla="*/ 1391 w 5760"/>
                  <a:gd name="T81" fmla="*/ 2781 h 3576"/>
                  <a:gd name="T82" fmla="*/ 1318 w 5760"/>
                  <a:gd name="T83" fmla="*/ 2929 h 3576"/>
                  <a:gd name="T84" fmla="*/ 1231 w 5760"/>
                  <a:gd name="T85" fmla="*/ 3057 h 3576"/>
                  <a:gd name="T86" fmla="*/ 1133 w 5760"/>
                  <a:gd name="T87" fmla="*/ 3168 h 3576"/>
                  <a:gd name="T88" fmla="*/ 1026 w 5760"/>
                  <a:gd name="T89" fmla="*/ 3261 h 3576"/>
                  <a:gd name="T90" fmla="*/ 914 w 5760"/>
                  <a:gd name="T91" fmla="*/ 3339 h 3576"/>
                  <a:gd name="T92" fmla="*/ 798 w 5760"/>
                  <a:gd name="T93" fmla="*/ 3403 h 3576"/>
                  <a:gd name="T94" fmla="*/ 681 w 5760"/>
                  <a:gd name="T95" fmla="*/ 3454 h 3576"/>
                  <a:gd name="T96" fmla="*/ 454 w 5760"/>
                  <a:gd name="T97" fmla="*/ 3524 h 3576"/>
                  <a:gd name="T98" fmla="*/ 253 w 5760"/>
                  <a:gd name="T99" fmla="*/ 3561 h 3576"/>
                  <a:gd name="T100" fmla="*/ 98 w 5760"/>
                  <a:gd name="T101" fmla="*/ 3574 h 3576"/>
                  <a:gd name="T102" fmla="*/ 5760 w 5760"/>
                  <a:gd name="T103" fmla="*/ 3575 h 35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5760" h="3576">
                    <a:moveTo>
                      <a:pt x="5760" y="3575"/>
                    </a:moveTo>
                    <a:lnTo>
                      <a:pt x="5760" y="3575"/>
                    </a:lnTo>
                    <a:lnTo>
                      <a:pt x="5748" y="3575"/>
                    </a:lnTo>
                    <a:lnTo>
                      <a:pt x="5715" y="3576"/>
                    </a:lnTo>
                    <a:lnTo>
                      <a:pt x="5662" y="3574"/>
                    </a:lnTo>
                    <a:lnTo>
                      <a:pt x="5628" y="3573"/>
                    </a:lnTo>
                    <a:lnTo>
                      <a:pt x="5591" y="3570"/>
                    </a:lnTo>
                    <a:lnTo>
                      <a:pt x="5551" y="3566"/>
                    </a:lnTo>
                    <a:lnTo>
                      <a:pt x="5507" y="3561"/>
                    </a:lnTo>
                    <a:lnTo>
                      <a:pt x="5461" y="3554"/>
                    </a:lnTo>
                    <a:lnTo>
                      <a:pt x="5412" y="3546"/>
                    </a:lnTo>
                    <a:lnTo>
                      <a:pt x="5360" y="3536"/>
                    </a:lnTo>
                    <a:lnTo>
                      <a:pt x="5306" y="3524"/>
                    </a:lnTo>
                    <a:lnTo>
                      <a:pt x="5251" y="3511"/>
                    </a:lnTo>
                    <a:lnTo>
                      <a:pt x="5195" y="3494"/>
                    </a:lnTo>
                    <a:lnTo>
                      <a:pt x="5138" y="3476"/>
                    </a:lnTo>
                    <a:lnTo>
                      <a:pt x="5079" y="3454"/>
                    </a:lnTo>
                    <a:lnTo>
                      <a:pt x="5050" y="3443"/>
                    </a:lnTo>
                    <a:lnTo>
                      <a:pt x="5021" y="3430"/>
                    </a:lnTo>
                    <a:lnTo>
                      <a:pt x="4992" y="3417"/>
                    </a:lnTo>
                    <a:lnTo>
                      <a:pt x="4963" y="3403"/>
                    </a:lnTo>
                    <a:lnTo>
                      <a:pt x="4933" y="3388"/>
                    </a:lnTo>
                    <a:lnTo>
                      <a:pt x="4904" y="3373"/>
                    </a:lnTo>
                    <a:lnTo>
                      <a:pt x="4875" y="3357"/>
                    </a:lnTo>
                    <a:lnTo>
                      <a:pt x="4846" y="3339"/>
                    </a:lnTo>
                    <a:lnTo>
                      <a:pt x="4818" y="3321"/>
                    </a:lnTo>
                    <a:lnTo>
                      <a:pt x="4790" y="3302"/>
                    </a:lnTo>
                    <a:lnTo>
                      <a:pt x="4762" y="3282"/>
                    </a:lnTo>
                    <a:lnTo>
                      <a:pt x="4734" y="3261"/>
                    </a:lnTo>
                    <a:lnTo>
                      <a:pt x="4707" y="3239"/>
                    </a:lnTo>
                    <a:lnTo>
                      <a:pt x="4680" y="3216"/>
                    </a:lnTo>
                    <a:lnTo>
                      <a:pt x="4653" y="3192"/>
                    </a:lnTo>
                    <a:lnTo>
                      <a:pt x="4627" y="3168"/>
                    </a:lnTo>
                    <a:lnTo>
                      <a:pt x="4602" y="3142"/>
                    </a:lnTo>
                    <a:lnTo>
                      <a:pt x="4577" y="3115"/>
                    </a:lnTo>
                    <a:lnTo>
                      <a:pt x="4553" y="3087"/>
                    </a:lnTo>
                    <a:lnTo>
                      <a:pt x="4529" y="3057"/>
                    </a:lnTo>
                    <a:lnTo>
                      <a:pt x="4507" y="3027"/>
                    </a:lnTo>
                    <a:lnTo>
                      <a:pt x="4484" y="2996"/>
                    </a:lnTo>
                    <a:lnTo>
                      <a:pt x="4463" y="2962"/>
                    </a:lnTo>
                    <a:lnTo>
                      <a:pt x="4443" y="2929"/>
                    </a:lnTo>
                    <a:lnTo>
                      <a:pt x="4423" y="2893"/>
                    </a:lnTo>
                    <a:lnTo>
                      <a:pt x="4404" y="2858"/>
                    </a:lnTo>
                    <a:lnTo>
                      <a:pt x="4387" y="2820"/>
                    </a:lnTo>
                    <a:lnTo>
                      <a:pt x="4369" y="2781"/>
                    </a:lnTo>
                    <a:lnTo>
                      <a:pt x="4369" y="2781"/>
                    </a:lnTo>
                    <a:lnTo>
                      <a:pt x="4353" y="2741"/>
                    </a:lnTo>
                    <a:lnTo>
                      <a:pt x="4338" y="2699"/>
                    </a:lnTo>
                    <a:lnTo>
                      <a:pt x="4322" y="2656"/>
                    </a:lnTo>
                    <a:lnTo>
                      <a:pt x="4308" y="2610"/>
                    </a:lnTo>
                    <a:lnTo>
                      <a:pt x="4278" y="2517"/>
                    </a:lnTo>
                    <a:lnTo>
                      <a:pt x="4249" y="2419"/>
                    </a:lnTo>
                    <a:lnTo>
                      <a:pt x="4221" y="2316"/>
                    </a:lnTo>
                    <a:lnTo>
                      <a:pt x="4194" y="2210"/>
                    </a:lnTo>
                    <a:lnTo>
                      <a:pt x="4166" y="2101"/>
                    </a:lnTo>
                    <a:lnTo>
                      <a:pt x="4139" y="1990"/>
                    </a:lnTo>
                    <a:lnTo>
                      <a:pt x="4083" y="1762"/>
                    </a:lnTo>
                    <a:lnTo>
                      <a:pt x="4055" y="1646"/>
                    </a:lnTo>
                    <a:lnTo>
                      <a:pt x="4025" y="1530"/>
                    </a:lnTo>
                    <a:lnTo>
                      <a:pt x="3995" y="1414"/>
                    </a:lnTo>
                    <a:lnTo>
                      <a:pt x="3962" y="1300"/>
                    </a:lnTo>
                    <a:lnTo>
                      <a:pt x="3928" y="1186"/>
                    </a:lnTo>
                    <a:lnTo>
                      <a:pt x="3910" y="1130"/>
                    </a:lnTo>
                    <a:lnTo>
                      <a:pt x="3892" y="1074"/>
                    </a:lnTo>
                    <a:lnTo>
                      <a:pt x="3873" y="1019"/>
                    </a:lnTo>
                    <a:lnTo>
                      <a:pt x="3854" y="965"/>
                    </a:lnTo>
                    <a:lnTo>
                      <a:pt x="3834" y="912"/>
                    </a:lnTo>
                    <a:lnTo>
                      <a:pt x="3814" y="859"/>
                    </a:lnTo>
                    <a:lnTo>
                      <a:pt x="3792" y="807"/>
                    </a:lnTo>
                    <a:lnTo>
                      <a:pt x="3771" y="756"/>
                    </a:lnTo>
                    <a:lnTo>
                      <a:pt x="3748" y="707"/>
                    </a:lnTo>
                    <a:lnTo>
                      <a:pt x="3725" y="658"/>
                    </a:lnTo>
                    <a:lnTo>
                      <a:pt x="3702" y="610"/>
                    </a:lnTo>
                    <a:lnTo>
                      <a:pt x="3677" y="564"/>
                    </a:lnTo>
                    <a:lnTo>
                      <a:pt x="3651" y="519"/>
                    </a:lnTo>
                    <a:lnTo>
                      <a:pt x="3625" y="475"/>
                    </a:lnTo>
                    <a:lnTo>
                      <a:pt x="3598" y="433"/>
                    </a:lnTo>
                    <a:lnTo>
                      <a:pt x="3570" y="392"/>
                    </a:lnTo>
                    <a:lnTo>
                      <a:pt x="3541" y="353"/>
                    </a:lnTo>
                    <a:lnTo>
                      <a:pt x="3510" y="317"/>
                    </a:lnTo>
                    <a:lnTo>
                      <a:pt x="3480" y="281"/>
                    </a:lnTo>
                    <a:lnTo>
                      <a:pt x="3448" y="246"/>
                    </a:lnTo>
                    <a:lnTo>
                      <a:pt x="3415" y="215"/>
                    </a:lnTo>
                    <a:lnTo>
                      <a:pt x="3381" y="185"/>
                    </a:lnTo>
                    <a:lnTo>
                      <a:pt x="3346" y="157"/>
                    </a:lnTo>
                    <a:lnTo>
                      <a:pt x="3309" y="131"/>
                    </a:lnTo>
                    <a:lnTo>
                      <a:pt x="3273" y="107"/>
                    </a:lnTo>
                    <a:lnTo>
                      <a:pt x="3234" y="85"/>
                    </a:lnTo>
                    <a:lnTo>
                      <a:pt x="3214" y="76"/>
                    </a:lnTo>
                    <a:lnTo>
                      <a:pt x="3194" y="66"/>
                    </a:lnTo>
                    <a:lnTo>
                      <a:pt x="3174" y="57"/>
                    </a:lnTo>
                    <a:lnTo>
                      <a:pt x="3153" y="49"/>
                    </a:lnTo>
                    <a:lnTo>
                      <a:pt x="3132" y="41"/>
                    </a:lnTo>
                    <a:lnTo>
                      <a:pt x="3111" y="35"/>
                    </a:lnTo>
                    <a:lnTo>
                      <a:pt x="3089" y="28"/>
                    </a:lnTo>
                    <a:lnTo>
                      <a:pt x="3067" y="23"/>
                    </a:lnTo>
                    <a:lnTo>
                      <a:pt x="3046" y="17"/>
                    </a:lnTo>
                    <a:lnTo>
                      <a:pt x="3023" y="13"/>
                    </a:lnTo>
                    <a:lnTo>
                      <a:pt x="2999" y="10"/>
                    </a:lnTo>
                    <a:lnTo>
                      <a:pt x="2977" y="6"/>
                    </a:lnTo>
                    <a:lnTo>
                      <a:pt x="2953" y="3"/>
                    </a:lnTo>
                    <a:lnTo>
                      <a:pt x="2929" y="2"/>
                    </a:lnTo>
                    <a:lnTo>
                      <a:pt x="2904" y="1"/>
                    </a:lnTo>
                    <a:lnTo>
                      <a:pt x="2881" y="0"/>
                    </a:lnTo>
                    <a:lnTo>
                      <a:pt x="2881" y="0"/>
                    </a:lnTo>
                    <a:lnTo>
                      <a:pt x="2856" y="1"/>
                    </a:lnTo>
                    <a:lnTo>
                      <a:pt x="2831" y="2"/>
                    </a:lnTo>
                    <a:lnTo>
                      <a:pt x="2807" y="3"/>
                    </a:lnTo>
                    <a:lnTo>
                      <a:pt x="2783" y="6"/>
                    </a:lnTo>
                    <a:lnTo>
                      <a:pt x="2761" y="10"/>
                    </a:lnTo>
                    <a:lnTo>
                      <a:pt x="2738" y="13"/>
                    </a:lnTo>
                    <a:lnTo>
                      <a:pt x="2715" y="17"/>
                    </a:lnTo>
                    <a:lnTo>
                      <a:pt x="2693" y="23"/>
                    </a:lnTo>
                    <a:lnTo>
                      <a:pt x="2671" y="28"/>
                    </a:lnTo>
                    <a:lnTo>
                      <a:pt x="2649" y="35"/>
                    </a:lnTo>
                    <a:lnTo>
                      <a:pt x="2628" y="41"/>
                    </a:lnTo>
                    <a:lnTo>
                      <a:pt x="2607" y="49"/>
                    </a:lnTo>
                    <a:lnTo>
                      <a:pt x="2587" y="57"/>
                    </a:lnTo>
                    <a:lnTo>
                      <a:pt x="2566" y="66"/>
                    </a:lnTo>
                    <a:lnTo>
                      <a:pt x="2546" y="76"/>
                    </a:lnTo>
                    <a:lnTo>
                      <a:pt x="2526" y="85"/>
                    </a:lnTo>
                    <a:lnTo>
                      <a:pt x="2487" y="107"/>
                    </a:lnTo>
                    <a:lnTo>
                      <a:pt x="2451" y="131"/>
                    </a:lnTo>
                    <a:lnTo>
                      <a:pt x="2414" y="157"/>
                    </a:lnTo>
                    <a:lnTo>
                      <a:pt x="2379" y="185"/>
                    </a:lnTo>
                    <a:lnTo>
                      <a:pt x="2345" y="215"/>
                    </a:lnTo>
                    <a:lnTo>
                      <a:pt x="2312" y="246"/>
                    </a:lnTo>
                    <a:lnTo>
                      <a:pt x="2280" y="281"/>
                    </a:lnTo>
                    <a:lnTo>
                      <a:pt x="2250" y="317"/>
                    </a:lnTo>
                    <a:lnTo>
                      <a:pt x="2219" y="353"/>
                    </a:lnTo>
                    <a:lnTo>
                      <a:pt x="2190" y="392"/>
                    </a:lnTo>
                    <a:lnTo>
                      <a:pt x="2162" y="433"/>
                    </a:lnTo>
                    <a:lnTo>
                      <a:pt x="2135" y="475"/>
                    </a:lnTo>
                    <a:lnTo>
                      <a:pt x="2109" y="519"/>
                    </a:lnTo>
                    <a:lnTo>
                      <a:pt x="2083" y="564"/>
                    </a:lnTo>
                    <a:lnTo>
                      <a:pt x="2059" y="610"/>
                    </a:lnTo>
                    <a:lnTo>
                      <a:pt x="2035" y="658"/>
                    </a:lnTo>
                    <a:lnTo>
                      <a:pt x="2012" y="707"/>
                    </a:lnTo>
                    <a:lnTo>
                      <a:pt x="1989" y="756"/>
                    </a:lnTo>
                    <a:lnTo>
                      <a:pt x="1968" y="807"/>
                    </a:lnTo>
                    <a:lnTo>
                      <a:pt x="1947" y="859"/>
                    </a:lnTo>
                    <a:lnTo>
                      <a:pt x="1926" y="912"/>
                    </a:lnTo>
                    <a:lnTo>
                      <a:pt x="1906" y="965"/>
                    </a:lnTo>
                    <a:lnTo>
                      <a:pt x="1888" y="1019"/>
                    </a:lnTo>
                    <a:lnTo>
                      <a:pt x="1868" y="1074"/>
                    </a:lnTo>
                    <a:lnTo>
                      <a:pt x="1850" y="1130"/>
                    </a:lnTo>
                    <a:lnTo>
                      <a:pt x="1832" y="1186"/>
                    </a:lnTo>
                    <a:lnTo>
                      <a:pt x="1799" y="1300"/>
                    </a:lnTo>
                    <a:lnTo>
                      <a:pt x="1767" y="1414"/>
                    </a:lnTo>
                    <a:lnTo>
                      <a:pt x="1735" y="1530"/>
                    </a:lnTo>
                    <a:lnTo>
                      <a:pt x="1706" y="1646"/>
                    </a:lnTo>
                    <a:lnTo>
                      <a:pt x="1677" y="1762"/>
                    </a:lnTo>
                    <a:lnTo>
                      <a:pt x="1621" y="1990"/>
                    </a:lnTo>
                    <a:lnTo>
                      <a:pt x="1594" y="2101"/>
                    </a:lnTo>
                    <a:lnTo>
                      <a:pt x="1567" y="2210"/>
                    </a:lnTo>
                    <a:lnTo>
                      <a:pt x="1539" y="2316"/>
                    </a:lnTo>
                    <a:lnTo>
                      <a:pt x="1511" y="2419"/>
                    </a:lnTo>
                    <a:lnTo>
                      <a:pt x="1482" y="2517"/>
                    </a:lnTo>
                    <a:lnTo>
                      <a:pt x="1453" y="2610"/>
                    </a:lnTo>
                    <a:lnTo>
                      <a:pt x="1438" y="2656"/>
                    </a:lnTo>
                    <a:lnTo>
                      <a:pt x="1422" y="2699"/>
                    </a:lnTo>
                    <a:lnTo>
                      <a:pt x="1407" y="2741"/>
                    </a:lnTo>
                    <a:lnTo>
                      <a:pt x="1391" y="2781"/>
                    </a:lnTo>
                    <a:lnTo>
                      <a:pt x="1391" y="2781"/>
                    </a:lnTo>
                    <a:lnTo>
                      <a:pt x="1373" y="2820"/>
                    </a:lnTo>
                    <a:lnTo>
                      <a:pt x="1356" y="2858"/>
                    </a:lnTo>
                    <a:lnTo>
                      <a:pt x="1338" y="2893"/>
                    </a:lnTo>
                    <a:lnTo>
                      <a:pt x="1318" y="2929"/>
                    </a:lnTo>
                    <a:lnTo>
                      <a:pt x="1298" y="2962"/>
                    </a:lnTo>
                    <a:lnTo>
                      <a:pt x="1276" y="2996"/>
                    </a:lnTo>
                    <a:lnTo>
                      <a:pt x="1253" y="3027"/>
                    </a:lnTo>
                    <a:lnTo>
                      <a:pt x="1231" y="3057"/>
                    </a:lnTo>
                    <a:lnTo>
                      <a:pt x="1208" y="3087"/>
                    </a:lnTo>
                    <a:lnTo>
                      <a:pt x="1183" y="3115"/>
                    </a:lnTo>
                    <a:lnTo>
                      <a:pt x="1158" y="3142"/>
                    </a:lnTo>
                    <a:lnTo>
                      <a:pt x="1133" y="3168"/>
                    </a:lnTo>
                    <a:lnTo>
                      <a:pt x="1107" y="3192"/>
                    </a:lnTo>
                    <a:lnTo>
                      <a:pt x="1080" y="3216"/>
                    </a:lnTo>
                    <a:lnTo>
                      <a:pt x="1055" y="3239"/>
                    </a:lnTo>
                    <a:lnTo>
                      <a:pt x="1026" y="3261"/>
                    </a:lnTo>
                    <a:lnTo>
                      <a:pt x="999" y="3282"/>
                    </a:lnTo>
                    <a:lnTo>
                      <a:pt x="971" y="3302"/>
                    </a:lnTo>
                    <a:lnTo>
                      <a:pt x="942" y="3321"/>
                    </a:lnTo>
                    <a:lnTo>
                      <a:pt x="914" y="3339"/>
                    </a:lnTo>
                    <a:lnTo>
                      <a:pt x="885" y="3357"/>
                    </a:lnTo>
                    <a:lnTo>
                      <a:pt x="857" y="3373"/>
                    </a:lnTo>
                    <a:lnTo>
                      <a:pt x="828" y="3388"/>
                    </a:lnTo>
                    <a:lnTo>
                      <a:pt x="798" y="3403"/>
                    </a:lnTo>
                    <a:lnTo>
                      <a:pt x="768" y="3417"/>
                    </a:lnTo>
                    <a:lnTo>
                      <a:pt x="739" y="3430"/>
                    </a:lnTo>
                    <a:lnTo>
                      <a:pt x="710" y="3443"/>
                    </a:lnTo>
                    <a:lnTo>
                      <a:pt x="681" y="3454"/>
                    </a:lnTo>
                    <a:lnTo>
                      <a:pt x="622" y="3476"/>
                    </a:lnTo>
                    <a:lnTo>
                      <a:pt x="565" y="3494"/>
                    </a:lnTo>
                    <a:lnTo>
                      <a:pt x="509" y="3511"/>
                    </a:lnTo>
                    <a:lnTo>
                      <a:pt x="454" y="3524"/>
                    </a:lnTo>
                    <a:lnTo>
                      <a:pt x="400" y="3536"/>
                    </a:lnTo>
                    <a:lnTo>
                      <a:pt x="349" y="3546"/>
                    </a:lnTo>
                    <a:lnTo>
                      <a:pt x="299" y="3554"/>
                    </a:lnTo>
                    <a:lnTo>
                      <a:pt x="253" y="3561"/>
                    </a:lnTo>
                    <a:lnTo>
                      <a:pt x="210" y="3566"/>
                    </a:lnTo>
                    <a:lnTo>
                      <a:pt x="169" y="3570"/>
                    </a:lnTo>
                    <a:lnTo>
                      <a:pt x="132" y="3573"/>
                    </a:lnTo>
                    <a:lnTo>
                      <a:pt x="98" y="3574"/>
                    </a:lnTo>
                    <a:lnTo>
                      <a:pt x="45" y="3576"/>
                    </a:lnTo>
                    <a:lnTo>
                      <a:pt x="12" y="3575"/>
                    </a:lnTo>
                    <a:lnTo>
                      <a:pt x="0" y="3575"/>
                    </a:lnTo>
                    <a:lnTo>
                      <a:pt x="5760" y="3575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 sz="2002">
                  <a:solidFill>
                    <a:schemeClr val="tx1">
                      <a:lumMod val="75000"/>
                      <a:lumOff val="25000"/>
                    </a:schemeClr>
                  </a:solidFill>
                  <a:ea typeface="微软雅黑" panose="020B0503020204020204" pitchFamily="34" charset="-122"/>
                </a:endParaRPr>
              </a:p>
            </p:txBody>
          </p:sp>
          <p:sp>
            <p:nvSpPr>
              <p:cNvPr id="34" name="TextBox 9">
                <a:extLst>
                  <a:ext uri="{FF2B5EF4-FFF2-40B4-BE49-F238E27FC236}">
                    <a16:creationId xmlns:a16="http://schemas.microsoft.com/office/drawing/2014/main" id="{50DC6F58-B4B9-4151-A43C-9A9915420813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6022148" y="2045811"/>
                <a:ext cx="428002" cy="39556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 anchor="t" anchorCtr="0">
                <a:normAutofit/>
                <a:scene3d>
                  <a:camera prst="orthographicFront"/>
                  <a:lightRig rig="threePt" dir="t"/>
                </a:scene3d>
                <a:sp3d contourW="12700">
                  <a:bevelT w="0" h="0"/>
                </a:sp3d>
              </a:bodyPr>
              <a:lstStyle/>
              <a:p>
                <a:pPr marL="0" lvl="1" algn="ctr"/>
                <a:r>
                  <a:rPr lang="en-US" altLang="ko-KR" sz="2531">
                    <a:solidFill>
                      <a:schemeClr val="tx1">
                        <a:lumMod val="75000"/>
                        <a:lumOff val="25000"/>
                      </a:schemeClr>
                    </a:solidFill>
                    <a:ea typeface="微软雅黑" panose="020B0503020204020204" pitchFamily="34" charset="-122"/>
                  </a:rPr>
                  <a:t>50%</a:t>
                </a:r>
              </a:p>
            </p:txBody>
          </p:sp>
          <p:sp>
            <p:nvSpPr>
              <p:cNvPr id="35" name="Freeform: Shape 5">
                <a:extLst>
                  <a:ext uri="{FF2B5EF4-FFF2-40B4-BE49-F238E27FC236}">
                    <a16:creationId xmlns:a16="http://schemas.microsoft.com/office/drawing/2014/main" id="{0EF4C3F2-0FAA-47D2-9695-0D59E70ACE7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837287" y="1514815"/>
                <a:ext cx="2556284" cy="2432899"/>
              </a:xfrm>
              <a:custGeom>
                <a:avLst/>
                <a:gdLst>
                  <a:gd name="T0" fmla="*/ 5715 w 5760"/>
                  <a:gd name="T1" fmla="*/ 3576 h 3576"/>
                  <a:gd name="T2" fmla="*/ 5551 w 5760"/>
                  <a:gd name="T3" fmla="*/ 3566 h 3576"/>
                  <a:gd name="T4" fmla="*/ 5360 w 5760"/>
                  <a:gd name="T5" fmla="*/ 3536 h 3576"/>
                  <a:gd name="T6" fmla="*/ 5138 w 5760"/>
                  <a:gd name="T7" fmla="*/ 3476 h 3576"/>
                  <a:gd name="T8" fmla="*/ 4992 w 5760"/>
                  <a:gd name="T9" fmla="*/ 3417 h 3576"/>
                  <a:gd name="T10" fmla="*/ 4875 w 5760"/>
                  <a:gd name="T11" fmla="*/ 3357 h 3576"/>
                  <a:gd name="T12" fmla="*/ 4762 w 5760"/>
                  <a:gd name="T13" fmla="*/ 3282 h 3576"/>
                  <a:gd name="T14" fmla="*/ 4653 w 5760"/>
                  <a:gd name="T15" fmla="*/ 3192 h 3576"/>
                  <a:gd name="T16" fmla="*/ 4553 w 5760"/>
                  <a:gd name="T17" fmla="*/ 3087 h 3576"/>
                  <a:gd name="T18" fmla="*/ 4463 w 5760"/>
                  <a:gd name="T19" fmla="*/ 2962 h 3576"/>
                  <a:gd name="T20" fmla="*/ 4387 w 5760"/>
                  <a:gd name="T21" fmla="*/ 2820 h 3576"/>
                  <a:gd name="T22" fmla="*/ 4338 w 5760"/>
                  <a:gd name="T23" fmla="*/ 2699 h 3576"/>
                  <a:gd name="T24" fmla="*/ 4249 w 5760"/>
                  <a:gd name="T25" fmla="*/ 2419 h 3576"/>
                  <a:gd name="T26" fmla="*/ 4139 w 5760"/>
                  <a:gd name="T27" fmla="*/ 1990 h 3576"/>
                  <a:gd name="T28" fmla="*/ 3995 w 5760"/>
                  <a:gd name="T29" fmla="*/ 1414 h 3576"/>
                  <a:gd name="T30" fmla="*/ 3892 w 5760"/>
                  <a:gd name="T31" fmla="*/ 1074 h 3576"/>
                  <a:gd name="T32" fmla="*/ 3814 w 5760"/>
                  <a:gd name="T33" fmla="*/ 859 h 3576"/>
                  <a:gd name="T34" fmla="*/ 3725 w 5760"/>
                  <a:gd name="T35" fmla="*/ 658 h 3576"/>
                  <a:gd name="T36" fmla="*/ 3625 w 5760"/>
                  <a:gd name="T37" fmla="*/ 475 h 3576"/>
                  <a:gd name="T38" fmla="*/ 3510 w 5760"/>
                  <a:gd name="T39" fmla="*/ 317 h 3576"/>
                  <a:gd name="T40" fmla="*/ 3381 w 5760"/>
                  <a:gd name="T41" fmla="*/ 185 h 3576"/>
                  <a:gd name="T42" fmla="*/ 3234 w 5760"/>
                  <a:gd name="T43" fmla="*/ 85 h 3576"/>
                  <a:gd name="T44" fmla="*/ 3153 w 5760"/>
                  <a:gd name="T45" fmla="*/ 49 h 3576"/>
                  <a:gd name="T46" fmla="*/ 3067 w 5760"/>
                  <a:gd name="T47" fmla="*/ 23 h 3576"/>
                  <a:gd name="T48" fmla="*/ 2977 w 5760"/>
                  <a:gd name="T49" fmla="*/ 6 h 3576"/>
                  <a:gd name="T50" fmla="*/ 2881 w 5760"/>
                  <a:gd name="T51" fmla="*/ 0 h 3576"/>
                  <a:gd name="T52" fmla="*/ 2807 w 5760"/>
                  <a:gd name="T53" fmla="*/ 3 h 3576"/>
                  <a:gd name="T54" fmla="*/ 2715 w 5760"/>
                  <a:gd name="T55" fmla="*/ 17 h 3576"/>
                  <a:gd name="T56" fmla="*/ 2628 w 5760"/>
                  <a:gd name="T57" fmla="*/ 41 h 3576"/>
                  <a:gd name="T58" fmla="*/ 2546 w 5760"/>
                  <a:gd name="T59" fmla="*/ 76 h 3576"/>
                  <a:gd name="T60" fmla="*/ 2414 w 5760"/>
                  <a:gd name="T61" fmla="*/ 157 h 3576"/>
                  <a:gd name="T62" fmla="*/ 2280 w 5760"/>
                  <a:gd name="T63" fmla="*/ 281 h 3576"/>
                  <a:gd name="T64" fmla="*/ 2162 w 5760"/>
                  <a:gd name="T65" fmla="*/ 433 h 3576"/>
                  <a:gd name="T66" fmla="*/ 2059 w 5760"/>
                  <a:gd name="T67" fmla="*/ 610 h 3576"/>
                  <a:gd name="T68" fmla="*/ 1968 w 5760"/>
                  <a:gd name="T69" fmla="*/ 807 h 3576"/>
                  <a:gd name="T70" fmla="*/ 1888 w 5760"/>
                  <a:gd name="T71" fmla="*/ 1019 h 3576"/>
                  <a:gd name="T72" fmla="*/ 1799 w 5760"/>
                  <a:gd name="T73" fmla="*/ 1300 h 3576"/>
                  <a:gd name="T74" fmla="*/ 1677 w 5760"/>
                  <a:gd name="T75" fmla="*/ 1762 h 3576"/>
                  <a:gd name="T76" fmla="*/ 1539 w 5760"/>
                  <a:gd name="T77" fmla="*/ 2316 h 3576"/>
                  <a:gd name="T78" fmla="*/ 1438 w 5760"/>
                  <a:gd name="T79" fmla="*/ 2656 h 3576"/>
                  <a:gd name="T80" fmla="*/ 1391 w 5760"/>
                  <a:gd name="T81" fmla="*/ 2781 h 3576"/>
                  <a:gd name="T82" fmla="*/ 1318 w 5760"/>
                  <a:gd name="T83" fmla="*/ 2929 h 3576"/>
                  <a:gd name="T84" fmla="*/ 1231 w 5760"/>
                  <a:gd name="T85" fmla="*/ 3057 h 3576"/>
                  <a:gd name="T86" fmla="*/ 1133 w 5760"/>
                  <a:gd name="T87" fmla="*/ 3168 h 3576"/>
                  <a:gd name="T88" fmla="*/ 1026 w 5760"/>
                  <a:gd name="T89" fmla="*/ 3261 h 3576"/>
                  <a:gd name="T90" fmla="*/ 914 w 5760"/>
                  <a:gd name="T91" fmla="*/ 3339 h 3576"/>
                  <a:gd name="T92" fmla="*/ 798 w 5760"/>
                  <a:gd name="T93" fmla="*/ 3403 h 3576"/>
                  <a:gd name="T94" fmla="*/ 681 w 5760"/>
                  <a:gd name="T95" fmla="*/ 3454 h 3576"/>
                  <a:gd name="T96" fmla="*/ 454 w 5760"/>
                  <a:gd name="T97" fmla="*/ 3524 h 3576"/>
                  <a:gd name="T98" fmla="*/ 253 w 5760"/>
                  <a:gd name="T99" fmla="*/ 3561 h 3576"/>
                  <a:gd name="T100" fmla="*/ 98 w 5760"/>
                  <a:gd name="T101" fmla="*/ 3574 h 3576"/>
                  <a:gd name="T102" fmla="*/ 5760 w 5760"/>
                  <a:gd name="T103" fmla="*/ 3575 h 35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5760" h="3576">
                    <a:moveTo>
                      <a:pt x="5760" y="3575"/>
                    </a:moveTo>
                    <a:lnTo>
                      <a:pt x="5760" y="3575"/>
                    </a:lnTo>
                    <a:lnTo>
                      <a:pt x="5748" y="3575"/>
                    </a:lnTo>
                    <a:lnTo>
                      <a:pt x="5715" y="3576"/>
                    </a:lnTo>
                    <a:lnTo>
                      <a:pt x="5662" y="3574"/>
                    </a:lnTo>
                    <a:lnTo>
                      <a:pt x="5628" y="3573"/>
                    </a:lnTo>
                    <a:lnTo>
                      <a:pt x="5591" y="3570"/>
                    </a:lnTo>
                    <a:lnTo>
                      <a:pt x="5551" y="3566"/>
                    </a:lnTo>
                    <a:lnTo>
                      <a:pt x="5507" y="3561"/>
                    </a:lnTo>
                    <a:lnTo>
                      <a:pt x="5461" y="3554"/>
                    </a:lnTo>
                    <a:lnTo>
                      <a:pt x="5412" y="3546"/>
                    </a:lnTo>
                    <a:lnTo>
                      <a:pt x="5360" y="3536"/>
                    </a:lnTo>
                    <a:lnTo>
                      <a:pt x="5306" y="3524"/>
                    </a:lnTo>
                    <a:lnTo>
                      <a:pt x="5251" y="3511"/>
                    </a:lnTo>
                    <a:lnTo>
                      <a:pt x="5195" y="3494"/>
                    </a:lnTo>
                    <a:lnTo>
                      <a:pt x="5138" y="3476"/>
                    </a:lnTo>
                    <a:lnTo>
                      <a:pt x="5079" y="3454"/>
                    </a:lnTo>
                    <a:lnTo>
                      <a:pt x="5050" y="3443"/>
                    </a:lnTo>
                    <a:lnTo>
                      <a:pt x="5021" y="3430"/>
                    </a:lnTo>
                    <a:lnTo>
                      <a:pt x="4992" y="3417"/>
                    </a:lnTo>
                    <a:lnTo>
                      <a:pt x="4963" y="3403"/>
                    </a:lnTo>
                    <a:lnTo>
                      <a:pt x="4933" y="3388"/>
                    </a:lnTo>
                    <a:lnTo>
                      <a:pt x="4904" y="3373"/>
                    </a:lnTo>
                    <a:lnTo>
                      <a:pt x="4875" y="3357"/>
                    </a:lnTo>
                    <a:lnTo>
                      <a:pt x="4846" y="3339"/>
                    </a:lnTo>
                    <a:lnTo>
                      <a:pt x="4818" y="3321"/>
                    </a:lnTo>
                    <a:lnTo>
                      <a:pt x="4790" y="3302"/>
                    </a:lnTo>
                    <a:lnTo>
                      <a:pt x="4762" y="3282"/>
                    </a:lnTo>
                    <a:lnTo>
                      <a:pt x="4734" y="3261"/>
                    </a:lnTo>
                    <a:lnTo>
                      <a:pt x="4707" y="3239"/>
                    </a:lnTo>
                    <a:lnTo>
                      <a:pt x="4680" y="3216"/>
                    </a:lnTo>
                    <a:lnTo>
                      <a:pt x="4653" y="3192"/>
                    </a:lnTo>
                    <a:lnTo>
                      <a:pt x="4627" y="3168"/>
                    </a:lnTo>
                    <a:lnTo>
                      <a:pt x="4602" y="3142"/>
                    </a:lnTo>
                    <a:lnTo>
                      <a:pt x="4577" y="3115"/>
                    </a:lnTo>
                    <a:lnTo>
                      <a:pt x="4553" y="3087"/>
                    </a:lnTo>
                    <a:lnTo>
                      <a:pt x="4529" y="3057"/>
                    </a:lnTo>
                    <a:lnTo>
                      <a:pt x="4507" y="3027"/>
                    </a:lnTo>
                    <a:lnTo>
                      <a:pt x="4484" y="2996"/>
                    </a:lnTo>
                    <a:lnTo>
                      <a:pt x="4463" y="2962"/>
                    </a:lnTo>
                    <a:lnTo>
                      <a:pt x="4443" y="2929"/>
                    </a:lnTo>
                    <a:lnTo>
                      <a:pt x="4423" y="2893"/>
                    </a:lnTo>
                    <a:lnTo>
                      <a:pt x="4404" y="2858"/>
                    </a:lnTo>
                    <a:lnTo>
                      <a:pt x="4387" y="2820"/>
                    </a:lnTo>
                    <a:lnTo>
                      <a:pt x="4369" y="2781"/>
                    </a:lnTo>
                    <a:lnTo>
                      <a:pt x="4369" y="2781"/>
                    </a:lnTo>
                    <a:lnTo>
                      <a:pt x="4353" y="2741"/>
                    </a:lnTo>
                    <a:lnTo>
                      <a:pt x="4338" y="2699"/>
                    </a:lnTo>
                    <a:lnTo>
                      <a:pt x="4322" y="2656"/>
                    </a:lnTo>
                    <a:lnTo>
                      <a:pt x="4308" y="2610"/>
                    </a:lnTo>
                    <a:lnTo>
                      <a:pt x="4278" y="2517"/>
                    </a:lnTo>
                    <a:lnTo>
                      <a:pt x="4249" y="2419"/>
                    </a:lnTo>
                    <a:lnTo>
                      <a:pt x="4221" y="2316"/>
                    </a:lnTo>
                    <a:lnTo>
                      <a:pt x="4194" y="2210"/>
                    </a:lnTo>
                    <a:lnTo>
                      <a:pt x="4166" y="2101"/>
                    </a:lnTo>
                    <a:lnTo>
                      <a:pt x="4139" y="1990"/>
                    </a:lnTo>
                    <a:lnTo>
                      <a:pt x="4083" y="1762"/>
                    </a:lnTo>
                    <a:lnTo>
                      <a:pt x="4055" y="1646"/>
                    </a:lnTo>
                    <a:lnTo>
                      <a:pt x="4025" y="1530"/>
                    </a:lnTo>
                    <a:lnTo>
                      <a:pt x="3995" y="1414"/>
                    </a:lnTo>
                    <a:lnTo>
                      <a:pt x="3962" y="1300"/>
                    </a:lnTo>
                    <a:lnTo>
                      <a:pt x="3928" y="1186"/>
                    </a:lnTo>
                    <a:lnTo>
                      <a:pt x="3910" y="1130"/>
                    </a:lnTo>
                    <a:lnTo>
                      <a:pt x="3892" y="1074"/>
                    </a:lnTo>
                    <a:lnTo>
                      <a:pt x="3873" y="1019"/>
                    </a:lnTo>
                    <a:lnTo>
                      <a:pt x="3854" y="965"/>
                    </a:lnTo>
                    <a:lnTo>
                      <a:pt x="3834" y="912"/>
                    </a:lnTo>
                    <a:lnTo>
                      <a:pt x="3814" y="859"/>
                    </a:lnTo>
                    <a:lnTo>
                      <a:pt x="3792" y="807"/>
                    </a:lnTo>
                    <a:lnTo>
                      <a:pt x="3771" y="756"/>
                    </a:lnTo>
                    <a:lnTo>
                      <a:pt x="3748" y="707"/>
                    </a:lnTo>
                    <a:lnTo>
                      <a:pt x="3725" y="658"/>
                    </a:lnTo>
                    <a:lnTo>
                      <a:pt x="3702" y="610"/>
                    </a:lnTo>
                    <a:lnTo>
                      <a:pt x="3677" y="564"/>
                    </a:lnTo>
                    <a:lnTo>
                      <a:pt x="3651" y="519"/>
                    </a:lnTo>
                    <a:lnTo>
                      <a:pt x="3625" y="475"/>
                    </a:lnTo>
                    <a:lnTo>
                      <a:pt x="3598" y="433"/>
                    </a:lnTo>
                    <a:lnTo>
                      <a:pt x="3570" y="392"/>
                    </a:lnTo>
                    <a:lnTo>
                      <a:pt x="3541" y="353"/>
                    </a:lnTo>
                    <a:lnTo>
                      <a:pt x="3510" y="317"/>
                    </a:lnTo>
                    <a:lnTo>
                      <a:pt x="3480" y="281"/>
                    </a:lnTo>
                    <a:lnTo>
                      <a:pt x="3448" y="246"/>
                    </a:lnTo>
                    <a:lnTo>
                      <a:pt x="3415" y="215"/>
                    </a:lnTo>
                    <a:lnTo>
                      <a:pt x="3381" y="185"/>
                    </a:lnTo>
                    <a:lnTo>
                      <a:pt x="3346" y="157"/>
                    </a:lnTo>
                    <a:lnTo>
                      <a:pt x="3309" y="131"/>
                    </a:lnTo>
                    <a:lnTo>
                      <a:pt x="3273" y="107"/>
                    </a:lnTo>
                    <a:lnTo>
                      <a:pt x="3234" y="85"/>
                    </a:lnTo>
                    <a:lnTo>
                      <a:pt x="3214" y="76"/>
                    </a:lnTo>
                    <a:lnTo>
                      <a:pt x="3194" y="66"/>
                    </a:lnTo>
                    <a:lnTo>
                      <a:pt x="3174" y="57"/>
                    </a:lnTo>
                    <a:lnTo>
                      <a:pt x="3153" y="49"/>
                    </a:lnTo>
                    <a:lnTo>
                      <a:pt x="3132" y="41"/>
                    </a:lnTo>
                    <a:lnTo>
                      <a:pt x="3111" y="35"/>
                    </a:lnTo>
                    <a:lnTo>
                      <a:pt x="3089" y="28"/>
                    </a:lnTo>
                    <a:lnTo>
                      <a:pt x="3067" y="23"/>
                    </a:lnTo>
                    <a:lnTo>
                      <a:pt x="3046" y="17"/>
                    </a:lnTo>
                    <a:lnTo>
                      <a:pt x="3023" y="13"/>
                    </a:lnTo>
                    <a:lnTo>
                      <a:pt x="2999" y="10"/>
                    </a:lnTo>
                    <a:lnTo>
                      <a:pt x="2977" y="6"/>
                    </a:lnTo>
                    <a:lnTo>
                      <a:pt x="2953" y="3"/>
                    </a:lnTo>
                    <a:lnTo>
                      <a:pt x="2929" y="2"/>
                    </a:lnTo>
                    <a:lnTo>
                      <a:pt x="2904" y="1"/>
                    </a:lnTo>
                    <a:lnTo>
                      <a:pt x="2881" y="0"/>
                    </a:lnTo>
                    <a:lnTo>
                      <a:pt x="2881" y="0"/>
                    </a:lnTo>
                    <a:lnTo>
                      <a:pt x="2856" y="1"/>
                    </a:lnTo>
                    <a:lnTo>
                      <a:pt x="2831" y="2"/>
                    </a:lnTo>
                    <a:lnTo>
                      <a:pt x="2807" y="3"/>
                    </a:lnTo>
                    <a:lnTo>
                      <a:pt x="2783" y="6"/>
                    </a:lnTo>
                    <a:lnTo>
                      <a:pt x="2761" y="10"/>
                    </a:lnTo>
                    <a:lnTo>
                      <a:pt x="2738" y="13"/>
                    </a:lnTo>
                    <a:lnTo>
                      <a:pt x="2715" y="17"/>
                    </a:lnTo>
                    <a:lnTo>
                      <a:pt x="2693" y="23"/>
                    </a:lnTo>
                    <a:lnTo>
                      <a:pt x="2671" y="28"/>
                    </a:lnTo>
                    <a:lnTo>
                      <a:pt x="2649" y="35"/>
                    </a:lnTo>
                    <a:lnTo>
                      <a:pt x="2628" y="41"/>
                    </a:lnTo>
                    <a:lnTo>
                      <a:pt x="2607" y="49"/>
                    </a:lnTo>
                    <a:lnTo>
                      <a:pt x="2587" y="57"/>
                    </a:lnTo>
                    <a:lnTo>
                      <a:pt x="2566" y="66"/>
                    </a:lnTo>
                    <a:lnTo>
                      <a:pt x="2546" y="76"/>
                    </a:lnTo>
                    <a:lnTo>
                      <a:pt x="2526" y="85"/>
                    </a:lnTo>
                    <a:lnTo>
                      <a:pt x="2487" y="107"/>
                    </a:lnTo>
                    <a:lnTo>
                      <a:pt x="2451" y="131"/>
                    </a:lnTo>
                    <a:lnTo>
                      <a:pt x="2414" y="157"/>
                    </a:lnTo>
                    <a:lnTo>
                      <a:pt x="2379" y="185"/>
                    </a:lnTo>
                    <a:lnTo>
                      <a:pt x="2345" y="215"/>
                    </a:lnTo>
                    <a:lnTo>
                      <a:pt x="2312" y="246"/>
                    </a:lnTo>
                    <a:lnTo>
                      <a:pt x="2280" y="281"/>
                    </a:lnTo>
                    <a:lnTo>
                      <a:pt x="2250" y="317"/>
                    </a:lnTo>
                    <a:lnTo>
                      <a:pt x="2219" y="353"/>
                    </a:lnTo>
                    <a:lnTo>
                      <a:pt x="2190" y="392"/>
                    </a:lnTo>
                    <a:lnTo>
                      <a:pt x="2162" y="433"/>
                    </a:lnTo>
                    <a:lnTo>
                      <a:pt x="2135" y="475"/>
                    </a:lnTo>
                    <a:lnTo>
                      <a:pt x="2109" y="519"/>
                    </a:lnTo>
                    <a:lnTo>
                      <a:pt x="2083" y="564"/>
                    </a:lnTo>
                    <a:lnTo>
                      <a:pt x="2059" y="610"/>
                    </a:lnTo>
                    <a:lnTo>
                      <a:pt x="2035" y="658"/>
                    </a:lnTo>
                    <a:lnTo>
                      <a:pt x="2012" y="707"/>
                    </a:lnTo>
                    <a:lnTo>
                      <a:pt x="1989" y="756"/>
                    </a:lnTo>
                    <a:lnTo>
                      <a:pt x="1968" y="807"/>
                    </a:lnTo>
                    <a:lnTo>
                      <a:pt x="1947" y="859"/>
                    </a:lnTo>
                    <a:lnTo>
                      <a:pt x="1926" y="912"/>
                    </a:lnTo>
                    <a:lnTo>
                      <a:pt x="1906" y="965"/>
                    </a:lnTo>
                    <a:lnTo>
                      <a:pt x="1888" y="1019"/>
                    </a:lnTo>
                    <a:lnTo>
                      <a:pt x="1868" y="1074"/>
                    </a:lnTo>
                    <a:lnTo>
                      <a:pt x="1850" y="1130"/>
                    </a:lnTo>
                    <a:lnTo>
                      <a:pt x="1832" y="1186"/>
                    </a:lnTo>
                    <a:lnTo>
                      <a:pt x="1799" y="1300"/>
                    </a:lnTo>
                    <a:lnTo>
                      <a:pt x="1767" y="1414"/>
                    </a:lnTo>
                    <a:lnTo>
                      <a:pt x="1735" y="1530"/>
                    </a:lnTo>
                    <a:lnTo>
                      <a:pt x="1706" y="1646"/>
                    </a:lnTo>
                    <a:lnTo>
                      <a:pt x="1677" y="1762"/>
                    </a:lnTo>
                    <a:lnTo>
                      <a:pt x="1621" y="1990"/>
                    </a:lnTo>
                    <a:lnTo>
                      <a:pt x="1594" y="2101"/>
                    </a:lnTo>
                    <a:lnTo>
                      <a:pt x="1567" y="2210"/>
                    </a:lnTo>
                    <a:lnTo>
                      <a:pt x="1539" y="2316"/>
                    </a:lnTo>
                    <a:lnTo>
                      <a:pt x="1511" y="2419"/>
                    </a:lnTo>
                    <a:lnTo>
                      <a:pt x="1482" y="2517"/>
                    </a:lnTo>
                    <a:lnTo>
                      <a:pt x="1453" y="2610"/>
                    </a:lnTo>
                    <a:lnTo>
                      <a:pt x="1438" y="2656"/>
                    </a:lnTo>
                    <a:lnTo>
                      <a:pt x="1422" y="2699"/>
                    </a:lnTo>
                    <a:lnTo>
                      <a:pt x="1407" y="2741"/>
                    </a:lnTo>
                    <a:lnTo>
                      <a:pt x="1391" y="2781"/>
                    </a:lnTo>
                    <a:lnTo>
                      <a:pt x="1391" y="2781"/>
                    </a:lnTo>
                    <a:lnTo>
                      <a:pt x="1373" y="2820"/>
                    </a:lnTo>
                    <a:lnTo>
                      <a:pt x="1356" y="2858"/>
                    </a:lnTo>
                    <a:lnTo>
                      <a:pt x="1338" y="2893"/>
                    </a:lnTo>
                    <a:lnTo>
                      <a:pt x="1318" y="2929"/>
                    </a:lnTo>
                    <a:lnTo>
                      <a:pt x="1298" y="2962"/>
                    </a:lnTo>
                    <a:lnTo>
                      <a:pt x="1276" y="2996"/>
                    </a:lnTo>
                    <a:lnTo>
                      <a:pt x="1253" y="3027"/>
                    </a:lnTo>
                    <a:lnTo>
                      <a:pt x="1231" y="3057"/>
                    </a:lnTo>
                    <a:lnTo>
                      <a:pt x="1208" y="3087"/>
                    </a:lnTo>
                    <a:lnTo>
                      <a:pt x="1183" y="3115"/>
                    </a:lnTo>
                    <a:lnTo>
                      <a:pt x="1158" y="3142"/>
                    </a:lnTo>
                    <a:lnTo>
                      <a:pt x="1133" y="3168"/>
                    </a:lnTo>
                    <a:lnTo>
                      <a:pt x="1107" y="3192"/>
                    </a:lnTo>
                    <a:lnTo>
                      <a:pt x="1080" y="3216"/>
                    </a:lnTo>
                    <a:lnTo>
                      <a:pt x="1055" y="3239"/>
                    </a:lnTo>
                    <a:lnTo>
                      <a:pt x="1026" y="3261"/>
                    </a:lnTo>
                    <a:lnTo>
                      <a:pt x="999" y="3282"/>
                    </a:lnTo>
                    <a:lnTo>
                      <a:pt x="971" y="3302"/>
                    </a:lnTo>
                    <a:lnTo>
                      <a:pt x="942" y="3321"/>
                    </a:lnTo>
                    <a:lnTo>
                      <a:pt x="914" y="3339"/>
                    </a:lnTo>
                    <a:lnTo>
                      <a:pt x="885" y="3357"/>
                    </a:lnTo>
                    <a:lnTo>
                      <a:pt x="857" y="3373"/>
                    </a:lnTo>
                    <a:lnTo>
                      <a:pt x="828" y="3388"/>
                    </a:lnTo>
                    <a:lnTo>
                      <a:pt x="798" y="3403"/>
                    </a:lnTo>
                    <a:lnTo>
                      <a:pt x="768" y="3417"/>
                    </a:lnTo>
                    <a:lnTo>
                      <a:pt x="739" y="3430"/>
                    </a:lnTo>
                    <a:lnTo>
                      <a:pt x="710" y="3443"/>
                    </a:lnTo>
                    <a:lnTo>
                      <a:pt x="681" y="3454"/>
                    </a:lnTo>
                    <a:lnTo>
                      <a:pt x="622" y="3476"/>
                    </a:lnTo>
                    <a:lnTo>
                      <a:pt x="565" y="3494"/>
                    </a:lnTo>
                    <a:lnTo>
                      <a:pt x="509" y="3511"/>
                    </a:lnTo>
                    <a:lnTo>
                      <a:pt x="454" y="3524"/>
                    </a:lnTo>
                    <a:lnTo>
                      <a:pt x="400" y="3536"/>
                    </a:lnTo>
                    <a:lnTo>
                      <a:pt x="349" y="3546"/>
                    </a:lnTo>
                    <a:lnTo>
                      <a:pt x="299" y="3554"/>
                    </a:lnTo>
                    <a:lnTo>
                      <a:pt x="253" y="3561"/>
                    </a:lnTo>
                    <a:lnTo>
                      <a:pt x="210" y="3566"/>
                    </a:lnTo>
                    <a:lnTo>
                      <a:pt x="169" y="3570"/>
                    </a:lnTo>
                    <a:lnTo>
                      <a:pt x="132" y="3573"/>
                    </a:lnTo>
                    <a:lnTo>
                      <a:pt x="98" y="3574"/>
                    </a:lnTo>
                    <a:lnTo>
                      <a:pt x="45" y="3576"/>
                    </a:lnTo>
                    <a:lnTo>
                      <a:pt x="12" y="3575"/>
                    </a:lnTo>
                    <a:lnTo>
                      <a:pt x="0" y="3575"/>
                    </a:lnTo>
                    <a:lnTo>
                      <a:pt x="5760" y="3575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 sz="2002">
                  <a:solidFill>
                    <a:schemeClr val="tx1">
                      <a:lumMod val="75000"/>
                      <a:lumOff val="25000"/>
                    </a:schemeClr>
                  </a:solidFill>
                  <a:ea typeface="微软雅黑" panose="020B0503020204020204" pitchFamily="34" charset="-122"/>
                </a:endParaRPr>
              </a:p>
            </p:txBody>
          </p:sp>
          <p:sp>
            <p:nvSpPr>
              <p:cNvPr id="36" name="TextBox 10">
                <a:extLst>
                  <a:ext uri="{FF2B5EF4-FFF2-40B4-BE49-F238E27FC236}">
                    <a16:creationId xmlns:a16="http://schemas.microsoft.com/office/drawing/2014/main" id="{66A899A7-B771-4565-8FE0-44ECA9A07268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7900625" y="998508"/>
                <a:ext cx="429605" cy="39556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 anchor="t" anchorCtr="0">
                <a:normAutofit/>
                <a:scene3d>
                  <a:camera prst="orthographicFront"/>
                  <a:lightRig rig="threePt" dir="t"/>
                </a:scene3d>
                <a:sp3d contourW="12700">
                  <a:bevelT w="0" h="0"/>
                </a:sp3d>
              </a:bodyPr>
              <a:lstStyle/>
              <a:p>
                <a:pPr marL="0" lvl="1" algn="ctr"/>
                <a:r>
                  <a:rPr lang="en-US" altLang="ko-KR" sz="2531">
                    <a:solidFill>
                      <a:schemeClr val="tx1">
                        <a:lumMod val="75000"/>
                        <a:lumOff val="25000"/>
                      </a:schemeClr>
                    </a:solidFill>
                    <a:ea typeface="微软雅黑" panose="020B0503020204020204" pitchFamily="34" charset="-122"/>
                  </a:rPr>
                  <a:t>90%</a:t>
                </a:r>
              </a:p>
            </p:txBody>
          </p:sp>
          <p:sp>
            <p:nvSpPr>
              <p:cNvPr id="37" name="Freeform: Shape 6">
                <a:extLst>
                  <a:ext uri="{FF2B5EF4-FFF2-40B4-BE49-F238E27FC236}">
                    <a16:creationId xmlns:a16="http://schemas.microsoft.com/office/drawing/2014/main" id="{85350C6F-F247-42F4-A98C-A5F46E81C5D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716563" y="2041280"/>
                <a:ext cx="2556284" cy="1906434"/>
              </a:xfrm>
              <a:custGeom>
                <a:avLst/>
                <a:gdLst>
                  <a:gd name="T0" fmla="*/ 5715 w 5760"/>
                  <a:gd name="T1" fmla="*/ 3576 h 3576"/>
                  <a:gd name="T2" fmla="*/ 5551 w 5760"/>
                  <a:gd name="T3" fmla="*/ 3566 h 3576"/>
                  <a:gd name="T4" fmla="*/ 5360 w 5760"/>
                  <a:gd name="T5" fmla="*/ 3536 h 3576"/>
                  <a:gd name="T6" fmla="*/ 5138 w 5760"/>
                  <a:gd name="T7" fmla="*/ 3476 h 3576"/>
                  <a:gd name="T8" fmla="*/ 4992 w 5760"/>
                  <a:gd name="T9" fmla="*/ 3417 h 3576"/>
                  <a:gd name="T10" fmla="*/ 4875 w 5760"/>
                  <a:gd name="T11" fmla="*/ 3357 h 3576"/>
                  <a:gd name="T12" fmla="*/ 4762 w 5760"/>
                  <a:gd name="T13" fmla="*/ 3282 h 3576"/>
                  <a:gd name="T14" fmla="*/ 4653 w 5760"/>
                  <a:gd name="T15" fmla="*/ 3192 h 3576"/>
                  <a:gd name="T16" fmla="*/ 4553 w 5760"/>
                  <a:gd name="T17" fmla="*/ 3087 h 3576"/>
                  <a:gd name="T18" fmla="*/ 4463 w 5760"/>
                  <a:gd name="T19" fmla="*/ 2962 h 3576"/>
                  <a:gd name="T20" fmla="*/ 4387 w 5760"/>
                  <a:gd name="T21" fmla="*/ 2820 h 3576"/>
                  <a:gd name="T22" fmla="*/ 4338 w 5760"/>
                  <a:gd name="T23" fmla="*/ 2699 h 3576"/>
                  <a:gd name="T24" fmla="*/ 4249 w 5760"/>
                  <a:gd name="T25" fmla="*/ 2419 h 3576"/>
                  <a:gd name="T26" fmla="*/ 4139 w 5760"/>
                  <a:gd name="T27" fmla="*/ 1990 h 3576"/>
                  <a:gd name="T28" fmla="*/ 3995 w 5760"/>
                  <a:gd name="T29" fmla="*/ 1414 h 3576"/>
                  <a:gd name="T30" fmla="*/ 3892 w 5760"/>
                  <a:gd name="T31" fmla="*/ 1074 h 3576"/>
                  <a:gd name="T32" fmla="*/ 3814 w 5760"/>
                  <a:gd name="T33" fmla="*/ 859 h 3576"/>
                  <a:gd name="T34" fmla="*/ 3725 w 5760"/>
                  <a:gd name="T35" fmla="*/ 658 h 3576"/>
                  <a:gd name="T36" fmla="*/ 3625 w 5760"/>
                  <a:gd name="T37" fmla="*/ 475 h 3576"/>
                  <a:gd name="T38" fmla="*/ 3510 w 5760"/>
                  <a:gd name="T39" fmla="*/ 317 h 3576"/>
                  <a:gd name="T40" fmla="*/ 3381 w 5760"/>
                  <a:gd name="T41" fmla="*/ 185 h 3576"/>
                  <a:gd name="T42" fmla="*/ 3234 w 5760"/>
                  <a:gd name="T43" fmla="*/ 85 h 3576"/>
                  <a:gd name="T44" fmla="*/ 3153 w 5760"/>
                  <a:gd name="T45" fmla="*/ 49 h 3576"/>
                  <a:gd name="T46" fmla="*/ 3067 w 5760"/>
                  <a:gd name="T47" fmla="*/ 23 h 3576"/>
                  <a:gd name="T48" fmla="*/ 2977 w 5760"/>
                  <a:gd name="T49" fmla="*/ 6 h 3576"/>
                  <a:gd name="T50" fmla="*/ 2881 w 5760"/>
                  <a:gd name="T51" fmla="*/ 0 h 3576"/>
                  <a:gd name="T52" fmla="*/ 2807 w 5760"/>
                  <a:gd name="T53" fmla="*/ 3 h 3576"/>
                  <a:gd name="T54" fmla="*/ 2715 w 5760"/>
                  <a:gd name="T55" fmla="*/ 17 h 3576"/>
                  <a:gd name="T56" fmla="*/ 2628 w 5760"/>
                  <a:gd name="T57" fmla="*/ 41 h 3576"/>
                  <a:gd name="T58" fmla="*/ 2546 w 5760"/>
                  <a:gd name="T59" fmla="*/ 76 h 3576"/>
                  <a:gd name="T60" fmla="*/ 2414 w 5760"/>
                  <a:gd name="T61" fmla="*/ 157 h 3576"/>
                  <a:gd name="T62" fmla="*/ 2280 w 5760"/>
                  <a:gd name="T63" fmla="*/ 281 h 3576"/>
                  <a:gd name="T64" fmla="*/ 2162 w 5760"/>
                  <a:gd name="T65" fmla="*/ 433 h 3576"/>
                  <a:gd name="T66" fmla="*/ 2059 w 5760"/>
                  <a:gd name="T67" fmla="*/ 610 h 3576"/>
                  <a:gd name="T68" fmla="*/ 1968 w 5760"/>
                  <a:gd name="T69" fmla="*/ 807 h 3576"/>
                  <a:gd name="T70" fmla="*/ 1888 w 5760"/>
                  <a:gd name="T71" fmla="*/ 1019 h 3576"/>
                  <a:gd name="T72" fmla="*/ 1799 w 5760"/>
                  <a:gd name="T73" fmla="*/ 1300 h 3576"/>
                  <a:gd name="T74" fmla="*/ 1677 w 5760"/>
                  <a:gd name="T75" fmla="*/ 1762 h 3576"/>
                  <a:gd name="T76" fmla="*/ 1539 w 5760"/>
                  <a:gd name="T77" fmla="*/ 2316 h 3576"/>
                  <a:gd name="T78" fmla="*/ 1438 w 5760"/>
                  <a:gd name="T79" fmla="*/ 2656 h 3576"/>
                  <a:gd name="T80" fmla="*/ 1391 w 5760"/>
                  <a:gd name="T81" fmla="*/ 2781 h 3576"/>
                  <a:gd name="T82" fmla="*/ 1318 w 5760"/>
                  <a:gd name="T83" fmla="*/ 2929 h 3576"/>
                  <a:gd name="T84" fmla="*/ 1231 w 5760"/>
                  <a:gd name="T85" fmla="*/ 3057 h 3576"/>
                  <a:gd name="T86" fmla="*/ 1133 w 5760"/>
                  <a:gd name="T87" fmla="*/ 3168 h 3576"/>
                  <a:gd name="T88" fmla="*/ 1026 w 5760"/>
                  <a:gd name="T89" fmla="*/ 3261 h 3576"/>
                  <a:gd name="T90" fmla="*/ 914 w 5760"/>
                  <a:gd name="T91" fmla="*/ 3339 h 3576"/>
                  <a:gd name="T92" fmla="*/ 798 w 5760"/>
                  <a:gd name="T93" fmla="*/ 3403 h 3576"/>
                  <a:gd name="T94" fmla="*/ 681 w 5760"/>
                  <a:gd name="T95" fmla="*/ 3454 h 3576"/>
                  <a:gd name="T96" fmla="*/ 454 w 5760"/>
                  <a:gd name="T97" fmla="*/ 3524 h 3576"/>
                  <a:gd name="T98" fmla="*/ 253 w 5760"/>
                  <a:gd name="T99" fmla="*/ 3561 h 3576"/>
                  <a:gd name="T100" fmla="*/ 98 w 5760"/>
                  <a:gd name="T101" fmla="*/ 3574 h 3576"/>
                  <a:gd name="T102" fmla="*/ 5760 w 5760"/>
                  <a:gd name="T103" fmla="*/ 3575 h 35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5760" h="3576">
                    <a:moveTo>
                      <a:pt x="5760" y="3575"/>
                    </a:moveTo>
                    <a:lnTo>
                      <a:pt x="5760" y="3575"/>
                    </a:lnTo>
                    <a:lnTo>
                      <a:pt x="5748" y="3575"/>
                    </a:lnTo>
                    <a:lnTo>
                      <a:pt x="5715" y="3576"/>
                    </a:lnTo>
                    <a:lnTo>
                      <a:pt x="5662" y="3574"/>
                    </a:lnTo>
                    <a:lnTo>
                      <a:pt x="5628" y="3573"/>
                    </a:lnTo>
                    <a:lnTo>
                      <a:pt x="5591" y="3570"/>
                    </a:lnTo>
                    <a:lnTo>
                      <a:pt x="5551" y="3566"/>
                    </a:lnTo>
                    <a:lnTo>
                      <a:pt x="5507" y="3561"/>
                    </a:lnTo>
                    <a:lnTo>
                      <a:pt x="5461" y="3554"/>
                    </a:lnTo>
                    <a:lnTo>
                      <a:pt x="5412" y="3546"/>
                    </a:lnTo>
                    <a:lnTo>
                      <a:pt x="5360" y="3536"/>
                    </a:lnTo>
                    <a:lnTo>
                      <a:pt x="5306" y="3524"/>
                    </a:lnTo>
                    <a:lnTo>
                      <a:pt x="5251" y="3511"/>
                    </a:lnTo>
                    <a:lnTo>
                      <a:pt x="5195" y="3494"/>
                    </a:lnTo>
                    <a:lnTo>
                      <a:pt x="5138" y="3476"/>
                    </a:lnTo>
                    <a:lnTo>
                      <a:pt x="5079" y="3454"/>
                    </a:lnTo>
                    <a:lnTo>
                      <a:pt x="5050" y="3443"/>
                    </a:lnTo>
                    <a:lnTo>
                      <a:pt x="5021" y="3430"/>
                    </a:lnTo>
                    <a:lnTo>
                      <a:pt x="4992" y="3417"/>
                    </a:lnTo>
                    <a:lnTo>
                      <a:pt x="4963" y="3403"/>
                    </a:lnTo>
                    <a:lnTo>
                      <a:pt x="4933" y="3388"/>
                    </a:lnTo>
                    <a:lnTo>
                      <a:pt x="4904" y="3373"/>
                    </a:lnTo>
                    <a:lnTo>
                      <a:pt x="4875" y="3357"/>
                    </a:lnTo>
                    <a:lnTo>
                      <a:pt x="4846" y="3339"/>
                    </a:lnTo>
                    <a:lnTo>
                      <a:pt x="4818" y="3321"/>
                    </a:lnTo>
                    <a:lnTo>
                      <a:pt x="4790" y="3302"/>
                    </a:lnTo>
                    <a:lnTo>
                      <a:pt x="4762" y="3282"/>
                    </a:lnTo>
                    <a:lnTo>
                      <a:pt x="4734" y="3261"/>
                    </a:lnTo>
                    <a:lnTo>
                      <a:pt x="4707" y="3239"/>
                    </a:lnTo>
                    <a:lnTo>
                      <a:pt x="4680" y="3216"/>
                    </a:lnTo>
                    <a:lnTo>
                      <a:pt x="4653" y="3192"/>
                    </a:lnTo>
                    <a:lnTo>
                      <a:pt x="4627" y="3168"/>
                    </a:lnTo>
                    <a:lnTo>
                      <a:pt x="4602" y="3142"/>
                    </a:lnTo>
                    <a:lnTo>
                      <a:pt x="4577" y="3115"/>
                    </a:lnTo>
                    <a:lnTo>
                      <a:pt x="4553" y="3087"/>
                    </a:lnTo>
                    <a:lnTo>
                      <a:pt x="4529" y="3057"/>
                    </a:lnTo>
                    <a:lnTo>
                      <a:pt x="4507" y="3027"/>
                    </a:lnTo>
                    <a:lnTo>
                      <a:pt x="4484" y="2996"/>
                    </a:lnTo>
                    <a:lnTo>
                      <a:pt x="4463" y="2962"/>
                    </a:lnTo>
                    <a:lnTo>
                      <a:pt x="4443" y="2929"/>
                    </a:lnTo>
                    <a:lnTo>
                      <a:pt x="4423" y="2893"/>
                    </a:lnTo>
                    <a:lnTo>
                      <a:pt x="4404" y="2858"/>
                    </a:lnTo>
                    <a:lnTo>
                      <a:pt x="4387" y="2820"/>
                    </a:lnTo>
                    <a:lnTo>
                      <a:pt x="4369" y="2781"/>
                    </a:lnTo>
                    <a:lnTo>
                      <a:pt x="4369" y="2781"/>
                    </a:lnTo>
                    <a:lnTo>
                      <a:pt x="4353" y="2741"/>
                    </a:lnTo>
                    <a:lnTo>
                      <a:pt x="4338" y="2699"/>
                    </a:lnTo>
                    <a:lnTo>
                      <a:pt x="4322" y="2656"/>
                    </a:lnTo>
                    <a:lnTo>
                      <a:pt x="4308" y="2610"/>
                    </a:lnTo>
                    <a:lnTo>
                      <a:pt x="4278" y="2517"/>
                    </a:lnTo>
                    <a:lnTo>
                      <a:pt x="4249" y="2419"/>
                    </a:lnTo>
                    <a:lnTo>
                      <a:pt x="4221" y="2316"/>
                    </a:lnTo>
                    <a:lnTo>
                      <a:pt x="4194" y="2210"/>
                    </a:lnTo>
                    <a:lnTo>
                      <a:pt x="4166" y="2101"/>
                    </a:lnTo>
                    <a:lnTo>
                      <a:pt x="4139" y="1990"/>
                    </a:lnTo>
                    <a:lnTo>
                      <a:pt x="4083" y="1762"/>
                    </a:lnTo>
                    <a:lnTo>
                      <a:pt x="4055" y="1646"/>
                    </a:lnTo>
                    <a:lnTo>
                      <a:pt x="4025" y="1530"/>
                    </a:lnTo>
                    <a:lnTo>
                      <a:pt x="3995" y="1414"/>
                    </a:lnTo>
                    <a:lnTo>
                      <a:pt x="3962" y="1300"/>
                    </a:lnTo>
                    <a:lnTo>
                      <a:pt x="3928" y="1186"/>
                    </a:lnTo>
                    <a:lnTo>
                      <a:pt x="3910" y="1130"/>
                    </a:lnTo>
                    <a:lnTo>
                      <a:pt x="3892" y="1074"/>
                    </a:lnTo>
                    <a:lnTo>
                      <a:pt x="3873" y="1019"/>
                    </a:lnTo>
                    <a:lnTo>
                      <a:pt x="3854" y="965"/>
                    </a:lnTo>
                    <a:lnTo>
                      <a:pt x="3834" y="912"/>
                    </a:lnTo>
                    <a:lnTo>
                      <a:pt x="3814" y="859"/>
                    </a:lnTo>
                    <a:lnTo>
                      <a:pt x="3792" y="807"/>
                    </a:lnTo>
                    <a:lnTo>
                      <a:pt x="3771" y="756"/>
                    </a:lnTo>
                    <a:lnTo>
                      <a:pt x="3748" y="707"/>
                    </a:lnTo>
                    <a:lnTo>
                      <a:pt x="3725" y="658"/>
                    </a:lnTo>
                    <a:lnTo>
                      <a:pt x="3702" y="610"/>
                    </a:lnTo>
                    <a:lnTo>
                      <a:pt x="3677" y="564"/>
                    </a:lnTo>
                    <a:lnTo>
                      <a:pt x="3651" y="519"/>
                    </a:lnTo>
                    <a:lnTo>
                      <a:pt x="3625" y="475"/>
                    </a:lnTo>
                    <a:lnTo>
                      <a:pt x="3598" y="433"/>
                    </a:lnTo>
                    <a:lnTo>
                      <a:pt x="3570" y="392"/>
                    </a:lnTo>
                    <a:lnTo>
                      <a:pt x="3541" y="353"/>
                    </a:lnTo>
                    <a:lnTo>
                      <a:pt x="3510" y="317"/>
                    </a:lnTo>
                    <a:lnTo>
                      <a:pt x="3480" y="281"/>
                    </a:lnTo>
                    <a:lnTo>
                      <a:pt x="3448" y="246"/>
                    </a:lnTo>
                    <a:lnTo>
                      <a:pt x="3415" y="215"/>
                    </a:lnTo>
                    <a:lnTo>
                      <a:pt x="3381" y="185"/>
                    </a:lnTo>
                    <a:lnTo>
                      <a:pt x="3346" y="157"/>
                    </a:lnTo>
                    <a:lnTo>
                      <a:pt x="3309" y="131"/>
                    </a:lnTo>
                    <a:lnTo>
                      <a:pt x="3273" y="107"/>
                    </a:lnTo>
                    <a:lnTo>
                      <a:pt x="3234" y="85"/>
                    </a:lnTo>
                    <a:lnTo>
                      <a:pt x="3214" y="76"/>
                    </a:lnTo>
                    <a:lnTo>
                      <a:pt x="3194" y="66"/>
                    </a:lnTo>
                    <a:lnTo>
                      <a:pt x="3174" y="57"/>
                    </a:lnTo>
                    <a:lnTo>
                      <a:pt x="3153" y="49"/>
                    </a:lnTo>
                    <a:lnTo>
                      <a:pt x="3132" y="41"/>
                    </a:lnTo>
                    <a:lnTo>
                      <a:pt x="3111" y="35"/>
                    </a:lnTo>
                    <a:lnTo>
                      <a:pt x="3089" y="28"/>
                    </a:lnTo>
                    <a:lnTo>
                      <a:pt x="3067" y="23"/>
                    </a:lnTo>
                    <a:lnTo>
                      <a:pt x="3046" y="17"/>
                    </a:lnTo>
                    <a:lnTo>
                      <a:pt x="3023" y="13"/>
                    </a:lnTo>
                    <a:lnTo>
                      <a:pt x="2999" y="10"/>
                    </a:lnTo>
                    <a:lnTo>
                      <a:pt x="2977" y="6"/>
                    </a:lnTo>
                    <a:lnTo>
                      <a:pt x="2953" y="3"/>
                    </a:lnTo>
                    <a:lnTo>
                      <a:pt x="2929" y="2"/>
                    </a:lnTo>
                    <a:lnTo>
                      <a:pt x="2904" y="1"/>
                    </a:lnTo>
                    <a:lnTo>
                      <a:pt x="2881" y="0"/>
                    </a:lnTo>
                    <a:lnTo>
                      <a:pt x="2881" y="0"/>
                    </a:lnTo>
                    <a:lnTo>
                      <a:pt x="2856" y="1"/>
                    </a:lnTo>
                    <a:lnTo>
                      <a:pt x="2831" y="2"/>
                    </a:lnTo>
                    <a:lnTo>
                      <a:pt x="2807" y="3"/>
                    </a:lnTo>
                    <a:lnTo>
                      <a:pt x="2783" y="6"/>
                    </a:lnTo>
                    <a:lnTo>
                      <a:pt x="2761" y="10"/>
                    </a:lnTo>
                    <a:lnTo>
                      <a:pt x="2738" y="13"/>
                    </a:lnTo>
                    <a:lnTo>
                      <a:pt x="2715" y="17"/>
                    </a:lnTo>
                    <a:lnTo>
                      <a:pt x="2693" y="23"/>
                    </a:lnTo>
                    <a:lnTo>
                      <a:pt x="2671" y="28"/>
                    </a:lnTo>
                    <a:lnTo>
                      <a:pt x="2649" y="35"/>
                    </a:lnTo>
                    <a:lnTo>
                      <a:pt x="2628" y="41"/>
                    </a:lnTo>
                    <a:lnTo>
                      <a:pt x="2607" y="49"/>
                    </a:lnTo>
                    <a:lnTo>
                      <a:pt x="2587" y="57"/>
                    </a:lnTo>
                    <a:lnTo>
                      <a:pt x="2566" y="66"/>
                    </a:lnTo>
                    <a:lnTo>
                      <a:pt x="2546" y="76"/>
                    </a:lnTo>
                    <a:lnTo>
                      <a:pt x="2526" y="85"/>
                    </a:lnTo>
                    <a:lnTo>
                      <a:pt x="2487" y="107"/>
                    </a:lnTo>
                    <a:lnTo>
                      <a:pt x="2451" y="131"/>
                    </a:lnTo>
                    <a:lnTo>
                      <a:pt x="2414" y="157"/>
                    </a:lnTo>
                    <a:lnTo>
                      <a:pt x="2379" y="185"/>
                    </a:lnTo>
                    <a:lnTo>
                      <a:pt x="2345" y="215"/>
                    </a:lnTo>
                    <a:lnTo>
                      <a:pt x="2312" y="246"/>
                    </a:lnTo>
                    <a:lnTo>
                      <a:pt x="2280" y="281"/>
                    </a:lnTo>
                    <a:lnTo>
                      <a:pt x="2250" y="317"/>
                    </a:lnTo>
                    <a:lnTo>
                      <a:pt x="2219" y="353"/>
                    </a:lnTo>
                    <a:lnTo>
                      <a:pt x="2190" y="392"/>
                    </a:lnTo>
                    <a:lnTo>
                      <a:pt x="2162" y="433"/>
                    </a:lnTo>
                    <a:lnTo>
                      <a:pt x="2135" y="475"/>
                    </a:lnTo>
                    <a:lnTo>
                      <a:pt x="2109" y="519"/>
                    </a:lnTo>
                    <a:lnTo>
                      <a:pt x="2083" y="564"/>
                    </a:lnTo>
                    <a:lnTo>
                      <a:pt x="2059" y="610"/>
                    </a:lnTo>
                    <a:lnTo>
                      <a:pt x="2035" y="658"/>
                    </a:lnTo>
                    <a:lnTo>
                      <a:pt x="2012" y="707"/>
                    </a:lnTo>
                    <a:lnTo>
                      <a:pt x="1989" y="756"/>
                    </a:lnTo>
                    <a:lnTo>
                      <a:pt x="1968" y="807"/>
                    </a:lnTo>
                    <a:lnTo>
                      <a:pt x="1947" y="859"/>
                    </a:lnTo>
                    <a:lnTo>
                      <a:pt x="1926" y="912"/>
                    </a:lnTo>
                    <a:lnTo>
                      <a:pt x="1906" y="965"/>
                    </a:lnTo>
                    <a:lnTo>
                      <a:pt x="1888" y="1019"/>
                    </a:lnTo>
                    <a:lnTo>
                      <a:pt x="1868" y="1074"/>
                    </a:lnTo>
                    <a:lnTo>
                      <a:pt x="1850" y="1130"/>
                    </a:lnTo>
                    <a:lnTo>
                      <a:pt x="1832" y="1186"/>
                    </a:lnTo>
                    <a:lnTo>
                      <a:pt x="1799" y="1300"/>
                    </a:lnTo>
                    <a:lnTo>
                      <a:pt x="1767" y="1414"/>
                    </a:lnTo>
                    <a:lnTo>
                      <a:pt x="1735" y="1530"/>
                    </a:lnTo>
                    <a:lnTo>
                      <a:pt x="1706" y="1646"/>
                    </a:lnTo>
                    <a:lnTo>
                      <a:pt x="1677" y="1762"/>
                    </a:lnTo>
                    <a:lnTo>
                      <a:pt x="1621" y="1990"/>
                    </a:lnTo>
                    <a:lnTo>
                      <a:pt x="1594" y="2101"/>
                    </a:lnTo>
                    <a:lnTo>
                      <a:pt x="1567" y="2210"/>
                    </a:lnTo>
                    <a:lnTo>
                      <a:pt x="1539" y="2316"/>
                    </a:lnTo>
                    <a:lnTo>
                      <a:pt x="1511" y="2419"/>
                    </a:lnTo>
                    <a:lnTo>
                      <a:pt x="1482" y="2517"/>
                    </a:lnTo>
                    <a:lnTo>
                      <a:pt x="1453" y="2610"/>
                    </a:lnTo>
                    <a:lnTo>
                      <a:pt x="1438" y="2656"/>
                    </a:lnTo>
                    <a:lnTo>
                      <a:pt x="1422" y="2699"/>
                    </a:lnTo>
                    <a:lnTo>
                      <a:pt x="1407" y="2741"/>
                    </a:lnTo>
                    <a:lnTo>
                      <a:pt x="1391" y="2781"/>
                    </a:lnTo>
                    <a:lnTo>
                      <a:pt x="1391" y="2781"/>
                    </a:lnTo>
                    <a:lnTo>
                      <a:pt x="1373" y="2820"/>
                    </a:lnTo>
                    <a:lnTo>
                      <a:pt x="1356" y="2858"/>
                    </a:lnTo>
                    <a:lnTo>
                      <a:pt x="1338" y="2893"/>
                    </a:lnTo>
                    <a:lnTo>
                      <a:pt x="1318" y="2929"/>
                    </a:lnTo>
                    <a:lnTo>
                      <a:pt x="1298" y="2962"/>
                    </a:lnTo>
                    <a:lnTo>
                      <a:pt x="1276" y="2996"/>
                    </a:lnTo>
                    <a:lnTo>
                      <a:pt x="1253" y="3027"/>
                    </a:lnTo>
                    <a:lnTo>
                      <a:pt x="1231" y="3057"/>
                    </a:lnTo>
                    <a:lnTo>
                      <a:pt x="1208" y="3087"/>
                    </a:lnTo>
                    <a:lnTo>
                      <a:pt x="1183" y="3115"/>
                    </a:lnTo>
                    <a:lnTo>
                      <a:pt x="1158" y="3142"/>
                    </a:lnTo>
                    <a:lnTo>
                      <a:pt x="1133" y="3168"/>
                    </a:lnTo>
                    <a:lnTo>
                      <a:pt x="1107" y="3192"/>
                    </a:lnTo>
                    <a:lnTo>
                      <a:pt x="1080" y="3216"/>
                    </a:lnTo>
                    <a:lnTo>
                      <a:pt x="1055" y="3239"/>
                    </a:lnTo>
                    <a:lnTo>
                      <a:pt x="1026" y="3261"/>
                    </a:lnTo>
                    <a:lnTo>
                      <a:pt x="999" y="3282"/>
                    </a:lnTo>
                    <a:lnTo>
                      <a:pt x="971" y="3302"/>
                    </a:lnTo>
                    <a:lnTo>
                      <a:pt x="942" y="3321"/>
                    </a:lnTo>
                    <a:lnTo>
                      <a:pt x="914" y="3339"/>
                    </a:lnTo>
                    <a:lnTo>
                      <a:pt x="885" y="3357"/>
                    </a:lnTo>
                    <a:lnTo>
                      <a:pt x="857" y="3373"/>
                    </a:lnTo>
                    <a:lnTo>
                      <a:pt x="828" y="3388"/>
                    </a:lnTo>
                    <a:lnTo>
                      <a:pt x="798" y="3403"/>
                    </a:lnTo>
                    <a:lnTo>
                      <a:pt x="768" y="3417"/>
                    </a:lnTo>
                    <a:lnTo>
                      <a:pt x="739" y="3430"/>
                    </a:lnTo>
                    <a:lnTo>
                      <a:pt x="710" y="3443"/>
                    </a:lnTo>
                    <a:lnTo>
                      <a:pt x="681" y="3454"/>
                    </a:lnTo>
                    <a:lnTo>
                      <a:pt x="622" y="3476"/>
                    </a:lnTo>
                    <a:lnTo>
                      <a:pt x="565" y="3494"/>
                    </a:lnTo>
                    <a:lnTo>
                      <a:pt x="509" y="3511"/>
                    </a:lnTo>
                    <a:lnTo>
                      <a:pt x="454" y="3524"/>
                    </a:lnTo>
                    <a:lnTo>
                      <a:pt x="400" y="3536"/>
                    </a:lnTo>
                    <a:lnTo>
                      <a:pt x="349" y="3546"/>
                    </a:lnTo>
                    <a:lnTo>
                      <a:pt x="299" y="3554"/>
                    </a:lnTo>
                    <a:lnTo>
                      <a:pt x="253" y="3561"/>
                    </a:lnTo>
                    <a:lnTo>
                      <a:pt x="210" y="3566"/>
                    </a:lnTo>
                    <a:lnTo>
                      <a:pt x="169" y="3570"/>
                    </a:lnTo>
                    <a:lnTo>
                      <a:pt x="132" y="3573"/>
                    </a:lnTo>
                    <a:lnTo>
                      <a:pt x="98" y="3574"/>
                    </a:lnTo>
                    <a:lnTo>
                      <a:pt x="45" y="3576"/>
                    </a:lnTo>
                    <a:lnTo>
                      <a:pt x="12" y="3575"/>
                    </a:lnTo>
                    <a:lnTo>
                      <a:pt x="0" y="3575"/>
                    </a:lnTo>
                    <a:lnTo>
                      <a:pt x="5760" y="3575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 sz="2002">
                  <a:solidFill>
                    <a:schemeClr val="tx1">
                      <a:lumMod val="75000"/>
                      <a:lumOff val="25000"/>
                    </a:schemeClr>
                  </a:solidFill>
                  <a:ea typeface="微软雅黑" panose="020B0503020204020204" pitchFamily="34" charset="-122"/>
                </a:endParaRPr>
              </a:p>
            </p:txBody>
          </p:sp>
          <p:sp>
            <p:nvSpPr>
              <p:cNvPr id="38" name="TextBox 11">
                <a:extLst>
                  <a:ext uri="{FF2B5EF4-FFF2-40B4-BE49-F238E27FC236}">
                    <a16:creationId xmlns:a16="http://schemas.microsoft.com/office/drawing/2014/main" id="{FB798A83-5A19-4552-931F-F756E402EF13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9803146" y="1500238"/>
                <a:ext cx="383118" cy="39556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 anchor="t" anchorCtr="0">
                <a:normAutofit/>
                <a:scene3d>
                  <a:camera prst="orthographicFront"/>
                  <a:lightRig rig="threePt" dir="t"/>
                </a:scene3d>
                <a:sp3d contourW="12700">
                  <a:bevelT w="0" h="0"/>
                </a:sp3d>
              </a:bodyPr>
              <a:lstStyle/>
              <a:p>
                <a:pPr marL="0" lvl="1" algn="ctr"/>
                <a:r>
                  <a:rPr lang="en-US" altLang="ko-KR" sz="2531">
                    <a:solidFill>
                      <a:schemeClr val="tx1">
                        <a:lumMod val="75000"/>
                        <a:lumOff val="25000"/>
                      </a:schemeClr>
                    </a:solidFill>
                    <a:ea typeface="微软雅黑" panose="020B0503020204020204" pitchFamily="34" charset="-122"/>
                  </a:rPr>
                  <a:t>70%</a:t>
                </a:r>
              </a:p>
            </p:txBody>
          </p:sp>
        </p:grpSp>
        <p:sp>
          <p:nvSpPr>
            <p:cNvPr id="5" name="Freeform: Shape 46">
              <a:extLst>
                <a:ext uri="{FF2B5EF4-FFF2-40B4-BE49-F238E27FC236}">
                  <a16:creationId xmlns:a16="http://schemas.microsoft.com/office/drawing/2014/main" id="{7D492640-84A9-4FF5-BD18-1A393F4B0E9B}"/>
                </a:ext>
              </a:extLst>
            </p:cNvPr>
            <p:cNvSpPr>
              <a:spLocks/>
            </p:cNvSpPr>
            <p:nvPr/>
          </p:nvSpPr>
          <p:spPr bwMode="auto">
            <a:xfrm>
              <a:off x="9624384" y="4125872"/>
              <a:ext cx="380602" cy="380602"/>
            </a:xfrm>
            <a:custGeom>
              <a:avLst/>
              <a:gdLst>
                <a:gd name="T0" fmla="*/ 74 w 236"/>
                <a:gd name="T1" fmla="*/ 160 h 236"/>
                <a:gd name="T2" fmla="*/ 93 w 236"/>
                <a:gd name="T3" fmla="*/ 160 h 236"/>
                <a:gd name="T4" fmla="*/ 93 w 236"/>
                <a:gd name="T5" fmla="*/ 103 h 236"/>
                <a:gd name="T6" fmla="*/ 74 w 236"/>
                <a:gd name="T7" fmla="*/ 103 h 236"/>
                <a:gd name="T8" fmla="*/ 74 w 236"/>
                <a:gd name="T9" fmla="*/ 160 h 236"/>
                <a:gd name="T10" fmla="*/ 140 w 236"/>
                <a:gd name="T11" fmla="*/ 102 h 236"/>
                <a:gd name="T12" fmla="*/ 122 w 236"/>
                <a:gd name="T13" fmla="*/ 111 h 236"/>
                <a:gd name="T14" fmla="*/ 122 w 236"/>
                <a:gd name="T15" fmla="*/ 103 h 236"/>
                <a:gd name="T16" fmla="*/ 103 w 236"/>
                <a:gd name="T17" fmla="*/ 103 h 236"/>
                <a:gd name="T18" fmla="*/ 103 w 236"/>
                <a:gd name="T19" fmla="*/ 160 h 236"/>
                <a:gd name="T20" fmla="*/ 122 w 236"/>
                <a:gd name="T21" fmla="*/ 160 h 236"/>
                <a:gd name="T22" fmla="*/ 122 w 236"/>
                <a:gd name="T23" fmla="*/ 128 h 236"/>
                <a:gd name="T24" fmla="*/ 123 w 236"/>
                <a:gd name="T25" fmla="*/ 124 h 236"/>
                <a:gd name="T26" fmla="*/ 133 w 236"/>
                <a:gd name="T27" fmla="*/ 117 h 236"/>
                <a:gd name="T28" fmla="*/ 142 w 236"/>
                <a:gd name="T29" fmla="*/ 130 h 236"/>
                <a:gd name="T30" fmla="*/ 142 w 236"/>
                <a:gd name="T31" fmla="*/ 160 h 236"/>
                <a:gd name="T32" fmla="*/ 161 w 236"/>
                <a:gd name="T33" fmla="*/ 160 h 236"/>
                <a:gd name="T34" fmla="*/ 161 w 236"/>
                <a:gd name="T35" fmla="*/ 160 h 236"/>
                <a:gd name="T36" fmla="*/ 161 w 236"/>
                <a:gd name="T37" fmla="*/ 127 h 236"/>
                <a:gd name="T38" fmla="*/ 140 w 236"/>
                <a:gd name="T39" fmla="*/ 102 h 236"/>
                <a:gd name="T40" fmla="*/ 122 w 236"/>
                <a:gd name="T41" fmla="*/ 111 h 236"/>
                <a:gd name="T42" fmla="*/ 122 w 236"/>
                <a:gd name="T43" fmla="*/ 111 h 236"/>
                <a:gd name="T44" fmla="*/ 122 w 236"/>
                <a:gd name="T45" fmla="*/ 111 h 236"/>
                <a:gd name="T46" fmla="*/ 83 w 236"/>
                <a:gd name="T47" fmla="*/ 75 h 236"/>
                <a:gd name="T48" fmla="*/ 73 w 236"/>
                <a:gd name="T49" fmla="*/ 85 h 236"/>
                <a:gd name="T50" fmla="*/ 83 w 236"/>
                <a:gd name="T51" fmla="*/ 95 h 236"/>
                <a:gd name="T52" fmla="*/ 83 w 236"/>
                <a:gd name="T53" fmla="*/ 95 h 236"/>
                <a:gd name="T54" fmla="*/ 94 w 236"/>
                <a:gd name="T55" fmla="*/ 85 h 236"/>
                <a:gd name="T56" fmla="*/ 83 w 236"/>
                <a:gd name="T57" fmla="*/ 75 h 236"/>
                <a:gd name="T58" fmla="*/ 118 w 236"/>
                <a:gd name="T59" fmla="*/ 0 h 236"/>
                <a:gd name="T60" fmla="*/ 0 w 236"/>
                <a:gd name="T61" fmla="*/ 118 h 236"/>
                <a:gd name="T62" fmla="*/ 118 w 236"/>
                <a:gd name="T63" fmla="*/ 236 h 236"/>
                <a:gd name="T64" fmla="*/ 236 w 236"/>
                <a:gd name="T65" fmla="*/ 118 h 236"/>
                <a:gd name="T66" fmla="*/ 118 w 236"/>
                <a:gd name="T67" fmla="*/ 0 h 236"/>
                <a:gd name="T68" fmla="*/ 181 w 236"/>
                <a:gd name="T69" fmla="*/ 172 h 236"/>
                <a:gd name="T70" fmla="*/ 171 w 236"/>
                <a:gd name="T71" fmla="*/ 181 h 236"/>
                <a:gd name="T72" fmla="*/ 64 w 236"/>
                <a:gd name="T73" fmla="*/ 181 h 236"/>
                <a:gd name="T74" fmla="*/ 55 w 236"/>
                <a:gd name="T75" fmla="*/ 172 h 236"/>
                <a:gd name="T76" fmla="*/ 55 w 236"/>
                <a:gd name="T77" fmla="*/ 63 h 236"/>
                <a:gd name="T78" fmla="*/ 64 w 236"/>
                <a:gd name="T79" fmla="*/ 54 h 236"/>
                <a:gd name="T80" fmla="*/ 171 w 236"/>
                <a:gd name="T81" fmla="*/ 54 h 236"/>
                <a:gd name="T82" fmla="*/ 181 w 236"/>
                <a:gd name="T83" fmla="*/ 63 h 236"/>
                <a:gd name="T84" fmla="*/ 181 w 236"/>
                <a:gd name="T85" fmla="*/ 172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236" h="236">
                  <a:moveTo>
                    <a:pt x="74" y="160"/>
                  </a:moveTo>
                  <a:cubicBezTo>
                    <a:pt x="93" y="160"/>
                    <a:pt x="93" y="160"/>
                    <a:pt x="93" y="160"/>
                  </a:cubicBezTo>
                  <a:cubicBezTo>
                    <a:pt x="93" y="103"/>
                    <a:pt x="93" y="103"/>
                    <a:pt x="93" y="103"/>
                  </a:cubicBezTo>
                  <a:cubicBezTo>
                    <a:pt x="74" y="103"/>
                    <a:pt x="74" y="103"/>
                    <a:pt x="74" y="103"/>
                  </a:cubicBezTo>
                  <a:lnTo>
                    <a:pt x="74" y="160"/>
                  </a:lnTo>
                  <a:close/>
                  <a:moveTo>
                    <a:pt x="140" y="102"/>
                  </a:moveTo>
                  <a:cubicBezTo>
                    <a:pt x="129" y="102"/>
                    <a:pt x="125" y="107"/>
                    <a:pt x="122" y="111"/>
                  </a:cubicBezTo>
                  <a:cubicBezTo>
                    <a:pt x="122" y="103"/>
                    <a:pt x="122" y="103"/>
                    <a:pt x="122" y="103"/>
                  </a:cubicBezTo>
                  <a:cubicBezTo>
                    <a:pt x="103" y="103"/>
                    <a:pt x="103" y="103"/>
                    <a:pt x="103" y="103"/>
                  </a:cubicBezTo>
                  <a:cubicBezTo>
                    <a:pt x="104" y="108"/>
                    <a:pt x="103" y="160"/>
                    <a:pt x="103" y="160"/>
                  </a:cubicBezTo>
                  <a:cubicBezTo>
                    <a:pt x="122" y="160"/>
                    <a:pt x="122" y="160"/>
                    <a:pt x="122" y="160"/>
                  </a:cubicBezTo>
                  <a:cubicBezTo>
                    <a:pt x="122" y="128"/>
                    <a:pt x="122" y="128"/>
                    <a:pt x="122" y="128"/>
                  </a:cubicBezTo>
                  <a:cubicBezTo>
                    <a:pt x="122" y="127"/>
                    <a:pt x="123" y="125"/>
                    <a:pt x="123" y="124"/>
                  </a:cubicBezTo>
                  <a:cubicBezTo>
                    <a:pt x="124" y="120"/>
                    <a:pt x="128" y="117"/>
                    <a:pt x="133" y="117"/>
                  </a:cubicBezTo>
                  <a:cubicBezTo>
                    <a:pt x="140" y="117"/>
                    <a:pt x="142" y="122"/>
                    <a:pt x="142" y="130"/>
                  </a:cubicBezTo>
                  <a:cubicBezTo>
                    <a:pt x="142" y="160"/>
                    <a:pt x="142" y="160"/>
                    <a:pt x="142" y="160"/>
                  </a:cubicBezTo>
                  <a:cubicBezTo>
                    <a:pt x="161" y="160"/>
                    <a:pt x="161" y="160"/>
                    <a:pt x="161" y="160"/>
                  </a:cubicBezTo>
                  <a:cubicBezTo>
                    <a:pt x="161" y="160"/>
                    <a:pt x="161" y="160"/>
                    <a:pt x="161" y="160"/>
                  </a:cubicBezTo>
                  <a:cubicBezTo>
                    <a:pt x="161" y="127"/>
                    <a:pt x="161" y="127"/>
                    <a:pt x="161" y="127"/>
                  </a:cubicBezTo>
                  <a:cubicBezTo>
                    <a:pt x="161" y="110"/>
                    <a:pt x="152" y="102"/>
                    <a:pt x="140" y="102"/>
                  </a:cubicBezTo>
                  <a:close/>
                  <a:moveTo>
                    <a:pt x="122" y="111"/>
                  </a:moveTo>
                  <a:cubicBezTo>
                    <a:pt x="122" y="111"/>
                    <a:pt x="122" y="111"/>
                    <a:pt x="122" y="111"/>
                  </a:cubicBezTo>
                  <a:cubicBezTo>
                    <a:pt x="122" y="111"/>
                    <a:pt x="122" y="111"/>
                    <a:pt x="122" y="111"/>
                  </a:cubicBezTo>
                  <a:close/>
                  <a:moveTo>
                    <a:pt x="83" y="75"/>
                  </a:moveTo>
                  <a:cubicBezTo>
                    <a:pt x="77" y="75"/>
                    <a:pt x="73" y="80"/>
                    <a:pt x="73" y="85"/>
                  </a:cubicBezTo>
                  <a:cubicBezTo>
                    <a:pt x="73" y="91"/>
                    <a:pt x="77" y="95"/>
                    <a:pt x="83" y="95"/>
                  </a:cubicBezTo>
                  <a:cubicBezTo>
                    <a:pt x="83" y="95"/>
                    <a:pt x="83" y="95"/>
                    <a:pt x="83" y="95"/>
                  </a:cubicBezTo>
                  <a:cubicBezTo>
                    <a:pt x="90" y="95"/>
                    <a:pt x="94" y="91"/>
                    <a:pt x="94" y="85"/>
                  </a:cubicBezTo>
                  <a:cubicBezTo>
                    <a:pt x="94" y="80"/>
                    <a:pt x="90" y="75"/>
                    <a:pt x="83" y="75"/>
                  </a:cubicBezTo>
                  <a:close/>
                  <a:moveTo>
                    <a:pt x="118" y="0"/>
                  </a:moveTo>
                  <a:cubicBezTo>
                    <a:pt x="53" y="0"/>
                    <a:pt x="0" y="53"/>
                    <a:pt x="0" y="118"/>
                  </a:cubicBezTo>
                  <a:cubicBezTo>
                    <a:pt x="0" y="183"/>
                    <a:pt x="53" y="236"/>
                    <a:pt x="118" y="236"/>
                  </a:cubicBezTo>
                  <a:cubicBezTo>
                    <a:pt x="183" y="236"/>
                    <a:pt x="236" y="183"/>
                    <a:pt x="236" y="118"/>
                  </a:cubicBezTo>
                  <a:cubicBezTo>
                    <a:pt x="236" y="53"/>
                    <a:pt x="183" y="0"/>
                    <a:pt x="118" y="0"/>
                  </a:cubicBezTo>
                  <a:close/>
                  <a:moveTo>
                    <a:pt x="181" y="172"/>
                  </a:moveTo>
                  <a:cubicBezTo>
                    <a:pt x="181" y="177"/>
                    <a:pt x="176" y="181"/>
                    <a:pt x="171" y="181"/>
                  </a:cubicBezTo>
                  <a:cubicBezTo>
                    <a:pt x="64" y="181"/>
                    <a:pt x="64" y="181"/>
                    <a:pt x="64" y="181"/>
                  </a:cubicBezTo>
                  <a:cubicBezTo>
                    <a:pt x="59" y="181"/>
                    <a:pt x="55" y="177"/>
                    <a:pt x="55" y="172"/>
                  </a:cubicBezTo>
                  <a:cubicBezTo>
                    <a:pt x="55" y="63"/>
                    <a:pt x="55" y="63"/>
                    <a:pt x="55" y="63"/>
                  </a:cubicBezTo>
                  <a:cubicBezTo>
                    <a:pt x="55" y="58"/>
                    <a:pt x="59" y="54"/>
                    <a:pt x="64" y="54"/>
                  </a:cubicBezTo>
                  <a:cubicBezTo>
                    <a:pt x="171" y="54"/>
                    <a:pt x="171" y="54"/>
                    <a:pt x="171" y="54"/>
                  </a:cubicBezTo>
                  <a:cubicBezTo>
                    <a:pt x="176" y="54"/>
                    <a:pt x="181" y="58"/>
                    <a:pt x="181" y="63"/>
                  </a:cubicBezTo>
                  <a:cubicBezTo>
                    <a:pt x="181" y="172"/>
                    <a:pt x="181" y="172"/>
                    <a:pt x="181" y="172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 sz="2002">
                <a:solidFill>
                  <a:schemeClr val="tx1">
                    <a:lumMod val="75000"/>
                    <a:lumOff val="25000"/>
                  </a:scheme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6" name="Freeform: Shape 47">
              <a:extLst>
                <a:ext uri="{FF2B5EF4-FFF2-40B4-BE49-F238E27FC236}">
                  <a16:creationId xmlns:a16="http://schemas.microsoft.com/office/drawing/2014/main" id="{BB31D327-1A39-4177-8173-7E9AC02808D0}"/>
                </a:ext>
              </a:extLst>
            </p:cNvPr>
            <p:cNvSpPr>
              <a:spLocks/>
            </p:cNvSpPr>
            <p:nvPr/>
          </p:nvSpPr>
          <p:spPr bwMode="auto">
            <a:xfrm>
              <a:off x="5844362" y="4125872"/>
              <a:ext cx="380602" cy="380602"/>
            </a:xfrm>
            <a:custGeom>
              <a:avLst/>
              <a:gdLst>
                <a:gd name="T0" fmla="*/ 184 w 260"/>
                <a:gd name="T1" fmla="*/ 106 h 260"/>
                <a:gd name="T2" fmla="*/ 193 w 260"/>
                <a:gd name="T3" fmla="*/ 143 h 260"/>
                <a:gd name="T4" fmla="*/ 117 w 260"/>
                <a:gd name="T5" fmla="*/ 219 h 260"/>
                <a:gd name="T6" fmla="*/ 42 w 260"/>
                <a:gd name="T7" fmla="*/ 143 h 260"/>
                <a:gd name="T8" fmla="*/ 117 w 260"/>
                <a:gd name="T9" fmla="*/ 66 h 260"/>
                <a:gd name="T10" fmla="*/ 154 w 260"/>
                <a:gd name="T11" fmla="*/ 76 h 260"/>
                <a:gd name="T12" fmla="*/ 183 w 260"/>
                <a:gd name="T13" fmla="*/ 46 h 260"/>
                <a:gd name="T14" fmla="*/ 117 w 260"/>
                <a:gd name="T15" fmla="*/ 25 h 260"/>
                <a:gd name="T16" fmla="*/ 0 w 260"/>
                <a:gd name="T17" fmla="*/ 143 h 260"/>
                <a:gd name="T18" fmla="*/ 117 w 260"/>
                <a:gd name="T19" fmla="*/ 260 h 260"/>
                <a:gd name="T20" fmla="*/ 233 w 260"/>
                <a:gd name="T21" fmla="*/ 143 h 260"/>
                <a:gd name="T22" fmla="*/ 213 w 260"/>
                <a:gd name="T23" fmla="*/ 77 h 260"/>
                <a:gd name="T24" fmla="*/ 184 w 260"/>
                <a:gd name="T25" fmla="*/ 106 h 260"/>
                <a:gd name="T26" fmla="*/ 225 w 260"/>
                <a:gd name="T27" fmla="*/ 35 h 260"/>
                <a:gd name="T28" fmla="*/ 225 w 260"/>
                <a:gd name="T29" fmla="*/ 35 h 260"/>
                <a:gd name="T30" fmla="*/ 225 w 260"/>
                <a:gd name="T31" fmla="*/ 0 h 260"/>
                <a:gd name="T32" fmla="*/ 203 w 260"/>
                <a:gd name="T33" fmla="*/ 23 h 260"/>
                <a:gd name="T34" fmla="*/ 203 w 260"/>
                <a:gd name="T35" fmla="*/ 46 h 260"/>
                <a:gd name="T36" fmla="*/ 139 w 260"/>
                <a:gd name="T37" fmla="*/ 111 h 260"/>
                <a:gd name="T38" fmla="*/ 117 w 260"/>
                <a:gd name="T39" fmla="*/ 104 h 260"/>
                <a:gd name="T40" fmla="*/ 79 w 260"/>
                <a:gd name="T41" fmla="*/ 143 h 260"/>
                <a:gd name="T42" fmla="*/ 117 w 260"/>
                <a:gd name="T43" fmla="*/ 181 h 260"/>
                <a:gd name="T44" fmla="*/ 155 w 260"/>
                <a:gd name="T45" fmla="*/ 143 h 260"/>
                <a:gd name="T46" fmla="*/ 150 w 260"/>
                <a:gd name="T47" fmla="*/ 123 h 260"/>
                <a:gd name="T48" fmla="*/ 215 w 260"/>
                <a:gd name="T49" fmla="*/ 58 h 260"/>
                <a:gd name="T50" fmla="*/ 237 w 260"/>
                <a:gd name="T51" fmla="*/ 58 h 260"/>
                <a:gd name="T52" fmla="*/ 260 w 260"/>
                <a:gd name="T53" fmla="*/ 35 h 260"/>
                <a:gd name="T54" fmla="*/ 225 w 260"/>
                <a:gd name="T55" fmla="*/ 35 h 2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60" h="260">
                  <a:moveTo>
                    <a:pt x="184" y="106"/>
                  </a:moveTo>
                  <a:cubicBezTo>
                    <a:pt x="190" y="117"/>
                    <a:pt x="193" y="129"/>
                    <a:pt x="193" y="143"/>
                  </a:cubicBezTo>
                  <a:cubicBezTo>
                    <a:pt x="193" y="185"/>
                    <a:pt x="159" y="219"/>
                    <a:pt x="117" y="219"/>
                  </a:cubicBezTo>
                  <a:cubicBezTo>
                    <a:pt x="76" y="219"/>
                    <a:pt x="42" y="185"/>
                    <a:pt x="42" y="143"/>
                  </a:cubicBezTo>
                  <a:cubicBezTo>
                    <a:pt x="42" y="100"/>
                    <a:pt x="76" y="66"/>
                    <a:pt x="117" y="66"/>
                  </a:cubicBezTo>
                  <a:cubicBezTo>
                    <a:pt x="131" y="66"/>
                    <a:pt x="143" y="70"/>
                    <a:pt x="154" y="76"/>
                  </a:cubicBezTo>
                  <a:cubicBezTo>
                    <a:pt x="183" y="46"/>
                    <a:pt x="183" y="46"/>
                    <a:pt x="183" y="46"/>
                  </a:cubicBezTo>
                  <a:cubicBezTo>
                    <a:pt x="165" y="33"/>
                    <a:pt x="141" y="25"/>
                    <a:pt x="117" y="25"/>
                  </a:cubicBezTo>
                  <a:cubicBezTo>
                    <a:pt x="52" y="25"/>
                    <a:pt x="0" y="78"/>
                    <a:pt x="0" y="143"/>
                  </a:cubicBezTo>
                  <a:cubicBezTo>
                    <a:pt x="0" y="207"/>
                    <a:pt x="52" y="260"/>
                    <a:pt x="117" y="260"/>
                  </a:cubicBezTo>
                  <a:cubicBezTo>
                    <a:pt x="181" y="260"/>
                    <a:pt x="233" y="207"/>
                    <a:pt x="233" y="143"/>
                  </a:cubicBezTo>
                  <a:cubicBezTo>
                    <a:pt x="233" y="118"/>
                    <a:pt x="226" y="96"/>
                    <a:pt x="213" y="77"/>
                  </a:cubicBezTo>
                  <a:cubicBezTo>
                    <a:pt x="184" y="106"/>
                    <a:pt x="184" y="106"/>
                    <a:pt x="184" y="106"/>
                  </a:cubicBezTo>
                  <a:close/>
                  <a:moveTo>
                    <a:pt x="225" y="35"/>
                  </a:moveTo>
                  <a:cubicBezTo>
                    <a:pt x="225" y="35"/>
                    <a:pt x="225" y="35"/>
                    <a:pt x="225" y="35"/>
                  </a:cubicBezTo>
                  <a:cubicBezTo>
                    <a:pt x="225" y="0"/>
                    <a:pt x="225" y="0"/>
                    <a:pt x="225" y="0"/>
                  </a:cubicBezTo>
                  <a:cubicBezTo>
                    <a:pt x="203" y="23"/>
                    <a:pt x="203" y="23"/>
                    <a:pt x="203" y="23"/>
                  </a:cubicBezTo>
                  <a:cubicBezTo>
                    <a:pt x="203" y="46"/>
                    <a:pt x="203" y="46"/>
                    <a:pt x="203" y="46"/>
                  </a:cubicBezTo>
                  <a:cubicBezTo>
                    <a:pt x="139" y="111"/>
                    <a:pt x="139" y="111"/>
                    <a:pt x="139" y="111"/>
                  </a:cubicBezTo>
                  <a:cubicBezTo>
                    <a:pt x="133" y="106"/>
                    <a:pt x="125" y="104"/>
                    <a:pt x="117" y="104"/>
                  </a:cubicBezTo>
                  <a:cubicBezTo>
                    <a:pt x="96" y="104"/>
                    <a:pt x="79" y="121"/>
                    <a:pt x="79" y="143"/>
                  </a:cubicBezTo>
                  <a:cubicBezTo>
                    <a:pt x="79" y="164"/>
                    <a:pt x="96" y="181"/>
                    <a:pt x="117" y="181"/>
                  </a:cubicBezTo>
                  <a:cubicBezTo>
                    <a:pt x="138" y="181"/>
                    <a:pt x="155" y="164"/>
                    <a:pt x="155" y="143"/>
                  </a:cubicBezTo>
                  <a:cubicBezTo>
                    <a:pt x="155" y="136"/>
                    <a:pt x="154" y="129"/>
                    <a:pt x="150" y="123"/>
                  </a:cubicBezTo>
                  <a:cubicBezTo>
                    <a:pt x="215" y="58"/>
                    <a:pt x="215" y="58"/>
                    <a:pt x="215" y="58"/>
                  </a:cubicBezTo>
                  <a:cubicBezTo>
                    <a:pt x="237" y="58"/>
                    <a:pt x="237" y="58"/>
                    <a:pt x="237" y="58"/>
                  </a:cubicBezTo>
                  <a:cubicBezTo>
                    <a:pt x="260" y="35"/>
                    <a:pt x="260" y="35"/>
                    <a:pt x="260" y="35"/>
                  </a:cubicBezTo>
                  <a:cubicBezTo>
                    <a:pt x="225" y="35"/>
                    <a:pt x="225" y="35"/>
                    <a:pt x="225" y="35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 sz="2002">
                <a:solidFill>
                  <a:schemeClr val="tx1">
                    <a:lumMod val="75000"/>
                    <a:lumOff val="25000"/>
                  </a:scheme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7" name="Freeform: Shape 48">
              <a:extLst>
                <a:ext uri="{FF2B5EF4-FFF2-40B4-BE49-F238E27FC236}">
                  <a16:creationId xmlns:a16="http://schemas.microsoft.com/office/drawing/2014/main" id="{C37E8012-5B82-4DC7-8A0E-D74EB3DD0A06}"/>
                </a:ext>
              </a:extLst>
            </p:cNvPr>
            <p:cNvSpPr>
              <a:spLocks/>
            </p:cNvSpPr>
            <p:nvPr/>
          </p:nvSpPr>
          <p:spPr bwMode="auto">
            <a:xfrm>
              <a:off x="7734374" y="4125872"/>
              <a:ext cx="380602" cy="380602"/>
            </a:xfrm>
            <a:custGeom>
              <a:avLst/>
              <a:gdLst>
                <a:gd name="T0" fmla="*/ 0 w 236"/>
                <a:gd name="T1" fmla="*/ 118 h 236"/>
                <a:gd name="T2" fmla="*/ 236 w 236"/>
                <a:gd name="T3" fmla="*/ 118 h 236"/>
                <a:gd name="T4" fmla="*/ 150 w 236"/>
                <a:gd name="T5" fmla="*/ 168 h 236"/>
                <a:gd name="T6" fmla="*/ 128 w 236"/>
                <a:gd name="T7" fmla="*/ 196 h 236"/>
                <a:gd name="T8" fmla="*/ 125 w 236"/>
                <a:gd name="T9" fmla="*/ 199 h 236"/>
                <a:gd name="T10" fmla="*/ 111 w 236"/>
                <a:gd name="T11" fmla="*/ 198 h 236"/>
                <a:gd name="T12" fmla="*/ 110 w 236"/>
                <a:gd name="T13" fmla="*/ 180 h 236"/>
                <a:gd name="T14" fmla="*/ 90 w 236"/>
                <a:gd name="T15" fmla="*/ 173 h 236"/>
                <a:gd name="T16" fmla="*/ 79 w 236"/>
                <a:gd name="T17" fmla="*/ 166 h 236"/>
                <a:gd name="T18" fmla="*/ 78 w 236"/>
                <a:gd name="T19" fmla="*/ 160 h 236"/>
                <a:gd name="T20" fmla="*/ 89 w 236"/>
                <a:gd name="T21" fmla="*/ 147 h 236"/>
                <a:gd name="T22" fmla="*/ 91 w 236"/>
                <a:gd name="T23" fmla="*/ 148 h 236"/>
                <a:gd name="T24" fmla="*/ 119 w 236"/>
                <a:gd name="T25" fmla="*/ 160 h 236"/>
                <a:gd name="T26" fmla="*/ 137 w 236"/>
                <a:gd name="T27" fmla="*/ 145 h 236"/>
                <a:gd name="T28" fmla="*/ 133 w 236"/>
                <a:gd name="T29" fmla="*/ 137 h 236"/>
                <a:gd name="T30" fmla="*/ 122 w 236"/>
                <a:gd name="T31" fmla="*/ 130 h 236"/>
                <a:gd name="T32" fmla="*/ 109 w 236"/>
                <a:gd name="T33" fmla="*/ 125 h 236"/>
                <a:gd name="T34" fmla="*/ 98 w 236"/>
                <a:gd name="T35" fmla="*/ 120 h 236"/>
                <a:gd name="T36" fmla="*/ 89 w 236"/>
                <a:gd name="T37" fmla="*/ 113 h 236"/>
                <a:gd name="T38" fmla="*/ 82 w 236"/>
                <a:gd name="T39" fmla="*/ 103 h 236"/>
                <a:gd name="T40" fmla="*/ 79 w 236"/>
                <a:gd name="T41" fmla="*/ 90 h 236"/>
                <a:gd name="T42" fmla="*/ 110 w 236"/>
                <a:gd name="T43" fmla="*/ 57 h 236"/>
                <a:gd name="T44" fmla="*/ 111 w 236"/>
                <a:gd name="T45" fmla="*/ 38 h 236"/>
                <a:gd name="T46" fmla="*/ 125 w 236"/>
                <a:gd name="T47" fmla="*/ 37 h 236"/>
                <a:gd name="T48" fmla="*/ 128 w 236"/>
                <a:gd name="T49" fmla="*/ 40 h 236"/>
                <a:gd name="T50" fmla="*/ 137 w 236"/>
                <a:gd name="T51" fmla="*/ 58 h 236"/>
                <a:gd name="T52" fmla="*/ 151 w 236"/>
                <a:gd name="T53" fmla="*/ 65 h 236"/>
                <a:gd name="T54" fmla="*/ 155 w 236"/>
                <a:gd name="T55" fmla="*/ 69 h 236"/>
                <a:gd name="T56" fmla="*/ 149 w 236"/>
                <a:gd name="T57" fmla="*/ 85 h 236"/>
                <a:gd name="T58" fmla="*/ 144 w 236"/>
                <a:gd name="T59" fmla="*/ 86 h 236"/>
                <a:gd name="T60" fmla="*/ 140 w 236"/>
                <a:gd name="T61" fmla="*/ 82 h 236"/>
                <a:gd name="T62" fmla="*/ 128 w 236"/>
                <a:gd name="T63" fmla="*/ 77 h 236"/>
                <a:gd name="T64" fmla="*/ 107 w 236"/>
                <a:gd name="T65" fmla="*/ 80 h 236"/>
                <a:gd name="T66" fmla="*/ 102 w 236"/>
                <a:gd name="T67" fmla="*/ 94 h 236"/>
                <a:gd name="T68" fmla="*/ 108 w 236"/>
                <a:gd name="T69" fmla="*/ 101 h 236"/>
                <a:gd name="T70" fmla="*/ 118 w 236"/>
                <a:gd name="T71" fmla="*/ 106 h 236"/>
                <a:gd name="T72" fmla="*/ 132 w 236"/>
                <a:gd name="T73" fmla="*/ 112 h 236"/>
                <a:gd name="T74" fmla="*/ 145 w 236"/>
                <a:gd name="T75" fmla="*/ 119 h 236"/>
                <a:gd name="T76" fmla="*/ 155 w 236"/>
                <a:gd name="T77" fmla="*/ 129 h 236"/>
                <a:gd name="T78" fmla="*/ 159 w 236"/>
                <a:gd name="T79" fmla="*/ 144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236" h="236">
                  <a:moveTo>
                    <a:pt x="118" y="0"/>
                  </a:moveTo>
                  <a:cubicBezTo>
                    <a:pt x="53" y="0"/>
                    <a:pt x="0" y="53"/>
                    <a:pt x="0" y="118"/>
                  </a:cubicBezTo>
                  <a:cubicBezTo>
                    <a:pt x="0" y="183"/>
                    <a:pt x="53" y="236"/>
                    <a:pt x="118" y="236"/>
                  </a:cubicBezTo>
                  <a:cubicBezTo>
                    <a:pt x="183" y="236"/>
                    <a:pt x="236" y="183"/>
                    <a:pt x="236" y="118"/>
                  </a:cubicBezTo>
                  <a:cubicBezTo>
                    <a:pt x="236" y="53"/>
                    <a:pt x="183" y="0"/>
                    <a:pt x="118" y="0"/>
                  </a:cubicBezTo>
                  <a:moveTo>
                    <a:pt x="150" y="168"/>
                  </a:moveTo>
                  <a:cubicBezTo>
                    <a:pt x="145" y="175"/>
                    <a:pt x="137" y="179"/>
                    <a:pt x="128" y="180"/>
                  </a:cubicBezTo>
                  <a:cubicBezTo>
                    <a:pt x="128" y="196"/>
                    <a:pt x="128" y="196"/>
                    <a:pt x="128" y="196"/>
                  </a:cubicBezTo>
                  <a:cubicBezTo>
                    <a:pt x="128" y="197"/>
                    <a:pt x="127" y="198"/>
                    <a:pt x="127" y="198"/>
                  </a:cubicBezTo>
                  <a:cubicBezTo>
                    <a:pt x="126" y="199"/>
                    <a:pt x="126" y="199"/>
                    <a:pt x="125" y="199"/>
                  </a:cubicBezTo>
                  <a:cubicBezTo>
                    <a:pt x="113" y="199"/>
                    <a:pt x="113" y="199"/>
                    <a:pt x="113" y="199"/>
                  </a:cubicBezTo>
                  <a:cubicBezTo>
                    <a:pt x="112" y="199"/>
                    <a:pt x="111" y="199"/>
                    <a:pt x="111" y="198"/>
                  </a:cubicBezTo>
                  <a:cubicBezTo>
                    <a:pt x="110" y="197"/>
                    <a:pt x="110" y="197"/>
                    <a:pt x="110" y="196"/>
                  </a:cubicBezTo>
                  <a:cubicBezTo>
                    <a:pt x="110" y="180"/>
                    <a:pt x="110" y="180"/>
                    <a:pt x="110" y="180"/>
                  </a:cubicBezTo>
                  <a:cubicBezTo>
                    <a:pt x="106" y="180"/>
                    <a:pt x="102" y="179"/>
                    <a:pt x="99" y="177"/>
                  </a:cubicBezTo>
                  <a:cubicBezTo>
                    <a:pt x="95" y="176"/>
                    <a:pt x="92" y="175"/>
                    <a:pt x="90" y="173"/>
                  </a:cubicBezTo>
                  <a:cubicBezTo>
                    <a:pt x="88" y="172"/>
                    <a:pt x="85" y="171"/>
                    <a:pt x="83" y="169"/>
                  </a:cubicBezTo>
                  <a:cubicBezTo>
                    <a:pt x="81" y="168"/>
                    <a:pt x="80" y="166"/>
                    <a:pt x="79" y="166"/>
                  </a:cubicBezTo>
                  <a:cubicBezTo>
                    <a:pt x="79" y="165"/>
                    <a:pt x="78" y="164"/>
                    <a:pt x="78" y="164"/>
                  </a:cubicBezTo>
                  <a:cubicBezTo>
                    <a:pt x="77" y="163"/>
                    <a:pt x="77" y="162"/>
                    <a:pt x="78" y="160"/>
                  </a:cubicBezTo>
                  <a:cubicBezTo>
                    <a:pt x="87" y="148"/>
                    <a:pt x="87" y="148"/>
                    <a:pt x="87" y="148"/>
                  </a:cubicBezTo>
                  <a:cubicBezTo>
                    <a:pt x="87" y="148"/>
                    <a:pt x="88" y="147"/>
                    <a:pt x="89" y="147"/>
                  </a:cubicBezTo>
                  <a:cubicBezTo>
                    <a:pt x="90" y="147"/>
                    <a:pt x="90" y="147"/>
                    <a:pt x="91" y="148"/>
                  </a:cubicBezTo>
                  <a:cubicBezTo>
                    <a:pt x="91" y="148"/>
                    <a:pt x="91" y="148"/>
                    <a:pt x="91" y="148"/>
                  </a:cubicBezTo>
                  <a:cubicBezTo>
                    <a:pt x="98" y="154"/>
                    <a:pt x="105" y="158"/>
                    <a:pt x="112" y="159"/>
                  </a:cubicBezTo>
                  <a:cubicBezTo>
                    <a:pt x="115" y="160"/>
                    <a:pt x="117" y="160"/>
                    <a:pt x="119" y="160"/>
                  </a:cubicBezTo>
                  <a:cubicBezTo>
                    <a:pt x="124" y="160"/>
                    <a:pt x="128" y="159"/>
                    <a:pt x="131" y="156"/>
                  </a:cubicBezTo>
                  <a:cubicBezTo>
                    <a:pt x="135" y="154"/>
                    <a:pt x="137" y="150"/>
                    <a:pt x="137" y="145"/>
                  </a:cubicBezTo>
                  <a:cubicBezTo>
                    <a:pt x="137" y="144"/>
                    <a:pt x="136" y="142"/>
                    <a:pt x="136" y="140"/>
                  </a:cubicBezTo>
                  <a:cubicBezTo>
                    <a:pt x="135" y="139"/>
                    <a:pt x="134" y="138"/>
                    <a:pt x="133" y="137"/>
                  </a:cubicBezTo>
                  <a:cubicBezTo>
                    <a:pt x="132" y="136"/>
                    <a:pt x="130" y="135"/>
                    <a:pt x="127" y="133"/>
                  </a:cubicBezTo>
                  <a:cubicBezTo>
                    <a:pt x="125" y="132"/>
                    <a:pt x="123" y="131"/>
                    <a:pt x="122" y="130"/>
                  </a:cubicBezTo>
                  <a:cubicBezTo>
                    <a:pt x="120" y="130"/>
                    <a:pt x="118" y="129"/>
                    <a:pt x="115" y="128"/>
                  </a:cubicBezTo>
                  <a:cubicBezTo>
                    <a:pt x="112" y="127"/>
                    <a:pt x="110" y="126"/>
                    <a:pt x="109" y="125"/>
                  </a:cubicBezTo>
                  <a:cubicBezTo>
                    <a:pt x="108" y="125"/>
                    <a:pt x="106" y="124"/>
                    <a:pt x="104" y="123"/>
                  </a:cubicBezTo>
                  <a:cubicBezTo>
                    <a:pt x="101" y="122"/>
                    <a:pt x="100" y="121"/>
                    <a:pt x="98" y="120"/>
                  </a:cubicBezTo>
                  <a:cubicBezTo>
                    <a:pt x="97" y="119"/>
                    <a:pt x="95" y="118"/>
                    <a:pt x="93" y="117"/>
                  </a:cubicBezTo>
                  <a:cubicBezTo>
                    <a:pt x="91" y="116"/>
                    <a:pt x="90" y="114"/>
                    <a:pt x="89" y="113"/>
                  </a:cubicBezTo>
                  <a:cubicBezTo>
                    <a:pt x="87" y="112"/>
                    <a:pt x="86" y="110"/>
                    <a:pt x="85" y="109"/>
                  </a:cubicBezTo>
                  <a:cubicBezTo>
                    <a:pt x="83" y="107"/>
                    <a:pt x="82" y="105"/>
                    <a:pt x="82" y="103"/>
                  </a:cubicBezTo>
                  <a:cubicBezTo>
                    <a:pt x="81" y="102"/>
                    <a:pt x="80" y="100"/>
                    <a:pt x="80" y="97"/>
                  </a:cubicBezTo>
                  <a:cubicBezTo>
                    <a:pt x="79" y="95"/>
                    <a:pt x="79" y="93"/>
                    <a:pt x="79" y="90"/>
                  </a:cubicBezTo>
                  <a:cubicBezTo>
                    <a:pt x="79" y="82"/>
                    <a:pt x="82" y="75"/>
                    <a:pt x="88" y="69"/>
                  </a:cubicBezTo>
                  <a:cubicBezTo>
                    <a:pt x="93" y="62"/>
                    <a:pt x="101" y="58"/>
                    <a:pt x="110" y="57"/>
                  </a:cubicBezTo>
                  <a:cubicBezTo>
                    <a:pt x="110" y="40"/>
                    <a:pt x="110" y="40"/>
                    <a:pt x="110" y="40"/>
                  </a:cubicBezTo>
                  <a:cubicBezTo>
                    <a:pt x="110" y="40"/>
                    <a:pt x="110" y="39"/>
                    <a:pt x="111" y="38"/>
                  </a:cubicBezTo>
                  <a:cubicBezTo>
                    <a:pt x="111" y="38"/>
                    <a:pt x="112" y="37"/>
                    <a:pt x="113" y="37"/>
                  </a:cubicBezTo>
                  <a:cubicBezTo>
                    <a:pt x="125" y="37"/>
                    <a:pt x="125" y="37"/>
                    <a:pt x="125" y="37"/>
                  </a:cubicBezTo>
                  <a:cubicBezTo>
                    <a:pt x="126" y="37"/>
                    <a:pt x="126" y="38"/>
                    <a:pt x="127" y="38"/>
                  </a:cubicBezTo>
                  <a:cubicBezTo>
                    <a:pt x="127" y="39"/>
                    <a:pt x="128" y="39"/>
                    <a:pt x="128" y="40"/>
                  </a:cubicBezTo>
                  <a:cubicBezTo>
                    <a:pt x="128" y="56"/>
                    <a:pt x="128" y="56"/>
                    <a:pt x="128" y="56"/>
                  </a:cubicBezTo>
                  <a:cubicBezTo>
                    <a:pt x="131" y="57"/>
                    <a:pt x="134" y="57"/>
                    <a:pt x="137" y="58"/>
                  </a:cubicBezTo>
                  <a:cubicBezTo>
                    <a:pt x="140" y="59"/>
                    <a:pt x="143" y="60"/>
                    <a:pt x="145" y="61"/>
                  </a:cubicBezTo>
                  <a:cubicBezTo>
                    <a:pt x="147" y="62"/>
                    <a:pt x="149" y="63"/>
                    <a:pt x="151" y="65"/>
                  </a:cubicBezTo>
                  <a:cubicBezTo>
                    <a:pt x="152" y="66"/>
                    <a:pt x="153" y="67"/>
                    <a:pt x="154" y="67"/>
                  </a:cubicBezTo>
                  <a:cubicBezTo>
                    <a:pt x="155" y="68"/>
                    <a:pt x="155" y="68"/>
                    <a:pt x="155" y="69"/>
                  </a:cubicBezTo>
                  <a:cubicBezTo>
                    <a:pt x="156" y="70"/>
                    <a:pt x="156" y="71"/>
                    <a:pt x="156" y="72"/>
                  </a:cubicBezTo>
                  <a:cubicBezTo>
                    <a:pt x="149" y="85"/>
                    <a:pt x="149" y="85"/>
                    <a:pt x="149" y="85"/>
                  </a:cubicBezTo>
                  <a:cubicBezTo>
                    <a:pt x="148" y="86"/>
                    <a:pt x="148" y="86"/>
                    <a:pt x="147" y="87"/>
                  </a:cubicBezTo>
                  <a:cubicBezTo>
                    <a:pt x="146" y="87"/>
                    <a:pt x="145" y="86"/>
                    <a:pt x="144" y="86"/>
                  </a:cubicBezTo>
                  <a:cubicBezTo>
                    <a:pt x="144" y="86"/>
                    <a:pt x="144" y="85"/>
                    <a:pt x="143" y="85"/>
                  </a:cubicBezTo>
                  <a:cubicBezTo>
                    <a:pt x="142" y="84"/>
                    <a:pt x="141" y="83"/>
                    <a:pt x="140" y="82"/>
                  </a:cubicBezTo>
                  <a:cubicBezTo>
                    <a:pt x="138" y="81"/>
                    <a:pt x="136" y="80"/>
                    <a:pt x="134" y="80"/>
                  </a:cubicBezTo>
                  <a:cubicBezTo>
                    <a:pt x="133" y="79"/>
                    <a:pt x="130" y="78"/>
                    <a:pt x="128" y="77"/>
                  </a:cubicBezTo>
                  <a:cubicBezTo>
                    <a:pt x="125" y="77"/>
                    <a:pt x="123" y="76"/>
                    <a:pt x="120" y="76"/>
                  </a:cubicBezTo>
                  <a:cubicBezTo>
                    <a:pt x="115" y="76"/>
                    <a:pt x="110" y="77"/>
                    <a:pt x="107" y="80"/>
                  </a:cubicBezTo>
                  <a:cubicBezTo>
                    <a:pt x="103" y="83"/>
                    <a:pt x="101" y="86"/>
                    <a:pt x="101" y="90"/>
                  </a:cubicBezTo>
                  <a:cubicBezTo>
                    <a:pt x="101" y="92"/>
                    <a:pt x="102" y="93"/>
                    <a:pt x="102" y="94"/>
                  </a:cubicBezTo>
                  <a:cubicBezTo>
                    <a:pt x="103" y="96"/>
                    <a:pt x="103" y="97"/>
                    <a:pt x="105" y="98"/>
                  </a:cubicBezTo>
                  <a:cubicBezTo>
                    <a:pt x="106" y="99"/>
                    <a:pt x="107" y="100"/>
                    <a:pt x="108" y="101"/>
                  </a:cubicBezTo>
                  <a:cubicBezTo>
                    <a:pt x="109" y="102"/>
                    <a:pt x="111" y="103"/>
                    <a:pt x="113" y="104"/>
                  </a:cubicBezTo>
                  <a:cubicBezTo>
                    <a:pt x="115" y="105"/>
                    <a:pt x="117" y="106"/>
                    <a:pt x="118" y="106"/>
                  </a:cubicBezTo>
                  <a:cubicBezTo>
                    <a:pt x="120" y="107"/>
                    <a:pt x="122" y="108"/>
                    <a:pt x="125" y="109"/>
                  </a:cubicBezTo>
                  <a:cubicBezTo>
                    <a:pt x="128" y="110"/>
                    <a:pt x="130" y="111"/>
                    <a:pt x="132" y="112"/>
                  </a:cubicBezTo>
                  <a:cubicBezTo>
                    <a:pt x="133" y="112"/>
                    <a:pt x="136" y="113"/>
                    <a:pt x="138" y="115"/>
                  </a:cubicBezTo>
                  <a:cubicBezTo>
                    <a:pt x="141" y="116"/>
                    <a:pt x="143" y="117"/>
                    <a:pt x="145" y="119"/>
                  </a:cubicBezTo>
                  <a:cubicBezTo>
                    <a:pt x="147" y="120"/>
                    <a:pt x="149" y="121"/>
                    <a:pt x="151" y="123"/>
                  </a:cubicBezTo>
                  <a:cubicBezTo>
                    <a:pt x="153" y="125"/>
                    <a:pt x="154" y="127"/>
                    <a:pt x="155" y="129"/>
                  </a:cubicBezTo>
                  <a:cubicBezTo>
                    <a:pt x="156" y="131"/>
                    <a:pt x="157" y="133"/>
                    <a:pt x="158" y="136"/>
                  </a:cubicBezTo>
                  <a:cubicBezTo>
                    <a:pt x="159" y="138"/>
                    <a:pt x="159" y="141"/>
                    <a:pt x="159" y="144"/>
                  </a:cubicBezTo>
                  <a:cubicBezTo>
                    <a:pt x="159" y="153"/>
                    <a:pt x="156" y="161"/>
                    <a:pt x="150" y="168"/>
                  </a:cubicBezTo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 sz="2002">
                <a:solidFill>
                  <a:schemeClr val="tx1">
                    <a:lumMod val="75000"/>
                    <a:lumOff val="25000"/>
                  </a:scheme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8" name="Freeform: Shape 49">
              <a:extLst>
                <a:ext uri="{FF2B5EF4-FFF2-40B4-BE49-F238E27FC236}">
                  <a16:creationId xmlns:a16="http://schemas.microsoft.com/office/drawing/2014/main" id="{EEDDA423-642D-424B-A996-FECE6AF739AA}"/>
                </a:ext>
              </a:extLst>
            </p:cNvPr>
            <p:cNvSpPr>
              <a:spLocks/>
            </p:cNvSpPr>
            <p:nvPr/>
          </p:nvSpPr>
          <p:spPr bwMode="auto">
            <a:xfrm>
              <a:off x="2064338" y="4125872"/>
              <a:ext cx="380602" cy="380602"/>
            </a:xfrm>
            <a:custGeom>
              <a:avLst/>
              <a:gdLst>
                <a:gd name="T0" fmla="*/ 116 w 232"/>
                <a:gd name="T1" fmla="*/ 0 h 232"/>
                <a:gd name="T2" fmla="*/ 0 w 232"/>
                <a:gd name="T3" fmla="*/ 116 h 232"/>
                <a:gd name="T4" fmla="*/ 116 w 232"/>
                <a:gd name="T5" fmla="*/ 232 h 232"/>
                <a:gd name="T6" fmla="*/ 232 w 232"/>
                <a:gd name="T7" fmla="*/ 116 h 232"/>
                <a:gd name="T8" fmla="*/ 116 w 232"/>
                <a:gd name="T9" fmla="*/ 0 h 232"/>
                <a:gd name="T10" fmla="*/ 129 w 232"/>
                <a:gd name="T11" fmla="*/ 208 h 232"/>
                <a:gd name="T12" fmla="*/ 129 w 232"/>
                <a:gd name="T13" fmla="*/ 190 h 232"/>
                <a:gd name="T14" fmla="*/ 117 w 232"/>
                <a:gd name="T15" fmla="*/ 178 h 232"/>
                <a:gd name="T16" fmla="*/ 105 w 232"/>
                <a:gd name="T17" fmla="*/ 190 h 232"/>
                <a:gd name="T18" fmla="*/ 105 w 232"/>
                <a:gd name="T19" fmla="*/ 208 h 232"/>
                <a:gd name="T20" fmla="*/ 25 w 232"/>
                <a:gd name="T21" fmla="*/ 129 h 232"/>
                <a:gd name="T22" fmla="*/ 42 w 232"/>
                <a:gd name="T23" fmla="*/ 129 h 232"/>
                <a:gd name="T24" fmla="*/ 53 w 232"/>
                <a:gd name="T25" fmla="*/ 117 h 232"/>
                <a:gd name="T26" fmla="*/ 42 w 232"/>
                <a:gd name="T27" fmla="*/ 105 h 232"/>
                <a:gd name="T28" fmla="*/ 24 w 232"/>
                <a:gd name="T29" fmla="*/ 105 h 232"/>
                <a:gd name="T30" fmla="*/ 104 w 232"/>
                <a:gd name="T31" fmla="*/ 25 h 232"/>
                <a:gd name="T32" fmla="*/ 104 w 232"/>
                <a:gd name="T33" fmla="*/ 41 h 232"/>
                <a:gd name="T34" fmla="*/ 116 w 232"/>
                <a:gd name="T35" fmla="*/ 53 h 232"/>
                <a:gd name="T36" fmla="*/ 128 w 232"/>
                <a:gd name="T37" fmla="*/ 41 h 232"/>
                <a:gd name="T38" fmla="*/ 128 w 232"/>
                <a:gd name="T39" fmla="*/ 25 h 232"/>
                <a:gd name="T40" fmla="*/ 208 w 232"/>
                <a:gd name="T41" fmla="*/ 104 h 232"/>
                <a:gd name="T42" fmla="*/ 190 w 232"/>
                <a:gd name="T43" fmla="*/ 104 h 232"/>
                <a:gd name="T44" fmla="*/ 179 w 232"/>
                <a:gd name="T45" fmla="*/ 116 h 232"/>
                <a:gd name="T46" fmla="*/ 190 w 232"/>
                <a:gd name="T47" fmla="*/ 128 h 232"/>
                <a:gd name="T48" fmla="*/ 208 w 232"/>
                <a:gd name="T49" fmla="*/ 128 h 232"/>
                <a:gd name="T50" fmla="*/ 129 w 232"/>
                <a:gd name="T51" fmla="*/ 208 h 232"/>
                <a:gd name="T52" fmla="*/ 124 w 232"/>
                <a:gd name="T53" fmla="*/ 94 h 232"/>
                <a:gd name="T54" fmla="*/ 70 w 232"/>
                <a:gd name="T55" fmla="*/ 69 h 232"/>
                <a:gd name="T56" fmla="*/ 94 w 232"/>
                <a:gd name="T57" fmla="*/ 124 h 232"/>
                <a:gd name="T58" fmla="*/ 109 w 232"/>
                <a:gd name="T59" fmla="*/ 138 h 232"/>
                <a:gd name="T60" fmla="*/ 163 w 232"/>
                <a:gd name="T61" fmla="*/ 163 h 232"/>
                <a:gd name="T62" fmla="*/ 138 w 232"/>
                <a:gd name="T63" fmla="*/ 108 h 232"/>
                <a:gd name="T64" fmla="*/ 124 w 232"/>
                <a:gd name="T65" fmla="*/ 94 h 232"/>
                <a:gd name="T66" fmla="*/ 123 w 232"/>
                <a:gd name="T67" fmla="*/ 123 h 232"/>
                <a:gd name="T68" fmla="*/ 110 w 232"/>
                <a:gd name="T69" fmla="*/ 123 h 232"/>
                <a:gd name="T70" fmla="*/ 110 w 232"/>
                <a:gd name="T71" fmla="*/ 109 h 232"/>
                <a:gd name="T72" fmla="*/ 123 w 232"/>
                <a:gd name="T73" fmla="*/ 109 h 232"/>
                <a:gd name="T74" fmla="*/ 123 w 232"/>
                <a:gd name="T75" fmla="*/ 123 h 2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232" h="232">
                  <a:moveTo>
                    <a:pt x="116" y="0"/>
                  </a:moveTo>
                  <a:cubicBezTo>
                    <a:pt x="52" y="0"/>
                    <a:pt x="0" y="52"/>
                    <a:pt x="0" y="116"/>
                  </a:cubicBezTo>
                  <a:cubicBezTo>
                    <a:pt x="0" y="180"/>
                    <a:pt x="52" y="232"/>
                    <a:pt x="116" y="232"/>
                  </a:cubicBezTo>
                  <a:cubicBezTo>
                    <a:pt x="180" y="232"/>
                    <a:pt x="232" y="180"/>
                    <a:pt x="232" y="116"/>
                  </a:cubicBezTo>
                  <a:cubicBezTo>
                    <a:pt x="232" y="52"/>
                    <a:pt x="180" y="0"/>
                    <a:pt x="116" y="0"/>
                  </a:cubicBezTo>
                  <a:close/>
                  <a:moveTo>
                    <a:pt x="129" y="208"/>
                  </a:moveTo>
                  <a:cubicBezTo>
                    <a:pt x="129" y="190"/>
                    <a:pt x="129" y="190"/>
                    <a:pt x="129" y="190"/>
                  </a:cubicBezTo>
                  <a:cubicBezTo>
                    <a:pt x="129" y="183"/>
                    <a:pt x="123" y="178"/>
                    <a:pt x="117" y="178"/>
                  </a:cubicBezTo>
                  <a:cubicBezTo>
                    <a:pt x="110" y="178"/>
                    <a:pt x="105" y="183"/>
                    <a:pt x="105" y="190"/>
                  </a:cubicBezTo>
                  <a:cubicBezTo>
                    <a:pt x="105" y="208"/>
                    <a:pt x="105" y="208"/>
                    <a:pt x="105" y="208"/>
                  </a:cubicBezTo>
                  <a:cubicBezTo>
                    <a:pt x="63" y="203"/>
                    <a:pt x="30" y="170"/>
                    <a:pt x="25" y="129"/>
                  </a:cubicBezTo>
                  <a:cubicBezTo>
                    <a:pt x="42" y="129"/>
                    <a:pt x="42" y="129"/>
                    <a:pt x="42" y="129"/>
                  </a:cubicBezTo>
                  <a:cubicBezTo>
                    <a:pt x="48" y="129"/>
                    <a:pt x="53" y="123"/>
                    <a:pt x="53" y="117"/>
                  </a:cubicBezTo>
                  <a:cubicBezTo>
                    <a:pt x="53" y="110"/>
                    <a:pt x="48" y="105"/>
                    <a:pt x="42" y="105"/>
                  </a:cubicBezTo>
                  <a:cubicBezTo>
                    <a:pt x="24" y="105"/>
                    <a:pt x="24" y="105"/>
                    <a:pt x="24" y="105"/>
                  </a:cubicBezTo>
                  <a:cubicBezTo>
                    <a:pt x="29" y="63"/>
                    <a:pt x="63" y="30"/>
                    <a:pt x="104" y="25"/>
                  </a:cubicBezTo>
                  <a:cubicBezTo>
                    <a:pt x="104" y="41"/>
                    <a:pt x="104" y="41"/>
                    <a:pt x="104" y="41"/>
                  </a:cubicBezTo>
                  <a:cubicBezTo>
                    <a:pt x="104" y="47"/>
                    <a:pt x="109" y="53"/>
                    <a:pt x="116" y="53"/>
                  </a:cubicBezTo>
                  <a:cubicBezTo>
                    <a:pt x="122" y="53"/>
                    <a:pt x="128" y="47"/>
                    <a:pt x="128" y="41"/>
                  </a:cubicBezTo>
                  <a:cubicBezTo>
                    <a:pt x="128" y="25"/>
                    <a:pt x="128" y="25"/>
                    <a:pt x="128" y="25"/>
                  </a:cubicBezTo>
                  <a:cubicBezTo>
                    <a:pt x="169" y="30"/>
                    <a:pt x="202" y="63"/>
                    <a:pt x="208" y="104"/>
                  </a:cubicBezTo>
                  <a:cubicBezTo>
                    <a:pt x="190" y="104"/>
                    <a:pt x="190" y="104"/>
                    <a:pt x="190" y="104"/>
                  </a:cubicBezTo>
                  <a:cubicBezTo>
                    <a:pt x="184" y="104"/>
                    <a:pt x="179" y="109"/>
                    <a:pt x="179" y="116"/>
                  </a:cubicBezTo>
                  <a:cubicBezTo>
                    <a:pt x="179" y="122"/>
                    <a:pt x="184" y="128"/>
                    <a:pt x="190" y="128"/>
                  </a:cubicBezTo>
                  <a:cubicBezTo>
                    <a:pt x="208" y="128"/>
                    <a:pt x="208" y="128"/>
                    <a:pt x="208" y="128"/>
                  </a:cubicBezTo>
                  <a:cubicBezTo>
                    <a:pt x="203" y="169"/>
                    <a:pt x="170" y="202"/>
                    <a:pt x="129" y="208"/>
                  </a:cubicBezTo>
                  <a:close/>
                  <a:moveTo>
                    <a:pt x="124" y="94"/>
                  </a:moveTo>
                  <a:cubicBezTo>
                    <a:pt x="70" y="69"/>
                    <a:pt x="70" y="69"/>
                    <a:pt x="70" y="69"/>
                  </a:cubicBezTo>
                  <a:cubicBezTo>
                    <a:pt x="94" y="124"/>
                    <a:pt x="94" y="124"/>
                    <a:pt x="94" y="124"/>
                  </a:cubicBezTo>
                  <a:cubicBezTo>
                    <a:pt x="97" y="129"/>
                    <a:pt x="103" y="136"/>
                    <a:pt x="109" y="138"/>
                  </a:cubicBezTo>
                  <a:cubicBezTo>
                    <a:pt x="163" y="163"/>
                    <a:pt x="163" y="163"/>
                    <a:pt x="163" y="163"/>
                  </a:cubicBezTo>
                  <a:cubicBezTo>
                    <a:pt x="138" y="108"/>
                    <a:pt x="138" y="108"/>
                    <a:pt x="138" y="108"/>
                  </a:cubicBezTo>
                  <a:cubicBezTo>
                    <a:pt x="136" y="103"/>
                    <a:pt x="130" y="96"/>
                    <a:pt x="124" y="94"/>
                  </a:cubicBezTo>
                  <a:close/>
                  <a:moveTo>
                    <a:pt x="123" y="123"/>
                  </a:moveTo>
                  <a:cubicBezTo>
                    <a:pt x="119" y="126"/>
                    <a:pt x="113" y="126"/>
                    <a:pt x="110" y="123"/>
                  </a:cubicBezTo>
                  <a:cubicBezTo>
                    <a:pt x="106" y="119"/>
                    <a:pt x="106" y="113"/>
                    <a:pt x="110" y="109"/>
                  </a:cubicBezTo>
                  <a:cubicBezTo>
                    <a:pt x="113" y="106"/>
                    <a:pt x="119" y="106"/>
                    <a:pt x="123" y="109"/>
                  </a:cubicBezTo>
                  <a:cubicBezTo>
                    <a:pt x="127" y="113"/>
                    <a:pt x="127" y="119"/>
                    <a:pt x="123" y="12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 sz="2002">
                <a:solidFill>
                  <a:schemeClr val="tx1">
                    <a:lumMod val="75000"/>
                    <a:lumOff val="25000"/>
                  </a:scheme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9" name="Freeform: Shape 50">
              <a:extLst>
                <a:ext uri="{FF2B5EF4-FFF2-40B4-BE49-F238E27FC236}">
                  <a16:creationId xmlns:a16="http://schemas.microsoft.com/office/drawing/2014/main" id="{7DDC2F99-D84F-40E2-8A26-E933C2BD9076}"/>
                </a:ext>
              </a:extLst>
            </p:cNvPr>
            <p:cNvSpPr>
              <a:spLocks/>
            </p:cNvSpPr>
            <p:nvPr/>
          </p:nvSpPr>
          <p:spPr bwMode="auto">
            <a:xfrm>
              <a:off x="3954350" y="4125872"/>
              <a:ext cx="380602" cy="380602"/>
            </a:xfrm>
            <a:custGeom>
              <a:avLst/>
              <a:gdLst>
                <a:gd name="T0" fmla="*/ 182 w 236"/>
                <a:gd name="T1" fmla="*/ 109 h 236"/>
                <a:gd name="T2" fmla="*/ 157 w 236"/>
                <a:gd name="T3" fmla="*/ 103 h 236"/>
                <a:gd name="T4" fmla="*/ 134 w 236"/>
                <a:gd name="T5" fmla="*/ 102 h 236"/>
                <a:gd name="T6" fmla="*/ 120 w 236"/>
                <a:gd name="T7" fmla="*/ 114 h 236"/>
                <a:gd name="T8" fmla="*/ 118 w 236"/>
                <a:gd name="T9" fmla="*/ 129 h 236"/>
                <a:gd name="T10" fmla="*/ 122 w 236"/>
                <a:gd name="T11" fmla="*/ 141 h 236"/>
                <a:gd name="T12" fmla="*/ 135 w 236"/>
                <a:gd name="T13" fmla="*/ 156 h 236"/>
                <a:gd name="T14" fmla="*/ 139 w 236"/>
                <a:gd name="T15" fmla="*/ 185 h 236"/>
                <a:gd name="T16" fmla="*/ 152 w 236"/>
                <a:gd name="T17" fmla="*/ 198 h 236"/>
                <a:gd name="T18" fmla="*/ 169 w 236"/>
                <a:gd name="T19" fmla="*/ 180 h 236"/>
                <a:gd name="T20" fmla="*/ 187 w 236"/>
                <a:gd name="T21" fmla="*/ 150 h 236"/>
                <a:gd name="T22" fmla="*/ 200 w 236"/>
                <a:gd name="T23" fmla="*/ 122 h 236"/>
                <a:gd name="T24" fmla="*/ 182 w 236"/>
                <a:gd name="T25" fmla="*/ 109 h 236"/>
                <a:gd name="T26" fmla="*/ 118 w 236"/>
                <a:gd name="T27" fmla="*/ 0 h 236"/>
                <a:gd name="T28" fmla="*/ 0 w 236"/>
                <a:gd name="T29" fmla="*/ 118 h 236"/>
                <a:gd name="T30" fmla="*/ 118 w 236"/>
                <a:gd name="T31" fmla="*/ 236 h 236"/>
                <a:gd name="T32" fmla="*/ 236 w 236"/>
                <a:gd name="T33" fmla="*/ 118 h 236"/>
                <a:gd name="T34" fmla="*/ 118 w 236"/>
                <a:gd name="T35" fmla="*/ 0 h 236"/>
                <a:gd name="T36" fmla="*/ 126 w 236"/>
                <a:gd name="T37" fmla="*/ 212 h 236"/>
                <a:gd name="T38" fmla="*/ 128 w 236"/>
                <a:gd name="T39" fmla="*/ 208 h 236"/>
                <a:gd name="T40" fmla="*/ 125 w 236"/>
                <a:gd name="T41" fmla="*/ 186 h 236"/>
                <a:gd name="T42" fmla="*/ 105 w 236"/>
                <a:gd name="T43" fmla="*/ 186 h 236"/>
                <a:gd name="T44" fmla="*/ 98 w 236"/>
                <a:gd name="T45" fmla="*/ 207 h 236"/>
                <a:gd name="T46" fmla="*/ 102 w 236"/>
                <a:gd name="T47" fmla="*/ 211 h 236"/>
                <a:gd name="T48" fmla="*/ 34 w 236"/>
                <a:gd name="T49" fmla="*/ 161 h 236"/>
                <a:gd name="T50" fmla="*/ 44 w 236"/>
                <a:gd name="T51" fmla="*/ 157 h 236"/>
                <a:gd name="T52" fmla="*/ 44 w 236"/>
                <a:gd name="T53" fmla="*/ 157 h 236"/>
                <a:gd name="T54" fmla="*/ 81 w 236"/>
                <a:gd name="T55" fmla="*/ 142 h 236"/>
                <a:gd name="T56" fmla="*/ 81 w 236"/>
                <a:gd name="T57" fmla="*/ 118 h 236"/>
                <a:gd name="T58" fmla="*/ 55 w 236"/>
                <a:gd name="T59" fmla="*/ 94 h 236"/>
                <a:gd name="T60" fmla="*/ 28 w 236"/>
                <a:gd name="T61" fmla="*/ 90 h 236"/>
                <a:gd name="T62" fmla="*/ 84 w 236"/>
                <a:gd name="T63" fmla="*/ 30 h 236"/>
                <a:gd name="T64" fmla="*/ 84 w 236"/>
                <a:gd name="T65" fmla="*/ 31 h 236"/>
                <a:gd name="T66" fmla="*/ 102 w 236"/>
                <a:gd name="T67" fmla="*/ 56 h 236"/>
                <a:gd name="T68" fmla="*/ 120 w 236"/>
                <a:gd name="T69" fmla="*/ 79 h 236"/>
                <a:gd name="T70" fmla="*/ 131 w 236"/>
                <a:gd name="T71" fmla="*/ 97 h 236"/>
                <a:gd name="T72" fmla="*/ 146 w 236"/>
                <a:gd name="T73" fmla="*/ 88 h 236"/>
                <a:gd name="T74" fmla="*/ 177 w 236"/>
                <a:gd name="T75" fmla="*/ 66 h 236"/>
                <a:gd name="T76" fmla="*/ 190 w 236"/>
                <a:gd name="T77" fmla="*/ 57 h 236"/>
                <a:gd name="T78" fmla="*/ 212 w 236"/>
                <a:gd name="T79" fmla="*/ 118 h 236"/>
                <a:gd name="T80" fmla="*/ 126 w 236"/>
                <a:gd name="T81" fmla="*/ 212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236" h="236">
                  <a:moveTo>
                    <a:pt x="182" y="109"/>
                  </a:moveTo>
                  <a:cubicBezTo>
                    <a:pt x="172" y="107"/>
                    <a:pt x="161" y="105"/>
                    <a:pt x="157" y="103"/>
                  </a:cubicBezTo>
                  <a:cubicBezTo>
                    <a:pt x="153" y="102"/>
                    <a:pt x="143" y="101"/>
                    <a:pt x="134" y="102"/>
                  </a:cubicBezTo>
                  <a:cubicBezTo>
                    <a:pt x="125" y="103"/>
                    <a:pt x="119" y="109"/>
                    <a:pt x="120" y="114"/>
                  </a:cubicBezTo>
                  <a:cubicBezTo>
                    <a:pt x="121" y="119"/>
                    <a:pt x="120" y="126"/>
                    <a:pt x="118" y="129"/>
                  </a:cubicBezTo>
                  <a:cubicBezTo>
                    <a:pt x="117" y="132"/>
                    <a:pt x="118" y="138"/>
                    <a:pt x="122" y="141"/>
                  </a:cubicBezTo>
                  <a:cubicBezTo>
                    <a:pt x="127" y="144"/>
                    <a:pt x="132" y="151"/>
                    <a:pt x="135" y="156"/>
                  </a:cubicBezTo>
                  <a:cubicBezTo>
                    <a:pt x="138" y="162"/>
                    <a:pt x="140" y="175"/>
                    <a:pt x="139" y="185"/>
                  </a:cubicBezTo>
                  <a:cubicBezTo>
                    <a:pt x="139" y="195"/>
                    <a:pt x="145" y="201"/>
                    <a:pt x="152" y="198"/>
                  </a:cubicBezTo>
                  <a:cubicBezTo>
                    <a:pt x="160" y="195"/>
                    <a:pt x="167" y="187"/>
                    <a:pt x="169" y="180"/>
                  </a:cubicBezTo>
                  <a:cubicBezTo>
                    <a:pt x="171" y="174"/>
                    <a:pt x="179" y="160"/>
                    <a:pt x="187" y="150"/>
                  </a:cubicBezTo>
                  <a:cubicBezTo>
                    <a:pt x="195" y="140"/>
                    <a:pt x="201" y="127"/>
                    <a:pt x="200" y="122"/>
                  </a:cubicBezTo>
                  <a:cubicBezTo>
                    <a:pt x="200" y="116"/>
                    <a:pt x="191" y="111"/>
                    <a:pt x="182" y="109"/>
                  </a:cubicBezTo>
                  <a:close/>
                  <a:moveTo>
                    <a:pt x="118" y="0"/>
                  </a:moveTo>
                  <a:cubicBezTo>
                    <a:pt x="53" y="0"/>
                    <a:pt x="0" y="53"/>
                    <a:pt x="0" y="118"/>
                  </a:cubicBezTo>
                  <a:cubicBezTo>
                    <a:pt x="0" y="183"/>
                    <a:pt x="53" y="236"/>
                    <a:pt x="118" y="236"/>
                  </a:cubicBezTo>
                  <a:cubicBezTo>
                    <a:pt x="183" y="236"/>
                    <a:pt x="236" y="183"/>
                    <a:pt x="236" y="118"/>
                  </a:cubicBezTo>
                  <a:cubicBezTo>
                    <a:pt x="236" y="53"/>
                    <a:pt x="183" y="0"/>
                    <a:pt x="118" y="0"/>
                  </a:cubicBezTo>
                  <a:close/>
                  <a:moveTo>
                    <a:pt x="126" y="212"/>
                  </a:moveTo>
                  <a:cubicBezTo>
                    <a:pt x="127" y="211"/>
                    <a:pt x="128" y="209"/>
                    <a:pt x="128" y="208"/>
                  </a:cubicBezTo>
                  <a:cubicBezTo>
                    <a:pt x="130" y="201"/>
                    <a:pt x="128" y="191"/>
                    <a:pt x="125" y="186"/>
                  </a:cubicBezTo>
                  <a:cubicBezTo>
                    <a:pt x="121" y="181"/>
                    <a:pt x="112" y="181"/>
                    <a:pt x="105" y="186"/>
                  </a:cubicBezTo>
                  <a:cubicBezTo>
                    <a:pt x="97" y="191"/>
                    <a:pt x="94" y="200"/>
                    <a:pt x="98" y="207"/>
                  </a:cubicBezTo>
                  <a:cubicBezTo>
                    <a:pt x="99" y="208"/>
                    <a:pt x="100" y="210"/>
                    <a:pt x="102" y="211"/>
                  </a:cubicBezTo>
                  <a:cubicBezTo>
                    <a:pt x="72" y="206"/>
                    <a:pt x="47" y="187"/>
                    <a:pt x="34" y="161"/>
                  </a:cubicBezTo>
                  <a:cubicBezTo>
                    <a:pt x="37" y="161"/>
                    <a:pt x="40" y="159"/>
                    <a:pt x="44" y="157"/>
                  </a:cubicBezTo>
                  <a:cubicBezTo>
                    <a:pt x="44" y="157"/>
                    <a:pt x="44" y="157"/>
                    <a:pt x="44" y="157"/>
                  </a:cubicBezTo>
                  <a:cubicBezTo>
                    <a:pt x="57" y="148"/>
                    <a:pt x="74" y="141"/>
                    <a:pt x="81" y="142"/>
                  </a:cubicBezTo>
                  <a:cubicBezTo>
                    <a:pt x="89" y="142"/>
                    <a:pt x="89" y="131"/>
                    <a:pt x="81" y="118"/>
                  </a:cubicBezTo>
                  <a:cubicBezTo>
                    <a:pt x="74" y="105"/>
                    <a:pt x="62" y="94"/>
                    <a:pt x="55" y="94"/>
                  </a:cubicBezTo>
                  <a:cubicBezTo>
                    <a:pt x="48" y="94"/>
                    <a:pt x="36" y="92"/>
                    <a:pt x="28" y="90"/>
                  </a:cubicBezTo>
                  <a:cubicBezTo>
                    <a:pt x="37" y="62"/>
                    <a:pt x="58" y="41"/>
                    <a:pt x="84" y="30"/>
                  </a:cubicBezTo>
                  <a:cubicBezTo>
                    <a:pt x="84" y="31"/>
                    <a:pt x="84" y="31"/>
                    <a:pt x="84" y="31"/>
                  </a:cubicBezTo>
                  <a:cubicBezTo>
                    <a:pt x="86" y="39"/>
                    <a:pt x="95" y="50"/>
                    <a:pt x="102" y="56"/>
                  </a:cubicBezTo>
                  <a:cubicBezTo>
                    <a:pt x="110" y="62"/>
                    <a:pt x="118" y="72"/>
                    <a:pt x="120" y="79"/>
                  </a:cubicBezTo>
                  <a:cubicBezTo>
                    <a:pt x="122" y="85"/>
                    <a:pt x="127" y="93"/>
                    <a:pt x="131" y="97"/>
                  </a:cubicBezTo>
                  <a:cubicBezTo>
                    <a:pt x="136" y="100"/>
                    <a:pt x="142" y="96"/>
                    <a:pt x="146" y="88"/>
                  </a:cubicBezTo>
                  <a:cubicBezTo>
                    <a:pt x="150" y="80"/>
                    <a:pt x="164" y="70"/>
                    <a:pt x="177" y="66"/>
                  </a:cubicBezTo>
                  <a:cubicBezTo>
                    <a:pt x="183" y="64"/>
                    <a:pt x="187" y="61"/>
                    <a:pt x="190" y="57"/>
                  </a:cubicBezTo>
                  <a:cubicBezTo>
                    <a:pt x="204" y="74"/>
                    <a:pt x="212" y="95"/>
                    <a:pt x="212" y="118"/>
                  </a:cubicBezTo>
                  <a:cubicBezTo>
                    <a:pt x="212" y="168"/>
                    <a:pt x="174" y="208"/>
                    <a:pt x="126" y="212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 sz="2002">
                <a:solidFill>
                  <a:schemeClr val="tx1">
                    <a:lumMod val="75000"/>
                    <a:lumOff val="25000"/>
                  </a:schemeClr>
                </a:solidFill>
                <a:ea typeface="微软雅黑" panose="020B0503020204020204" pitchFamily="34" charset="-122"/>
              </a:endParaRPr>
            </a:p>
          </p:txBody>
        </p:sp>
        <p:cxnSp>
          <p:nvCxnSpPr>
            <p:cNvPr id="10" name="Straight Connector 54">
              <a:extLst>
                <a:ext uri="{FF2B5EF4-FFF2-40B4-BE49-F238E27FC236}">
                  <a16:creationId xmlns:a16="http://schemas.microsoft.com/office/drawing/2014/main" id="{2C27A435-A890-4A34-AED8-92FB51BCCC4E}"/>
                </a:ext>
              </a:extLst>
            </p:cNvPr>
            <p:cNvCxnSpPr/>
            <p:nvPr/>
          </p:nvCxnSpPr>
          <p:spPr>
            <a:xfrm>
              <a:off x="2551573" y="4312795"/>
              <a:ext cx="1296144" cy="0"/>
            </a:xfrm>
            <a:prstGeom prst="line">
              <a:avLst/>
            </a:prstGeom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1" name="Straight Connector 55">
              <a:extLst>
                <a:ext uri="{FF2B5EF4-FFF2-40B4-BE49-F238E27FC236}">
                  <a16:creationId xmlns:a16="http://schemas.microsoft.com/office/drawing/2014/main" id="{FFBEDD41-2F86-45C9-9514-293540F40C12}"/>
                </a:ext>
              </a:extLst>
            </p:cNvPr>
            <p:cNvCxnSpPr/>
            <p:nvPr/>
          </p:nvCxnSpPr>
          <p:spPr>
            <a:xfrm>
              <a:off x="4441585" y="4313126"/>
              <a:ext cx="1296144" cy="0"/>
            </a:xfrm>
            <a:prstGeom prst="line">
              <a:avLst/>
            </a:prstGeom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2" name="Straight Connector 56">
              <a:extLst>
                <a:ext uri="{FF2B5EF4-FFF2-40B4-BE49-F238E27FC236}">
                  <a16:creationId xmlns:a16="http://schemas.microsoft.com/office/drawing/2014/main" id="{A6298BE9-6370-4BEE-90ED-CFB6EF5B3739}"/>
                </a:ext>
              </a:extLst>
            </p:cNvPr>
            <p:cNvCxnSpPr/>
            <p:nvPr/>
          </p:nvCxnSpPr>
          <p:spPr>
            <a:xfrm>
              <a:off x="6331597" y="4312795"/>
              <a:ext cx="1296144" cy="0"/>
            </a:xfrm>
            <a:prstGeom prst="line">
              <a:avLst/>
            </a:prstGeom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3" name="Straight Connector 57">
              <a:extLst>
                <a:ext uri="{FF2B5EF4-FFF2-40B4-BE49-F238E27FC236}">
                  <a16:creationId xmlns:a16="http://schemas.microsoft.com/office/drawing/2014/main" id="{1AF738C7-8398-486C-AE3E-3E102DE5DEF1}"/>
                </a:ext>
              </a:extLst>
            </p:cNvPr>
            <p:cNvCxnSpPr/>
            <p:nvPr/>
          </p:nvCxnSpPr>
          <p:spPr>
            <a:xfrm>
              <a:off x="8221609" y="4312795"/>
              <a:ext cx="1296144" cy="0"/>
            </a:xfrm>
            <a:prstGeom prst="line">
              <a:avLst/>
            </a:prstGeom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42" name="组合 41">
            <a:extLst>
              <a:ext uri="{FF2B5EF4-FFF2-40B4-BE49-F238E27FC236}">
                <a16:creationId xmlns:a16="http://schemas.microsoft.com/office/drawing/2014/main" id="{E35CB9CF-C3B2-4564-B4DE-CA4D09D5684A}"/>
              </a:ext>
            </a:extLst>
          </p:cNvPr>
          <p:cNvGrpSpPr/>
          <p:nvPr/>
        </p:nvGrpSpPr>
        <p:grpSpPr>
          <a:xfrm>
            <a:off x="1160237" y="5003436"/>
            <a:ext cx="10538278" cy="1172826"/>
            <a:chOff x="518389" y="3178589"/>
            <a:chExt cx="9992397" cy="1112075"/>
          </a:xfrm>
        </p:grpSpPr>
        <p:sp>
          <p:nvSpPr>
            <p:cNvPr id="43" name="矩形 42">
              <a:extLst>
                <a:ext uri="{FF2B5EF4-FFF2-40B4-BE49-F238E27FC236}">
                  <a16:creationId xmlns:a16="http://schemas.microsoft.com/office/drawing/2014/main" id="{8E4A0FFC-0370-4ED5-8C18-C8A445829EA4}"/>
                </a:ext>
              </a:extLst>
            </p:cNvPr>
            <p:cNvSpPr/>
            <p:nvPr/>
          </p:nvSpPr>
          <p:spPr>
            <a:xfrm>
              <a:off x="518389" y="3677812"/>
              <a:ext cx="9992397" cy="612852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itchFamily="34" charset="-122"/>
                  <a:ea typeface="微软雅黑" panose="020B0503020204020204" pitchFamily="34" charset="-122"/>
                </a:rPr>
                <a:t>请替换文字内容，修改文字内容，也可以直接复制你的内容到此。请替换文字内容，修改文字内容，也可以直接复制你的内容到此</a:t>
              </a:r>
              <a:r>
                <a:rPr lang="zh-CN" altLang="en-US" sz="120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itchFamily="34" charset="-122"/>
                  <a:ea typeface="微软雅黑" panose="020B0503020204020204" pitchFamily="34" charset="-122"/>
                </a:rPr>
                <a:t>。</a:t>
              </a:r>
              <a:r>
                <a:rPr lang="zh-CN" altLang="en-US" sz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itchFamily="34" charset="-122"/>
                  <a:ea typeface="微软雅黑" panose="020B0503020204020204" pitchFamily="34" charset="-122"/>
                </a:rPr>
                <a:t>请替换文字内容，修改文字内容，也可以直接复制你的内容到此。请替换文字内容，修改文字内容，也可以直接复制你的内容到此</a:t>
              </a:r>
              <a:r>
                <a:rPr lang="zh-CN" altLang="en-US" sz="120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itchFamily="34" charset="-122"/>
                  <a:ea typeface="微软雅黑" panose="020B0503020204020204" pitchFamily="34" charset="-122"/>
                </a:rPr>
                <a:t>。</a:t>
              </a:r>
              <a:endParaRPr lang="zh-CN" altLang="en-US" sz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4" name="矩形 43">
              <a:extLst>
                <a:ext uri="{FF2B5EF4-FFF2-40B4-BE49-F238E27FC236}">
                  <a16:creationId xmlns:a16="http://schemas.microsoft.com/office/drawing/2014/main" id="{481D340D-96DF-46B9-8D24-D76A69074EA2}"/>
                </a:ext>
              </a:extLst>
            </p:cNvPr>
            <p:cNvSpPr/>
            <p:nvPr/>
          </p:nvSpPr>
          <p:spPr>
            <a:xfrm>
              <a:off x="4393600" y="3178589"/>
              <a:ext cx="2241974" cy="407960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2002" b="1" dirty="0">
                  <a:solidFill>
                    <a:schemeClr val="tx1">
                      <a:lumMod val="75000"/>
                      <a:lumOff val="25000"/>
                    </a:schemeClr>
                  </a:solidFill>
                  <a:ea typeface="微软雅黑" panose="020B0503020204020204" pitchFamily="34" charset="-122"/>
                </a:rPr>
                <a:t>标题文字添加</a:t>
              </a:r>
            </a:p>
          </p:txBody>
        </p:sp>
      </p:grpSp>
      <p:sp>
        <p:nvSpPr>
          <p:cNvPr id="26" name="矩形 25"/>
          <p:cNvSpPr/>
          <p:nvPr/>
        </p:nvSpPr>
        <p:spPr>
          <a:xfrm>
            <a:off x="-24139" y="839688"/>
            <a:ext cx="12882539" cy="4571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1"/>
          </a:p>
        </p:txBody>
      </p:sp>
      <p:sp>
        <p:nvSpPr>
          <p:cNvPr id="27" name="Content Placeholder 2"/>
          <p:cNvSpPr txBox="1">
            <a:spLocks/>
          </p:cNvSpPr>
          <p:nvPr/>
        </p:nvSpPr>
        <p:spPr>
          <a:xfrm>
            <a:off x="524719" y="592927"/>
            <a:ext cx="1776859" cy="184666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altLang="zh-CN" sz="1200">
                <a:solidFill>
                  <a:schemeClr val="tx2"/>
                </a:solidFill>
                <a:latin typeface="Impact" panose="020B0806030902050204" pitchFamily="34" charset="0"/>
                <a:cs typeface="+mn-ea"/>
                <a:sym typeface="Arial" panose="020B0604020202020204" pitchFamily="34" charset="0"/>
              </a:rPr>
              <a:t>ADD RELATED TITLE WORDS</a:t>
            </a:r>
            <a:endParaRPr lang="en-US" sz="1200">
              <a:solidFill>
                <a:schemeClr val="tx2"/>
              </a:solidFill>
              <a:latin typeface="Impact" panose="020B0806030902050204" pitchFamily="34" charset="0"/>
              <a:cs typeface="+mn-ea"/>
              <a:sym typeface="Arial" panose="020B0604020202020204" pitchFamily="34" charset="0"/>
            </a:endParaRPr>
          </a:p>
        </p:txBody>
      </p:sp>
      <p:sp>
        <p:nvSpPr>
          <p:cNvPr id="28" name="Content Placeholder 2"/>
          <p:cNvSpPr txBox="1">
            <a:spLocks/>
          </p:cNvSpPr>
          <p:nvPr/>
        </p:nvSpPr>
        <p:spPr>
          <a:xfrm>
            <a:off x="495691" y="141783"/>
            <a:ext cx="3168352" cy="43088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solidFill>
                  <a:schemeClr val="accent4"/>
                </a:solidFill>
                <a:latin typeface="+mn-ea"/>
                <a:cs typeface="+mn-ea"/>
                <a:sym typeface="Arial" panose="020B0604020202020204" pitchFamily="34" charset="0"/>
              </a:rPr>
              <a:t>请替换文字内容</a:t>
            </a:r>
            <a:endParaRPr lang="en-US" sz="2800" b="1">
              <a:solidFill>
                <a:schemeClr val="accent4"/>
              </a:solidFill>
              <a:latin typeface="+mn-ea"/>
              <a:cs typeface="+mn-ea"/>
              <a:sym typeface="Arial" panose="020B0604020202020204" pitchFamily="34" charset="0"/>
            </a:endParaRPr>
          </a:p>
        </p:txBody>
      </p:sp>
      <p:sp>
        <p:nvSpPr>
          <p:cNvPr id="39" name="文本框 38"/>
          <p:cNvSpPr txBox="1"/>
          <p:nvPr/>
        </p:nvSpPr>
        <p:spPr>
          <a:xfrm>
            <a:off x="241316" y="6892737"/>
            <a:ext cx="2001282" cy="251238"/>
          </a:xfrm>
          <a:prstGeom prst="rect">
            <a:avLst/>
          </a:prstGeom>
          <a:noFill/>
        </p:spPr>
        <p:txBody>
          <a:bodyPr wrap="none" lIns="96407" tIns="48204" rIns="96407" bIns="48204" rtlCol="0">
            <a:spAutoFit/>
          </a:bodyPr>
          <a:lstStyle/>
          <a:p>
            <a:pPr defTabSz="963952"/>
            <a:r>
              <a:rPr lang="en-US" altLang="zh-CN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方正正粗黑简体" panose="02000000000000000000" pitchFamily="2" charset="-122"/>
                <a:cs typeface="+mn-ea"/>
                <a:sym typeface="Arial" panose="020B0604020202020204" pitchFamily="34" charset="0"/>
              </a:rPr>
              <a:t>ADD RELATED TITLE WORDS</a:t>
            </a:r>
            <a:endParaRPr lang="zh-CN" altLang="en-US" sz="10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方正正粗黑简体" panose="02000000000000000000" pitchFamily="2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0" name="矩形 39"/>
          <p:cNvSpPr/>
          <p:nvPr/>
        </p:nvSpPr>
        <p:spPr>
          <a:xfrm>
            <a:off x="11396841" y="6946348"/>
            <a:ext cx="1459793" cy="14398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20" tIns="45709" rIns="91420" bIns="45709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2000"/>
          </a:p>
        </p:txBody>
      </p:sp>
    </p:spTree>
    <p:extLst>
      <p:ext uri="{BB962C8B-B14F-4D97-AF65-F5344CB8AC3E}">
        <p14:creationId xmlns:p14="http://schemas.microsoft.com/office/powerpoint/2010/main" val="169781876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14:prism isInverted="1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组合 12"/>
          <p:cNvGrpSpPr/>
          <p:nvPr/>
        </p:nvGrpSpPr>
        <p:grpSpPr>
          <a:xfrm>
            <a:off x="6117299" y="1834950"/>
            <a:ext cx="5501702" cy="3562750"/>
            <a:chOff x="4350067" y="1304925"/>
            <a:chExt cx="3912536" cy="2533650"/>
          </a:xfrm>
        </p:grpSpPr>
        <p:sp>
          <p:nvSpPr>
            <p:cNvPr id="4" name="Freeform: Shape 12"/>
            <p:cNvSpPr/>
            <p:nvPr/>
          </p:nvSpPr>
          <p:spPr>
            <a:xfrm>
              <a:off x="4350067" y="1304925"/>
              <a:ext cx="2339642" cy="2533650"/>
            </a:xfrm>
            <a:custGeom>
              <a:avLst/>
              <a:gdLst>
                <a:gd name="connsiteX0" fmla="*/ 1689100 w 3119522"/>
                <a:gd name="connsiteY0" fmla="*/ 0 h 3378200"/>
                <a:gd name="connsiteX1" fmla="*/ 3089728 w 3119522"/>
                <a:gd name="connsiteY1" fmla="*/ 744708 h 3378200"/>
                <a:gd name="connsiteX2" fmla="*/ 3119522 w 3119522"/>
                <a:gd name="connsiteY2" fmla="*/ 793750 h 3378200"/>
                <a:gd name="connsiteX3" fmla="*/ 2303088 w 3119522"/>
                <a:gd name="connsiteY3" fmla="*/ 793750 h 3378200"/>
                <a:gd name="connsiteX4" fmla="*/ 2296249 w 3119522"/>
                <a:gd name="connsiteY4" fmla="*/ 788636 h 3378200"/>
                <a:gd name="connsiteX5" fmla="*/ 1689100 w 3119522"/>
                <a:gd name="connsiteY5" fmla="*/ 603178 h 3378200"/>
                <a:gd name="connsiteX6" fmla="*/ 603178 w 3119522"/>
                <a:gd name="connsiteY6" fmla="*/ 1689100 h 3378200"/>
                <a:gd name="connsiteX7" fmla="*/ 1689100 w 3119522"/>
                <a:gd name="connsiteY7" fmla="*/ 2775022 h 3378200"/>
                <a:gd name="connsiteX8" fmla="*/ 2296249 w 3119522"/>
                <a:gd name="connsiteY8" fmla="*/ 2589564 h 3378200"/>
                <a:gd name="connsiteX9" fmla="*/ 2303088 w 3119522"/>
                <a:gd name="connsiteY9" fmla="*/ 2584450 h 3378200"/>
                <a:gd name="connsiteX10" fmla="*/ 3119522 w 3119522"/>
                <a:gd name="connsiteY10" fmla="*/ 2584450 h 3378200"/>
                <a:gd name="connsiteX11" fmla="*/ 3089728 w 3119522"/>
                <a:gd name="connsiteY11" fmla="*/ 2633492 h 3378200"/>
                <a:gd name="connsiteX12" fmla="*/ 1689100 w 3119522"/>
                <a:gd name="connsiteY12" fmla="*/ 3378200 h 3378200"/>
                <a:gd name="connsiteX13" fmla="*/ 0 w 3119522"/>
                <a:gd name="connsiteY13" fmla="*/ 1689100 h 3378200"/>
                <a:gd name="connsiteX14" fmla="*/ 1689100 w 3119522"/>
                <a:gd name="connsiteY14" fmla="*/ 0 h 3378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3119522" h="3378200">
                  <a:moveTo>
                    <a:pt x="1689100" y="0"/>
                  </a:moveTo>
                  <a:cubicBezTo>
                    <a:pt x="2272140" y="0"/>
                    <a:pt x="2786185" y="295405"/>
                    <a:pt x="3089728" y="744708"/>
                  </a:cubicBezTo>
                  <a:lnTo>
                    <a:pt x="3119522" y="793750"/>
                  </a:lnTo>
                  <a:lnTo>
                    <a:pt x="2303088" y="793750"/>
                  </a:lnTo>
                  <a:lnTo>
                    <a:pt x="2296249" y="788636"/>
                  </a:lnTo>
                  <a:cubicBezTo>
                    <a:pt x="2122935" y="671548"/>
                    <a:pt x="1914002" y="603178"/>
                    <a:pt x="1689100" y="603178"/>
                  </a:cubicBezTo>
                  <a:cubicBezTo>
                    <a:pt x="1089362" y="603178"/>
                    <a:pt x="603178" y="1089362"/>
                    <a:pt x="603178" y="1689100"/>
                  </a:cubicBezTo>
                  <a:cubicBezTo>
                    <a:pt x="603178" y="2288838"/>
                    <a:pt x="1089362" y="2775022"/>
                    <a:pt x="1689100" y="2775022"/>
                  </a:cubicBezTo>
                  <a:cubicBezTo>
                    <a:pt x="1914002" y="2775022"/>
                    <a:pt x="2122935" y="2706653"/>
                    <a:pt x="2296249" y="2589564"/>
                  </a:cubicBezTo>
                  <a:lnTo>
                    <a:pt x="2303088" y="2584450"/>
                  </a:lnTo>
                  <a:lnTo>
                    <a:pt x="3119522" y="2584450"/>
                  </a:lnTo>
                  <a:lnTo>
                    <a:pt x="3089728" y="2633492"/>
                  </a:lnTo>
                  <a:cubicBezTo>
                    <a:pt x="2786185" y="3082796"/>
                    <a:pt x="2272140" y="3378200"/>
                    <a:pt x="1689100" y="3378200"/>
                  </a:cubicBezTo>
                  <a:cubicBezTo>
                    <a:pt x="756236" y="3378200"/>
                    <a:pt x="0" y="2621964"/>
                    <a:pt x="0" y="1689100"/>
                  </a:cubicBezTo>
                  <a:cubicBezTo>
                    <a:pt x="0" y="756236"/>
                    <a:pt x="756236" y="0"/>
                    <a:pt x="1689100" y="0"/>
                  </a:cubicBezTo>
                  <a:close/>
                </a:path>
              </a:pathLst>
            </a:custGeom>
            <a:solidFill>
              <a:schemeClr val="accent2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sz="225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" name="Freeform: Shape 13"/>
            <p:cNvSpPr>
              <a:spLocks/>
            </p:cNvSpPr>
            <p:nvPr/>
          </p:nvSpPr>
          <p:spPr bwMode="auto">
            <a:xfrm>
              <a:off x="5288774" y="2093576"/>
              <a:ext cx="726992" cy="916268"/>
            </a:xfrm>
            <a:custGeom>
              <a:avLst/>
              <a:gdLst>
                <a:gd name="connsiteX0" fmla="*/ 179388 w 268288"/>
                <a:gd name="connsiteY0" fmla="*/ 166688 h 338138"/>
                <a:gd name="connsiteX1" fmla="*/ 203200 w 268288"/>
                <a:gd name="connsiteY1" fmla="*/ 190443 h 338138"/>
                <a:gd name="connsiteX2" fmla="*/ 203200 w 268288"/>
                <a:gd name="connsiteY2" fmla="*/ 252471 h 338138"/>
                <a:gd name="connsiteX3" fmla="*/ 179388 w 268288"/>
                <a:gd name="connsiteY3" fmla="*/ 276226 h 338138"/>
                <a:gd name="connsiteX4" fmla="*/ 155575 w 268288"/>
                <a:gd name="connsiteY4" fmla="*/ 252471 h 338138"/>
                <a:gd name="connsiteX5" fmla="*/ 155575 w 268288"/>
                <a:gd name="connsiteY5" fmla="*/ 190443 h 338138"/>
                <a:gd name="connsiteX6" fmla="*/ 179388 w 268288"/>
                <a:gd name="connsiteY6" fmla="*/ 166688 h 338138"/>
                <a:gd name="connsiteX7" fmla="*/ 179388 w 268288"/>
                <a:gd name="connsiteY7" fmla="*/ 150813 h 338138"/>
                <a:gd name="connsiteX8" fmla="*/ 139700 w 268288"/>
                <a:gd name="connsiteY8" fmla="*/ 190427 h 338138"/>
                <a:gd name="connsiteX9" fmla="*/ 139700 w 268288"/>
                <a:gd name="connsiteY9" fmla="*/ 252488 h 338138"/>
                <a:gd name="connsiteX10" fmla="*/ 179388 w 268288"/>
                <a:gd name="connsiteY10" fmla="*/ 292101 h 338138"/>
                <a:gd name="connsiteX11" fmla="*/ 219075 w 268288"/>
                <a:gd name="connsiteY11" fmla="*/ 252488 h 338138"/>
                <a:gd name="connsiteX12" fmla="*/ 219075 w 268288"/>
                <a:gd name="connsiteY12" fmla="*/ 190427 h 338138"/>
                <a:gd name="connsiteX13" fmla="*/ 179388 w 268288"/>
                <a:gd name="connsiteY13" fmla="*/ 150813 h 338138"/>
                <a:gd name="connsiteX14" fmla="*/ 57120 w 268288"/>
                <a:gd name="connsiteY14" fmla="*/ 150813 h 338138"/>
                <a:gd name="connsiteX15" fmla="*/ 49212 w 268288"/>
                <a:gd name="connsiteY15" fmla="*/ 158705 h 338138"/>
                <a:gd name="connsiteX16" fmla="*/ 57120 w 268288"/>
                <a:gd name="connsiteY16" fmla="*/ 166597 h 338138"/>
                <a:gd name="connsiteX17" fmla="*/ 80842 w 268288"/>
                <a:gd name="connsiteY17" fmla="*/ 166597 h 338138"/>
                <a:gd name="connsiteX18" fmla="*/ 103247 w 268288"/>
                <a:gd name="connsiteY18" fmla="*/ 188959 h 338138"/>
                <a:gd name="connsiteX19" fmla="*/ 103247 w 268288"/>
                <a:gd name="connsiteY19" fmla="*/ 190274 h 338138"/>
                <a:gd name="connsiteX20" fmla="*/ 80842 w 268288"/>
                <a:gd name="connsiteY20" fmla="*/ 212635 h 338138"/>
                <a:gd name="connsiteX21" fmla="*/ 57120 w 268288"/>
                <a:gd name="connsiteY21" fmla="*/ 212635 h 338138"/>
                <a:gd name="connsiteX22" fmla="*/ 49212 w 268288"/>
                <a:gd name="connsiteY22" fmla="*/ 220527 h 338138"/>
                <a:gd name="connsiteX23" fmla="*/ 57120 w 268288"/>
                <a:gd name="connsiteY23" fmla="*/ 228419 h 338138"/>
                <a:gd name="connsiteX24" fmla="*/ 80842 w 268288"/>
                <a:gd name="connsiteY24" fmla="*/ 228419 h 338138"/>
                <a:gd name="connsiteX25" fmla="*/ 103247 w 268288"/>
                <a:gd name="connsiteY25" fmla="*/ 250781 h 338138"/>
                <a:gd name="connsiteX26" fmla="*/ 80842 w 268288"/>
                <a:gd name="connsiteY26" fmla="*/ 273142 h 338138"/>
                <a:gd name="connsiteX27" fmla="*/ 57120 w 268288"/>
                <a:gd name="connsiteY27" fmla="*/ 273142 h 338138"/>
                <a:gd name="connsiteX28" fmla="*/ 49212 w 268288"/>
                <a:gd name="connsiteY28" fmla="*/ 281034 h 338138"/>
                <a:gd name="connsiteX29" fmla="*/ 57120 w 268288"/>
                <a:gd name="connsiteY29" fmla="*/ 288926 h 338138"/>
                <a:gd name="connsiteX30" fmla="*/ 80842 w 268288"/>
                <a:gd name="connsiteY30" fmla="*/ 288926 h 338138"/>
                <a:gd name="connsiteX31" fmla="*/ 119062 w 268288"/>
                <a:gd name="connsiteY31" fmla="*/ 250781 h 338138"/>
                <a:gd name="connsiteX32" fmla="*/ 103247 w 268288"/>
                <a:gd name="connsiteY32" fmla="*/ 220527 h 338138"/>
                <a:gd name="connsiteX33" fmla="*/ 119062 w 268288"/>
                <a:gd name="connsiteY33" fmla="*/ 190274 h 338138"/>
                <a:gd name="connsiteX34" fmla="*/ 119062 w 268288"/>
                <a:gd name="connsiteY34" fmla="*/ 188959 h 338138"/>
                <a:gd name="connsiteX35" fmla="*/ 80842 w 268288"/>
                <a:gd name="connsiteY35" fmla="*/ 150813 h 338138"/>
                <a:gd name="connsiteX36" fmla="*/ 57120 w 268288"/>
                <a:gd name="connsiteY36" fmla="*/ 150813 h 338138"/>
                <a:gd name="connsiteX37" fmla="*/ 46099 w 268288"/>
                <a:gd name="connsiteY37" fmla="*/ 47625 h 338138"/>
                <a:gd name="connsiteX38" fmla="*/ 15875 w 268288"/>
                <a:gd name="connsiteY38" fmla="*/ 79629 h 338138"/>
                <a:gd name="connsiteX39" fmla="*/ 15875 w 268288"/>
                <a:gd name="connsiteY39" fmla="*/ 114300 h 338138"/>
                <a:gd name="connsiteX40" fmla="*/ 252413 w 268288"/>
                <a:gd name="connsiteY40" fmla="*/ 114300 h 338138"/>
                <a:gd name="connsiteX41" fmla="*/ 252413 w 268288"/>
                <a:gd name="connsiteY41" fmla="*/ 79629 h 338138"/>
                <a:gd name="connsiteX42" fmla="*/ 222189 w 268288"/>
                <a:gd name="connsiteY42" fmla="*/ 47625 h 338138"/>
                <a:gd name="connsiteX43" fmla="*/ 210362 w 268288"/>
                <a:gd name="connsiteY43" fmla="*/ 47625 h 338138"/>
                <a:gd name="connsiteX44" fmla="*/ 210362 w 268288"/>
                <a:gd name="connsiteY44" fmla="*/ 71628 h 338138"/>
                <a:gd name="connsiteX45" fmla="*/ 202477 w 268288"/>
                <a:gd name="connsiteY45" fmla="*/ 79629 h 338138"/>
                <a:gd name="connsiteX46" fmla="*/ 194593 w 268288"/>
                <a:gd name="connsiteY46" fmla="*/ 71628 h 338138"/>
                <a:gd name="connsiteX47" fmla="*/ 194593 w 268288"/>
                <a:gd name="connsiteY47" fmla="*/ 47625 h 338138"/>
                <a:gd name="connsiteX48" fmla="*/ 73696 w 268288"/>
                <a:gd name="connsiteY48" fmla="*/ 47625 h 338138"/>
                <a:gd name="connsiteX49" fmla="*/ 73696 w 268288"/>
                <a:gd name="connsiteY49" fmla="*/ 71628 h 338138"/>
                <a:gd name="connsiteX50" fmla="*/ 65811 w 268288"/>
                <a:gd name="connsiteY50" fmla="*/ 79629 h 338138"/>
                <a:gd name="connsiteX51" fmla="*/ 57926 w 268288"/>
                <a:gd name="connsiteY51" fmla="*/ 71628 h 338138"/>
                <a:gd name="connsiteX52" fmla="*/ 57926 w 268288"/>
                <a:gd name="connsiteY52" fmla="*/ 47625 h 338138"/>
                <a:gd name="connsiteX53" fmla="*/ 46099 w 268288"/>
                <a:gd name="connsiteY53" fmla="*/ 47625 h 338138"/>
                <a:gd name="connsiteX54" fmla="*/ 65757 w 268288"/>
                <a:gd name="connsiteY54" fmla="*/ 0 h 338138"/>
                <a:gd name="connsiteX55" fmla="*/ 73648 w 268288"/>
                <a:gd name="connsiteY55" fmla="*/ 7925 h 338138"/>
                <a:gd name="connsiteX56" fmla="*/ 73648 w 268288"/>
                <a:gd name="connsiteY56" fmla="*/ 31700 h 338138"/>
                <a:gd name="connsiteX57" fmla="*/ 194640 w 268288"/>
                <a:gd name="connsiteY57" fmla="*/ 31700 h 338138"/>
                <a:gd name="connsiteX58" fmla="*/ 194640 w 268288"/>
                <a:gd name="connsiteY58" fmla="*/ 7925 h 338138"/>
                <a:gd name="connsiteX59" fmla="*/ 202531 w 268288"/>
                <a:gd name="connsiteY59" fmla="*/ 0 h 338138"/>
                <a:gd name="connsiteX60" fmla="*/ 210422 w 268288"/>
                <a:gd name="connsiteY60" fmla="*/ 7925 h 338138"/>
                <a:gd name="connsiteX61" fmla="*/ 210422 w 268288"/>
                <a:gd name="connsiteY61" fmla="*/ 31700 h 338138"/>
                <a:gd name="connsiteX62" fmla="*/ 222258 w 268288"/>
                <a:gd name="connsiteY62" fmla="*/ 31700 h 338138"/>
                <a:gd name="connsiteX63" fmla="*/ 268288 w 268288"/>
                <a:gd name="connsiteY63" fmla="*/ 79251 h 338138"/>
                <a:gd name="connsiteX64" fmla="*/ 268288 w 268288"/>
                <a:gd name="connsiteY64" fmla="*/ 290587 h 338138"/>
                <a:gd name="connsiteX65" fmla="*/ 222258 w 268288"/>
                <a:gd name="connsiteY65" fmla="*/ 338138 h 338138"/>
                <a:gd name="connsiteX66" fmla="*/ 46030 w 268288"/>
                <a:gd name="connsiteY66" fmla="*/ 338138 h 338138"/>
                <a:gd name="connsiteX67" fmla="*/ 0 w 268288"/>
                <a:gd name="connsiteY67" fmla="*/ 290587 h 338138"/>
                <a:gd name="connsiteX68" fmla="*/ 0 w 268288"/>
                <a:gd name="connsiteY68" fmla="*/ 79251 h 338138"/>
                <a:gd name="connsiteX69" fmla="*/ 46030 w 268288"/>
                <a:gd name="connsiteY69" fmla="*/ 31700 h 338138"/>
                <a:gd name="connsiteX70" fmla="*/ 57866 w 268288"/>
                <a:gd name="connsiteY70" fmla="*/ 31700 h 338138"/>
                <a:gd name="connsiteX71" fmla="*/ 57866 w 268288"/>
                <a:gd name="connsiteY71" fmla="*/ 7925 h 338138"/>
                <a:gd name="connsiteX72" fmla="*/ 65757 w 268288"/>
                <a:gd name="connsiteY72" fmla="*/ 0 h 338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</a:cxnLst>
              <a:rect l="l" t="t" r="r" b="b"/>
              <a:pathLst>
                <a:path w="268288" h="338138">
                  <a:moveTo>
                    <a:pt x="179388" y="166688"/>
                  </a:moveTo>
                  <a:cubicBezTo>
                    <a:pt x="192617" y="166688"/>
                    <a:pt x="203200" y="177246"/>
                    <a:pt x="203200" y="190443"/>
                  </a:cubicBezTo>
                  <a:cubicBezTo>
                    <a:pt x="203200" y="252471"/>
                    <a:pt x="203200" y="252471"/>
                    <a:pt x="203200" y="252471"/>
                  </a:cubicBezTo>
                  <a:cubicBezTo>
                    <a:pt x="203200" y="265668"/>
                    <a:pt x="192617" y="276226"/>
                    <a:pt x="179388" y="276226"/>
                  </a:cubicBezTo>
                  <a:cubicBezTo>
                    <a:pt x="166158" y="276226"/>
                    <a:pt x="155575" y="265668"/>
                    <a:pt x="155575" y="252471"/>
                  </a:cubicBezTo>
                  <a:cubicBezTo>
                    <a:pt x="155575" y="190443"/>
                    <a:pt x="155575" y="190443"/>
                    <a:pt x="155575" y="190443"/>
                  </a:cubicBezTo>
                  <a:cubicBezTo>
                    <a:pt x="155575" y="177246"/>
                    <a:pt x="166158" y="166688"/>
                    <a:pt x="179388" y="166688"/>
                  </a:cubicBezTo>
                  <a:close/>
                  <a:moveTo>
                    <a:pt x="179388" y="150813"/>
                  </a:moveTo>
                  <a:cubicBezTo>
                    <a:pt x="158221" y="150813"/>
                    <a:pt x="139700" y="169299"/>
                    <a:pt x="139700" y="190427"/>
                  </a:cubicBezTo>
                  <a:cubicBezTo>
                    <a:pt x="139700" y="252488"/>
                    <a:pt x="139700" y="252488"/>
                    <a:pt x="139700" y="252488"/>
                  </a:cubicBezTo>
                  <a:cubicBezTo>
                    <a:pt x="139700" y="273615"/>
                    <a:pt x="158221" y="292101"/>
                    <a:pt x="179388" y="292101"/>
                  </a:cubicBezTo>
                  <a:cubicBezTo>
                    <a:pt x="201877" y="292101"/>
                    <a:pt x="219075" y="273615"/>
                    <a:pt x="219075" y="252488"/>
                  </a:cubicBezTo>
                  <a:lnTo>
                    <a:pt x="219075" y="190427"/>
                  </a:lnTo>
                  <a:cubicBezTo>
                    <a:pt x="219075" y="169299"/>
                    <a:pt x="201877" y="150813"/>
                    <a:pt x="179388" y="150813"/>
                  </a:cubicBezTo>
                  <a:close/>
                  <a:moveTo>
                    <a:pt x="57120" y="150813"/>
                  </a:moveTo>
                  <a:cubicBezTo>
                    <a:pt x="51848" y="150813"/>
                    <a:pt x="49212" y="154759"/>
                    <a:pt x="49212" y="158705"/>
                  </a:cubicBezTo>
                  <a:cubicBezTo>
                    <a:pt x="49212" y="163967"/>
                    <a:pt x="51848" y="166597"/>
                    <a:pt x="57120" y="166597"/>
                  </a:cubicBezTo>
                  <a:cubicBezTo>
                    <a:pt x="80842" y="166597"/>
                    <a:pt x="80842" y="166597"/>
                    <a:pt x="80842" y="166597"/>
                  </a:cubicBezTo>
                  <a:cubicBezTo>
                    <a:pt x="92704" y="166597"/>
                    <a:pt x="103247" y="177120"/>
                    <a:pt x="103247" y="188959"/>
                  </a:cubicBezTo>
                  <a:cubicBezTo>
                    <a:pt x="103247" y="190274"/>
                    <a:pt x="103247" y="190274"/>
                    <a:pt x="103247" y="190274"/>
                  </a:cubicBezTo>
                  <a:cubicBezTo>
                    <a:pt x="103247" y="202112"/>
                    <a:pt x="92704" y="212635"/>
                    <a:pt x="80842" y="212635"/>
                  </a:cubicBezTo>
                  <a:cubicBezTo>
                    <a:pt x="57120" y="212635"/>
                    <a:pt x="57120" y="212635"/>
                    <a:pt x="57120" y="212635"/>
                  </a:cubicBezTo>
                  <a:cubicBezTo>
                    <a:pt x="51848" y="212635"/>
                    <a:pt x="49212" y="215266"/>
                    <a:pt x="49212" y="220527"/>
                  </a:cubicBezTo>
                  <a:cubicBezTo>
                    <a:pt x="49212" y="224473"/>
                    <a:pt x="51848" y="228419"/>
                    <a:pt x="57120" y="228419"/>
                  </a:cubicBezTo>
                  <a:cubicBezTo>
                    <a:pt x="80842" y="228419"/>
                    <a:pt x="80842" y="228419"/>
                    <a:pt x="80842" y="228419"/>
                  </a:cubicBezTo>
                  <a:cubicBezTo>
                    <a:pt x="92704" y="228419"/>
                    <a:pt x="103247" y="237627"/>
                    <a:pt x="103247" y="250781"/>
                  </a:cubicBezTo>
                  <a:cubicBezTo>
                    <a:pt x="103247" y="263934"/>
                    <a:pt x="92704" y="273142"/>
                    <a:pt x="80842" y="273142"/>
                  </a:cubicBezTo>
                  <a:cubicBezTo>
                    <a:pt x="57120" y="273142"/>
                    <a:pt x="57120" y="273142"/>
                    <a:pt x="57120" y="273142"/>
                  </a:cubicBezTo>
                  <a:cubicBezTo>
                    <a:pt x="51848" y="273142"/>
                    <a:pt x="49212" y="277088"/>
                    <a:pt x="49212" y="281034"/>
                  </a:cubicBezTo>
                  <a:cubicBezTo>
                    <a:pt x="49212" y="284980"/>
                    <a:pt x="51848" y="288926"/>
                    <a:pt x="57120" y="288926"/>
                  </a:cubicBezTo>
                  <a:cubicBezTo>
                    <a:pt x="80842" y="288926"/>
                    <a:pt x="80842" y="288926"/>
                    <a:pt x="80842" y="288926"/>
                  </a:cubicBezTo>
                  <a:cubicBezTo>
                    <a:pt x="101929" y="288926"/>
                    <a:pt x="119062" y="271826"/>
                    <a:pt x="119062" y="250781"/>
                  </a:cubicBezTo>
                  <a:cubicBezTo>
                    <a:pt x="119062" y="237627"/>
                    <a:pt x="112473" y="227104"/>
                    <a:pt x="103247" y="220527"/>
                  </a:cubicBezTo>
                  <a:cubicBezTo>
                    <a:pt x="112473" y="212635"/>
                    <a:pt x="119062" y="202112"/>
                    <a:pt x="119062" y="190274"/>
                  </a:cubicBezTo>
                  <a:lnTo>
                    <a:pt x="119062" y="188959"/>
                  </a:lnTo>
                  <a:cubicBezTo>
                    <a:pt x="119062" y="167913"/>
                    <a:pt x="101929" y="150813"/>
                    <a:pt x="80842" y="150813"/>
                  </a:cubicBezTo>
                  <a:cubicBezTo>
                    <a:pt x="57120" y="150813"/>
                    <a:pt x="57120" y="150813"/>
                    <a:pt x="57120" y="150813"/>
                  </a:cubicBezTo>
                  <a:close/>
                  <a:moveTo>
                    <a:pt x="46099" y="47625"/>
                  </a:moveTo>
                  <a:cubicBezTo>
                    <a:pt x="29016" y="47625"/>
                    <a:pt x="15875" y="62294"/>
                    <a:pt x="15875" y="79629"/>
                  </a:cubicBezTo>
                  <a:cubicBezTo>
                    <a:pt x="15875" y="114300"/>
                    <a:pt x="15875" y="114300"/>
                    <a:pt x="15875" y="114300"/>
                  </a:cubicBezTo>
                  <a:cubicBezTo>
                    <a:pt x="252413" y="114300"/>
                    <a:pt x="252413" y="114300"/>
                    <a:pt x="252413" y="114300"/>
                  </a:cubicBezTo>
                  <a:lnTo>
                    <a:pt x="252413" y="79629"/>
                  </a:lnTo>
                  <a:cubicBezTo>
                    <a:pt x="252413" y="62294"/>
                    <a:pt x="239272" y="47625"/>
                    <a:pt x="222189" y="47625"/>
                  </a:cubicBezTo>
                  <a:cubicBezTo>
                    <a:pt x="210362" y="47625"/>
                    <a:pt x="210362" y="47625"/>
                    <a:pt x="210362" y="47625"/>
                  </a:cubicBezTo>
                  <a:cubicBezTo>
                    <a:pt x="210362" y="71628"/>
                    <a:pt x="210362" y="71628"/>
                    <a:pt x="210362" y="71628"/>
                  </a:cubicBezTo>
                  <a:cubicBezTo>
                    <a:pt x="210362" y="75629"/>
                    <a:pt x="206420" y="79629"/>
                    <a:pt x="202477" y="79629"/>
                  </a:cubicBezTo>
                  <a:cubicBezTo>
                    <a:pt x="197221" y="79629"/>
                    <a:pt x="194593" y="75629"/>
                    <a:pt x="194593" y="71628"/>
                  </a:cubicBezTo>
                  <a:cubicBezTo>
                    <a:pt x="194593" y="47625"/>
                    <a:pt x="194593" y="47625"/>
                    <a:pt x="194593" y="47625"/>
                  </a:cubicBezTo>
                  <a:cubicBezTo>
                    <a:pt x="73696" y="47625"/>
                    <a:pt x="73696" y="47625"/>
                    <a:pt x="73696" y="47625"/>
                  </a:cubicBezTo>
                  <a:cubicBezTo>
                    <a:pt x="73696" y="71628"/>
                    <a:pt x="73696" y="71628"/>
                    <a:pt x="73696" y="71628"/>
                  </a:cubicBezTo>
                  <a:cubicBezTo>
                    <a:pt x="73696" y="75629"/>
                    <a:pt x="71067" y="79629"/>
                    <a:pt x="65811" y="79629"/>
                  </a:cubicBezTo>
                  <a:cubicBezTo>
                    <a:pt x="61869" y="79629"/>
                    <a:pt x="57926" y="75629"/>
                    <a:pt x="57926" y="71628"/>
                  </a:cubicBezTo>
                  <a:cubicBezTo>
                    <a:pt x="57926" y="47625"/>
                    <a:pt x="57926" y="47625"/>
                    <a:pt x="57926" y="47625"/>
                  </a:cubicBezTo>
                  <a:cubicBezTo>
                    <a:pt x="46099" y="47625"/>
                    <a:pt x="46099" y="47625"/>
                    <a:pt x="46099" y="47625"/>
                  </a:cubicBezTo>
                  <a:close/>
                  <a:moveTo>
                    <a:pt x="65757" y="0"/>
                  </a:moveTo>
                  <a:cubicBezTo>
                    <a:pt x="71018" y="0"/>
                    <a:pt x="73648" y="3962"/>
                    <a:pt x="73648" y="7925"/>
                  </a:cubicBezTo>
                  <a:cubicBezTo>
                    <a:pt x="73648" y="31700"/>
                    <a:pt x="73648" y="31700"/>
                    <a:pt x="73648" y="31700"/>
                  </a:cubicBezTo>
                  <a:cubicBezTo>
                    <a:pt x="194640" y="31700"/>
                    <a:pt x="194640" y="31700"/>
                    <a:pt x="194640" y="31700"/>
                  </a:cubicBezTo>
                  <a:cubicBezTo>
                    <a:pt x="194640" y="7925"/>
                    <a:pt x="194640" y="7925"/>
                    <a:pt x="194640" y="7925"/>
                  </a:cubicBezTo>
                  <a:cubicBezTo>
                    <a:pt x="194640" y="3962"/>
                    <a:pt x="197271" y="0"/>
                    <a:pt x="202531" y="0"/>
                  </a:cubicBezTo>
                  <a:cubicBezTo>
                    <a:pt x="206477" y="0"/>
                    <a:pt x="210422" y="3962"/>
                    <a:pt x="210422" y="7925"/>
                  </a:cubicBezTo>
                  <a:cubicBezTo>
                    <a:pt x="210422" y="31700"/>
                    <a:pt x="210422" y="31700"/>
                    <a:pt x="210422" y="31700"/>
                  </a:cubicBezTo>
                  <a:cubicBezTo>
                    <a:pt x="222258" y="31700"/>
                    <a:pt x="222258" y="31700"/>
                    <a:pt x="222258" y="31700"/>
                  </a:cubicBezTo>
                  <a:cubicBezTo>
                    <a:pt x="247246" y="31700"/>
                    <a:pt x="268288" y="52834"/>
                    <a:pt x="268288" y="79251"/>
                  </a:cubicBezTo>
                  <a:cubicBezTo>
                    <a:pt x="268288" y="290587"/>
                    <a:pt x="268288" y="290587"/>
                    <a:pt x="268288" y="290587"/>
                  </a:cubicBezTo>
                  <a:cubicBezTo>
                    <a:pt x="268288" y="317005"/>
                    <a:pt x="247246" y="338138"/>
                    <a:pt x="222258" y="338138"/>
                  </a:cubicBezTo>
                  <a:cubicBezTo>
                    <a:pt x="46030" y="338138"/>
                    <a:pt x="46030" y="338138"/>
                    <a:pt x="46030" y="338138"/>
                  </a:cubicBezTo>
                  <a:cubicBezTo>
                    <a:pt x="21042" y="338138"/>
                    <a:pt x="0" y="317005"/>
                    <a:pt x="0" y="290587"/>
                  </a:cubicBezTo>
                  <a:cubicBezTo>
                    <a:pt x="0" y="79251"/>
                    <a:pt x="0" y="79251"/>
                    <a:pt x="0" y="79251"/>
                  </a:cubicBezTo>
                  <a:cubicBezTo>
                    <a:pt x="0" y="52834"/>
                    <a:pt x="21042" y="31700"/>
                    <a:pt x="46030" y="31700"/>
                  </a:cubicBezTo>
                  <a:cubicBezTo>
                    <a:pt x="57866" y="31700"/>
                    <a:pt x="57866" y="31700"/>
                    <a:pt x="57866" y="31700"/>
                  </a:cubicBezTo>
                  <a:cubicBezTo>
                    <a:pt x="57866" y="7925"/>
                    <a:pt x="57866" y="7925"/>
                    <a:pt x="57866" y="7925"/>
                  </a:cubicBezTo>
                  <a:cubicBezTo>
                    <a:pt x="57866" y="3962"/>
                    <a:pt x="61812" y="0"/>
                    <a:pt x="6575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 sz="225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" name="TextBox 6"/>
            <p:cNvSpPr txBox="1"/>
            <p:nvPr/>
          </p:nvSpPr>
          <p:spPr>
            <a:xfrm>
              <a:off x="6419606" y="2567677"/>
              <a:ext cx="1842997" cy="442167"/>
            </a:xfrm>
            <a:prstGeom prst="rect">
              <a:avLst/>
            </a:prstGeom>
            <a:noFill/>
          </p:spPr>
          <p:txBody>
            <a:bodyPr wrap="square" lIns="101244" tIns="0" rIns="101244" bIns="0" anchor="ctr" anchorCtr="0">
              <a:no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20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请替换文字内容，点击添加相关标题文字，修改文字内容，也可以直接复制你的内容到此。</a:t>
              </a:r>
              <a:endPara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" name="Rectangle 8"/>
            <p:cNvSpPr/>
            <p:nvPr/>
          </p:nvSpPr>
          <p:spPr>
            <a:xfrm>
              <a:off x="6419606" y="2235254"/>
              <a:ext cx="1842997" cy="184666"/>
            </a:xfrm>
            <a:prstGeom prst="rect">
              <a:avLst/>
            </a:prstGeom>
          </p:spPr>
          <p:txBody>
            <a:bodyPr wrap="none" lIns="101244" tIns="0" rIns="101244" bIns="0">
              <a:noAutofit/>
            </a:bodyPr>
            <a:lstStyle/>
            <a:p>
              <a:pPr defTabSz="1285798">
                <a:defRPr/>
              </a:pPr>
              <a:r>
                <a:rPr lang="zh-CN" altLang="en-US" sz="1969" b="1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请替换文字内容</a:t>
              </a:r>
              <a:endParaRPr lang="zh-CN" altLang="en-US" sz="1969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1329853" y="1834950"/>
            <a:ext cx="5424991" cy="3562750"/>
            <a:chOff x="945474" y="1304925"/>
            <a:chExt cx="3857983" cy="2533650"/>
          </a:xfrm>
        </p:grpSpPr>
        <p:sp>
          <p:nvSpPr>
            <p:cNvPr id="5" name="Freeform: Shape 7"/>
            <p:cNvSpPr/>
            <p:nvPr/>
          </p:nvSpPr>
          <p:spPr>
            <a:xfrm>
              <a:off x="2463815" y="1304925"/>
              <a:ext cx="2339642" cy="2533650"/>
            </a:xfrm>
            <a:custGeom>
              <a:avLst/>
              <a:gdLst>
                <a:gd name="connsiteX0" fmla="*/ 1430422 w 3119522"/>
                <a:gd name="connsiteY0" fmla="*/ 0 h 3378200"/>
                <a:gd name="connsiteX1" fmla="*/ 3119522 w 3119522"/>
                <a:gd name="connsiteY1" fmla="*/ 1689100 h 3378200"/>
                <a:gd name="connsiteX2" fmla="*/ 1430422 w 3119522"/>
                <a:gd name="connsiteY2" fmla="*/ 3378200 h 3378200"/>
                <a:gd name="connsiteX3" fmla="*/ 29794 w 3119522"/>
                <a:gd name="connsiteY3" fmla="*/ 2633492 h 3378200"/>
                <a:gd name="connsiteX4" fmla="*/ 0 w 3119522"/>
                <a:gd name="connsiteY4" fmla="*/ 2584450 h 3378200"/>
                <a:gd name="connsiteX5" fmla="*/ 816434 w 3119522"/>
                <a:gd name="connsiteY5" fmla="*/ 2584450 h 3378200"/>
                <a:gd name="connsiteX6" fmla="*/ 823273 w 3119522"/>
                <a:gd name="connsiteY6" fmla="*/ 2589564 h 3378200"/>
                <a:gd name="connsiteX7" fmla="*/ 1430422 w 3119522"/>
                <a:gd name="connsiteY7" fmla="*/ 2775022 h 3378200"/>
                <a:gd name="connsiteX8" fmla="*/ 2516344 w 3119522"/>
                <a:gd name="connsiteY8" fmla="*/ 1689100 h 3378200"/>
                <a:gd name="connsiteX9" fmla="*/ 1430422 w 3119522"/>
                <a:gd name="connsiteY9" fmla="*/ 603178 h 3378200"/>
                <a:gd name="connsiteX10" fmla="*/ 823273 w 3119522"/>
                <a:gd name="connsiteY10" fmla="*/ 788636 h 3378200"/>
                <a:gd name="connsiteX11" fmla="*/ 816434 w 3119522"/>
                <a:gd name="connsiteY11" fmla="*/ 793750 h 3378200"/>
                <a:gd name="connsiteX12" fmla="*/ 0 w 3119522"/>
                <a:gd name="connsiteY12" fmla="*/ 793750 h 3378200"/>
                <a:gd name="connsiteX13" fmla="*/ 29794 w 3119522"/>
                <a:gd name="connsiteY13" fmla="*/ 744708 h 3378200"/>
                <a:gd name="connsiteX14" fmla="*/ 1430422 w 3119522"/>
                <a:gd name="connsiteY14" fmla="*/ 0 h 3378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3119522" h="3378200">
                  <a:moveTo>
                    <a:pt x="1430422" y="0"/>
                  </a:moveTo>
                  <a:cubicBezTo>
                    <a:pt x="2363286" y="0"/>
                    <a:pt x="3119522" y="756236"/>
                    <a:pt x="3119522" y="1689100"/>
                  </a:cubicBezTo>
                  <a:cubicBezTo>
                    <a:pt x="3119522" y="2621964"/>
                    <a:pt x="2363286" y="3378200"/>
                    <a:pt x="1430422" y="3378200"/>
                  </a:cubicBezTo>
                  <a:cubicBezTo>
                    <a:pt x="847382" y="3378200"/>
                    <a:pt x="333337" y="3082796"/>
                    <a:pt x="29794" y="2633492"/>
                  </a:cubicBezTo>
                  <a:lnTo>
                    <a:pt x="0" y="2584450"/>
                  </a:lnTo>
                  <a:lnTo>
                    <a:pt x="816434" y="2584450"/>
                  </a:lnTo>
                  <a:lnTo>
                    <a:pt x="823273" y="2589564"/>
                  </a:lnTo>
                  <a:cubicBezTo>
                    <a:pt x="996587" y="2706653"/>
                    <a:pt x="1205520" y="2775022"/>
                    <a:pt x="1430422" y="2775022"/>
                  </a:cubicBezTo>
                  <a:cubicBezTo>
                    <a:pt x="2030160" y="2775022"/>
                    <a:pt x="2516344" y="2288838"/>
                    <a:pt x="2516344" y="1689100"/>
                  </a:cubicBezTo>
                  <a:cubicBezTo>
                    <a:pt x="2516344" y="1089362"/>
                    <a:pt x="2030160" y="603178"/>
                    <a:pt x="1430422" y="603178"/>
                  </a:cubicBezTo>
                  <a:cubicBezTo>
                    <a:pt x="1205520" y="603178"/>
                    <a:pt x="996587" y="671547"/>
                    <a:pt x="823273" y="788636"/>
                  </a:cubicBezTo>
                  <a:lnTo>
                    <a:pt x="816434" y="793750"/>
                  </a:lnTo>
                  <a:lnTo>
                    <a:pt x="0" y="793750"/>
                  </a:lnTo>
                  <a:lnTo>
                    <a:pt x="29794" y="744708"/>
                  </a:lnTo>
                  <a:cubicBezTo>
                    <a:pt x="333337" y="295405"/>
                    <a:pt x="847382" y="0"/>
                    <a:pt x="1430422" y="0"/>
                  </a:cubicBezTo>
                  <a:close/>
                </a:path>
              </a:pathLst>
            </a:custGeom>
            <a:solidFill>
              <a:schemeClr val="accent1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sz="225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" name="Freeform: Shape 9"/>
            <p:cNvSpPr>
              <a:spLocks/>
            </p:cNvSpPr>
            <p:nvPr/>
          </p:nvSpPr>
          <p:spPr bwMode="auto">
            <a:xfrm>
              <a:off x="3135456" y="2142091"/>
              <a:ext cx="804353" cy="789248"/>
            </a:xfrm>
            <a:custGeom>
              <a:avLst/>
              <a:gdLst>
                <a:gd name="connsiteX0" fmla="*/ 44450 w 338138"/>
                <a:gd name="connsiteY0" fmla="*/ 285750 h 331788"/>
                <a:gd name="connsiteX1" fmla="*/ 293688 w 338138"/>
                <a:gd name="connsiteY1" fmla="*/ 285750 h 331788"/>
                <a:gd name="connsiteX2" fmla="*/ 246464 w 338138"/>
                <a:gd name="connsiteY2" fmla="*/ 331788 h 331788"/>
                <a:gd name="connsiteX3" fmla="*/ 91674 w 338138"/>
                <a:gd name="connsiteY3" fmla="*/ 331788 h 331788"/>
                <a:gd name="connsiteX4" fmla="*/ 44450 w 338138"/>
                <a:gd name="connsiteY4" fmla="*/ 285750 h 331788"/>
                <a:gd name="connsiteX5" fmla="*/ 27738 w 338138"/>
                <a:gd name="connsiteY5" fmla="*/ 139700 h 331788"/>
                <a:gd name="connsiteX6" fmla="*/ 79251 w 338138"/>
                <a:gd name="connsiteY6" fmla="*/ 169963 h 331788"/>
                <a:gd name="connsiteX7" fmla="*/ 87176 w 338138"/>
                <a:gd name="connsiteY7" fmla="*/ 169963 h 331788"/>
                <a:gd name="connsiteX8" fmla="*/ 87176 w 338138"/>
                <a:gd name="connsiteY8" fmla="*/ 204173 h 331788"/>
                <a:gd name="connsiteX9" fmla="*/ 99064 w 338138"/>
                <a:gd name="connsiteY9" fmla="*/ 216014 h 331788"/>
                <a:gd name="connsiteX10" fmla="*/ 110951 w 338138"/>
                <a:gd name="connsiteY10" fmla="*/ 204173 h 331788"/>
                <a:gd name="connsiteX11" fmla="*/ 110951 w 338138"/>
                <a:gd name="connsiteY11" fmla="*/ 169963 h 331788"/>
                <a:gd name="connsiteX12" fmla="*/ 227187 w 338138"/>
                <a:gd name="connsiteY12" fmla="*/ 169963 h 331788"/>
                <a:gd name="connsiteX13" fmla="*/ 227187 w 338138"/>
                <a:gd name="connsiteY13" fmla="*/ 204173 h 331788"/>
                <a:gd name="connsiteX14" fmla="*/ 239074 w 338138"/>
                <a:gd name="connsiteY14" fmla="*/ 216014 h 331788"/>
                <a:gd name="connsiteX15" fmla="*/ 250962 w 338138"/>
                <a:gd name="connsiteY15" fmla="*/ 204173 h 331788"/>
                <a:gd name="connsiteX16" fmla="*/ 250962 w 338138"/>
                <a:gd name="connsiteY16" fmla="*/ 169963 h 331788"/>
                <a:gd name="connsiteX17" fmla="*/ 258887 w 338138"/>
                <a:gd name="connsiteY17" fmla="*/ 169963 h 331788"/>
                <a:gd name="connsiteX18" fmla="*/ 310400 w 338138"/>
                <a:gd name="connsiteY18" fmla="*/ 139700 h 331788"/>
                <a:gd name="connsiteX19" fmla="*/ 338138 w 338138"/>
                <a:gd name="connsiteY19" fmla="*/ 183120 h 331788"/>
                <a:gd name="connsiteX20" fmla="*/ 338138 w 338138"/>
                <a:gd name="connsiteY20" fmla="*/ 239698 h 331788"/>
                <a:gd name="connsiteX21" fmla="*/ 294550 w 338138"/>
                <a:gd name="connsiteY21" fmla="*/ 285750 h 331788"/>
                <a:gd name="connsiteX22" fmla="*/ 294550 w 338138"/>
                <a:gd name="connsiteY22" fmla="*/ 263382 h 331788"/>
                <a:gd name="connsiteX23" fmla="*/ 43588 w 338138"/>
                <a:gd name="connsiteY23" fmla="*/ 263382 h 331788"/>
                <a:gd name="connsiteX24" fmla="*/ 43588 w 338138"/>
                <a:gd name="connsiteY24" fmla="*/ 285750 h 331788"/>
                <a:gd name="connsiteX25" fmla="*/ 0 w 338138"/>
                <a:gd name="connsiteY25" fmla="*/ 239698 h 331788"/>
                <a:gd name="connsiteX26" fmla="*/ 0 w 338138"/>
                <a:gd name="connsiteY26" fmla="*/ 183120 h 331788"/>
                <a:gd name="connsiteX27" fmla="*/ 27738 w 338138"/>
                <a:gd name="connsiteY27" fmla="*/ 139700 h 331788"/>
                <a:gd name="connsiteX28" fmla="*/ 169070 w 338138"/>
                <a:gd name="connsiteY28" fmla="*/ 22225 h 331788"/>
                <a:gd name="connsiteX29" fmla="*/ 153988 w 338138"/>
                <a:gd name="connsiteY29" fmla="*/ 38100 h 331788"/>
                <a:gd name="connsiteX30" fmla="*/ 184151 w 338138"/>
                <a:gd name="connsiteY30" fmla="*/ 38100 h 331788"/>
                <a:gd name="connsiteX31" fmla="*/ 169070 w 338138"/>
                <a:gd name="connsiteY31" fmla="*/ 22225 h 331788"/>
                <a:gd name="connsiteX32" fmla="*/ 169069 w 338138"/>
                <a:gd name="connsiteY32" fmla="*/ 0 h 331788"/>
                <a:gd name="connsiteX33" fmla="*/ 200552 w 338138"/>
                <a:gd name="connsiteY33" fmla="*/ 15818 h 331788"/>
                <a:gd name="connsiteX34" fmla="*/ 208422 w 338138"/>
                <a:gd name="connsiteY34" fmla="*/ 38228 h 331788"/>
                <a:gd name="connsiteX35" fmla="*/ 258270 w 338138"/>
                <a:gd name="connsiteY35" fmla="*/ 38228 h 331788"/>
                <a:gd name="connsiteX36" fmla="*/ 293688 w 338138"/>
                <a:gd name="connsiteY36" fmla="*/ 73819 h 331788"/>
                <a:gd name="connsiteX37" fmla="*/ 293688 w 338138"/>
                <a:gd name="connsiteY37" fmla="*/ 112047 h 331788"/>
                <a:gd name="connsiteX38" fmla="*/ 258270 w 338138"/>
                <a:gd name="connsiteY38" fmla="*/ 147638 h 331788"/>
                <a:gd name="connsiteX39" fmla="*/ 250399 w 338138"/>
                <a:gd name="connsiteY39" fmla="*/ 147638 h 331788"/>
                <a:gd name="connsiteX40" fmla="*/ 250399 w 338138"/>
                <a:gd name="connsiteY40" fmla="*/ 102819 h 331788"/>
                <a:gd name="connsiteX41" fmla="*/ 238593 w 338138"/>
                <a:gd name="connsiteY41" fmla="*/ 90956 h 331788"/>
                <a:gd name="connsiteX42" fmla="*/ 226787 w 338138"/>
                <a:gd name="connsiteY42" fmla="*/ 102819 h 331788"/>
                <a:gd name="connsiteX43" fmla="*/ 226787 w 338138"/>
                <a:gd name="connsiteY43" fmla="*/ 147638 h 331788"/>
                <a:gd name="connsiteX44" fmla="*/ 111351 w 338138"/>
                <a:gd name="connsiteY44" fmla="*/ 147638 h 331788"/>
                <a:gd name="connsiteX45" fmla="*/ 111351 w 338138"/>
                <a:gd name="connsiteY45" fmla="*/ 102819 h 331788"/>
                <a:gd name="connsiteX46" fmla="*/ 99545 w 338138"/>
                <a:gd name="connsiteY46" fmla="*/ 90956 h 331788"/>
                <a:gd name="connsiteX47" fmla="*/ 87739 w 338138"/>
                <a:gd name="connsiteY47" fmla="*/ 102819 h 331788"/>
                <a:gd name="connsiteX48" fmla="*/ 87739 w 338138"/>
                <a:gd name="connsiteY48" fmla="*/ 147638 h 331788"/>
                <a:gd name="connsiteX49" fmla="*/ 79868 w 338138"/>
                <a:gd name="connsiteY49" fmla="*/ 147638 h 331788"/>
                <a:gd name="connsiteX50" fmla="*/ 44450 w 338138"/>
                <a:gd name="connsiteY50" fmla="*/ 112047 h 331788"/>
                <a:gd name="connsiteX51" fmla="*/ 44450 w 338138"/>
                <a:gd name="connsiteY51" fmla="*/ 73819 h 331788"/>
                <a:gd name="connsiteX52" fmla="*/ 79868 w 338138"/>
                <a:gd name="connsiteY52" fmla="*/ 38228 h 331788"/>
                <a:gd name="connsiteX53" fmla="*/ 131027 w 338138"/>
                <a:gd name="connsiteY53" fmla="*/ 38228 h 331788"/>
                <a:gd name="connsiteX54" fmla="*/ 138898 w 338138"/>
                <a:gd name="connsiteY54" fmla="*/ 15818 h 331788"/>
                <a:gd name="connsiteX55" fmla="*/ 169069 w 338138"/>
                <a:gd name="connsiteY55" fmla="*/ 0 h 3317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</a:cxnLst>
              <a:rect l="l" t="t" r="r" b="b"/>
              <a:pathLst>
                <a:path w="338138" h="331788">
                  <a:moveTo>
                    <a:pt x="44450" y="285750"/>
                  </a:moveTo>
                  <a:cubicBezTo>
                    <a:pt x="44450" y="285750"/>
                    <a:pt x="44450" y="285750"/>
                    <a:pt x="293688" y="285750"/>
                  </a:cubicBezTo>
                  <a:cubicBezTo>
                    <a:pt x="292376" y="312057"/>
                    <a:pt x="272700" y="331788"/>
                    <a:pt x="246464" y="331788"/>
                  </a:cubicBezTo>
                  <a:cubicBezTo>
                    <a:pt x="246464" y="331788"/>
                    <a:pt x="246464" y="331788"/>
                    <a:pt x="91674" y="331788"/>
                  </a:cubicBezTo>
                  <a:cubicBezTo>
                    <a:pt x="66750" y="331788"/>
                    <a:pt x="45762" y="312057"/>
                    <a:pt x="44450" y="285750"/>
                  </a:cubicBezTo>
                  <a:close/>
                  <a:moveTo>
                    <a:pt x="27738" y="139700"/>
                  </a:moveTo>
                  <a:cubicBezTo>
                    <a:pt x="38305" y="158121"/>
                    <a:pt x="58117" y="169963"/>
                    <a:pt x="79251" y="169963"/>
                  </a:cubicBezTo>
                  <a:cubicBezTo>
                    <a:pt x="79251" y="169963"/>
                    <a:pt x="79251" y="169963"/>
                    <a:pt x="87176" y="169963"/>
                  </a:cubicBezTo>
                  <a:cubicBezTo>
                    <a:pt x="87176" y="169963"/>
                    <a:pt x="87176" y="169963"/>
                    <a:pt x="87176" y="204173"/>
                  </a:cubicBezTo>
                  <a:cubicBezTo>
                    <a:pt x="87176" y="210751"/>
                    <a:pt x="92460" y="216014"/>
                    <a:pt x="99064" y="216014"/>
                  </a:cubicBezTo>
                  <a:cubicBezTo>
                    <a:pt x="105668" y="216014"/>
                    <a:pt x="110951" y="210751"/>
                    <a:pt x="110951" y="204173"/>
                  </a:cubicBezTo>
                  <a:cubicBezTo>
                    <a:pt x="110951" y="204173"/>
                    <a:pt x="110951" y="204173"/>
                    <a:pt x="110951" y="169963"/>
                  </a:cubicBezTo>
                  <a:cubicBezTo>
                    <a:pt x="110951" y="169963"/>
                    <a:pt x="110951" y="169963"/>
                    <a:pt x="227187" y="169963"/>
                  </a:cubicBezTo>
                  <a:cubicBezTo>
                    <a:pt x="227187" y="169963"/>
                    <a:pt x="227187" y="169963"/>
                    <a:pt x="227187" y="204173"/>
                  </a:cubicBezTo>
                  <a:cubicBezTo>
                    <a:pt x="227187" y="210751"/>
                    <a:pt x="232470" y="216014"/>
                    <a:pt x="239074" y="216014"/>
                  </a:cubicBezTo>
                  <a:cubicBezTo>
                    <a:pt x="245678" y="216014"/>
                    <a:pt x="250962" y="210751"/>
                    <a:pt x="250962" y="204173"/>
                  </a:cubicBezTo>
                  <a:cubicBezTo>
                    <a:pt x="250962" y="204173"/>
                    <a:pt x="250962" y="204173"/>
                    <a:pt x="250962" y="169963"/>
                  </a:cubicBezTo>
                  <a:cubicBezTo>
                    <a:pt x="250962" y="169963"/>
                    <a:pt x="250962" y="169963"/>
                    <a:pt x="258887" y="169963"/>
                  </a:cubicBezTo>
                  <a:cubicBezTo>
                    <a:pt x="281341" y="169963"/>
                    <a:pt x="299833" y="158121"/>
                    <a:pt x="310400" y="139700"/>
                  </a:cubicBezTo>
                  <a:cubicBezTo>
                    <a:pt x="326250" y="146279"/>
                    <a:pt x="338138" y="163384"/>
                    <a:pt x="338138" y="183120"/>
                  </a:cubicBezTo>
                  <a:cubicBezTo>
                    <a:pt x="338138" y="183120"/>
                    <a:pt x="338138" y="183120"/>
                    <a:pt x="338138" y="239698"/>
                  </a:cubicBezTo>
                  <a:cubicBezTo>
                    <a:pt x="338138" y="264698"/>
                    <a:pt x="319646" y="285750"/>
                    <a:pt x="294550" y="285750"/>
                  </a:cubicBezTo>
                  <a:cubicBezTo>
                    <a:pt x="294550" y="285750"/>
                    <a:pt x="294550" y="285750"/>
                    <a:pt x="294550" y="263382"/>
                  </a:cubicBezTo>
                  <a:cubicBezTo>
                    <a:pt x="294550" y="263382"/>
                    <a:pt x="294550" y="263382"/>
                    <a:pt x="43588" y="263382"/>
                  </a:cubicBezTo>
                  <a:cubicBezTo>
                    <a:pt x="43588" y="263382"/>
                    <a:pt x="43588" y="263382"/>
                    <a:pt x="43588" y="285750"/>
                  </a:cubicBezTo>
                  <a:cubicBezTo>
                    <a:pt x="19813" y="285750"/>
                    <a:pt x="0" y="264698"/>
                    <a:pt x="0" y="239698"/>
                  </a:cubicBezTo>
                  <a:cubicBezTo>
                    <a:pt x="0" y="239698"/>
                    <a:pt x="0" y="239698"/>
                    <a:pt x="0" y="183120"/>
                  </a:cubicBezTo>
                  <a:cubicBezTo>
                    <a:pt x="0" y="163384"/>
                    <a:pt x="11888" y="146279"/>
                    <a:pt x="27738" y="139700"/>
                  </a:cubicBezTo>
                  <a:close/>
                  <a:moveTo>
                    <a:pt x="169070" y="22225"/>
                  </a:moveTo>
                  <a:cubicBezTo>
                    <a:pt x="161529" y="22225"/>
                    <a:pt x="153988" y="30163"/>
                    <a:pt x="153988" y="38100"/>
                  </a:cubicBezTo>
                  <a:cubicBezTo>
                    <a:pt x="153988" y="38100"/>
                    <a:pt x="153988" y="38100"/>
                    <a:pt x="184151" y="38100"/>
                  </a:cubicBezTo>
                  <a:cubicBezTo>
                    <a:pt x="184151" y="30163"/>
                    <a:pt x="177867" y="22225"/>
                    <a:pt x="169070" y="22225"/>
                  </a:cubicBezTo>
                  <a:close/>
                  <a:moveTo>
                    <a:pt x="169069" y="0"/>
                  </a:moveTo>
                  <a:cubicBezTo>
                    <a:pt x="182187" y="0"/>
                    <a:pt x="193993" y="6591"/>
                    <a:pt x="200552" y="15818"/>
                  </a:cubicBezTo>
                  <a:cubicBezTo>
                    <a:pt x="205799" y="22409"/>
                    <a:pt x="208422" y="30319"/>
                    <a:pt x="208422" y="38228"/>
                  </a:cubicBezTo>
                  <a:cubicBezTo>
                    <a:pt x="208422" y="38228"/>
                    <a:pt x="208422" y="38228"/>
                    <a:pt x="258270" y="38228"/>
                  </a:cubicBezTo>
                  <a:cubicBezTo>
                    <a:pt x="277947" y="38228"/>
                    <a:pt x="293688" y="55364"/>
                    <a:pt x="293688" y="73819"/>
                  </a:cubicBezTo>
                  <a:cubicBezTo>
                    <a:pt x="293688" y="73819"/>
                    <a:pt x="293688" y="73819"/>
                    <a:pt x="293688" y="112047"/>
                  </a:cubicBezTo>
                  <a:cubicBezTo>
                    <a:pt x="293688" y="130501"/>
                    <a:pt x="277947" y="147638"/>
                    <a:pt x="258270" y="147638"/>
                  </a:cubicBezTo>
                  <a:cubicBezTo>
                    <a:pt x="258270" y="147638"/>
                    <a:pt x="258270" y="147638"/>
                    <a:pt x="250399" y="147638"/>
                  </a:cubicBezTo>
                  <a:cubicBezTo>
                    <a:pt x="250399" y="147638"/>
                    <a:pt x="250399" y="147638"/>
                    <a:pt x="250399" y="102819"/>
                  </a:cubicBezTo>
                  <a:cubicBezTo>
                    <a:pt x="250399" y="96228"/>
                    <a:pt x="245152" y="90956"/>
                    <a:pt x="238593" y="90956"/>
                  </a:cubicBezTo>
                  <a:cubicBezTo>
                    <a:pt x="232034" y="90956"/>
                    <a:pt x="226787" y="96228"/>
                    <a:pt x="226787" y="102819"/>
                  </a:cubicBezTo>
                  <a:cubicBezTo>
                    <a:pt x="226787" y="102819"/>
                    <a:pt x="226787" y="102819"/>
                    <a:pt x="226787" y="147638"/>
                  </a:cubicBezTo>
                  <a:cubicBezTo>
                    <a:pt x="226787" y="147638"/>
                    <a:pt x="226787" y="147638"/>
                    <a:pt x="111351" y="147638"/>
                  </a:cubicBezTo>
                  <a:cubicBezTo>
                    <a:pt x="111351" y="147638"/>
                    <a:pt x="111351" y="147638"/>
                    <a:pt x="111351" y="102819"/>
                  </a:cubicBezTo>
                  <a:cubicBezTo>
                    <a:pt x="111351" y="96228"/>
                    <a:pt x="106104" y="90956"/>
                    <a:pt x="99545" y="90956"/>
                  </a:cubicBezTo>
                  <a:cubicBezTo>
                    <a:pt x="92986" y="90956"/>
                    <a:pt x="87739" y="96228"/>
                    <a:pt x="87739" y="102819"/>
                  </a:cubicBezTo>
                  <a:cubicBezTo>
                    <a:pt x="87739" y="102819"/>
                    <a:pt x="87739" y="102819"/>
                    <a:pt x="87739" y="147638"/>
                  </a:cubicBezTo>
                  <a:cubicBezTo>
                    <a:pt x="87739" y="147638"/>
                    <a:pt x="87739" y="147638"/>
                    <a:pt x="79868" y="147638"/>
                  </a:cubicBezTo>
                  <a:cubicBezTo>
                    <a:pt x="61503" y="147638"/>
                    <a:pt x="44450" y="130501"/>
                    <a:pt x="44450" y="112047"/>
                  </a:cubicBezTo>
                  <a:cubicBezTo>
                    <a:pt x="44450" y="112047"/>
                    <a:pt x="44450" y="112047"/>
                    <a:pt x="44450" y="73819"/>
                  </a:cubicBezTo>
                  <a:cubicBezTo>
                    <a:pt x="44450" y="55364"/>
                    <a:pt x="61503" y="38228"/>
                    <a:pt x="79868" y="38228"/>
                  </a:cubicBezTo>
                  <a:cubicBezTo>
                    <a:pt x="79868" y="38228"/>
                    <a:pt x="79868" y="38228"/>
                    <a:pt x="131027" y="38228"/>
                  </a:cubicBezTo>
                  <a:cubicBezTo>
                    <a:pt x="131027" y="30319"/>
                    <a:pt x="133651" y="22409"/>
                    <a:pt x="138898" y="15818"/>
                  </a:cubicBezTo>
                  <a:cubicBezTo>
                    <a:pt x="145457" y="6591"/>
                    <a:pt x="157263" y="0"/>
                    <a:pt x="16906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 sz="225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945474" y="2571750"/>
              <a:ext cx="1805711" cy="442167"/>
            </a:xfrm>
            <a:prstGeom prst="rect">
              <a:avLst/>
            </a:prstGeom>
            <a:noFill/>
          </p:spPr>
          <p:txBody>
            <a:bodyPr wrap="square" lIns="101244" tIns="0" rIns="101244" bIns="0" anchor="ctr" anchorCtr="0">
              <a:noAutofit/>
            </a:bodyPr>
            <a:lstStyle/>
            <a:p>
              <a:pPr algn="r">
                <a:lnSpc>
                  <a:spcPct val="150000"/>
                </a:lnSpc>
              </a:pPr>
              <a:r>
                <a:rPr lang="zh-CN" altLang="en-US" sz="120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请替换文字内容，点击添加相关标题文字，修改文字内容，也可以直接复制你的内容到此。</a:t>
              </a:r>
              <a:endPara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" name="Rectangle 11"/>
            <p:cNvSpPr/>
            <p:nvPr/>
          </p:nvSpPr>
          <p:spPr>
            <a:xfrm>
              <a:off x="945474" y="2235254"/>
              <a:ext cx="1805711" cy="184666"/>
            </a:xfrm>
            <a:prstGeom prst="rect">
              <a:avLst/>
            </a:prstGeom>
          </p:spPr>
          <p:txBody>
            <a:bodyPr wrap="none" lIns="101244" tIns="0" rIns="101244" bIns="0">
              <a:noAutofit/>
            </a:bodyPr>
            <a:lstStyle/>
            <a:p>
              <a:pPr algn="r" defTabSz="1285798">
                <a:defRPr/>
              </a:pPr>
              <a:r>
                <a:rPr lang="zh-CN" altLang="en-US" sz="1969" b="1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请替换文字内容</a:t>
              </a:r>
              <a:endParaRPr lang="zh-CN" altLang="en-US" sz="1969" b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2" name="矩形 11"/>
          <p:cNvSpPr/>
          <p:nvPr/>
        </p:nvSpPr>
        <p:spPr>
          <a:xfrm>
            <a:off x="-24139" y="839688"/>
            <a:ext cx="12882539" cy="4571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1"/>
          </a:p>
        </p:txBody>
      </p:sp>
      <p:sp>
        <p:nvSpPr>
          <p:cNvPr id="14" name="Content Placeholder 2"/>
          <p:cNvSpPr txBox="1">
            <a:spLocks/>
          </p:cNvSpPr>
          <p:nvPr/>
        </p:nvSpPr>
        <p:spPr>
          <a:xfrm>
            <a:off x="524719" y="592927"/>
            <a:ext cx="1776859" cy="184666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altLang="zh-CN" sz="1200">
                <a:solidFill>
                  <a:schemeClr val="tx2"/>
                </a:solidFill>
                <a:latin typeface="Impact" panose="020B0806030902050204" pitchFamily="34" charset="0"/>
                <a:cs typeface="+mn-ea"/>
                <a:sym typeface="Arial" panose="020B0604020202020204" pitchFamily="34" charset="0"/>
              </a:rPr>
              <a:t>ADD RELATED TITLE WORDS</a:t>
            </a:r>
            <a:endParaRPr lang="en-US" sz="1200">
              <a:solidFill>
                <a:schemeClr val="tx2"/>
              </a:solidFill>
              <a:latin typeface="Impact" panose="020B0806030902050204" pitchFamily="34" charset="0"/>
              <a:cs typeface="+mn-ea"/>
              <a:sym typeface="Arial" panose="020B0604020202020204" pitchFamily="34" charset="0"/>
            </a:endParaRPr>
          </a:p>
        </p:txBody>
      </p:sp>
      <p:sp>
        <p:nvSpPr>
          <p:cNvPr id="15" name="Content Placeholder 2"/>
          <p:cNvSpPr txBox="1">
            <a:spLocks/>
          </p:cNvSpPr>
          <p:nvPr/>
        </p:nvSpPr>
        <p:spPr>
          <a:xfrm>
            <a:off x="495691" y="141783"/>
            <a:ext cx="3168352" cy="43088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solidFill>
                  <a:schemeClr val="accent4"/>
                </a:solidFill>
                <a:latin typeface="+mn-ea"/>
                <a:cs typeface="+mn-ea"/>
                <a:sym typeface="Arial" panose="020B0604020202020204" pitchFamily="34" charset="0"/>
              </a:rPr>
              <a:t>请替换文字内容</a:t>
            </a:r>
            <a:endParaRPr lang="en-US" sz="2800" b="1">
              <a:solidFill>
                <a:schemeClr val="accent4"/>
              </a:solidFill>
              <a:latin typeface="+mn-ea"/>
              <a:cs typeface="+mn-ea"/>
              <a:sym typeface="Arial" panose="020B0604020202020204" pitchFamily="34" charset="0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241316" y="6892737"/>
            <a:ext cx="2001282" cy="251238"/>
          </a:xfrm>
          <a:prstGeom prst="rect">
            <a:avLst/>
          </a:prstGeom>
          <a:noFill/>
        </p:spPr>
        <p:txBody>
          <a:bodyPr wrap="none" lIns="96407" tIns="48204" rIns="96407" bIns="48204" rtlCol="0">
            <a:spAutoFit/>
          </a:bodyPr>
          <a:lstStyle/>
          <a:p>
            <a:pPr defTabSz="963952"/>
            <a:r>
              <a:rPr lang="en-US" altLang="zh-CN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方正正粗黑简体" panose="02000000000000000000" pitchFamily="2" charset="-122"/>
                <a:cs typeface="+mn-ea"/>
                <a:sym typeface="Arial" panose="020B0604020202020204" pitchFamily="34" charset="0"/>
              </a:rPr>
              <a:t>ADD RELATED TITLE WORDS</a:t>
            </a:r>
            <a:endParaRPr lang="zh-CN" altLang="en-US" sz="10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方正正粗黑简体" panose="02000000000000000000" pitchFamily="2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11396841" y="6946348"/>
            <a:ext cx="1459793" cy="14398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20" tIns="45709" rIns="91420" bIns="45709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2000"/>
          </a:p>
        </p:txBody>
      </p:sp>
    </p:spTree>
    <p:extLst>
      <p:ext uri="{BB962C8B-B14F-4D97-AF65-F5344CB8AC3E}">
        <p14:creationId xmlns:p14="http://schemas.microsoft.com/office/powerpoint/2010/main" val="586341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14:prism isInverted="1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组合 18"/>
          <p:cNvGrpSpPr>
            <a:grpSpLocks/>
          </p:cNvGrpSpPr>
          <p:nvPr/>
        </p:nvGrpSpPr>
        <p:grpSpPr bwMode="auto">
          <a:xfrm>
            <a:off x="7334383" y="2077714"/>
            <a:ext cx="1934807" cy="2497944"/>
            <a:chOff x="6816180" y="1969980"/>
            <a:chExt cx="1835901" cy="2368769"/>
          </a:xfrm>
        </p:grpSpPr>
        <p:sp>
          <p:nvSpPr>
            <p:cNvPr id="5" name="Freeform 8"/>
            <p:cNvSpPr>
              <a:spLocks/>
            </p:cNvSpPr>
            <p:nvPr/>
          </p:nvSpPr>
          <p:spPr bwMode="auto">
            <a:xfrm>
              <a:off x="6832061" y="1969980"/>
              <a:ext cx="1786669" cy="2062353"/>
            </a:xfrm>
            <a:custGeom>
              <a:avLst/>
              <a:gdLst>
                <a:gd name="T0" fmla="*/ 413 w 858"/>
                <a:gd name="T1" fmla="*/ 0 h 991"/>
                <a:gd name="T2" fmla="*/ 0 w 858"/>
                <a:gd name="T3" fmla="*/ 991 h 991"/>
                <a:gd name="T4" fmla="*/ 858 w 858"/>
                <a:gd name="T5" fmla="*/ 991 h 991"/>
                <a:gd name="T6" fmla="*/ 413 w 858"/>
                <a:gd name="T7" fmla="*/ 0 h 9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58" h="991">
                  <a:moveTo>
                    <a:pt x="413" y="0"/>
                  </a:moveTo>
                  <a:lnTo>
                    <a:pt x="0" y="991"/>
                  </a:lnTo>
                  <a:lnTo>
                    <a:pt x="858" y="991"/>
                  </a:lnTo>
                  <a:lnTo>
                    <a:pt x="413" y="0"/>
                  </a:lnTo>
                  <a:close/>
                </a:path>
              </a:pathLst>
            </a:custGeom>
            <a:noFill/>
            <a:ln w="4" cap="flat">
              <a:solidFill>
                <a:srgbClr val="C1C7D0"/>
              </a:solidFill>
              <a:prstDash val="solid"/>
              <a:miter lim="800000"/>
              <a:headEnd/>
              <a:tailEnd/>
            </a:ln>
            <a:extLst/>
          </p:spPr>
          <p:txBody>
            <a:bodyPr lIns="171387" tIns="85694" rIns="171387" bIns="85694"/>
            <a:lstStyle/>
            <a:p>
              <a:pPr defTabSz="964058">
                <a:defRPr/>
              </a:pPr>
              <a:endParaRPr lang="en-US" sz="2530" kern="0" dirty="0">
                <a:solidFill>
                  <a:prstClr val="black"/>
                </a:solidFill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7" name="Freeform 10"/>
            <p:cNvSpPr>
              <a:spLocks/>
            </p:cNvSpPr>
            <p:nvPr/>
          </p:nvSpPr>
          <p:spPr bwMode="auto">
            <a:xfrm>
              <a:off x="6816180" y="4038683"/>
              <a:ext cx="1835901" cy="300066"/>
            </a:xfrm>
            <a:custGeom>
              <a:avLst/>
              <a:gdLst>
                <a:gd name="T0" fmla="*/ 0 w 972"/>
                <a:gd name="T1" fmla="*/ 4 h 159"/>
                <a:gd name="T2" fmla="*/ 26 w 972"/>
                <a:gd name="T3" fmla="*/ 60 h 159"/>
                <a:gd name="T4" fmla="*/ 150 w 972"/>
                <a:gd name="T5" fmla="*/ 116 h 159"/>
                <a:gd name="T6" fmla="*/ 155 w 972"/>
                <a:gd name="T7" fmla="*/ 159 h 159"/>
                <a:gd name="T8" fmla="*/ 821 w 972"/>
                <a:gd name="T9" fmla="*/ 151 h 159"/>
                <a:gd name="T10" fmla="*/ 821 w 972"/>
                <a:gd name="T11" fmla="*/ 112 h 159"/>
                <a:gd name="T12" fmla="*/ 946 w 972"/>
                <a:gd name="T13" fmla="*/ 69 h 159"/>
                <a:gd name="T14" fmla="*/ 972 w 972"/>
                <a:gd name="T15" fmla="*/ 0 h 159"/>
                <a:gd name="T16" fmla="*/ 0 w 972"/>
                <a:gd name="T17" fmla="*/ 4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72" h="159">
                  <a:moveTo>
                    <a:pt x="0" y="4"/>
                  </a:moveTo>
                  <a:cubicBezTo>
                    <a:pt x="0" y="4"/>
                    <a:pt x="3" y="42"/>
                    <a:pt x="26" y="60"/>
                  </a:cubicBezTo>
                  <a:cubicBezTo>
                    <a:pt x="49" y="79"/>
                    <a:pt x="150" y="116"/>
                    <a:pt x="150" y="116"/>
                  </a:cubicBezTo>
                  <a:cubicBezTo>
                    <a:pt x="155" y="159"/>
                    <a:pt x="155" y="159"/>
                    <a:pt x="155" y="159"/>
                  </a:cubicBezTo>
                  <a:cubicBezTo>
                    <a:pt x="821" y="151"/>
                    <a:pt x="821" y="151"/>
                    <a:pt x="821" y="151"/>
                  </a:cubicBezTo>
                  <a:cubicBezTo>
                    <a:pt x="821" y="112"/>
                    <a:pt x="821" y="112"/>
                    <a:pt x="821" y="112"/>
                  </a:cubicBezTo>
                  <a:cubicBezTo>
                    <a:pt x="821" y="112"/>
                    <a:pt x="923" y="88"/>
                    <a:pt x="946" y="69"/>
                  </a:cubicBezTo>
                  <a:cubicBezTo>
                    <a:pt x="969" y="50"/>
                    <a:pt x="972" y="0"/>
                    <a:pt x="972" y="0"/>
                  </a:cubicBezTo>
                  <a:lnTo>
                    <a:pt x="0" y="4"/>
                  </a:lnTo>
                  <a:close/>
                </a:path>
              </a:pathLst>
            </a:custGeom>
            <a:solidFill>
              <a:schemeClr val="accent3"/>
            </a:solidFill>
            <a:ln w="4" cap="flat">
              <a:noFill/>
              <a:prstDash val="solid"/>
              <a:miter lim="800000"/>
              <a:headEnd/>
              <a:tailEnd/>
            </a:ln>
          </p:spPr>
          <p:txBody>
            <a:bodyPr lIns="171387" tIns="85694" rIns="171387" bIns="85694"/>
            <a:lstStyle/>
            <a:p>
              <a:pPr defTabSz="964058">
                <a:defRPr/>
              </a:pPr>
              <a:endParaRPr lang="en-US" sz="2530" kern="0" dirty="0">
                <a:solidFill>
                  <a:prstClr val="black"/>
                </a:solidFill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4" name="组合 17"/>
          <p:cNvGrpSpPr>
            <a:grpSpLocks/>
          </p:cNvGrpSpPr>
          <p:nvPr/>
        </p:nvGrpSpPr>
        <p:grpSpPr bwMode="auto">
          <a:xfrm>
            <a:off x="3526697" y="3078900"/>
            <a:ext cx="1934807" cy="2497944"/>
            <a:chOff x="3204743" y="2919152"/>
            <a:chExt cx="1835901" cy="2368771"/>
          </a:xfrm>
        </p:grpSpPr>
        <p:sp>
          <p:nvSpPr>
            <p:cNvPr id="4" name="Freeform 7"/>
            <p:cNvSpPr>
              <a:spLocks/>
            </p:cNvSpPr>
            <p:nvPr/>
          </p:nvSpPr>
          <p:spPr bwMode="auto">
            <a:xfrm>
              <a:off x="3219036" y="2919152"/>
              <a:ext cx="1786669" cy="2060767"/>
            </a:xfrm>
            <a:custGeom>
              <a:avLst/>
              <a:gdLst>
                <a:gd name="T0" fmla="*/ 415 w 858"/>
                <a:gd name="T1" fmla="*/ 0 h 990"/>
                <a:gd name="T2" fmla="*/ 0 w 858"/>
                <a:gd name="T3" fmla="*/ 990 h 990"/>
                <a:gd name="T4" fmla="*/ 858 w 858"/>
                <a:gd name="T5" fmla="*/ 990 h 990"/>
                <a:gd name="T6" fmla="*/ 415 w 858"/>
                <a:gd name="T7" fmla="*/ 0 h 9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58" h="990">
                  <a:moveTo>
                    <a:pt x="415" y="0"/>
                  </a:moveTo>
                  <a:lnTo>
                    <a:pt x="0" y="990"/>
                  </a:lnTo>
                  <a:lnTo>
                    <a:pt x="858" y="990"/>
                  </a:lnTo>
                  <a:lnTo>
                    <a:pt x="415" y="0"/>
                  </a:lnTo>
                  <a:close/>
                </a:path>
              </a:pathLst>
            </a:custGeom>
            <a:noFill/>
            <a:ln w="4" cap="flat">
              <a:solidFill>
                <a:srgbClr val="C1C7D0"/>
              </a:solidFill>
              <a:prstDash val="solid"/>
              <a:miter lim="800000"/>
              <a:headEnd/>
              <a:tailEnd/>
            </a:ln>
            <a:extLst/>
          </p:spPr>
          <p:txBody>
            <a:bodyPr lIns="171387" tIns="85694" rIns="171387" bIns="85694"/>
            <a:lstStyle/>
            <a:p>
              <a:pPr defTabSz="964058">
                <a:defRPr/>
              </a:pPr>
              <a:endParaRPr lang="en-US" sz="2530" kern="0" dirty="0">
                <a:solidFill>
                  <a:prstClr val="black"/>
                </a:solidFill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8" name="Freeform 11"/>
            <p:cNvSpPr>
              <a:spLocks/>
            </p:cNvSpPr>
            <p:nvPr/>
          </p:nvSpPr>
          <p:spPr bwMode="auto">
            <a:xfrm>
              <a:off x="3204743" y="4987857"/>
              <a:ext cx="1835901" cy="300066"/>
            </a:xfrm>
            <a:custGeom>
              <a:avLst/>
              <a:gdLst>
                <a:gd name="T0" fmla="*/ 0 w 972"/>
                <a:gd name="T1" fmla="*/ 4 h 159"/>
                <a:gd name="T2" fmla="*/ 26 w 972"/>
                <a:gd name="T3" fmla="*/ 60 h 159"/>
                <a:gd name="T4" fmla="*/ 151 w 972"/>
                <a:gd name="T5" fmla="*/ 116 h 159"/>
                <a:gd name="T6" fmla="*/ 155 w 972"/>
                <a:gd name="T7" fmla="*/ 159 h 159"/>
                <a:gd name="T8" fmla="*/ 822 w 972"/>
                <a:gd name="T9" fmla="*/ 150 h 159"/>
                <a:gd name="T10" fmla="*/ 822 w 972"/>
                <a:gd name="T11" fmla="*/ 112 h 159"/>
                <a:gd name="T12" fmla="*/ 947 w 972"/>
                <a:gd name="T13" fmla="*/ 69 h 159"/>
                <a:gd name="T14" fmla="*/ 972 w 972"/>
                <a:gd name="T15" fmla="*/ 0 h 159"/>
                <a:gd name="T16" fmla="*/ 0 w 972"/>
                <a:gd name="T17" fmla="*/ 4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72" h="159">
                  <a:moveTo>
                    <a:pt x="0" y="4"/>
                  </a:moveTo>
                  <a:cubicBezTo>
                    <a:pt x="0" y="4"/>
                    <a:pt x="3" y="41"/>
                    <a:pt x="26" y="60"/>
                  </a:cubicBezTo>
                  <a:cubicBezTo>
                    <a:pt x="49" y="79"/>
                    <a:pt x="151" y="116"/>
                    <a:pt x="151" y="116"/>
                  </a:cubicBezTo>
                  <a:cubicBezTo>
                    <a:pt x="155" y="159"/>
                    <a:pt x="155" y="159"/>
                    <a:pt x="155" y="159"/>
                  </a:cubicBezTo>
                  <a:cubicBezTo>
                    <a:pt x="822" y="150"/>
                    <a:pt x="822" y="150"/>
                    <a:pt x="822" y="150"/>
                  </a:cubicBezTo>
                  <a:cubicBezTo>
                    <a:pt x="822" y="112"/>
                    <a:pt x="822" y="112"/>
                    <a:pt x="822" y="112"/>
                  </a:cubicBezTo>
                  <a:cubicBezTo>
                    <a:pt x="822" y="112"/>
                    <a:pt x="924" y="87"/>
                    <a:pt x="947" y="69"/>
                  </a:cubicBezTo>
                  <a:cubicBezTo>
                    <a:pt x="970" y="50"/>
                    <a:pt x="972" y="0"/>
                    <a:pt x="972" y="0"/>
                  </a:cubicBezTo>
                  <a:lnTo>
                    <a:pt x="0" y="4"/>
                  </a:lnTo>
                  <a:close/>
                </a:path>
              </a:pathLst>
            </a:custGeom>
            <a:solidFill>
              <a:schemeClr val="accent1"/>
            </a:solidFill>
            <a:ln w="4" cap="flat">
              <a:noFill/>
              <a:prstDash val="solid"/>
              <a:miter lim="800000"/>
              <a:headEnd/>
              <a:tailEnd/>
            </a:ln>
          </p:spPr>
          <p:txBody>
            <a:bodyPr lIns="171387" tIns="85694" rIns="171387" bIns="85694"/>
            <a:lstStyle/>
            <a:p>
              <a:pPr defTabSz="964058">
                <a:defRPr/>
              </a:pPr>
              <a:endParaRPr lang="en-US" sz="2530" kern="0" dirty="0">
                <a:solidFill>
                  <a:prstClr val="black"/>
                </a:solidFill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5" name="组合 16"/>
          <p:cNvGrpSpPr>
            <a:grpSpLocks/>
          </p:cNvGrpSpPr>
          <p:nvPr/>
        </p:nvGrpSpPr>
        <p:grpSpPr bwMode="auto">
          <a:xfrm>
            <a:off x="4296602" y="1823232"/>
            <a:ext cx="4105606" cy="4445066"/>
            <a:chOff x="3935356" y="1728523"/>
            <a:chExt cx="3894525" cy="4215078"/>
          </a:xfrm>
          <a:solidFill>
            <a:schemeClr val="accent2"/>
          </a:solidFill>
        </p:grpSpPr>
        <p:sp>
          <p:nvSpPr>
            <p:cNvPr id="2" name="Freeform 5"/>
            <p:cNvSpPr>
              <a:spLocks/>
            </p:cNvSpPr>
            <p:nvPr/>
          </p:nvSpPr>
          <p:spPr bwMode="auto">
            <a:xfrm>
              <a:off x="3976635" y="1920622"/>
              <a:ext cx="3578582" cy="947798"/>
            </a:xfrm>
            <a:custGeom>
              <a:avLst/>
              <a:gdLst>
                <a:gd name="T0" fmla="*/ 0 w 1719"/>
                <a:gd name="T1" fmla="*/ 456 h 456"/>
                <a:gd name="T2" fmla="*/ 1719 w 1719"/>
                <a:gd name="T3" fmla="*/ 0 h 456"/>
                <a:gd name="T4" fmla="*/ 0 w 1719"/>
                <a:gd name="T5" fmla="*/ 456 h 4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719" h="456">
                  <a:moveTo>
                    <a:pt x="0" y="456"/>
                  </a:moveTo>
                  <a:lnTo>
                    <a:pt x="1719" y="0"/>
                  </a:lnTo>
                  <a:lnTo>
                    <a:pt x="0" y="456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lIns="171387" tIns="85694" rIns="171387" bIns="85694"/>
            <a:lstStyle/>
            <a:p>
              <a:pPr defTabSz="964058">
                <a:defRPr/>
              </a:pPr>
              <a:endParaRPr lang="en-US" sz="2530" kern="0" dirty="0">
                <a:solidFill>
                  <a:prstClr val="black"/>
                </a:solidFill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" name="Line 6"/>
            <p:cNvSpPr>
              <a:spLocks noChangeShapeType="1"/>
            </p:cNvSpPr>
            <p:nvPr/>
          </p:nvSpPr>
          <p:spPr bwMode="auto">
            <a:xfrm flipV="1">
              <a:off x="3976635" y="1920622"/>
              <a:ext cx="3578582" cy="947798"/>
            </a:xfrm>
            <a:prstGeom prst="line">
              <a:avLst/>
            </a:prstGeom>
            <a:grpFill/>
            <a:ln w="57150" cap="rnd">
              <a:solidFill>
                <a:schemeClr val="accent2"/>
              </a:solidFill>
              <a:prstDash val="solid"/>
              <a:round/>
              <a:headEnd/>
              <a:tailEnd/>
            </a:ln>
            <a:extLst/>
          </p:spPr>
          <p:txBody>
            <a:bodyPr lIns="171387" tIns="85694" rIns="171387" bIns="85694"/>
            <a:lstStyle/>
            <a:p>
              <a:pPr defTabSz="964058">
                <a:defRPr/>
              </a:pPr>
              <a:endParaRPr lang="en-US" sz="2530" kern="0" dirty="0">
                <a:solidFill>
                  <a:prstClr val="black"/>
                </a:solidFill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" name="Oval 9"/>
            <p:cNvSpPr>
              <a:spLocks noChangeArrowheads="1"/>
            </p:cNvSpPr>
            <p:nvPr/>
          </p:nvSpPr>
          <p:spPr bwMode="auto">
            <a:xfrm>
              <a:off x="7536165" y="1728523"/>
              <a:ext cx="293716" cy="292118"/>
            </a:xfrm>
            <a:prstGeom prst="ellipse">
              <a:avLst/>
            </a:prstGeom>
            <a:grpFill/>
            <a:ln w="4" cap="flat">
              <a:noFill/>
              <a:prstDash val="solid"/>
              <a:miter lim="800000"/>
              <a:headEnd/>
              <a:tailEnd/>
            </a:ln>
          </p:spPr>
          <p:txBody>
            <a:bodyPr lIns="171387" tIns="85694" rIns="171387" bIns="85694"/>
            <a:lstStyle/>
            <a:p>
              <a:pPr defTabSz="964058">
                <a:defRPr/>
              </a:pPr>
              <a:endParaRPr lang="en-US" sz="2530" kern="0" dirty="0">
                <a:solidFill>
                  <a:prstClr val="black"/>
                </a:solidFill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9" name="Oval 12"/>
            <p:cNvSpPr>
              <a:spLocks noChangeArrowheads="1"/>
            </p:cNvSpPr>
            <p:nvPr/>
          </p:nvSpPr>
          <p:spPr bwMode="auto">
            <a:xfrm>
              <a:off x="3935356" y="2719186"/>
              <a:ext cx="303242" cy="304819"/>
            </a:xfrm>
            <a:prstGeom prst="ellipse">
              <a:avLst/>
            </a:prstGeom>
            <a:grpFill/>
            <a:ln w="4" cap="flat">
              <a:noFill/>
              <a:prstDash val="solid"/>
              <a:miter lim="800000"/>
              <a:headEnd/>
              <a:tailEnd/>
            </a:ln>
          </p:spPr>
          <p:txBody>
            <a:bodyPr lIns="171387" tIns="85694" rIns="171387" bIns="85694"/>
            <a:lstStyle/>
            <a:p>
              <a:pPr defTabSz="964058">
                <a:defRPr/>
              </a:pPr>
              <a:endParaRPr lang="en-US" sz="2530" kern="0" dirty="0">
                <a:solidFill>
                  <a:prstClr val="black"/>
                </a:solidFill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0" name="Freeform 13"/>
            <p:cNvSpPr>
              <a:spLocks/>
            </p:cNvSpPr>
            <p:nvPr/>
          </p:nvSpPr>
          <p:spPr bwMode="auto">
            <a:xfrm>
              <a:off x="4813330" y="1876169"/>
              <a:ext cx="2171916" cy="4067432"/>
            </a:xfrm>
            <a:custGeom>
              <a:avLst/>
              <a:gdLst>
                <a:gd name="T0" fmla="*/ 1130 w 1150"/>
                <a:gd name="T1" fmla="*/ 1860 h 2153"/>
                <a:gd name="T2" fmla="*/ 1081 w 1150"/>
                <a:gd name="T3" fmla="*/ 1835 h 2153"/>
                <a:gd name="T4" fmla="*/ 737 w 1150"/>
                <a:gd name="T5" fmla="*/ 1763 h 2153"/>
                <a:gd name="T6" fmla="*/ 737 w 1150"/>
                <a:gd name="T7" fmla="*/ 1459 h 2153"/>
                <a:gd name="T8" fmla="*/ 685 w 1150"/>
                <a:gd name="T9" fmla="*/ 1459 h 2153"/>
                <a:gd name="T10" fmla="*/ 685 w 1150"/>
                <a:gd name="T11" fmla="*/ 1433 h 2153"/>
                <a:gd name="T12" fmla="*/ 657 w 1150"/>
                <a:gd name="T13" fmla="*/ 1433 h 2153"/>
                <a:gd name="T14" fmla="*/ 657 w 1150"/>
                <a:gd name="T15" fmla="*/ 1215 h 2153"/>
                <a:gd name="T16" fmla="*/ 634 w 1150"/>
                <a:gd name="T17" fmla="*/ 1215 h 2153"/>
                <a:gd name="T18" fmla="*/ 634 w 1150"/>
                <a:gd name="T19" fmla="*/ 484 h 2153"/>
                <a:gd name="T20" fmla="*/ 672 w 1150"/>
                <a:gd name="T21" fmla="*/ 484 h 2153"/>
                <a:gd name="T22" fmla="*/ 728 w 1150"/>
                <a:gd name="T23" fmla="*/ 441 h 2153"/>
                <a:gd name="T24" fmla="*/ 672 w 1150"/>
                <a:gd name="T25" fmla="*/ 398 h 2153"/>
                <a:gd name="T26" fmla="*/ 634 w 1150"/>
                <a:gd name="T27" fmla="*/ 398 h 2153"/>
                <a:gd name="T28" fmla="*/ 634 w 1150"/>
                <a:gd name="T29" fmla="*/ 125 h 2153"/>
                <a:gd name="T30" fmla="*/ 654 w 1150"/>
                <a:gd name="T31" fmla="*/ 74 h 2153"/>
                <a:gd name="T32" fmla="*/ 579 w 1150"/>
                <a:gd name="T33" fmla="*/ 0 h 2153"/>
                <a:gd name="T34" fmla="*/ 505 w 1150"/>
                <a:gd name="T35" fmla="*/ 74 h 2153"/>
                <a:gd name="T36" fmla="*/ 527 w 1150"/>
                <a:gd name="T37" fmla="*/ 128 h 2153"/>
                <a:gd name="T38" fmla="*/ 525 w 1150"/>
                <a:gd name="T39" fmla="*/ 128 h 2153"/>
                <a:gd name="T40" fmla="*/ 525 w 1150"/>
                <a:gd name="T41" fmla="*/ 398 h 2153"/>
                <a:gd name="T42" fmla="*/ 492 w 1150"/>
                <a:gd name="T43" fmla="*/ 398 h 2153"/>
                <a:gd name="T44" fmla="*/ 436 w 1150"/>
                <a:gd name="T45" fmla="*/ 441 h 2153"/>
                <a:gd name="T46" fmla="*/ 492 w 1150"/>
                <a:gd name="T47" fmla="*/ 484 h 2153"/>
                <a:gd name="T48" fmla="*/ 525 w 1150"/>
                <a:gd name="T49" fmla="*/ 484 h 2153"/>
                <a:gd name="T50" fmla="*/ 525 w 1150"/>
                <a:gd name="T51" fmla="*/ 1218 h 2153"/>
                <a:gd name="T52" fmla="*/ 502 w 1150"/>
                <a:gd name="T53" fmla="*/ 1218 h 2153"/>
                <a:gd name="T54" fmla="*/ 502 w 1150"/>
                <a:gd name="T55" fmla="*/ 1439 h 2153"/>
                <a:gd name="T56" fmla="*/ 470 w 1150"/>
                <a:gd name="T57" fmla="*/ 1439 h 2153"/>
                <a:gd name="T58" fmla="*/ 470 w 1150"/>
                <a:gd name="T59" fmla="*/ 1465 h 2153"/>
                <a:gd name="T60" fmla="*/ 424 w 1150"/>
                <a:gd name="T61" fmla="*/ 1465 h 2153"/>
                <a:gd name="T62" fmla="*/ 424 w 1150"/>
                <a:gd name="T63" fmla="*/ 1749 h 2153"/>
                <a:gd name="T64" fmla="*/ 83 w 1150"/>
                <a:gd name="T65" fmla="*/ 1823 h 2153"/>
                <a:gd name="T66" fmla="*/ 37 w 1150"/>
                <a:gd name="T67" fmla="*/ 1843 h 2153"/>
                <a:gd name="T68" fmla="*/ 0 w 1150"/>
                <a:gd name="T69" fmla="*/ 1886 h 2153"/>
                <a:gd name="T70" fmla="*/ 0 w 1150"/>
                <a:gd name="T71" fmla="*/ 2153 h 2153"/>
                <a:gd name="T72" fmla="*/ 1150 w 1150"/>
                <a:gd name="T73" fmla="*/ 2153 h 2153"/>
                <a:gd name="T74" fmla="*/ 1150 w 1150"/>
                <a:gd name="T75" fmla="*/ 1881 h 2153"/>
                <a:gd name="T76" fmla="*/ 1130 w 1150"/>
                <a:gd name="T77" fmla="*/ 1860 h 2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150" h="2153">
                  <a:moveTo>
                    <a:pt x="1130" y="1860"/>
                  </a:moveTo>
                  <a:cubicBezTo>
                    <a:pt x="1112" y="1840"/>
                    <a:pt x="1081" y="1835"/>
                    <a:pt x="1081" y="1835"/>
                  </a:cubicBezTo>
                  <a:cubicBezTo>
                    <a:pt x="737" y="1763"/>
                    <a:pt x="737" y="1763"/>
                    <a:pt x="737" y="1763"/>
                  </a:cubicBezTo>
                  <a:cubicBezTo>
                    <a:pt x="737" y="1459"/>
                    <a:pt x="737" y="1459"/>
                    <a:pt x="737" y="1459"/>
                  </a:cubicBezTo>
                  <a:cubicBezTo>
                    <a:pt x="685" y="1459"/>
                    <a:pt x="685" y="1459"/>
                    <a:pt x="685" y="1459"/>
                  </a:cubicBezTo>
                  <a:cubicBezTo>
                    <a:pt x="685" y="1433"/>
                    <a:pt x="685" y="1433"/>
                    <a:pt x="685" y="1433"/>
                  </a:cubicBezTo>
                  <a:cubicBezTo>
                    <a:pt x="657" y="1433"/>
                    <a:pt x="657" y="1433"/>
                    <a:pt x="657" y="1433"/>
                  </a:cubicBezTo>
                  <a:cubicBezTo>
                    <a:pt x="657" y="1215"/>
                    <a:pt x="657" y="1215"/>
                    <a:pt x="657" y="1215"/>
                  </a:cubicBezTo>
                  <a:cubicBezTo>
                    <a:pt x="634" y="1215"/>
                    <a:pt x="634" y="1215"/>
                    <a:pt x="634" y="1215"/>
                  </a:cubicBezTo>
                  <a:cubicBezTo>
                    <a:pt x="634" y="484"/>
                    <a:pt x="634" y="484"/>
                    <a:pt x="634" y="484"/>
                  </a:cubicBezTo>
                  <a:cubicBezTo>
                    <a:pt x="672" y="484"/>
                    <a:pt x="672" y="484"/>
                    <a:pt x="672" y="484"/>
                  </a:cubicBezTo>
                  <a:cubicBezTo>
                    <a:pt x="703" y="484"/>
                    <a:pt x="728" y="465"/>
                    <a:pt x="728" y="441"/>
                  </a:cubicBezTo>
                  <a:cubicBezTo>
                    <a:pt x="728" y="417"/>
                    <a:pt x="703" y="398"/>
                    <a:pt x="672" y="398"/>
                  </a:cubicBezTo>
                  <a:cubicBezTo>
                    <a:pt x="634" y="398"/>
                    <a:pt x="634" y="398"/>
                    <a:pt x="634" y="398"/>
                  </a:cubicBezTo>
                  <a:cubicBezTo>
                    <a:pt x="634" y="125"/>
                    <a:pt x="634" y="125"/>
                    <a:pt x="634" y="125"/>
                  </a:cubicBezTo>
                  <a:cubicBezTo>
                    <a:pt x="646" y="112"/>
                    <a:pt x="654" y="94"/>
                    <a:pt x="654" y="74"/>
                  </a:cubicBezTo>
                  <a:cubicBezTo>
                    <a:pt x="654" y="33"/>
                    <a:pt x="620" y="0"/>
                    <a:pt x="579" y="0"/>
                  </a:cubicBezTo>
                  <a:cubicBezTo>
                    <a:pt x="538" y="0"/>
                    <a:pt x="505" y="33"/>
                    <a:pt x="505" y="74"/>
                  </a:cubicBezTo>
                  <a:cubicBezTo>
                    <a:pt x="505" y="95"/>
                    <a:pt x="513" y="114"/>
                    <a:pt x="527" y="128"/>
                  </a:cubicBezTo>
                  <a:cubicBezTo>
                    <a:pt x="525" y="128"/>
                    <a:pt x="525" y="128"/>
                    <a:pt x="525" y="128"/>
                  </a:cubicBezTo>
                  <a:cubicBezTo>
                    <a:pt x="525" y="398"/>
                    <a:pt x="525" y="398"/>
                    <a:pt x="525" y="398"/>
                  </a:cubicBezTo>
                  <a:cubicBezTo>
                    <a:pt x="492" y="398"/>
                    <a:pt x="492" y="398"/>
                    <a:pt x="492" y="398"/>
                  </a:cubicBezTo>
                  <a:cubicBezTo>
                    <a:pt x="461" y="398"/>
                    <a:pt x="436" y="417"/>
                    <a:pt x="436" y="441"/>
                  </a:cubicBezTo>
                  <a:cubicBezTo>
                    <a:pt x="436" y="465"/>
                    <a:pt x="461" y="484"/>
                    <a:pt x="492" y="484"/>
                  </a:cubicBezTo>
                  <a:cubicBezTo>
                    <a:pt x="525" y="484"/>
                    <a:pt x="525" y="484"/>
                    <a:pt x="525" y="484"/>
                  </a:cubicBezTo>
                  <a:cubicBezTo>
                    <a:pt x="525" y="1218"/>
                    <a:pt x="525" y="1218"/>
                    <a:pt x="525" y="1218"/>
                  </a:cubicBezTo>
                  <a:cubicBezTo>
                    <a:pt x="502" y="1218"/>
                    <a:pt x="502" y="1218"/>
                    <a:pt x="502" y="1218"/>
                  </a:cubicBezTo>
                  <a:cubicBezTo>
                    <a:pt x="502" y="1439"/>
                    <a:pt x="502" y="1439"/>
                    <a:pt x="502" y="1439"/>
                  </a:cubicBezTo>
                  <a:cubicBezTo>
                    <a:pt x="470" y="1439"/>
                    <a:pt x="470" y="1439"/>
                    <a:pt x="470" y="1439"/>
                  </a:cubicBezTo>
                  <a:cubicBezTo>
                    <a:pt x="470" y="1465"/>
                    <a:pt x="470" y="1465"/>
                    <a:pt x="470" y="1465"/>
                  </a:cubicBezTo>
                  <a:cubicBezTo>
                    <a:pt x="424" y="1465"/>
                    <a:pt x="424" y="1465"/>
                    <a:pt x="424" y="1465"/>
                  </a:cubicBezTo>
                  <a:cubicBezTo>
                    <a:pt x="424" y="1749"/>
                    <a:pt x="424" y="1749"/>
                    <a:pt x="424" y="1749"/>
                  </a:cubicBezTo>
                  <a:cubicBezTo>
                    <a:pt x="83" y="1823"/>
                    <a:pt x="83" y="1823"/>
                    <a:pt x="83" y="1823"/>
                  </a:cubicBezTo>
                  <a:cubicBezTo>
                    <a:pt x="83" y="1823"/>
                    <a:pt x="54" y="1832"/>
                    <a:pt x="37" y="1843"/>
                  </a:cubicBezTo>
                  <a:cubicBezTo>
                    <a:pt x="20" y="1855"/>
                    <a:pt x="0" y="1886"/>
                    <a:pt x="0" y="1886"/>
                  </a:cubicBezTo>
                  <a:cubicBezTo>
                    <a:pt x="0" y="2153"/>
                    <a:pt x="0" y="2153"/>
                    <a:pt x="0" y="2153"/>
                  </a:cubicBezTo>
                  <a:cubicBezTo>
                    <a:pt x="1150" y="2153"/>
                    <a:pt x="1150" y="2153"/>
                    <a:pt x="1150" y="2153"/>
                  </a:cubicBezTo>
                  <a:cubicBezTo>
                    <a:pt x="1150" y="1881"/>
                    <a:pt x="1150" y="1881"/>
                    <a:pt x="1150" y="1881"/>
                  </a:cubicBezTo>
                  <a:cubicBezTo>
                    <a:pt x="1150" y="1881"/>
                    <a:pt x="1147" y="1881"/>
                    <a:pt x="1130" y="1860"/>
                  </a:cubicBezTo>
                  <a:close/>
                </a:path>
              </a:pathLst>
            </a:custGeom>
            <a:grpFill/>
            <a:ln w="4" cap="flat">
              <a:noFill/>
              <a:prstDash val="solid"/>
              <a:miter lim="800000"/>
              <a:headEnd/>
              <a:tailEnd/>
            </a:ln>
          </p:spPr>
          <p:txBody>
            <a:bodyPr lIns="171387" tIns="85694" rIns="171387" bIns="85694"/>
            <a:lstStyle/>
            <a:p>
              <a:pPr defTabSz="964058">
                <a:defRPr/>
              </a:pPr>
              <a:endParaRPr lang="en-US" sz="2530" kern="0" dirty="0">
                <a:solidFill>
                  <a:prstClr val="black"/>
                </a:solidFill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6" name="组合 19"/>
          <p:cNvGrpSpPr>
            <a:grpSpLocks/>
          </p:cNvGrpSpPr>
          <p:nvPr/>
        </p:nvGrpSpPr>
        <p:grpSpPr bwMode="auto">
          <a:xfrm>
            <a:off x="1087099" y="3512519"/>
            <a:ext cx="2461355" cy="1736444"/>
            <a:chOff x="891805" y="3331333"/>
            <a:chExt cx="2334000" cy="1645322"/>
          </a:xfrm>
        </p:grpSpPr>
        <p:sp>
          <p:nvSpPr>
            <p:cNvPr id="11" name="TextBox 71"/>
            <p:cNvSpPr txBox="1"/>
            <p:nvPr/>
          </p:nvSpPr>
          <p:spPr>
            <a:xfrm>
              <a:off x="2276048" y="4479312"/>
              <a:ext cx="915381" cy="497343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id-ID" sz="2811" b="1" kern="0" dirty="0">
                  <a:solidFill>
                    <a:schemeClr val="accent1"/>
                  </a:solidFill>
                  <a:latin typeface="微软雅黑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70%</a:t>
              </a:r>
            </a:p>
          </p:txBody>
        </p:sp>
        <p:sp>
          <p:nvSpPr>
            <p:cNvPr id="49168" name="TextBox 13"/>
            <p:cNvSpPr txBox="1">
              <a:spLocks noChangeArrowheads="1"/>
            </p:cNvSpPr>
            <p:nvPr/>
          </p:nvSpPr>
          <p:spPr bwMode="auto">
            <a:xfrm>
              <a:off x="891805" y="3331333"/>
              <a:ext cx="1952996" cy="245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defTabSz="1282096">
                <a:spcBef>
                  <a:spcPct val="20000"/>
                </a:spcBef>
              </a:pPr>
              <a:r>
                <a:rPr lang="zh-CN" altLang="en-US" sz="1687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itchFamily="34" charset="-122"/>
                  <a:ea typeface="微软雅黑" pitchFamily="34" charset="-122"/>
                  <a:sym typeface="Arial" pitchFamily="34" charset="0"/>
                </a:rPr>
                <a:t>请替换文字内容</a:t>
              </a:r>
              <a:endParaRPr lang="en-US" sz="1687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  <a:sym typeface="Arial" pitchFamily="34" charset="0"/>
              </a:endParaRPr>
            </a:p>
          </p:txBody>
        </p:sp>
        <p:sp>
          <p:nvSpPr>
            <p:cNvPr id="49169" name="TextBox 13"/>
            <p:cNvSpPr txBox="1">
              <a:spLocks noChangeArrowheads="1"/>
            </p:cNvSpPr>
            <p:nvPr/>
          </p:nvSpPr>
          <p:spPr bwMode="auto">
            <a:xfrm>
              <a:off x="891805" y="3718024"/>
              <a:ext cx="2334000" cy="8825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defTabSz="1282096">
                <a:lnSpc>
                  <a:spcPct val="150000"/>
                </a:lnSpc>
                <a:spcBef>
                  <a:spcPct val="20000"/>
                </a:spcBef>
              </a:pPr>
              <a:r>
                <a:rPr lang="zh-CN" altLang="en-US" sz="140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itchFamily="34" charset="-122"/>
                  <a:ea typeface="微软雅黑" pitchFamily="34" charset="-122"/>
                  <a:sym typeface="Arial" pitchFamily="34" charset="0"/>
                </a:rPr>
                <a:t>请替换文字内容，修改文字内容，也可以直接复制你的内容到此。</a:t>
              </a:r>
              <a:endPara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  <a:sym typeface="Arial" pitchFamily="34" charset="0"/>
              </a:endParaRPr>
            </a:p>
          </p:txBody>
        </p:sp>
      </p:grpSp>
      <p:grpSp>
        <p:nvGrpSpPr>
          <p:cNvPr id="17" name="组合 21"/>
          <p:cNvGrpSpPr>
            <a:grpSpLocks/>
          </p:cNvGrpSpPr>
          <p:nvPr/>
        </p:nvGrpSpPr>
        <p:grpSpPr bwMode="auto">
          <a:xfrm>
            <a:off x="9459416" y="2344489"/>
            <a:ext cx="2671814" cy="1993424"/>
            <a:chOff x="8831988" y="2222833"/>
            <a:chExt cx="2535096" cy="1890348"/>
          </a:xfrm>
        </p:grpSpPr>
        <p:sp>
          <p:nvSpPr>
            <p:cNvPr id="12" name="TextBox 74"/>
            <p:cNvSpPr txBox="1"/>
            <p:nvPr/>
          </p:nvSpPr>
          <p:spPr>
            <a:xfrm>
              <a:off x="8831988" y="3533409"/>
              <a:ext cx="1061946" cy="579772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id-ID" sz="3373" b="1" kern="0" dirty="0">
                  <a:solidFill>
                    <a:schemeClr val="accent3"/>
                  </a:solidFill>
                  <a:latin typeface="微软雅黑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30%</a:t>
              </a:r>
            </a:p>
          </p:txBody>
        </p:sp>
        <p:sp>
          <p:nvSpPr>
            <p:cNvPr id="49165" name="TextBox 13"/>
            <p:cNvSpPr txBox="1">
              <a:spLocks noChangeArrowheads="1"/>
            </p:cNvSpPr>
            <p:nvPr/>
          </p:nvSpPr>
          <p:spPr bwMode="auto">
            <a:xfrm>
              <a:off x="9033084" y="2222833"/>
              <a:ext cx="1952995" cy="24619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defTabSz="1282096">
                <a:spcBef>
                  <a:spcPct val="20000"/>
                </a:spcBef>
              </a:pPr>
              <a:r>
                <a:rPr lang="zh-CN" altLang="en-US" sz="1687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itchFamily="34" charset="-122"/>
                  <a:ea typeface="微软雅黑" pitchFamily="34" charset="-122"/>
                  <a:sym typeface="Arial" pitchFamily="34" charset="0"/>
                </a:rPr>
                <a:t>请替换文字内容</a:t>
              </a:r>
              <a:endParaRPr lang="en-US" sz="1687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  <a:sym typeface="Arial" pitchFamily="34" charset="0"/>
              </a:endParaRPr>
            </a:p>
          </p:txBody>
        </p:sp>
        <p:sp>
          <p:nvSpPr>
            <p:cNvPr id="49166" name="TextBox 13"/>
            <p:cNvSpPr txBox="1">
              <a:spLocks noChangeArrowheads="1"/>
            </p:cNvSpPr>
            <p:nvPr/>
          </p:nvSpPr>
          <p:spPr bwMode="auto">
            <a:xfrm>
              <a:off x="9033084" y="2555927"/>
              <a:ext cx="2334000" cy="88324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defTabSz="1282096">
                <a:lnSpc>
                  <a:spcPct val="150000"/>
                </a:lnSpc>
                <a:spcBef>
                  <a:spcPct val="20000"/>
                </a:spcBef>
              </a:pPr>
              <a:r>
                <a:rPr lang="zh-CN" altLang="en-US" sz="140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itchFamily="34" charset="-122"/>
                  <a:ea typeface="微软雅黑" pitchFamily="34" charset="-122"/>
                  <a:sym typeface="Arial" pitchFamily="34" charset="0"/>
                </a:rPr>
                <a:t>请替换文字内容，修改文字内容，也可以直接复制你的内容到此。</a:t>
              </a:r>
              <a:endPara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  <a:sym typeface="Arial" pitchFamily="34" charset="0"/>
              </a:endParaRPr>
            </a:p>
          </p:txBody>
        </p:sp>
      </p:grpSp>
      <p:sp>
        <p:nvSpPr>
          <p:cNvPr id="22" name="矩形 21"/>
          <p:cNvSpPr/>
          <p:nvPr/>
        </p:nvSpPr>
        <p:spPr>
          <a:xfrm>
            <a:off x="-24139" y="839688"/>
            <a:ext cx="12882539" cy="4571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1"/>
          </a:p>
        </p:txBody>
      </p:sp>
      <p:sp>
        <p:nvSpPr>
          <p:cNvPr id="23" name="Content Placeholder 2"/>
          <p:cNvSpPr txBox="1">
            <a:spLocks/>
          </p:cNvSpPr>
          <p:nvPr/>
        </p:nvSpPr>
        <p:spPr>
          <a:xfrm>
            <a:off x="524719" y="592927"/>
            <a:ext cx="1776859" cy="184666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altLang="zh-CN" sz="1200">
                <a:solidFill>
                  <a:schemeClr val="tx2"/>
                </a:solidFill>
                <a:latin typeface="Impact" panose="020B0806030902050204" pitchFamily="34" charset="0"/>
                <a:cs typeface="+mn-ea"/>
                <a:sym typeface="Arial" panose="020B0604020202020204" pitchFamily="34" charset="0"/>
              </a:rPr>
              <a:t>ADD RELATED TITLE WORDS</a:t>
            </a:r>
            <a:endParaRPr lang="en-US" sz="1200">
              <a:solidFill>
                <a:schemeClr val="tx2"/>
              </a:solidFill>
              <a:latin typeface="Impact" panose="020B0806030902050204" pitchFamily="34" charset="0"/>
              <a:cs typeface="+mn-ea"/>
              <a:sym typeface="Arial" panose="020B0604020202020204" pitchFamily="34" charset="0"/>
            </a:endParaRPr>
          </a:p>
        </p:txBody>
      </p:sp>
      <p:sp>
        <p:nvSpPr>
          <p:cNvPr id="24" name="Content Placeholder 2"/>
          <p:cNvSpPr txBox="1">
            <a:spLocks/>
          </p:cNvSpPr>
          <p:nvPr/>
        </p:nvSpPr>
        <p:spPr>
          <a:xfrm>
            <a:off x="495691" y="141783"/>
            <a:ext cx="3168352" cy="43088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solidFill>
                  <a:schemeClr val="accent4"/>
                </a:solidFill>
                <a:latin typeface="+mn-ea"/>
                <a:cs typeface="+mn-ea"/>
                <a:sym typeface="Arial" panose="020B0604020202020204" pitchFamily="34" charset="0"/>
              </a:rPr>
              <a:t>请替换文字内容</a:t>
            </a:r>
            <a:endParaRPr lang="en-US" sz="2800" b="1">
              <a:solidFill>
                <a:schemeClr val="accent4"/>
              </a:solidFill>
              <a:latin typeface="+mn-ea"/>
              <a:cs typeface="+mn-ea"/>
              <a:sym typeface="Arial" panose="020B0604020202020204" pitchFamily="34" charset="0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241316" y="6892737"/>
            <a:ext cx="2001282" cy="251238"/>
          </a:xfrm>
          <a:prstGeom prst="rect">
            <a:avLst/>
          </a:prstGeom>
          <a:noFill/>
        </p:spPr>
        <p:txBody>
          <a:bodyPr wrap="none" lIns="96407" tIns="48204" rIns="96407" bIns="48204" rtlCol="0">
            <a:spAutoFit/>
          </a:bodyPr>
          <a:lstStyle/>
          <a:p>
            <a:pPr defTabSz="963952"/>
            <a:r>
              <a:rPr lang="en-US" altLang="zh-CN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方正正粗黑简体" panose="02000000000000000000" pitchFamily="2" charset="-122"/>
                <a:cs typeface="+mn-ea"/>
                <a:sym typeface="Arial" panose="020B0604020202020204" pitchFamily="34" charset="0"/>
              </a:rPr>
              <a:t>ADD RELATED TITLE WORDS</a:t>
            </a:r>
            <a:endParaRPr lang="zh-CN" altLang="en-US" sz="10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方正正粗黑简体" panose="02000000000000000000" pitchFamily="2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11396841" y="6946348"/>
            <a:ext cx="1459793" cy="14398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20" tIns="45709" rIns="91420" bIns="45709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2000"/>
          </a:p>
        </p:txBody>
      </p:sp>
    </p:spTree>
    <p:extLst>
      <p:ext uri="{BB962C8B-B14F-4D97-AF65-F5344CB8AC3E}">
        <p14:creationId xmlns:p14="http://schemas.microsoft.com/office/powerpoint/2010/main" val="28974308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14:prism isInverted="1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任意多边形 46"/>
          <p:cNvSpPr/>
          <p:nvPr/>
        </p:nvSpPr>
        <p:spPr>
          <a:xfrm>
            <a:off x="2909562" y="2422283"/>
            <a:ext cx="2667039" cy="1667528"/>
          </a:xfrm>
          <a:custGeom>
            <a:avLst/>
            <a:gdLst>
              <a:gd name="connsiteX0" fmla="*/ 1058934 w 2176298"/>
              <a:gd name="connsiteY0" fmla="*/ 365 h 1361198"/>
              <a:gd name="connsiteX1" fmla="*/ 1369736 w 2176298"/>
              <a:gd name="connsiteY1" fmla="*/ 37253 h 1361198"/>
              <a:gd name="connsiteX2" fmla="*/ 1378058 w 2176298"/>
              <a:gd name="connsiteY2" fmla="*/ 39914 h 1361198"/>
              <a:gd name="connsiteX3" fmla="*/ 1469179 w 2176298"/>
              <a:gd name="connsiteY3" fmla="*/ 69053 h 1361198"/>
              <a:gd name="connsiteX4" fmla="*/ 2030357 w 2176298"/>
              <a:gd name="connsiteY4" fmla="*/ 544165 h 1361198"/>
              <a:gd name="connsiteX5" fmla="*/ 2161227 w 2176298"/>
              <a:gd name="connsiteY5" fmla="*/ 1267715 h 1361198"/>
              <a:gd name="connsiteX6" fmla="*/ 2140901 w 2176298"/>
              <a:gd name="connsiteY6" fmla="*/ 1361198 h 1361198"/>
              <a:gd name="connsiteX7" fmla="*/ 2139045 w 2176298"/>
              <a:gd name="connsiteY7" fmla="*/ 1352661 h 1361198"/>
              <a:gd name="connsiteX8" fmla="*/ 1725660 w 2176298"/>
              <a:gd name="connsiteY8" fmla="*/ 752525 h 1361198"/>
              <a:gd name="connsiteX9" fmla="*/ 1699155 w 2176298"/>
              <a:gd name="connsiteY9" fmla="*/ 735384 h 1361198"/>
              <a:gd name="connsiteX10" fmla="*/ 1632133 w 2176298"/>
              <a:gd name="connsiteY10" fmla="*/ 692041 h 1361198"/>
              <a:gd name="connsiteX11" fmla="*/ 1117365 w 2176298"/>
              <a:gd name="connsiteY11" fmla="*/ 546465 h 1361198"/>
              <a:gd name="connsiteX12" fmla="*/ 1085186 w 2176298"/>
              <a:gd name="connsiteY12" fmla="*/ 547184 h 1361198"/>
              <a:gd name="connsiteX13" fmla="*/ 1012432 w 2176298"/>
              <a:gd name="connsiteY13" fmla="*/ 548808 h 1361198"/>
              <a:gd name="connsiteX14" fmla="*/ 707120 w 2176298"/>
              <a:gd name="connsiteY14" fmla="*/ 615152 h 1361198"/>
              <a:gd name="connsiteX15" fmla="*/ 615214 w 2176298"/>
              <a:gd name="connsiteY15" fmla="*/ 654565 h 1361198"/>
              <a:gd name="connsiteX16" fmla="*/ 611003 w 2176298"/>
              <a:gd name="connsiteY16" fmla="*/ 656371 h 1361198"/>
              <a:gd name="connsiteX17" fmla="*/ 350066 w 2176298"/>
              <a:gd name="connsiteY17" fmla="*/ 834537 h 1361198"/>
              <a:gd name="connsiteX18" fmla="*/ 325575 w 2176298"/>
              <a:gd name="connsiteY18" fmla="*/ 859529 h 1361198"/>
              <a:gd name="connsiteX19" fmla="*/ 274716 w 2176298"/>
              <a:gd name="connsiteY19" fmla="*/ 911428 h 1361198"/>
              <a:gd name="connsiteX20" fmla="*/ 145942 w 2176298"/>
              <a:gd name="connsiteY20" fmla="*/ 1090264 h 1361198"/>
              <a:gd name="connsiteX21" fmla="*/ 55453 w 2176298"/>
              <a:gd name="connsiteY21" fmla="*/ 1291204 h 1361198"/>
              <a:gd name="connsiteX22" fmla="*/ 35936 w 2176298"/>
              <a:gd name="connsiteY22" fmla="*/ 1361198 h 1361198"/>
              <a:gd name="connsiteX23" fmla="*/ 26538 w 2176298"/>
              <a:gd name="connsiteY23" fmla="*/ 1327492 h 1361198"/>
              <a:gd name="connsiteX24" fmla="*/ 2710 w 2176298"/>
              <a:gd name="connsiteY24" fmla="*/ 1012431 h 1361198"/>
              <a:gd name="connsiteX25" fmla="*/ 3252 w 2176298"/>
              <a:gd name="connsiteY25" fmla="*/ 1007881 h 1361198"/>
              <a:gd name="connsiteX26" fmla="*/ 15072 w 2176298"/>
              <a:gd name="connsiteY26" fmla="*/ 908581 h 1361198"/>
              <a:gd name="connsiteX27" fmla="*/ 110273 w 2176298"/>
              <a:gd name="connsiteY27" fmla="*/ 611002 h 1361198"/>
              <a:gd name="connsiteX28" fmla="*/ 145243 w 2176298"/>
              <a:gd name="connsiteY28" fmla="*/ 547183 h 1361198"/>
              <a:gd name="connsiteX29" fmla="*/ 160710 w 2176298"/>
              <a:gd name="connsiteY29" fmla="*/ 518955 h 1361198"/>
              <a:gd name="connsiteX30" fmla="*/ 544166 w 2176298"/>
              <a:gd name="connsiteY30" fmla="*/ 145941 h 1361198"/>
              <a:gd name="connsiteX31" fmla="*/ 615215 w 2176298"/>
              <a:gd name="connsiteY31" fmla="*/ 109569 h 1361198"/>
              <a:gd name="connsiteX32" fmla="*/ 643310 w 2176298"/>
              <a:gd name="connsiteY32" fmla="*/ 95186 h 1361198"/>
              <a:gd name="connsiteX33" fmla="*/ 1058934 w 2176298"/>
              <a:gd name="connsiteY33" fmla="*/ 365 h 13611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2176298" h="1361198">
                <a:moveTo>
                  <a:pt x="1058934" y="365"/>
                </a:moveTo>
                <a:cubicBezTo>
                  <a:pt x="1164160" y="-2367"/>
                  <a:pt x="1268881" y="10229"/>
                  <a:pt x="1369736" y="37253"/>
                </a:cubicBezTo>
                <a:lnTo>
                  <a:pt x="1378058" y="39914"/>
                </a:lnTo>
                <a:lnTo>
                  <a:pt x="1469179" y="69053"/>
                </a:lnTo>
                <a:cubicBezTo>
                  <a:pt x="1697623" y="154319"/>
                  <a:pt x="1898917" y="316505"/>
                  <a:pt x="2030357" y="544165"/>
                </a:cubicBezTo>
                <a:cubicBezTo>
                  <a:pt x="2161797" y="771826"/>
                  <a:pt x="2201606" y="1027244"/>
                  <a:pt x="2161227" y="1267715"/>
                </a:cubicBezTo>
                <a:lnTo>
                  <a:pt x="2140901" y="1361198"/>
                </a:lnTo>
                <a:lnTo>
                  <a:pt x="2139045" y="1352661"/>
                </a:lnTo>
                <a:cubicBezTo>
                  <a:pt x="2075989" y="1117332"/>
                  <a:pt x="1934380" y="903052"/>
                  <a:pt x="1725660" y="752525"/>
                </a:cubicBezTo>
                <a:lnTo>
                  <a:pt x="1699155" y="735384"/>
                </a:lnTo>
                <a:lnTo>
                  <a:pt x="1632133" y="692041"/>
                </a:lnTo>
                <a:cubicBezTo>
                  <a:pt x="1469519" y="598156"/>
                  <a:pt x="1292741" y="551020"/>
                  <a:pt x="1117365" y="546465"/>
                </a:cubicBezTo>
                <a:lnTo>
                  <a:pt x="1085186" y="547184"/>
                </a:lnTo>
                <a:lnTo>
                  <a:pt x="1012432" y="548808"/>
                </a:lnTo>
                <a:cubicBezTo>
                  <a:pt x="907916" y="556195"/>
                  <a:pt x="805025" y="578610"/>
                  <a:pt x="707120" y="615152"/>
                </a:cubicBezTo>
                <a:lnTo>
                  <a:pt x="615214" y="654565"/>
                </a:lnTo>
                <a:lnTo>
                  <a:pt x="611003" y="656371"/>
                </a:lnTo>
                <a:cubicBezTo>
                  <a:pt x="516796" y="702232"/>
                  <a:pt x="428697" y="761921"/>
                  <a:pt x="350066" y="834537"/>
                </a:cubicBezTo>
                <a:lnTo>
                  <a:pt x="325575" y="859529"/>
                </a:lnTo>
                <a:lnTo>
                  <a:pt x="274716" y="911428"/>
                </a:lnTo>
                <a:cubicBezTo>
                  <a:pt x="226753" y="965517"/>
                  <a:pt x="183496" y="1025218"/>
                  <a:pt x="145942" y="1090264"/>
                </a:cubicBezTo>
                <a:cubicBezTo>
                  <a:pt x="108388" y="1155310"/>
                  <a:pt x="78314" y="1222622"/>
                  <a:pt x="55453" y="1291204"/>
                </a:cubicBezTo>
                <a:lnTo>
                  <a:pt x="35936" y="1361198"/>
                </a:lnTo>
                <a:lnTo>
                  <a:pt x="26538" y="1327492"/>
                </a:lnTo>
                <a:cubicBezTo>
                  <a:pt x="2966" y="1223088"/>
                  <a:pt x="-4676" y="1116947"/>
                  <a:pt x="2710" y="1012431"/>
                </a:cubicBezTo>
                <a:lnTo>
                  <a:pt x="3252" y="1007881"/>
                </a:lnTo>
                <a:lnTo>
                  <a:pt x="15072" y="908581"/>
                </a:lnTo>
                <a:cubicBezTo>
                  <a:pt x="32378" y="805522"/>
                  <a:pt x="64411" y="705208"/>
                  <a:pt x="110273" y="611002"/>
                </a:cubicBezTo>
                <a:lnTo>
                  <a:pt x="145243" y="547183"/>
                </a:lnTo>
                <a:lnTo>
                  <a:pt x="160710" y="518955"/>
                </a:lnTo>
                <a:cubicBezTo>
                  <a:pt x="252343" y="369353"/>
                  <a:pt x="381551" y="239827"/>
                  <a:pt x="544166" y="145941"/>
                </a:cubicBezTo>
                <a:lnTo>
                  <a:pt x="615215" y="109569"/>
                </a:lnTo>
                <a:lnTo>
                  <a:pt x="643310" y="95186"/>
                </a:lnTo>
                <a:cubicBezTo>
                  <a:pt x="777436" y="34905"/>
                  <a:pt x="918633" y="4009"/>
                  <a:pt x="1058934" y="365"/>
                </a:cubicBezTo>
                <a:close/>
              </a:path>
            </a:pathLst>
          </a:custGeom>
          <a:solidFill>
            <a:schemeClr val="accent3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180000" rIns="0" bIns="0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标题</a:t>
            </a:r>
          </a:p>
        </p:txBody>
      </p:sp>
      <p:sp>
        <p:nvSpPr>
          <p:cNvPr id="48" name="任意多边形 47"/>
          <p:cNvSpPr/>
          <p:nvPr/>
        </p:nvSpPr>
        <p:spPr>
          <a:xfrm>
            <a:off x="1749323" y="4089812"/>
            <a:ext cx="2668714" cy="1669201"/>
          </a:xfrm>
          <a:custGeom>
            <a:avLst/>
            <a:gdLst>
              <a:gd name="connsiteX0" fmla="*/ 35396 w 2176296"/>
              <a:gd name="connsiteY0" fmla="*/ 0 h 1361200"/>
              <a:gd name="connsiteX1" fmla="*/ 37253 w 2176296"/>
              <a:gd name="connsiteY1" fmla="*/ 8538 h 1361200"/>
              <a:gd name="connsiteX2" fmla="*/ 450638 w 2176296"/>
              <a:gd name="connsiteY2" fmla="*/ 608675 h 1361200"/>
              <a:gd name="connsiteX3" fmla="*/ 477141 w 2176296"/>
              <a:gd name="connsiteY3" fmla="*/ 625815 h 1361200"/>
              <a:gd name="connsiteX4" fmla="*/ 544165 w 2176296"/>
              <a:gd name="connsiteY4" fmla="*/ 669159 h 1361200"/>
              <a:gd name="connsiteX5" fmla="*/ 1058933 w 2176296"/>
              <a:gd name="connsiteY5" fmla="*/ 814735 h 1361200"/>
              <a:gd name="connsiteX6" fmla="*/ 1091112 w 2176296"/>
              <a:gd name="connsiteY6" fmla="*/ 814016 h 1361200"/>
              <a:gd name="connsiteX7" fmla="*/ 1163866 w 2176296"/>
              <a:gd name="connsiteY7" fmla="*/ 812391 h 1361200"/>
              <a:gd name="connsiteX8" fmla="*/ 1469177 w 2176296"/>
              <a:gd name="connsiteY8" fmla="*/ 746047 h 1361200"/>
              <a:gd name="connsiteX9" fmla="*/ 1561083 w 2176296"/>
              <a:gd name="connsiteY9" fmla="*/ 706634 h 1361200"/>
              <a:gd name="connsiteX10" fmla="*/ 1565295 w 2176296"/>
              <a:gd name="connsiteY10" fmla="*/ 704828 h 1361200"/>
              <a:gd name="connsiteX11" fmla="*/ 1826231 w 2176296"/>
              <a:gd name="connsiteY11" fmla="*/ 526662 h 1361200"/>
              <a:gd name="connsiteX12" fmla="*/ 1850722 w 2176296"/>
              <a:gd name="connsiteY12" fmla="*/ 501670 h 1361200"/>
              <a:gd name="connsiteX13" fmla="*/ 1901581 w 2176296"/>
              <a:gd name="connsiteY13" fmla="*/ 449771 h 1361200"/>
              <a:gd name="connsiteX14" fmla="*/ 2030355 w 2176296"/>
              <a:gd name="connsiteY14" fmla="*/ 270935 h 1361200"/>
              <a:gd name="connsiteX15" fmla="*/ 2120844 w 2176296"/>
              <a:gd name="connsiteY15" fmla="*/ 69995 h 1361200"/>
              <a:gd name="connsiteX16" fmla="*/ 2140361 w 2176296"/>
              <a:gd name="connsiteY16" fmla="*/ 2 h 1361200"/>
              <a:gd name="connsiteX17" fmla="*/ 2149759 w 2176296"/>
              <a:gd name="connsiteY17" fmla="*/ 33708 h 1361200"/>
              <a:gd name="connsiteX18" fmla="*/ 2173587 w 2176296"/>
              <a:gd name="connsiteY18" fmla="*/ 348769 h 1361200"/>
              <a:gd name="connsiteX19" fmla="*/ 2173046 w 2176296"/>
              <a:gd name="connsiteY19" fmla="*/ 353318 h 1361200"/>
              <a:gd name="connsiteX20" fmla="*/ 2161225 w 2176296"/>
              <a:gd name="connsiteY20" fmla="*/ 452618 h 1361200"/>
              <a:gd name="connsiteX21" fmla="*/ 2066024 w 2176296"/>
              <a:gd name="connsiteY21" fmla="*/ 750198 h 1361200"/>
              <a:gd name="connsiteX22" fmla="*/ 2031055 w 2176296"/>
              <a:gd name="connsiteY22" fmla="*/ 814017 h 1361200"/>
              <a:gd name="connsiteX23" fmla="*/ 2015587 w 2176296"/>
              <a:gd name="connsiteY23" fmla="*/ 842244 h 1361200"/>
              <a:gd name="connsiteX24" fmla="*/ 1632131 w 2176296"/>
              <a:gd name="connsiteY24" fmla="*/ 1215258 h 1361200"/>
              <a:gd name="connsiteX25" fmla="*/ 1561083 w 2176296"/>
              <a:gd name="connsiteY25" fmla="*/ 1251630 h 1361200"/>
              <a:gd name="connsiteX26" fmla="*/ 1532987 w 2176296"/>
              <a:gd name="connsiteY26" fmla="*/ 1266013 h 1361200"/>
              <a:gd name="connsiteX27" fmla="*/ 806561 w 2176296"/>
              <a:gd name="connsiteY27" fmla="*/ 1323947 h 1361200"/>
              <a:gd name="connsiteX28" fmla="*/ 798239 w 2176296"/>
              <a:gd name="connsiteY28" fmla="*/ 1321286 h 1361200"/>
              <a:gd name="connsiteX29" fmla="*/ 707119 w 2176296"/>
              <a:gd name="connsiteY29" fmla="*/ 1292147 h 1361200"/>
              <a:gd name="connsiteX30" fmla="*/ 145941 w 2176296"/>
              <a:gd name="connsiteY30" fmla="*/ 817035 h 1361200"/>
              <a:gd name="connsiteX31" fmla="*/ 15071 w 2176296"/>
              <a:gd name="connsiteY31" fmla="*/ 93484 h 1361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2176296" h="1361200">
                <a:moveTo>
                  <a:pt x="35396" y="0"/>
                </a:moveTo>
                <a:lnTo>
                  <a:pt x="37253" y="8538"/>
                </a:lnTo>
                <a:cubicBezTo>
                  <a:pt x="100309" y="243868"/>
                  <a:pt x="241918" y="458149"/>
                  <a:pt x="450638" y="608675"/>
                </a:cubicBezTo>
                <a:lnTo>
                  <a:pt x="477141" y="625815"/>
                </a:lnTo>
                <a:lnTo>
                  <a:pt x="544165" y="669159"/>
                </a:lnTo>
                <a:cubicBezTo>
                  <a:pt x="706780" y="763045"/>
                  <a:pt x="883557" y="810180"/>
                  <a:pt x="1058933" y="814735"/>
                </a:cubicBezTo>
                <a:lnTo>
                  <a:pt x="1091112" y="814016"/>
                </a:lnTo>
                <a:lnTo>
                  <a:pt x="1163866" y="812391"/>
                </a:lnTo>
                <a:cubicBezTo>
                  <a:pt x="1268382" y="805005"/>
                  <a:pt x="1371273" y="782590"/>
                  <a:pt x="1469177" y="746047"/>
                </a:cubicBezTo>
                <a:lnTo>
                  <a:pt x="1561083" y="706634"/>
                </a:lnTo>
                <a:lnTo>
                  <a:pt x="1565295" y="704828"/>
                </a:lnTo>
                <a:cubicBezTo>
                  <a:pt x="1659501" y="658967"/>
                  <a:pt x="1747601" y="599278"/>
                  <a:pt x="1826231" y="526662"/>
                </a:cubicBezTo>
                <a:lnTo>
                  <a:pt x="1850722" y="501670"/>
                </a:lnTo>
                <a:lnTo>
                  <a:pt x="1901581" y="449771"/>
                </a:lnTo>
                <a:cubicBezTo>
                  <a:pt x="1949544" y="395682"/>
                  <a:pt x="1992801" y="335981"/>
                  <a:pt x="2030355" y="270935"/>
                </a:cubicBezTo>
                <a:cubicBezTo>
                  <a:pt x="2067909" y="205889"/>
                  <a:pt x="2097984" y="138578"/>
                  <a:pt x="2120844" y="69995"/>
                </a:cubicBezTo>
                <a:lnTo>
                  <a:pt x="2140361" y="2"/>
                </a:lnTo>
                <a:lnTo>
                  <a:pt x="2149759" y="33708"/>
                </a:lnTo>
                <a:cubicBezTo>
                  <a:pt x="2173331" y="138112"/>
                  <a:pt x="2180974" y="244253"/>
                  <a:pt x="2173587" y="348769"/>
                </a:cubicBezTo>
                <a:lnTo>
                  <a:pt x="2173046" y="353318"/>
                </a:lnTo>
                <a:lnTo>
                  <a:pt x="2161225" y="452618"/>
                </a:lnTo>
                <a:cubicBezTo>
                  <a:pt x="2143920" y="555678"/>
                  <a:pt x="2111886" y="655991"/>
                  <a:pt x="2066024" y="750198"/>
                </a:cubicBezTo>
                <a:lnTo>
                  <a:pt x="2031055" y="814017"/>
                </a:lnTo>
                <a:lnTo>
                  <a:pt x="2015587" y="842244"/>
                </a:lnTo>
                <a:cubicBezTo>
                  <a:pt x="1923955" y="991847"/>
                  <a:pt x="1794746" y="1121373"/>
                  <a:pt x="1632131" y="1215258"/>
                </a:cubicBezTo>
                <a:lnTo>
                  <a:pt x="1561083" y="1251630"/>
                </a:lnTo>
                <a:lnTo>
                  <a:pt x="1532987" y="1266013"/>
                </a:lnTo>
                <a:cubicBezTo>
                  <a:pt x="1298267" y="1371506"/>
                  <a:pt x="1041890" y="1387003"/>
                  <a:pt x="806561" y="1323947"/>
                </a:cubicBezTo>
                <a:lnTo>
                  <a:pt x="798239" y="1321286"/>
                </a:lnTo>
                <a:lnTo>
                  <a:pt x="707119" y="1292147"/>
                </a:lnTo>
                <a:cubicBezTo>
                  <a:pt x="478676" y="1206881"/>
                  <a:pt x="277381" y="1044696"/>
                  <a:pt x="145941" y="817035"/>
                </a:cubicBezTo>
                <a:cubicBezTo>
                  <a:pt x="14501" y="589375"/>
                  <a:pt x="-25308" y="333956"/>
                  <a:pt x="15071" y="93484"/>
                </a:cubicBezTo>
                <a:close/>
              </a:path>
            </a:pathLst>
          </a:custGeom>
          <a:solidFill>
            <a:schemeClr val="accent6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911200" rIns="0" bIns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标题</a:t>
            </a:r>
          </a:p>
        </p:txBody>
      </p:sp>
      <p:sp>
        <p:nvSpPr>
          <p:cNvPr id="49" name="任意多边形 15"/>
          <p:cNvSpPr>
            <a:spLocks/>
          </p:cNvSpPr>
          <p:nvPr/>
        </p:nvSpPr>
        <p:spPr bwMode="auto">
          <a:xfrm rot="19274417">
            <a:off x="2157833" y="2152733"/>
            <a:ext cx="2658669" cy="2111198"/>
          </a:xfrm>
          <a:custGeom>
            <a:avLst/>
            <a:gdLst>
              <a:gd name="T0" fmla="*/ 1542744 w 1890176"/>
              <a:gd name="T1" fmla="*/ 208780 h 1502699"/>
              <a:gd name="T2" fmla="*/ 1877699 w 1890176"/>
              <a:gd name="T3" fmla="*/ 755042 h 1502699"/>
              <a:gd name="T4" fmla="*/ 1890713 w 1890176"/>
              <a:gd name="T5" fmla="*/ 837373 h 1502699"/>
              <a:gd name="T6" fmla="*/ 1886507 w 1890176"/>
              <a:gd name="T7" fmla="*/ 831026 h 1502699"/>
              <a:gd name="T8" fmla="*/ 1360914 w 1890176"/>
              <a:gd name="T9" fmla="*/ 474154 h 1502699"/>
              <a:gd name="T10" fmla="*/ 1333957 w 1890176"/>
              <a:gd name="T11" fmla="*/ 468602 h 1502699"/>
              <a:gd name="T12" fmla="*/ 1265788 w 1890176"/>
              <a:gd name="T13" fmla="*/ 454558 h 1502699"/>
              <a:gd name="T14" fmla="*/ 801396 w 1890176"/>
              <a:gd name="T15" fmla="*/ 498821 h 1502699"/>
              <a:gd name="T16" fmla="*/ 775467 w 1890176"/>
              <a:gd name="T17" fmla="*/ 509562 h 1502699"/>
              <a:gd name="T18" fmla="*/ 716847 w 1890176"/>
              <a:gd name="T19" fmla="*/ 533845 h 1502699"/>
              <a:gd name="T20" fmla="*/ 489649 w 1890176"/>
              <a:gd name="T21" fmla="*/ 684088 h 1502699"/>
              <a:gd name="T22" fmla="*/ 427400 w 1890176"/>
              <a:gd name="T23" fmla="*/ 745103 h 1502699"/>
              <a:gd name="T24" fmla="*/ 424548 w 1890176"/>
              <a:gd name="T25" fmla="*/ 747899 h 1502699"/>
              <a:gd name="T26" fmla="*/ 268745 w 1890176"/>
              <a:gd name="T27" fmla="*/ 974942 h 1502699"/>
              <a:gd name="T28" fmla="*/ 256734 w 1890176"/>
              <a:gd name="T29" fmla="*/ 1002968 h 1502699"/>
              <a:gd name="T30" fmla="*/ 231793 w 1890176"/>
              <a:gd name="T31" fmla="*/ 1061166 h 1502699"/>
              <a:gd name="T32" fmla="*/ 183623 w 1890176"/>
              <a:gd name="T33" fmla="*/ 1247039 h 1502699"/>
              <a:gd name="T34" fmla="*/ 173554 w 1890176"/>
              <a:gd name="T35" fmla="*/ 1438777 h 1502699"/>
              <a:gd name="T36" fmla="*/ 179804 w 1890176"/>
              <a:gd name="T37" fmla="*/ 1501775 h 1502699"/>
              <a:gd name="T38" fmla="*/ 161518 w 1890176"/>
              <a:gd name="T39" fmla="*/ 1477370 h 1502699"/>
              <a:gd name="T40" fmla="*/ 42616 w 1890176"/>
              <a:gd name="T41" fmla="*/ 1229041 h 1502699"/>
              <a:gd name="T42" fmla="*/ 41619 w 1890176"/>
              <a:gd name="T43" fmla="*/ 1225176 h 1502699"/>
              <a:gd name="T44" fmla="*/ 19856 w 1890176"/>
              <a:gd name="T45" fmla="*/ 1140806 h 1502699"/>
              <a:gd name="T46" fmla="*/ 3223 w 1890176"/>
              <a:gd name="T47" fmla="*/ 869104 h 1502699"/>
              <a:gd name="T48" fmla="*/ 11484 w 1890176"/>
              <a:gd name="T49" fmla="*/ 806241 h 1502699"/>
              <a:gd name="T50" fmla="*/ 15138 w 1890176"/>
              <a:gd name="T51" fmla="*/ 778437 h 1502699"/>
              <a:gd name="T52" fmla="*/ 208967 w 1890176"/>
              <a:gd name="T53" fmla="*/ 354492 h 1502699"/>
              <a:gd name="T54" fmla="*/ 255224 w 1890176"/>
              <a:gd name="T55" fmla="*/ 302530 h 1502699"/>
              <a:gd name="T56" fmla="*/ 273517 w 1890176"/>
              <a:gd name="T57" fmla="*/ 281983 h 1502699"/>
              <a:gd name="T58" fmla="*/ 845651 w 1890176"/>
              <a:gd name="T59" fmla="*/ 5649 h 1502699"/>
              <a:gd name="T60" fmla="*/ 853255 w 1890176"/>
              <a:gd name="T61" fmla="*/ 5183 h 1502699"/>
              <a:gd name="T62" fmla="*/ 936523 w 1890176"/>
              <a:gd name="T63" fmla="*/ 86 h 1502699"/>
              <a:gd name="T64" fmla="*/ 1542744 w 1890176"/>
              <a:gd name="T65" fmla="*/ 208780 h 1502699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w 1890176"/>
              <a:gd name="T100" fmla="*/ 0 h 1502699"/>
              <a:gd name="T101" fmla="*/ 1890176 w 1890176"/>
              <a:gd name="T102" fmla="*/ 1502699 h 1502699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T99" t="T100" r="T101" b="T102"/>
            <a:pathLst>
              <a:path w="1890176" h="1502699">
                <a:moveTo>
                  <a:pt x="1542306" y="208908"/>
                </a:moveTo>
                <a:cubicBezTo>
                  <a:pt x="1721012" y="352384"/>
                  <a:pt x="1834029" y="547356"/>
                  <a:pt x="1877166" y="755507"/>
                </a:cubicBezTo>
                <a:lnTo>
                  <a:pt x="1890176" y="837888"/>
                </a:lnTo>
                <a:lnTo>
                  <a:pt x="1885971" y="831537"/>
                </a:lnTo>
                <a:cubicBezTo>
                  <a:pt x="1760410" y="660232"/>
                  <a:pt x="1577667" y="530839"/>
                  <a:pt x="1360527" y="474446"/>
                </a:cubicBezTo>
                <a:lnTo>
                  <a:pt x="1333578" y="468890"/>
                </a:lnTo>
                <a:lnTo>
                  <a:pt x="1265428" y="454838"/>
                </a:lnTo>
                <a:cubicBezTo>
                  <a:pt x="1103640" y="429909"/>
                  <a:pt x="945111" y="447440"/>
                  <a:pt x="801168" y="499128"/>
                </a:cubicBezTo>
                <a:lnTo>
                  <a:pt x="775247" y="509876"/>
                </a:lnTo>
                <a:lnTo>
                  <a:pt x="716643" y="534173"/>
                </a:lnTo>
                <a:cubicBezTo>
                  <a:pt x="634049" y="573184"/>
                  <a:pt x="557523" y="623894"/>
                  <a:pt x="489510" y="684509"/>
                </a:cubicBezTo>
                <a:lnTo>
                  <a:pt x="427279" y="745561"/>
                </a:lnTo>
                <a:cubicBezTo>
                  <a:pt x="426328" y="746494"/>
                  <a:pt x="425378" y="747426"/>
                  <a:pt x="424427" y="748359"/>
                </a:cubicBezTo>
                <a:cubicBezTo>
                  <a:pt x="362362" y="815378"/>
                  <a:pt x="309627" y="891703"/>
                  <a:pt x="268669" y="975542"/>
                </a:cubicBezTo>
                <a:lnTo>
                  <a:pt x="256661" y="1003585"/>
                </a:lnTo>
                <a:lnTo>
                  <a:pt x="231727" y="1061819"/>
                </a:lnTo>
                <a:cubicBezTo>
                  <a:pt x="209836" y="1120919"/>
                  <a:pt x="193543" y="1183091"/>
                  <a:pt x="183571" y="1247806"/>
                </a:cubicBezTo>
                <a:cubicBezTo>
                  <a:pt x="173599" y="1312521"/>
                  <a:pt x="170421" y="1376714"/>
                  <a:pt x="173505" y="1439662"/>
                </a:cubicBezTo>
                <a:lnTo>
                  <a:pt x="179753" y="1502699"/>
                </a:lnTo>
                <a:lnTo>
                  <a:pt x="161472" y="1478279"/>
                </a:lnTo>
                <a:cubicBezTo>
                  <a:pt x="109343" y="1400889"/>
                  <a:pt x="69612" y="1317057"/>
                  <a:pt x="42604" y="1229797"/>
                </a:cubicBezTo>
                <a:lnTo>
                  <a:pt x="41607" y="1225930"/>
                </a:lnTo>
                <a:lnTo>
                  <a:pt x="19850" y="1141508"/>
                </a:lnTo>
                <a:cubicBezTo>
                  <a:pt x="1363" y="1052301"/>
                  <a:pt x="-4290" y="960672"/>
                  <a:pt x="3222" y="869639"/>
                </a:cubicBezTo>
                <a:lnTo>
                  <a:pt x="11481" y="806737"/>
                </a:lnTo>
                <a:lnTo>
                  <a:pt x="15134" y="778916"/>
                </a:lnTo>
                <a:cubicBezTo>
                  <a:pt x="42342" y="628413"/>
                  <a:pt x="106425" y="482356"/>
                  <a:pt x="208908" y="354710"/>
                </a:cubicBezTo>
                <a:lnTo>
                  <a:pt x="255152" y="302716"/>
                </a:lnTo>
                <a:cubicBezTo>
                  <a:pt x="261248" y="295863"/>
                  <a:pt x="267342" y="289009"/>
                  <a:pt x="273439" y="282156"/>
                </a:cubicBezTo>
                <a:cubicBezTo>
                  <a:pt x="430846" y="122304"/>
                  <a:pt x="634275" y="28739"/>
                  <a:pt x="845411" y="5652"/>
                </a:cubicBezTo>
                <a:lnTo>
                  <a:pt x="853013" y="5186"/>
                </a:lnTo>
                <a:lnTo>
                  <a:pt x="936257" y="86"/>
                </a:lnTo>
                <a:cubicBezTo>
                  <a:pt x="1148813" y="-2779"/>
                  <a:pt x="1363601" y="65431"/>
                  <a:pt x="1542306" y="208908"/>
                </a:cubicBezTo>
                <a:close/>
              </a:path>
            </a:pathLst>
          </a:custGeom>
          <a:solidFill>
            <a:schemeClr val="accent2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lIns="0" tIns="180000" rIns="0" bIns="0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fontAlgn="auto">
              <a:lnSpc>
                <a:spcPct val="120000"/>
              </a:lnSpc>
              <a:spcBef>
                <a:spcPct val="0"/>
              </a:spcBef>
              <a:spcAft>
                <a:spcPts val="0"/>
              </a:spcAft>
              <a:buNone/>
              <a:defRPr/>
            </a:pPr>
            <a:r>
              <a:rPr lang="zh-CN" altLang="en-US" sz="1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标题</a:t>
            </a:r>
          </a:p>
        </p:txBody>
      </p:sp>
      <p:sp>
        <p:nvSpPr>
          <p:cNvPr id="85" name="任意多边形 19"/>
          <p:cNvSpPr>
            <a:spLocks/>
          </p:cNvSpPr>
          <p:nvPr/>
        </p:nvSpPr>
        <p:spPr bwMode="auto">
          <a:xfrm rot="4146070">
            <a:off x="3282075" y="3348966"/>
            <a:ext cx="2667040" cy="1868435"/>
          </a:xfrm>
          <a:custGeom>
            <a:avLst/>
            <a:gdLst>
              <a:gd name="T0" fmla="*/ 71641 w 1896983"/>
              <a:gd name="T1" fmla="*/ 586469 h 1328648"/>
              <a:gd name="T2" fmla="*/ 350299 w 1896983"/>
              <a:gd name="T3" fmla="*/ 212472 h 1328648"/>
              <a:gd name="T4" fmla="*/ 406444 w 1896983"/>
              <a:gd name="T5" fmla="*/ 171363 h 1328648"/>
              <a:gd name="T6" fmla="*/ 428647 w 1896983"/>
              <a:gd name="T7" fmla="*/ 155106 h 1328648"/>
              <a:gd name="T8" fmla="*/ 1046000 w 1896983"/>
              <a:gd name="T9" fmla="*/ 5053 h 1328648"/>
              <a:gd name="T10" fmla="*/ 1053530 w 1896983"/>
              <a:gd name="T11" fmla="*/ 6196 h 1328648"/>
              <a:gd name="T12" fmla="*/ 1135989 w 1896983"/>
              <a:gd name="T13" fmla="*/ 18716 h 1328648"/>
              <a:gd name="T14" fmla="*/ 1684597 w 1896983"/>
              <a:gd name="T15" fmla="*/ 350334 h 1328648"/>
              <a:gd name="T16" fmla="*/ 1897036 w 1896983"/>
              <a:gd name="T17" fmla="*/ 955169 h 1328648"/>
              <a:gd name="T18" fmla="*/ 1892432 w 1896983"/>
              <a:gd name="T19" fmla="*/ 1038451 h 1328648"/>
              <a:gd name="T20" fmla="*/ 1889656 w 1896983"/>
              <a:gd name="T21" fmla="*/ 1031356 h 1328648"/>
              <a:gd name="T22" fmla="*/ 1451032 w 1896983"/>
              <a:gd name="T23" fmla="*/ 571725 h 1328648"/>
              <a:gd name="T24" fmla="*/ 1425854 w 1896983"/>
              <a:gd name="T25" fmla="*/ 560626 h 1328648"/>
              <a:gd name="T26" fmla="*/ 1362180 w 1896983"/>
              <a:gd name="T27" fmla="*/ 532555 h 1328648"/>
              <a:gd name="T28" fmla="*/ 898967 w 1896983"/>
              <a:gd name="T29" fmla="*/ 478223 h 1328648"/>
              <a:gd name="T30" fmla="*/ 871366 w 1896983"/>
              <a:gd name="T31" fmla="*/ 483280 h 1328648"/>
              <a:gd name="T32" fmla="*/ 808960 w 1896983"/>
              <a:gd name="T33" fmla="*/ 494712 h 1328648"/>
              <a:gd name="T34" fmla="*/ 555283 w 1896983"/>
              <a:gd name="T35" fmla="*/ 593930 h 1328648"/>
              <a:gd name="T36" fmla="*/ 481602 w 1896983"/>
              <a:gd name="T37" fmla="*/ 640533 h 1328648"/>
              <a:gd name="T38" fmla="*/ 478224 w 1896983"/>
              <a:gd name="T39" fmla="*/ 642669 h 1328648"/>
              <a:gd name="T40" fmla="*/ 278167 w 1896983"/>
              <a:gd name="T41" fmla="*/ 832032 h 1328648"/>
              <a:gd name="T42" fmla="*/ 260532 w 1896983"/>
              <a:gd name="T43" fmla="*/ 856922 h 1328648"/>
              <a:gd name="T44" fmla="*/ 223906 w 1896983"/>
              <a:gd name="T45" fmla="*/ 908617 h 1328648"/>
              <a:gd name="T46" fmla="*/ 137713 w 1896983"/>
              <a:gd name="T47" fmla="*/ 1080329 h 1328648"/>
              <a:gd name="T48" fmla="*/ 87526 w 1896983"/>
              <a:gd name="T49" fmla="*/ 1265791 h 1328648"/>
              <a:gd name="T50" fmla="*/ 80378 w 1896983"/>
              <a:gd name="T51" fmla="*/ 1328737 h 1328648"/>
              <a:gd name="T52" fmla="*/ 67640 w 1896983"/>
              <a:gd name="T53" fmla="*/ 1301017 h 1328648"/>
              <a:gd name="T54" fmla="*/ 3679 w 1896983"/>
              <a:gd name="T55" fmla="*/ 1033076 h 1328648"/>
              <a:gd name="T56" fmla="*/ 3518 w 1896983"/>
              <a:gd name="T57" fmla="*/ 1029085 h 1328648"/>
              <a:gd name="T58" fmla="*/ 0 w 1896983"/>
              <a:gd name="T59" fmla="*/ 941971 h 1328648"/>
              <a:gd name="T60" fmla="*/ 40916 w 1896983"/>
              <a:gd name="T61" fmla="*/ 672665 h 1328648"/>
              <a:gd name="T62" fmla="*/ 62219 w 1896983"/>
              <a:gd name="T63" fmla="*/ 612903 h 1328648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w 1896983"/>
              <a:gd name="T97" fmla="*/ 0 h 1328648"/>
              <a:gd name="T98" fmla="*/ 1896983 w 1896983"/>
              <a:gd name="T99" fmla="*/ 1328648 h 1328648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T96" t="T97" r="T98" b="T99"/>
            <a:pathLst>
              <a:path w="1896983" h="1328648">
                <a:moveTo>
                  <a:pt x="71638" y="586430"/>
                </a:moveTo>
                <a:cubicBezTo>
                  <a:pt x="129887" y="445015"/>
                  <a:pt x="223251" y="315699"/>
                  <a:pt x="350284" y="212458"/>
                </a:cubicBezTo>
                <a:lnTo>
                  <a:pt x="406427" y="171352"/>
                </a:lnTo>
                <a:lnTo>
                  <a:pt x="428629" y="155096"/>
                </a:lnTo>
                <a:cubicBezTo>
                  <a:pt x="616132" y="31918"/>
                  <a:pt x="834687" y="-16775"/>
                  <a:pt x="1045956" y="5053"/>
                </a:cubicBezTo>
                <a:lnTo>
                  <a:pt x="1053486" y="6196"/>
                </a:lnTo>
                <a:lnTo>
                  <a:pt x="1135942" y="18715"/>
                </a:lnTo>
                <a:cubicBezTo>
                  <a:pt x="1344347" y="60611"/>
                  <a:pt x="1539989" y="172464"/>
                  <a:pt x="1684527" y="350311"/>
                </a:cubicBezTo>
                <a:cubicBezTo>
                  <a:pt x="1829066" y="528159"/>
                  <a:pt x="1898556" y="742536"/>
                  <a:pt x="1896957" y="955105"/>
                </a:cubicBezTo>
                <a:lnTo>
                  <a:pt x="1892353" y="1038381"/>
                </a:lnTo>
                <a:lnTo>
                  <a:pt x="1889577" y="1031287"/>
                </a:lnTo>
                <a:cubicBezTo>
                  <a:pt x="1802846" y="837408"/>
                  <a:pt x="1651399" y="672480"/>
                  <a:pt x="1450972" y="571687"/>
                </a:cubicBezTo>
                <a:lnTo>
                  <a:pt x="1425795" y="560588"/>
                </a:lnTo>
                <a:lnTo>
                  <a:pt x="1362123" y="532519"/>
                </a:lnTo>
                <a:cubicBezTo>
                  <a:pt x="1209196" y="474126"/>
                  <a:pt x="1050525" y="457928"/>
                  <a:pt x="898930" y="478191"/>
                </a:cubicBezTo>
                <a:lnTo>
                  <a:pt x="871330" y="483248"/>
                </a:lnTo>
                <a:lnTo>
                  <a:pt x="808926" y="494679"/>
                </a:lnTo>
                <a:cubicBezTo>
                  <a:pt x="719976" y="515449"/>
                  <a:pt x="634497" y="548932"/>
                  <a:pt x="555260" y="593890"/>
                </a:cubicBezTo>
                <a:lnTo>
                  <a:pt x="481582" y="640490"/>
                </a:lnTo>
                <a:lnTo>
                  <a:pt x="478204" y="642626"/>
                </a:lnTo>
                <a:cubicBezTo>
                  <a:pt x="403434" y="695094"/>
                  <a:pt x="335828" y="758624"/>
                  <a:pt x="278155" y="831976"/>
                </a:cubicBezTo>
                <a:lnTo>
                  <a:pt x="260521" y="856865"/>
                </a:lnTo>
                <a:lnTo>
                  <a:pt x="223897" y="908556"/>
                </a:lnTo>
                <a:cubicBezTo>
                  <a:pt x="190068" y="961730"/>
                  <a:pt x="161065" y="1019086"/>
                  <a:pt x="137707" y="1080257"/>
                </a:cubicBezTo>
                <a:cubicBezTo>
                  <a:pt x="114350" y="1141427"/>
                  <a:pt x="97744" y="1203518"/>
                  <a:pt x="87522" y="1265706"/>
                </a:cubicBezTo>
                <a:lnTo>
                  <a:pt x="80375" y="1328648"/>
                </a:lnTo>
                <a:lnTo>
                  <a:pt x="67637" y="1300930"/>
                </a:lnTo>
                <a:cubicBezTo>
                  <a:pt x="32949" y="1214308"/>
                  <a:pt x="11733" y="1123995"/>
                  <a:pt x="3679" y="1033007"/>
                </a:cubicBezTo>
                <a:lnTo>
                  <a:pt x="3518" y="1029016"/>
                </a:lnTo>
                <a:lnTo>
                  <a:pt x="0" y="941908"/>
                </a:lnTo>
                <a:cubicBezTo>
                  <a:pt x="686" y="850807"/>
                  <a:pt x="14427" y="760038"/>
                  <a:pt x="40914" y="672620"/>
                </a:cubicBezTo>
                <a:lnTo>
                  <a:pt x="62216" y="612862"/>
                </a:lnTo>
                <a:lnTo>
                  <a:pt x="71638" y="586430"/>
                </a:lnTo>
                <a:close/>
              </a:path>
            </a:pathLst>
          </a:custGeom>
          <a:solidFill>
            <a:schemeClr val="accent4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lIns="0" tIns="180000" rIns="0" bIns="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6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标题</a:t>
            </a:r>
          </a:p>
        </p:txBody>
      </p:sp>
      <p:sp>
        <p:nvSpPr>
          <p:cNvPr id="86" name="任意多边形 23"/>
          <p:cNvSpPr>
            <a:spLocks/>
          </p:cNvSpPr>
          <p:nvPr/>
        </p:nvSpPr>
        <p:spPr bwMode="auto">
          <a:xfrm rot="18279225">
            <a:off x="2698609" y="4128318"/>
            <a:ext cx="2667039" cy="1773004"/>
          </a:xfrm>
          <a:custGeom>
            <a:avLst/>
            <a:gdLst>
              <a:gd name="T0" fmla="*/ 1843529 w 1897068"/>
              <a:gd name="T1" fmla="*/ 0 h 1260240"/>
              <a:gd name="T2" fmla="*/ 1854079 w 1897068"/>
              <a:gd name="T3" fmla="*/ 28621 h 1260240"/>
              <a:gd name="T4" fmla="*/ 1897068 w 1897068"/>
              <a:gd name="T5" fmla="*/ 300696 h 1260240"/>
              <a:gd name="T6" fmla="*/ 1896919 w 1897068"/>
              <a:gd name="T7" fmla="*/ 304690 h 1260240"/>
              <a:gd name="T8" fmla="*/ 1893671 w 1897068"/>
              <a:gd name="T9" fmla="*/ 391807 h 1260240"/>
              <a:gd name="T10" fmla="*/ 1831999 w 1897068"/>
              <a:gd name="T11" fmla="*/ 657110 h 1260240"/>
              <a:gd name="T12" fmla="*/ 1806127 w 1897068"/>
              <a:gd name="T13" fmla="*/ 715037 h 1260240"/>
              <a:gd name="T14" fmla="*/ 1794685 w 1897068"/>
              <a:gd name="T15" fmla="*/ 740658 h 1260240"/>
              <a:gd name="T16" fmla="*/ 1487879 w 1897068"/>
              <a:gd name="T17" fmla="*/ 1091897 h 1260240"/>
              <a:gd name="T18" fmla="*/ 1428716 w 1897068"/>
              <a:gd name="T19" fmla="*/ 1128527 h 1260240"/>
              <a:gd name="T20" fmla="*/ 1405321 w 1897068"/>
              <a:gd name="T21" fmla="*/ 1143011 h 1260240"/>
              <a:gd name="T22" fmla="*/ 778218 w 1897068"/>
              <a:gd name="T23" fmla="*/ 1244732 h 1260240"/>
              <a:gd name="T24" fmla="*/ 770798 w 1897068"/>
              <a:gd name="T25" fmla="*/ 1243009 h 1260240"/>
              <a:gd name="T26" fmla="*/ 689563 w 1897068"/>
              <a:gd name="T27" fmla="*/ 1224134 h 1260240"/>
              <a:gd name="T28" fmla="*/ 168342 w 1897068"/>
              <a:gd name="T29" fmla="*/ 850996 h 1260240"/>
              <a:gd name="T30" fmla="*/ 3450 w 1897068"/>
              <a:gd name="T31" fmla="*/ 231551 h 1260240"/>
              <a:gd name="T32" fmla="*/ 14498 w 1897068"/>
              <a:gd name="T33" fmla="*/ 148885 h 1260240"/>
              <a:gd name="T34" fmla="*/ 16715 w 1897068"/>
              <a:gd name="T35" fmla="*/ 156172 h 1260240"/>
              <a:gd name="T36" fmla="*/ 418360 w 1897068"/>
              <a:gd name="T37" fmla="*/ 648399 h 1260240"/>
              <a:gd name="T38" fmla="*/ 442601 w 1897068"/>
              <a:gd name="T39" fmla="*/ 661418 h 1260240"/>
              <a:gd name="T40" fmla="*/ 503905 w 1897068"/>
              <a:gd name="T41" fmla="*/ 694339 h 1260240"/>
              <a:gd name="T42" fmla="*/ 961489 w 1897068"/>
              <a:gd name="T43" fmla="*/ 784421 h 1260240"/>
              <a:gd name="T44" fmla="*/ 989400 w 1897068"/>
              <a:gd name="T45" fmla="*/ 781521 h 1260240"/>
              <a:gd name="T46" fmla="*/ 1052501 w 1897068"/>
              <a:gd name="T47" fmla="*/ 774963 h 1260240"/>
              <a:gd name="T48" fmla="*/ 1313098 w 1897068"/>
              <a:gd name="T49" fmla="*/ 695721 h 1260240"/>
              <a:gd name="T50" fmla="*/ 1390169 w 1897068"/>
              <a:gd name="T51" fmla="*/ 654974 h 1260240"/>
              <a:gd name="T52" fmla="*/ 1393699 w 1897068"/>
              <a:gd name="T53" fmla="*/ 653107 h 1260240"/>
              <a:gd name="T54" fmla="*/ 1607829 w 1897068"/>
              <a:gd name="T55" fmla="*/ 479840 h 1260240"/>
              <a:gd name="T56" fmla="*/ 1627342 w 1897068"/>
              <a:gd name="T57" fmla="*/ 456392 h 1260240"/>
              <a:gd name="T58" fmla="*/ 1667863 w 1897068"/>
              <a:gd name="T59" fmla="*/ 407698 h 1260240"/>
              <a:gd name="T60" fmla="*/ 1767107 w 1897068"/>
              <a:gd name="T61" fmla="*/ 243197 h 1260240"/>
              <a:gd name="T62" fmla="*/ 1831521 w 1897068"/>
              <a:gd name="T63" fmla="*/ 62198 h 1260240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w 1897068"/>
              <a:gd name="T97" fmla="*/ 0 h 1260240"/>
              <a:gd name="T98" fmla="*/ 1897068 w 1897068"/>
              <a:gd name="T99" fmla="*/ 1260240 h 1260240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T96" t="T97" r="T98" b="T99"/>
            <a:pathLst>
              <a:path w="1897068" h="1260240">
                <a:moveTo>
                  <a:pt x="1843529" y="0"/>
                </a:moveTo>
                <a:lnTo>
                  <a:pt x="1854079" y="28621"/>
                </a:lnTo>
                <a:cubicBezTo>
                  <a:pt x="1881946" y="117672"/>
                  <a:pt x="1896094" y="209359"/>
                  <a:pt x="1897068" y="300696"/>
                </a:cubicBezTo>
                <a:lnTo>
                  <a:pt x="1896919" y="304690"/>
                </a:lnTo>
                <a:lnTo>
                  <a:pt x="1893671" y="391807"/>
                </a:lnTo>
                <a:cubicBezTo>
                  <a:pt x="1885925" y="482580"/>
                  <a:pt x="1865186" y="572010"/>
                  <a:pt x="1831999" y="657110"/>
                </a:cubicBezTo>
                <a:lnTo>
                  <a:pt x="1806127" y="715037"/>
                </a:lnTo>
                <a:lnTo>
                  <a:pt x="1794685" y="740658"/>
                </a:lnTo>
                <a:cubicBezTo>
                  <a:pt x="1725646" y="877132"/>
                  <a:pt x="1622536" y="998817"/>
                  <a:pt x="1487879" y="1091897"/>
                </a:cubicBezTo>
                <a:lnTo>
                  <a:pt x="1428716" y="1128527"/>
                </a:lnTo>
                <a:lnTo>
                  <a:pt x="1405321" y="1143011"/>
                </a:lnTo>
                <a:cubicBezTo>
                  <a:pt x="1208832" y="1251278"/>
                  <a:pt x="987159" y="1282877"/>
                  <a:pt x="778218" y="1244732"/>
                </a:cubicBezTo>
                <a:lnTo>
                  <a:pt x="770798" y="1243009"/>
                </a:lnTo>
                <a:lnTo>
                  <a:pt x="689563" y="1224134"/>
                </a:lnTo>
                <a:cubicBezTo>
                  <a:pt x="485034" y="1166204"/>
                  <a:pt x="298655" y="1039517"/>
                  <a:pt x="168342" y="850996"/>
                </a:cubicBezTo>
                <a:cubicBezTo>
                  <a:pt x="38030" y="662476"/>
                  <a:pt x="-14627" y="443356"/>
                  <a:pt x="3450" y="231551"/>
                </a:cubicBezTo>
                <a:lnTo>
                  <a:pt x="14498" y="148885"/>
                </a:lnTo>
                <a:lnTo>
                  <a:pt x="16715" y="156172"/>
                </a:lnTo>
                <a:cubicBezTo>
                  <a:pt x="88151" y="356192"/>
                  <a:pt x="226354" y="532367"/>
                  <a:pt x="418360" y="648399"/>
                </a:cubicBezTo>
                <a:lnTo>
                  <a:pt x="442601" y="661418"/>
                </a:lnTo>
                <a:lnTo>
                  <a:pt x="503905" y="694339"/>
                </a:lnTo>
                <a:cubicBezTo>
                  <a:pt x="651843" y="764416"/>
                  <a:pt x="808781" y="792868"/>
                  <a:pt x="961489" y="784421"/>
                </a:cubicBezTo>
                <a:lnTo>
                  <a:pt x="989400" y="781521"/>
                </a:lnTo>
                <a:lnTo>
                  <a:pt x="1052501" y="774963"/>
                </a:lnTo>
                <a:cubicBezTo>
                  <a:pt x="1142795" y="761152"/>
                  <a:pt x="1230612" y="734399"/>
                  <a:pt x="1313098" y="695721"/>
                </a:cubicBezTo>
                <a:lnTo>
                  <a:pt x="1390169" y="654974"/>
                </a:lnTo>
                <a:lnTo>
                  <a:pt x="1393699" y="653107"/>
                </a:lnTo>
                <a:cubicBezTo>
                  <a:pt x="1472314" y="606594"/>
                  <a:pt x="1544642" y="548498"/>
                  <a:pt x="1607829" y="479840"/>
                </a:cubicBezTo>
                <a:lnTo>
                  <a:pt x="1627342" y="456392"/>
                </a:lnTo>
                <a:lnTo>
                  <a:pt x="1667863" y="407698"/>
                </a:lnTo>
                <a:cubicBezTo>
                  <a:pt x="1705713" y="357308"/>
                  <a:pt x="1739076" y="302373"/>
                  <a:pt x="1767107" y="243197"/>
                </a:cubicBezTo>
                <a:cubicBezTo>
                  <a:pt x="1795138" y="184022"/>
                  <a:pt x="1816508" y="123406"/>
                  <a:pt x="1831521" y="62198"/>
                </a:cubicBezTo>
                <a:lnTo>
                  <a:pt x="1843529" y="0"/>
                </a:lnTo>
                <a:close/>
              </a:path>
            </a:pathLst>
          </a:custGeom>
          <a:solidFill>
            <a:schemeClr val="accent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576000" rIns="0" bIns="0" anchor="ctr" anchorCtr="0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altLang="zh-CN" sz="16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altLang="zh-CN" sz="16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标题</a:t>
            </a:r>
          </a:p>
        </p:txBody>
      </p:sp>
      <p:sp>
        <p:nvSpPr>
          <p:cNvPr id="87" name="任意多边形 27"/>
          <p:cNvSpPr>
            <a:spLocks/>
          </p:cNvSpPr>
          <p:nvPr/>
        </p:nvSpPr>
        <p:spPr bwMode="auto">
          <a:xfrm rot="3838178">
            <a:off x="1339975" y="3077742"/>
            <a:ext cx="2668714" cy="1756262"/>
          </a:xfrm>
          <a:custGeom>
            <a:avLst/>
            <a:gdLst>
              <a:gd name="T0" fmla="*/ 16533 w 1897143"/>
              <a:gd name="T1" fmla="*/ 127020 h 1249545"/>
              <a:gd name="T2" fmla="*/ 18664 w 1897143"/>
              <a:gd name="T3" fmla="*/ 134331 h 1249545"/>
              <a:gd name="T4" fmla="*/ 414717 w 1897143"/>
              <a:gd name="T5" fmla="*/ 631247 h 1249545"/>
              <a:gd name="T6" fmla="*/ 438821 w 1897143"/>
              <a:gd name="T7" fmla="*/ 644552 h 1249545"/>
              <a:gd name="T8" fmla="*/ 499775 w 1897143"/>
              <a:gd name="T9" fmla="*/ 678198 h 1249545"/>
              <a:gd name="T10" fmla="*/ 956614 w 1897143"/>
              <a:gd name="T11" fmla="*/ 773723 h 1249545"/>
              <a:gd name="T12" fmla="*/ 984579 w 1897143"/>
              <a:gd name="T13" fmla="*/ 771157 h 1249545"/>
              <a:gd name="T14" fmla="*/ 1047805 w 1897143"/>
              <a:gd name="T15" fmla="*/ 765354 h 1249545"/>
              <a:gd name="T16" fmla="*/ 1309536 w 1897143"/>
              <a:gd name="T17" fmla="*/ 689239 h 1249545"/>
              <a:gd name="T18" fmla="*/ 1387150 w 1897143"/>
              <a:gd name="T19" fmla="*/ 649421 h 1249545"/>
              <a:gd name="T20" fmla="*/ 1390706 w 1897143"/>
              <a:gd name="T21" fmla="*/ 647597 h 1249545"/>
              <a:gd name="T22" fmla="*/ 1607061 w 1897143"/>
              <a:gd name="T23" fmla="*/ 476924 h 1249545"/>
              <a:gd name="T24" fmla="*/ 1626868 w 1897143"/>
              <a:gd name="T25" fmla="*/ 453713 h 1249545"/>
              <a:gd name="T26" fmla="*/ 1668000 w 1897143"/>
              <a:gd name="T27" fmla="*/ 405514 h 1249545"/>
              <a:gd name="T28" fmla="*/ 1769281 w 1897143"/>
              <a:gd name="T29" fmla="*/ 242234 h 1249545"/>
              <a:gd name="T30" fmla="*/ 1835905 w 1897143"/>
              <a:gd name="T31" fmla="*/ 62043 h 1249545"/>
              <a:gd name="T32" fmla="*/ 1848664 w 1897143"/>
              <a:gd name="T33" fmla="*/ 0 h 1249545"/>
              <a:gd name="T34" fmla="*/ 1858880 w 1897143"/>
              <a:gd name="T35" fmla="*/ 28743 h 1249545"/>
              <a:gd name="T36" fmla="*/ 1898650 w 1897143"/>
              <a:gd name="T37" fmla="*/ 301271 h 1249545"/>
              <a:gd name="T38" fmla="*/ 1898453 w 1897143"/>
              <a:gd name="T39" fmla="*/ 305262 h 1249545"/>
              <a:gd name="T40" fmla="*/ 1894162 w 1897143"/>
              <a:gd name="T41" fmla="*/ 392323 h 1249545"/>
              <a:gd name="T42" fmla="*/ 1829275 w 1897143"/>
              <a:gd name="T43" fmla="*/ 656832 h 1249545"/>
              <a:gd name="T44" fmla="*/ 1802693 w 1897143"/>
              <a:gd name="T45" fmla="*/ 714438 h 1249545"/>
              <a:gd name="T46" fmla="*/ 1790936 w 1897143"/>
              <a:gd name="T47" fmla="*/ 739917 h 1249545"/>
              <a:gd name="T48" fmla="*/ 1479710 w 1897143"/>
              <a:gd name="T49" fmla="*/ 1087418 h 1249545"/>
              <a:gd name="T50" fmla="*/ 1420067 w 1897143"/>
              <a:gd name="T51" fmla="*/ 1123332 h 1249545"/>
              <a:gd name="T52" fmla="*/ 1396482 w 1897143"/>
              <a:gd name="T53" fmla="*/ 1137534 h 1249545"/>
              <a:gd name="T54" fmla="*/ 767710 w 1897143"/>
              <a:gd name="T55" fmla="*/ 1231747 h 1249545"/>
              <a:gd name="T56" fmla="*/ 760305 w 1897143"/>
              <a:gd name="T57" fmla="*/ 1229935 h 1249545"/>
              <a:gd name="T58" fmla="*/ 679236 w 1897143"/>
              <a:gd name="T59" fmla="*/ 1210096 h 1249545"/>
              <a:gd name="T60" fmla="*/ 162098 w 1897143"/>
              <a:gd name="T61" fmla="*/ 830816 h 1249545"/>
              <a:gd name="T62" fmla="*/ 4489 w 1897143"/>
              <a:gd name="T63" fmla="*/ 209536 h 1249545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w 1897143"/>
              <a:gd name="T97" fmla="*/ 0 h 1249545"/>
              <a:gd name="T98" fmla="*/ 1897143 w 1897143"/>
              <a:gd name="T99" fmla="*/ 1249545 h 1249545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T96" t="T97" r="T98" b="T99"/>
            <a:pathLst>
              <a:path w="1897143" h="1249545">
                <a:moveTo>
                  <a:pt x="16520" y="127039"/>
                </a:moveTo>
                <a:lnTo>
                  <a:pt x="18649" y="134351"/>
                </a:lnTo>
                <a:cubicBezTo>
                  <a:pt x="87692" y="335210"/>
                  <a:pt x="223781" y="513023"/>
                  <a:pt x="414388" y="631339"/>
                </a:cubicBezTo>
                <a:lnTo>
                  <a:pt x="438473" y="644646"/>
                </a:lnTo>
                <a:lnTo>
                  <a:pt x="499378" y="678297"/>
                </a:lnTo>
                <a:cubicBezTo>
                  <a:pt x="646469" y="750134"/>
                  <a:pt x="803056" y="780459"/>
                  <a:pt x="955855" y="773836"/>
                </a:cubicBezTo>
                <a:lnTo>
                  <a:pt x="983798" y="771269"/>
                </a:lnTo>
                <a:lnTo>
                  <a:pt x="1046973" y="765465"/>
                </a:lnTo>
                <a:cubicBezTo>
                  <a:pt x="1137424" y="752734"/>
                  <a:pt x="1225556" y="727029"/>
                  <a:pt x="1308497" y="689339"/>
                </a:cubicBezTo>
                <a:lnTo>
                  <a:pt x="1386049" y="649516"/>
                </a:lnTo>
                <a:lnTo>
                  <a:pt x="1389602" y="647691"/>
                </a:lnTo>
                <a:cubicBezTo>
                  <a:pt x="1468766" y="602120"/>
                  <a:pt x="1541783" y="544892"/>
                  <a:pt x="1605785" y="476993"/>
                </a:cubicBezTo>
                <a:lnTo>
                  <a:pt x="1625577" y="453779"/>
                </a:lnTo>
                <a:lnTo>
                  <a:pt x="1666676" y="405573"/>
                </a:lnTo>
                <a:cubicBezTo>
                  <a:pt x="1705125" y="355638"/>
                  <a:pt x="1739142" y="301105"/>
                  <a:pt x="1767877" y="242269"/>
                </a:cubicBezTo>
                <a:cubicBezTo>
                  <a:pt x="1796612" y="183432"/>
                  <a:pt x="1818705" y="123077"/>
                  <a:pt x="1834448" y="62052"/>
                </a:cubicBezTo>
                <a:lnTo>
                  <a:pt x="1847197" y="0"/>
                </a:lnTo>
                <a:lnTo>
                  <a:pt x="1857405" y="28747"/>
                </a:lnTo>
                <a:cubicBezTo>
                  <a:pt x="1884207" y="118124"/>
                  <a:pt x="1897259" y="209973"/>
                  <a:pt x="1897143" y="301315"/>
                </a:cubicBezTo>
                <a:lnTo>
                  <a:pt x="1896946" y="305306"/>
                </a:lnTo>
                <a:lnTo>
                  <a:pt x="1892659" y="392380"/>
                </a:lnTo>
                <a:cubicBezTo>
                  <a:pt x="1883829" y="483054"/>
                  <a:pt x="1862023" y="572229"/>
                  <a:pt x="1827823" y="656928"/>
                </a:cubicBezTo>
                <a:lnTo>
                  <a:pt x="1801262" y="714542"/>
                </a:lnTo>
                <a:lnTo>
                  <a:pt x="1789514" y="740025"/>
                </a:lnTo>
                <a:cubicBezTo>
                  <a:pt x="1718850" y="875663"/>
                  <a:pt x="1614296" y="996109"/>
                  <a:pt x="1478536" y="1087576"/>
                </a:cubicBezTo>
                <a:lnTo>
                  <a:pt x="1418940" y="1123496"/>
                </a:lnTo>
                <a:lnTo>
                  <a:pt x="1395374" y="1137700"/>
                </a:lnTo>
                <a:cubicBezTo>
                  <a:pt x="1197606" y="1243613"/>
                  <a:pt x="975572" y="1272564"/>
                  <a:pt x="767101" y="1231926"/>
                </a:cubicBezTo>
                <a:lnTo>
                  <a:pt x="759702" y="1230114"/>
                </a:lnTo>
                <a:lnTo>
                  <a:pt x="678697" y="1210272"/>
                </a:lnTo>
                <a:cubicBezTo>
                  <a:pt x="474875" y="1149903"/>
                  <a:pt x="290022" y="1021000"/>
                  <a:pt x="161969" y="830937"/>
                </a:cubicBezTo>
                <a:cubicBezTo>
                  <a:pt x="33917" y="640874"/>
                  <a:pt x="-16120" y="421140"/>
                  <a:pt x="4485" y="209567"/>
                </a:cubicBezTo>
                <a:lnTo>
                  <a:pt x="16520" y="127039"/>
                </a:lnTo>
                <a:close/>
              </a:path>
            </a:pathLst>
          </a:custGeom>
          <a:solidFill>
            <a:schemeClr val="accent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lIns="0" tIns="911200" rIns="0" bIns="0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fontAlgn="auto">
              <a:lnSpc>
                <a:spcPct val="120000"/>
              </a:lnSpc>
              <a:spcBef>
                <a:spcPct val="0"/>
              </a:spcBef>
              <a:spcAft>
                <a:spcPts val="0"/>
              </a:spcAft>
              <a:buNone/>
              <a:defRPr/>
            </a:pPr>
            <a:r>
              <a:rPr lang="zh-CN" altLang="en-US" sz="1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标题</a:t>
            </a:r>
          </a:p>
        </p:txBody>
      </p:sp>
      <p:sp>
        <p:nvSpPr>
          <p:cNvPr id="88" name="矩形 87"/>
          <p:cNvSpPr/>
          <p:nvPr/>
        </p:nvSpPr>
        <p:spPr>
          <a:xfrm>
            <a:off x="5894881" y="2350612"/>
            <a:ext cx="6114557" cy="3469617"/>
          </a:xfrm>
          <a:prstGeom prst="rect">
            <a:avLst/>
          </a:prstGeom>
        </p:spPr>
        <p:txBody>
          <a:bodyPr lIns="126556" tIns="126556" rIns="126556" bIns="126556"/>
          <a:lstStyle/>
          <a:p>
            <a:pPr algn="just">
              <a:lnSpc>
                <a:spcPct val="150000"/>
              </a:lnSpc>
              <a:spcBef>
                <a:spcPts val="844"/>
              </a:spcBef>
              <a:spcAft>
                <a:spcPts val="844"/>
              </a:spcAft>
              <a:defRPr/>
            </a:pPr>
            <a:r>
              <a:rPr lang="zh-CN" altLang="en-US" sz="12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</a:t>
            </a:r>
            <a:r>
              <a:rPr lang="zh-CN" altLang="en-US" sz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。</a:t>
            </a:r>
            <a:r>
              <a:rPr lang="zh-CN" altLang="en-US" sz="12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</a:t>
            </a:r>
            <a:r>
              <a:rPr lang="zh-CN" altLang="en-US" sz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。</a:t>
            </a:r>
            <a:r>
              <a:rPr lang="zh-CN" altLang="en-US" sz="12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</a:t>
            </a:r>
            <a:r>
              <a:rPr lang="zh-CN" altLang="en-US" sz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。</a:t>
            </a:r>
            <a:endParaRPr lang="zh-CN" altLang="en-US" sz="120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-24139" y="839688"/>
            <a:ext cx="12882539" cy="4571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1"/>
          </a:p>
        </p:txBody>
      </p:sp>
      <p:sp>
        <p:nvSpPr>
          <p:cNvPr id="10" name="Content Placeholder 2"/>
          <p:cNvSpPr txBox="1">
            <a:spLocks/>
          </p:cNvSpPr>
          <p:nvPr/>
        </p:nvSpPr>
        <p:spPr>
          <a:xfrm>
            <a:off x="524719" y="592927"/>
            <a:ext cx="1776859" cy="184666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altLang="zh-CN" sz="1200">
                <a:solidFill>
                  <a:schemeClr val="tx2"/>
                </a:solidFill>
                <a:latin typeface="Impact" panose="020B0806030902050204" pitchFamily="34" charset="0"/>
                <a:cs typeface="+mn-ea"/>
                <a:sym typeface="Arial" panose="020B0604020202020204" pitchFamily="34" charset="0"/>
              </a:rPr>
              <a:t>ADD RELATED TITLE WORDS</a:t>
            </a:r>
            <a:endParaRPr lang="en-US" sz="1200">
              <a:solidFill>
                <a:schemeClr val="tx2"/>
              </a:solidFill>
              <a:latin typeface="Impact" panose="020B0806030902050204" pitchFamily="34" charset="0"/>
              <a:cs typeface="+mn-ea"/>
              <a:sym typeface="Arial" panose="020B0604020202020204" pitchFamily="34" charset="0"/>
            </a:endParaRPr>
          </a:p>
        </p:txBody>
      </p:sp>
      <p:sp>
        <p:nvSpPr>
          <p:cNvPr id="11" name="Content Placeholder 2"/>
          <p:cNvSpPr txBox="1">
            <a:spLocks/>
          </p:cNvSpPr>
          <p:nvPr/>
        </p:nvSpPr>
        <p:spPr>
          <a:xfrm>
            <a:off x="495691" y="141783"/>
            <a:ext cx="3168352" cy="43088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solidFill>
                  <a:schemeClr val="accent4"/>
                </a:solidFill>
                <a:latin typeface="+mn-ea"/>
                <a:cs typeface="+mn-ea"/>
                <a:sym typeface="Arial" panose="020B0604020202020204" pitchFamily="34" charset="0"/>
              </a:rPr>
              <a:t>请替换文字内容</a:t>
            </a:r>
            <a:endParaRPr lang="en-US" sz="2800" b="1">
              <a:solidFill>
                <a:schemeClr val="accent4"/>
              </a:solidFill>
              <a:latin typeface="+mn-ea"/>
              <a:cs typeface="+mn-ea"/>
              <a:sym typeface="Arial" panose="020B0604020202020204" pitchFamily="34" charset="0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241316" y="6892737"/>
            <a:ext cx="2001282" cy="251238"/>
          </a:xfrm>
          <a:prstGeom prst="rect">
            <a:avLst/>
          </a:prstGeom>
          <a:noFill/>
        </p:spPr>
        <p:txBody>
          <a:bodyPr wrap="none" lIns="96407" tIns="48204" rIns="96407" bIns="48204" rtlCol="0">
            <a:spAutoFit/>
          </a:bodyPr>
          <a:lstStyle/>
          <a:p>
            <a:pPr defTabSz="963952"/>
            <a:r>
              <a:rPr lang="en-US" altLang="zh-CN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方正正粗黑简体" panose="02000000000000000000" pitchFamily="2" charset="-122"/>
                <a:cs typeface="+mn-ea"/>
                <a:sym typeface="Arial" panose="020B0604020202020204" pitchFamily="34" charset="0"/>
              </a:rPr>
              <a:t>ADD RELATED TITLE WORDS</a:t>
            </a:r>
            <a:endParaRPr lang="zh-CN" altLang="en-US" sz="10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方正正粗黑简体" panose="02000000000000000000" pitchFamily="2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11396841" y="6946348"/>
            <a:ext cx="1459793" cy="14398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20" tIns="45709" rIns="91420" bIns="45709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2000"/>
          </a:p>
        </p:txBody>
      </p:sp>
    </p:spTree>
    <p:extLst>
      <p:ext uri="{BB962C8B-B14F-4D97-AF65-F5344CB8AC3E}">
        <p14:creationId xmlns:p14="http://schemas.microsoft.com/office/powerpoint/2010/main" val="198266026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14:prism isInverted="1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4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" grpId="0" animBg="1"/>
      <p:bldP spid="48" grpId="0" animBg="1"/>
      <p:bldP spid="49" grpId="0" animBg="1"/>
      <p:bldP spid="85" grpId="0" animBg="1"/>
      <p:bldP spid="86" grpId="0" animBg="1"/>
      <p:bldP spid="87" grpId="0" animBg="1"/>
      <p:bldP spid="88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353" y="0"/>
            <a:ext cx="12858397" cy="7232253"/>
          </a:xfrm>
          <a:prstGeom prst="rect">
            <a:avLst/>
          </a:prstGeom>
          <a:blipFill dpi="0" rotWithShape="1">
            <a:blip r:embed="rId6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rightnessContrast contras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t="-11917" b="-6649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7" name="Freeform 28"/>
          <p:cNvSpPr>
            <a:spLocks/>
          </p:cNvSpPr>
          <p:nvPr/>
        </p:nvSpPr>
        <p:spPr bwMode="auto">
          <a:xfrm>
            <a:off x="590550" y="4408413"/>
            <a:ext cx="11677650" cy="2823840"/>
          </a:xfrm>
          <a:custGeom>
            <a:avLst/>
            <a:gdLst>
              <a:gd name="T0" fmla="*/ 276 w 553"/>
              <a:gd name="T1" fmla="*/ 0 h 479"/>
              <a:gd name="T2" fmla="*/ 415 w 553"/>
              <a:gd name="T3" fmla="*/ 239 h 479"/>
              <a:gd name="T4" fmla="*/ 553 w 553"/>
              <a:gd name="T5" fmla="*/ 479 h 479"/>
              <a:gd name="T6" fmla="*/ 0 w 553"/>
              <a:gd name="T7" fmla="*/ 479 h 479"/>
              <a:gd name="T8" fmla="*/ 137 w 553"/>
              <a:gd name="T9" fmla="*/ 239 h 479"/>
              <a:gd name="T10" fmla="*/ 276 w 553"/>
              <a:gd name="T11" fmla="*/ 0 h 4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53" h="479">
                <a:moveTo>
                  <a:pt x="276" y="0"/>
                </a:moveTo>
                <a:lnTo>
                  <a:pt x="415" y="239"/>
                </a:lnTo>
                <a:lnTo>
                  <a:pt x="553" y="479"/>
                </a:lnTo>
                <a:lnTo>
                  <a:pt x="0" y="479"/>
                </a:lnTo>
                <a:lnTo>
                  <a:pt x="137" y="239"/>
                </a:lnTo>
                <a:lnTo>
                  <a:pt x="276" y="0"/>
                </a:lnTo>
                <a:close/>
              </a:path>
            </a:pathLst>
          </a:custGeom>
          <a:solidFill>
            <a:schemeClr val="accent4">
              <a:alpha val="80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28566" tIns="64282" rIns="128566" bIns="64282" numCol="1" anchor="t" anchorCtr="0" compatLnSpc="1">
            <a:prstTxWarp prst="textNoShape">
              <a:avLst/>
            </a:prstTxWarp>
          </a:bodyPr>
          <a:lstStyle/>
          <a:p>
            <a:endParaRPr lang="zh-CN" altLang="en-US" sz="20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" name="MH_Others_1"/>
          <p:cNvSpPr txBox="1"/>
          <p:nvPr>
            <p:custDataLst>
              <p:tags r:id="rId1"/>
            </p:custDataLst>
          </p:nvPr>
        </p:nvSpPr>
        <p:spPr>
          <a:xfrm>
            <a:off x="4992582" y="2925957"/>
            <a:ext cx="2873587" cy="738664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algn="ctr"/>
            <a:r>
              <a:rPr lang="zh-CN" altLang="en-US" sz="4800" b="1" smtClean="0">
                <a:solidFill>
                  <a:schemeClr val="accent4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章节</a:t>
            </a:r>
            <a:r>
              <a:rPr lang="en-US" altLang="zh-CN" sz="4800" b="1" smtClean="0">
                <a:solidFill>
                  <a:schemeClr val="accent4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04</a:t>
            </a:r>
            <a:endParaRPr lang="zh-CN" altLang="en-US" sz="4800" b="1" dirty="0">
              <a:solidFill>
                <a:schemeClr val="accent4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" name="MH_Others_2"/>
          <p:cNvSpPr txBox="1"/>
          <p:nvPr>
            <p:custDataLst>
              <p:tags r:id="rId2"/>
            </p:custDataLst>
          </p:nvPr>
        </p:nvSpPr>
        <p:spPr>
          <a:xfrm>
            <a:off x="5007095" y="3803062"/>
            <a:ext cx="2844560" cy="276999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r>
              <a:rPr lang="en-US" altLang="zh-CN" b="1" dirty="0">
                <a:solidFill>
                  <a:schemeClr val="accent4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CONTENTS</a:t>
            </a:r>
            <a:endParaRPr lang="zh-CN" altLang="en-US" b="1" dirty="0">
              <a:solidFill>
                <a:schemeClr val="accent4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" name="MH_SubTitle_1"/>
          <p:cNvSpPr txBox="1"/>
          <p:nvPr>
            <p:custDataLst>
              <p:tags r:id="rId3"/>
            </p:custDataLst>
          </p:nvPr>
        </p:nvSpPr>
        <p:spPr>
          <a:xfrm>
            <a:off x="4647476" y="5748338"/>
            <a:ext cx="3563798" cy="492443"/>
          </a:xfrm>
          <a:prstGeom prst="rect">
            <a:avLst/>
          </a:prstGeom>
          <a:noFill/>
        </p:spPr>
        <p:txBody>
          <a:bodyPr wrap="square" lIns="0" tIns="0" rIns="0" bIns="0" anchor="t" anchorCtr="0">
            <a:spAutoFit/>
          </a:bodyPr>
          <a:lstStyle/>
          <a:p>
            <a:pPr algn="ctr"/>
            <a:r>
              <a:rPr lang="zh-CN" altLang="en-US" sz="320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</a:t>
            </a:r>
            <a:r>
              <a:rPr lang="zh-CN" altLang="en-US" sz="3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替换文字内容</a:t>
            </a:r>
            <a:endParaRPr lang="zh-CN" altLang="en-US" sz="12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36003045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 advTm="0">
        <p15:prstTrans prst="airplane"/>
      </p:transition>
    </mc:Choice>
    <mc:Fallback>
      <p:transition spd="slow" advTm="0">
        <p:fade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accel="40000" fill="hold" grpId="0" nodeType="click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7" dur="125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8" dur="125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9" fill="hold">
                          <p:stCondLst>
                            <p:cond delay="indefinite"/>
                          </p:stCondLst>
                          <p:childTnLst>
                            <p:par>
                              <p:cTn id="1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1" presetID="56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by="(-#ppt_w*2)" calcmode="lin" valueType="num">
                                          <p:cBhvr rctx="PPT">
                                            <p:cTn id="13" dur="5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</p:anim>
                                        <p:anim by="(#ppt_w*0.50)" calcmode="lin" valueType="num">
                                          <p:cBhvr>
                                            <p:cTn id="14" dur="500" decel="500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from="(-#ppt_h/2)" to="(#ppt_y)" calcmode="lin" valueType="num">
                                          <p:cBhvr>
                                            <p:cTn id="15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21600000">
                                          <p:cBhvr>
                                            <p:cTn id="16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7" presetID="56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by="(-#ppt_w*2)" calcmode="lin" valueType="num">
                                          <p:cBhvr rctx="PPT">
                                            <p:cTn id="19" dur="5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</p:anim>
                                        <p:anim by="(#ppt_w*0.50)" calcmode="lin" valueType="num">
                                          <p:cBhvr>
                                            <p:cTn id="20" dur="500" decel="500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from="(-#ppt_h/2)" to="(#ppt_y)" calcmode="lin" valueType="num">
                                          <p:cBhvr>
                                            <p:cTn id="21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21600000">
                                          <p:cBhvr>
                                            <p:cTn id="22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3" fill="hold">
                          <p:stCondLst>
                            <p:cond delay="indefinite"/>
                          </p:stCondLst>
                          <p:childTnLst>
                            <p:par>
                              <p:cTn id="2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5" presetID="2" presetClass="entr" presetSubtype="8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8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9" fill="hold">
                          <p:stCondLst>
                            <p:cond delay="indefinite"/>
                          </p:stCondLst>
                          <p:childTnLst>
                            <p:par>
                              <p:cTn id="3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1" presetID="2" presetClass="entr" presetSubtype="4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3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4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7" grpId="0" animBg="1"/>
          <p:bldP spid="17" grpId="0" animBg="1"/>
          <p:bldP spid="14" grpId="0"/>
          <p:bldP spid="15" grpId="0"/>
          <p:bldP spid="16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accel="4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25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25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9" fill="hold">
                          <p:stCondLst>
                            <p:cond delay="indefinite"/>
                          </p:stCondLst>
                          <p:childTnLst>
                            <p:par>
                              <p:cTn id="1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1" presetID="56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by="(-#ppt_w*2)" calcmode="lin" valueType="num">
                                          <p:cBhvr rctx="PPT">
                                            <p:cTn id="13" dur="5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</p:anim>
                                        <p:anim by="(#ppt_w*0.50)" calcmode="lin" valueType="num">
                                          <p:cBhvr>
                                            <p:cTn id="14" dur="500" decel="500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from="(-#ppt_h/2)" to="(#ppt_y)" calcmode="lin" valueType="num">
                                          <p:cBhvr>
                                            <p:cTn id="15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21600000">
                                          <p:cBhvr>
                                            <p:cTn id="16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7" presetID="56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by="(-#ppt_w*2)" calcmode="lin" valueType="num">
                                          <p:cBhvr rctx="PPT">
                                            <p:cTn id="19" dur="5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</p:anim>
                                        <p:anim by="(#ppt_w*0.50)" calcmode="lin" valueType="num">
                                          <p:cBhvr>
                                            <p:cTn id="20" dur="500" decel="500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from="(-#ppt_h/2)" to="(#ppt_y)" calcmode="lin" valueType="num">
                                          <p:cBhvr>
                                            <p:cTn id="21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21600000">
                                          <p:cBhvr>
                                            <p:cTn id="22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3" fill="hold">
                          <p:stCondLst>
                            <p:cond delay="indefinite"/>
                          </p:stCondLst>
                          <p:childTnLst>
                            <p:par>
                              <p:cTn id="2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5" presetID="2" presetClass="entr" presetSubtype="8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8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9" fill="hold">
                          <p:stCondLst>
                            <p:cond delay="indefinite"/>
                          </p:stCondLst>
                          <p:childTnLst>
                            <p:par>
                              <p:cTn id="3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1" presetID="2" presetClass="entr" presetSubtype="4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3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4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7" grpId="0" animBg="1"/>
          <p:bldP spid="17" grpId="0" animBg="1"/>
          <p:bldP spid="14" grpId="0"/>
          <p:bldP spid="15" grpId="0"/>
          <p:bldP spid="16" grpId="0"/>
        </p:bldLst>
      </p:timing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17"/>
          <p:cNvSpPr>
            <a:spLocks/>
          </p:cNvSpPr>
          <p:nvPr/>
        </p:nvSpPr>
        <p:spPr bwMode="auto">
          <a:xfrm>
            <a:off x="6055999" y="1812829"/>
            <a:ext cx="2239475" cy="906239"/>
          </a:xfrm>
          <a:custGeom>
            <a:avLst/>
            <a:gdLst>
              <a:gd name="T0" fmla="*/ 160 w 173"/>
              <a:gd name="T1" fmla="*/ 70 h 70"/>
              <a:gd name="T2" fmla="*/ 173 w 173"/>
              <a:gd name="T3" fmla="*/ 39 h 70"/>
              <a:gd name="T4" fmla="*/ 173 w 173"/>
              <a:gd name="T5" fmla="*/ 39 h 70"/>
              <a:gd name="T6" fmla="*/ 173 w 173"/>
              <a:gd name="T7" fmla="*/ 39 h 70"/>
              <a:gd name="T8" fmla="*/ 167 w 173"/>
              <a:gd name="T9" fmla="*/ 0 h 70"/>
              <a:gd name="T10" fmla="*/ 167 w 173"/>
              <a:gd name="T11" fmla="*/ 0 h 70"/>
              <a:gd name="T12" fmla="*/ 167 w 173"/>
              <a:gd name="T13" fmla="*/ 0 h 70"/>
              <a:gd name="T14" fmla="*/ 152 w 173"/>
              <a:gd name="T15" fmla="*/ 0 h 70"/>
              <a:gd name="T16" fmla="*/ 8 w 173"/>
              <a:gd name="T17" fmla="*/ 15 h 70"/>
              <a:gd name="T18" fmla="*/ 8 w 173"/>
              <a:gd name="T19" fmla="*/ 15 h 70"/>
              <a:gd name="T20" fmla="*/ 8 w 173"/>
              <a:gd name="T21" fmla="*/ 15 h 70"/>
              <a:gd name="T22" fmla="*/ 0 w 173"/>
              <a:gd name="T23" fmla="*/ 36 h 70"/>
              <a:gd name="T24" fmla="*/ 0 w 173"/>
              <a:gd name="T25" fmla="*/ 36 h 70"/>
              <a:gd name="T26" fmla="*/ 0 w 173"/>
              <a:gd name="T27" fmla="*/ 36 h 70"/>
              <a:gd name="T28" fmla="*/ 12 w 173"/>
              <a:gd name="T29" fmla="*/ 55 h 70"/>
              <a:gd name="T30" fmla="*/ 12 w 173"/>
              <a:gd name="T31" fmla="*/ 55 h 70"/>
              <a:gd name="T32" fmla="*/ 12 w 173"/>
              <a:gd name="T33" fmla="*/ 55 h 70"/>
              <a:gd name="T34" fmla="*/ 21 w 173"/>
              <a:gd name="T35" fmla="*/ 55 h 70"/>
              <a:gd name="T36" fmla="*/ 159 w 173"/>
              <a:gd name="T37" fmla="*/ 70 h 70"/>
              <a:gd name="T38" fmla="*/ 159 w 173"/>
              <a:gd name="T39" fmla="*/ 70 h 70"/>
              <a:gd name="T40" fmla="*/ 160 w 173"/>
              <a:gd name="T41" fmla="*/ 70 h 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173" h="70">
                <a:moveTo>
                  <a:pt x="160" y="70"/>
                </a:moveTo>
                <a:cubicBezTo>
                  <a:pt x="164" y="60"/>
                  <a:pt x="168" y="49"/>
                  <a:pt x="173" y="39"/>
                </a:cubicBezTo>
                <a:cubicBezTo>
                  <a:pt x="173" y="39"/>
                  <a:pt x="173" y="39"/>
                  <a:pt x="173" y="39"/>
                </a:cubicBezTo>
                <a:cubicBezTo>
                  <a:pt x="173" y="39"/>
                  <a:pt x="173" y="39"/>
                  <a:pt x="173" y="39"/>
                </a:cubicBezTo>
                <a:cubicBezTo>
                  <a:pt x="171" y="26"/>
                  <a:pt x="169" y="13"/>
                  <a:pt x="167" y="0"/>
                </a:cubicBezTo>
                <a:cubicBezTo>
                  <a:pt x="167" y="0"/>
                  <a:pt x="167" y="0"/>
                  <a:pt x="167" y="0"/>
                </a:cubicBezTo>
                <a:cubicBezTo>
                  <a:pt x="167" y="0"/>
                  <a:pt x="167" y="0"/>
                  <a:pt x="167" y="0"/>
                </a:cubicBezTo>
                <a:cubicBezTo>
                  <a:pt x="162" y="0"/>
                  <a:pt x="157" y="0"/>
                  <a:pt x="152" y="0"/>
                </a:cubicBezTo>
                <a:cubicBezTo>
                  <a:pt x="104" y="0"/>
                  <a:pt x="55" y="5"/>
                  <a:pt x="8" y="15"/>
                </a:cubicBezTo>
                <a:cubicBezTo>
                  <a:pt x="8" y="15"/>
                  <a:pt x="8" y="15"/>
                  <a:pt x="8" y="15"/>
                </a:cubicBezTo>
                <a:cubicBezTo>
                  <a:pt x="8" y="15"/>
                  <a:pt x="8" y="15"/>
                  <a:pt x="8" y="15"/>
                </a:cubicBezTo>
                <a:cubicBezTo>
                  <a:pt x="5" y="23"/>
                  <a:pt x="2" y="30"/>
                  <a:pt x="0" y="36"/>
                </a:cubicBezTo>
                <a:cubicBezTo>
                  <a:pt x="0" y="36"/>
                  <a:pt x="0" y="36"/>
                  <a:pt x="0" y="36"/>
                </a:cubicBezTo>
                <a:cubicBezTo>
                  <a:pt x="0" y="36"/>
                  <a:pt x="0" y="36"/>
                  <a:pt x="0" y="36"/>
                </a:cubicBezTo>
                <a:cubicBezTo>
                  <a:pt x="4" y="42"/>
                  <a:pt x="8" y="49"/>
                  <a:pt x="12" y="55"/>
                </a:cubicBezTo>
                <a:cubicBezTo>
                  <a:pt x="12" y="55"/>
                  <a:pt x="12" y="55"/>
                  <a:pt x="12" y="55"/>
                </a:cubicBezTo>
                <a:cubicBezTo>
                  <a:pt x="12" y="55"/>
                  <a:pt x="12" y="55"/>
                  <a:pt x="12" y="55"/>
                </a:cubicBezTo>
                <a:cubicBezTo>
                  <a:pt x="15" y="55"/>
                  <a:pt x="18" y="55"/>
                  <a:pt x="21" y="55"/>
                </a:cubicBezTo>
                <a:cubicBezTo>
                  <a:pt x="67" y="55"/>
                  <a:pt x="114" y="60"/>
                  <a:pt x="159" y="70"/>
                </a:cubicBezTo>
                <a:cubicBezTo>
                  <a:pt x="159" y="70"/>
                  <a:pt x="159" y="70"/>
                  <a:pt x="159" y="70"/>
                </a:cubicBezTo>
                <a:lnTo>
                  <a:pt x="160" y="7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128541" tIns="64271" rIns="128541" bIns="64271" numCol="1" anchor="t" anchorCtr="0" compatLnSpc="1">
            <a:prstTxWarp prst="textNoShape">
              <a:avLst/>
            </a:prstTxWarp>
          </a:bodyPr>
          <a:lstStyle/>
          <a:p>
            <a:endParaRPr lang="en-US" sz="2530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1" name="Freeform 19"/>
          <p:cNvSpPr>
            <a:spLocks/>
          </p:cNvSpPr>
          <p:nvPr/>
        </p:nvSpPr>
        <p:spPr bwMode="auto">
          <a:xfrm>
            <a:off x="4962011" y="2863493"/>
            <a:ext cx="2225848" cy="919866"/>
          </a:xfrm>
          <a:custGeom>
            <a:avLst/>
            <a:gdLst>
              <a:gd name="T0" fmla="*/ 13 w 172"/>
              <a:gd name="T1" fmla="*/ 70 h 71"/>
              <a:gd name="T2" fmla="*/ 0 w 172"/>
              <a:gd name="T3" fmla="*/ 40 h 71"/>
              <a:gd name="T4" fmla="*/ 0 w 172"/>
              <a:gd name="T5" fmla="*/ 40 h 71"/>
              <a:gd name="T6" fmla="*/ 0 w 172"/>
              <a:gd name="T7" fmla="*/ 40 h 71"/>
              <a:gd name="T8" fmla="*/ 5 w 172"/>
              <a:gd name="T9" fmla="*/ 1 h 71"/>
              <a:gd name="T10" fmla="*/ 5 w 172"/>
              <a:gd name="T11" fmla="*/ 1 h 71"/>
              <a:gd name="T12" fmla="*/ 5 w 172"/>
              <a:gd name="T13" fmla="*/ 1 h 71"/>
              <a:gd name="T14" fmla="*/ 20 w 172"/>
              <a:gd name="T15" fmla="*/ 0 h 71"/>
              <a:gd name="T16" fmla="*/ 164 w 172"/>
              <a:gd name="T17" fmla="*/ 15 h 71"/>
              <a:gd name="T18" fmla="*/ 165 w 172"/>
              <a:gd name="T19" fmla="*/ 15 h 71"/>
              <a:gd name="T20" fmla="*/ 165 w 172"/>
              <a:gd name="T21" fmla="*/ 15 h 71"/>
              <a:gd name="T22" fmla="*/ 172 w 172"/>
              <a:gd name="T23" fmla="*/ 37 h 71"/>
              <a:gd name="T24" fmla="*/ 172 w 172"/>
              <a:gd name="T25" fmla="*/ 37 h 71"/>
              <a:gd name="T26" fmla="*/ 172 w 172"/>
              <a:gd name="T27" fmla="*/ 37 h 71"/>
              <a:gd name="T28" fmla="*/ 160 w 172"/>
              <a:gd name="T29" fmla="*/ 56 h 71"/>
              <a:gd name="T30" fmla="*/ 160 w 172"/>
              <a:gd name="T31" fmla="*/ 56 h 71"/>
              <a:gd name="T32" fmla="*/ 160 w 172"/>
              <a:gd name="T33" fmla="*/ 56 h 71"/>
              <a:gd name="T34" fmla="*/ 151 w 172"/>
              <a:gd name="T35" fmla="*/ 56 h 71"/>
              <a:gd name="T36" fmla="*/ 13 w 172"/>
              <a:gd name="T37" fmla="*/ 70 h 71"/>
              <a:gd name="T38" fmla="*/ 13 w 172"/>
              <a:gd name="T39" fmla="*/ 71 h 71"/>
              <a:gd name="T40" fmla="*/ 13 w 172"/>
              <a:gd name="T41" fmla="*/ 70 h 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172" h="71">
                <a:moveTo>
                  <a:pt x="13" y="70"/>
                </a:moveTo>
                <a:cubicBezTo>
                  <a:pt x="8" y="60"/>
                  <a:pt x="4" y="50"/>
                  <a:pt x="0" y="40"/>
                </a:cubicBezTo>
                <a:cubicBezTo>
                  <a:pt x="0" y="40"/>
                  <a:pt x="0" y="40"/>
                  <a:pt x="0" y="40"/>
                </a:cubicBezTo>
                <a:cubicBezTo>
                  <a:pt x="0" y="40"/>
                  <a:pt x="0" y="40"/>
                  <a:pt x="0" y="40"/>
                </a:cubicBezTo>
                <a:cubicBezTo>
                  <a:pt x="1" y="26"/>
                  <a:pt x="3" y="13"/>
                  <a:pt x="5" y="1"/>
                </a:cubicBezTo>
                <a:cubicBezTo>
                  <a:pt x="5" y="1"/>
                  <a:pt x="5" y="1"/>
                  <a:pt x="5" y="1"/>
                </a:cubicBezTo>
                <a:cubicBezTo>
                  <a:pt x="5" y="1"/>
                  <a:pt x="5" y="1"/>
                  <a:pt x="5" y="1"/>
                </a:cubicBezTo>
                <a:cubicBezTo>
                  <a:pt x="10" y="1"/>
                  <a:pt x="15" y="0"/>
                  <a:pt x="20" y="0"/>
                </a:cubicBezTo>
                <a:cubicBezTo>
                  <a:pt x="68" y="0"/>
                  <a:pt x="117" y="5"/>
                  <a:pt x="164" y="15"/>
                </a:cubicBezTo>
                <a:cubicBezTo>
                  <a:pt x="165" y="15"/>
                  <a:pt x="165" y="15"/>
                  <a:pt x="165" y="15"/>
                </a:cubicBezTo>
                <a:cubicBezTo>
                  <a:pt x="165" y="15"/>
                  <a:pt x="165" y="15"/>
                  <a:pt x="165" y="15"/>
                </a:cubicBezTo>
                <a:cubicBezTo>
                  <a:pt x="167" y="23"/>
                  <a:pt x="170" y="30"/>
                  <a:pt x="172" y="37"/>
                </a:cubicBezTo>
                <a:cubicBezTo>
                  <a:pt x="172" y="37"/>
                  <a:pt x="172" y="37"/>
                  <a:pt x="172" y="37"/>
                </a:cubicBezTo>
                <a:cubicBezTo>
                  <a:pt x="172" y="37"/>
                  <a:pt x="172" y="37"/>
                  <a:pt x="172" y="37"/>
                </a:cubicBezTo>
                <a:cubicBezTo>
                  <a:pt x="168" y="43"/>
                  <a:pt x="164" y="49"/>
                  <a:pt x="160" y="56"/>
                </a:cubicBezTo>
                <a:cubicBezTo>
                  <a:pt x="160" y="56"/>
                  <a:pt x="160" y="56"/>
                  <a:pt x="160" y="56"/>
                </a:cubicBezTo>
                <a:cubicBezTo>
                  <a:pt x="160" y="56"/>
                  <a:pt x="160" y="56"/>
                  <a:pt x="160" y="56"/>
                </a:cubicBezTo>
                <a:cubicBezTo>
                  <a:pt x="157" y="56"/>
                  <a:pt x="154" y="56"/>
                  <a:pt x="151" y="56"/>
                </a:cubicBezTo>
                <a:cubicBezTo>
                  <a:pt x="105" y="56"/>
                  <a:pt x="58" y="61"/>
                  <a:pt x="13" y="70"/>
                </a:cubicBezTo>
                <a:cubicBezTo>
                  <a:pt x="13" y="71"/>
                  <a:pt x="13" y="71"/>
                  <a:pt x="13" y="71"/>
                </a:cubicBezTo>
                <a:lnTo>
                  <a:pt x="13" y="7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xtLst/>
        </p:spPr>
        <p:txBody>
          <a:bodyPr vert="horz" wrap="square" lIns="128541" tIns="64271" rIns="128541" bIns="64271" numCol="1" anchor="t" anchorCtr="0" compatLnSpc="1">
            <a:prstTxWarp prst="textNoShape">
              <a:avLst/>
            </a:prstTxWarp>
          </a:bodyPr>
          <a:lstStyle/>
          <a:p>
            <a:endParaRPr lang="en-US" sz="2530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2" name="Freeform 21"/>
          <p:cNvSpPr>
            <a:spLocks/>
          </p:cNvSpPr>
          <p:nvPr/>
        </p:nvSpPr>
        <p:spPr bwMode="auto">
          <a:xfrm>
            <a:off x="6055997" y="3854247"/>
            <a:ext cx="2239475" cy="906239"/>
          </a:xfrm>
          <a:custGeom>
            <a:avLst/>
            <a:gdLst>
              <a:gd name="T0" fmla="*/ 160 w 173"/>
              <a:gd name="T1" fmla="*/ 69 h 70"/>
              <a:gd name="T2" fmla="*/ 173 w 173"/>
              <a:gd name="T3" fmla="*/ 39 h 70"/>
              <a:gd name="T4" fmla="*/ 173 w 173"/>
              <a:gd name="T5" fmla="*/ 39 h 70"/>
              <a:gd name="T6" fmla="*/ 173 w 173"/>
              <a:gd name="T7" fmla="*/ 39 h 70"/>
              <a:gd name="T8" fmla="*/ 167 w 173"/>
              <a:gd name="T9" fmla="*/ 0 h 70"/>
              <a:gd name="T10" fmla="*/ 167 w 173"/>
              <a:gd name="T11" fmla="*/ 0 h 70"/>
              <a:gd name="T12" fmla="*/ 167 w 173"/>
              <a:gd name="T13" fmla="*/ 0 h 70"/>
              <a:gd name="T14" fmla="*/ 152 w 173"/>
              <a:gd name="T15" fmla="*/ 0 h 70"/>
              <a:gd name="T16" fmla="*/ 8 w 173"/>
              <a:gd name="T17" fmla="*/ 14 h 70"/>
              <a:gd name="T18" fmla="*/ 8 w 173"/>
              <a:gd name="T19" fmla="*/ 14 h 70"/>
              <a:gd name="T20" fmla="*/ 8 w 173"/>
              <a:gd name="T21" fmla="*/ 14 h 70"/>
              <a:gd name="T22" fmla="*/ 0 w 173"/>
              <a:gd name="T23" fmla="*/ 36 h 70"/>
              <a:gd name="T24" fmla="*/ 0 w 173"/>
              <a:gd name="T25" fmla="*/ 36 h 70"/>
              <a:gd name="T26" fmla="*/ 0 w 173"/>
              <a:gd name="T27" fmla="*/ 36 h 70"/>
              <a:gd name="T28" fmla="*/ 12 w 173"/>
              <a:gd name="T29" fmla="*/ 55 h 70"/>
              <a:gd name="T30" fmla="*/ 12 w 173"/>
              <a:gd name="T31" fmla="*/ 55 h 70"/>
              <a:gd name="T32" fmla="*/ 12 w 173"/>
              <a:gd name="T33" fmla="*/ 55 h 70"/>
              <a:gd name="T34" fmla="*/ 21 w 173"/>
              <a:gd name="T35" fmla="*/ 55 h 70"/>
              <a:gd name="T36" fmla="*/ 159 w 173"/>
              <a:gd name="T37" fmla="*/ 70 h 70"/>
              <a:gd name="T38" fmla="*/ 159 w 173"/>
              <a:gd name="T39" fmla="*/ 70 h 70"/>
              <a:gd name="T40" fmla="*/ 160 w 173"/>
              <a:gd name="T41" fmla="*/ 69 h 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173" h="70">
                <a:moveTo>
                  <a:pt x="160" y="69"/>
                </a:moveTo>
                <a:cubicBezTo>
                  <a:pt x="164" y="59"/>
                  <a:pt x="168" y="49"/>
                  <a:pt x="173" y="39"/>
                </a:cubicBezTo>
                <a:cubicBezTo>
                  <a:pt x="173" y="39"/>
                  <a:pt x="173" y="39"/>
                  <a:pt x="173" y="39"/>
                </a:cubicBezTo>
                <a:cubicBezTo>
                  <a:pt x="173" y="39"/>
                  <a:pt x="173" y="39"/>
                  <a:pt x="173" y="39"/>
                </a:cubicBezTo>
                <a:cubicBezTo>
                  <a:pt x="171" y="26"/>
                  <a:pt x="169" y="13"/>
                  <a:pt x="167" y="0"/>
                </a:cubicBezTo>
                <a:cubicBezTo>
                  <a:pt x="167" y="0"/>
                  <a:pt x="167" y="0"/>
                  <a:pt x="167" y="0"/>
                </a:cubicBezTo>
                <a:cubicBezTo>
                  <a:pt x="167" y="0"/>
                  <a:pt x="167" y="0"/>
                  <a:pt x="167" y="0"/>
                </a:cubicBezTo>
                <a:cubicBezTo>
                  <a:pt x="162" y="0"/>
                  <a:pt x="157" y="0"/>
                  <a:pt x="152" y="0"/>
                </a:cubicBezTo>
                <a:cubicBezTo>
                  <a:pt x="104" y="0"/>
                  <a:pt x="55" y="5"/>
                  <a:pt x="8" y="14"/>
                </a:cubicBezTo>
                <a:cubicBezTo>
                  <a:pt x="8" y="14"/>
                  <a:pt x="8" y="14"/>
                  <a:pt x="8" y="14"/>
                </a:cubicBezTo>
                <a:cubicBezTo>
                  <a:pt x="8" y="14"/>
                  <a:pt x="8" y="14"/>
                  <a:pt x="8" y="14"/>
                </a:cubicBezTo>
                <a:cubicBezTo>
                  <a:pt x="5" y="23"/>
                  <a:pt x="2" y="29"/>
                  <a:pt x="0" y="36"/>
                </a:cubicBezTo>
                <a:cubicBezTo>
                  <a:pt x="0" y="36"/>
                  <a:pt x="0" y="36"/>
                  <a:pt x="0" y="36"/>
                </a:cubicBezTo>
                <a:cubicBezTo>
                  <a:pt x="0" y="36"/>
                  <a:pt x="0" y="36"/>
                  <a:pt x="0" y="36"/>
                </a:cubicBezTo>
                <a:cubicBezTo>
                  <a:pt x="4" y="42"/>
                  <a:pt x="8" y="48"/>
                  <a:pt x="12" y="55"/>
                </a:cubicBezTo>
                <a:cubicBezTo>
                  <a:pt x="12" y="55"/>
                  <a:pt x="12" y="55"/>
                  <a:pt x="12" y="55"/>
                </a:cubicBezTo>
                <a:cubicBezTo>
                  <a:pt x="12" y="55"/>
                  <a:pt x="12" y="55"/>
                  <a:pt x="12" y="55"/>
                </a:cubicBezTo>
                <a:cubicBezTo>
                  <a:pt x="15" y="55"/>
                  <a:pt x="18" y="55"/>
                  <a:pt x="21" y="55"/>
                </a:cubicBezTo>
                <a:cubicBezTo>
                  <a:pt x="67" y="55"/>
                  <a:pt x="114" y="60"/>
                  <a:pt x="159" y="70"/>
                </a:cubicBezTo>
                <a:cubicBezTo>
                  <a:pt x="159" y="70"/>
                  <a:pt x="159" y="70"/>
                  <a:pt x="159" y="70"/>
                </a:cubicBezTo>
                <a:lnTo>
                  <a:pt x="160" y="69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xtLst/>
        </p:spPr>
        <p:txBody>
          <a:bodyPr vert="horz" wrap="square" lIns="128541" tIns="64271" rIns="128541" bIns="64271" numCol="1" anchor="t" anchorCtr="0" compatLnSpc="1">
            <a:prstTxWarp prst="textNoShape">
              <a:avLst/>
            </a:prstTxWarp>
          </a:bodyPr>
          <a:lstStyle/>
          <a:p>
            <a:endParaRPr lang="en-US" sz="2530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3" name="Freeform 22"/>
          <p:cNvSpPr>
            <a:spLocks/>
          </p:cNvSpPr>
          <p:nvPr/>
        </p:nvSpPr>
        <p:spPr bwMode="auto">
          <a:xfrm>
            <a:off x="5062846" y="4937161"/>
            <a:ext cx="2225848" cy="919866"/>
          </a:xfrm>
          <a:custGeom>
            <a:avLst/>
            <a:gdLst>
              <a:gd name="T0" fmla="*/ 13 w 172"/>
              <a:gd name="T1" fmla="*/ 70 h 71"/>
              <a:gd name="T2" fmla="*/ 0 w 172"/>
              <a:gd name="T3" fmla="*/ 40 h 71"/>
              <a:gd name="T4" fmla="*/ 0 w 172"/>
              <a:gd name="T5" fmla="*/ 40 h 71"/>
              <a:gd name="T6" fmla="*/ 0 w 172"/>
              <a:gd name="T7" fmla="*/ 40 h 71"/>
              <a:gd name="T8" fmla="*/ 5 w 172"/>
              <a:gd name="T9" fmla="*/ 1 h 71"/>
              <a:gd name="T10" fmla="*/ 5 w 172"/>
              <a:gd name="T11" fmla="*/ 1 h 71"/>
              <a:gd name="T12" fmla="*/ 5 w 172"/>
              <a:gd name="T13" fmla="*/ 1 h 71"/>
              <a:gd name="T14" fmla="*/ 20 w 172"/>
              <a:gd name="T15" fmla="*/ 0 h 71"/>
              <a:gd name="T16" fmla="*/ 164 w 172"/>
              <a:gd name="T17" fmla="*/ 15 h 71"/>
              <a:gd name="T18" fmla="*/ 165 w 172"/>
              <a:gd name="T19" fmla="*/ 15 h 71"/>
              <a:gd name="T20" fmla="*/ 165 w 172"/>
              <a:gd name="T21" fmla="*/ 15 h 71"/>
              <a:gd name="T22" fmla="*/ 172 w 172"/>
              <a:gd name="T23" fmla="*/ 37 h 71"/>
              <a:gd name="T24" fmla="*/ 172 w 172"/>
              <a:gd name="T25" fmla="*/ 37 h 71"/>
              <a:gd name="T26" fmla="*/ 172 w 172"/>
              <a:gd name="T27" fmla="*/ 37 h 71"/>
              <a:gd name="T28" fmla="*/ 160 w 172"/>
              <a:gd name="T29" fmla="*/ 56 h 71"/>
              <a:gd name="T30" fmla="*/ 160 w 172"/>
              <a:gd name="T31" fmla="*/ 56 h 71"/>
              <a:gd name="T32" fmla="*/ 160 w 172"/>
              <a:gd name="T33" fmla="*/ 56 h 71"/>
              <a:gd name="T34" fmla="*/ 151 w 172"/>
              <a:gd name="T35" fmla="*/ 56 h 71"/>
              <a:gd name="T36" fmla="*/ 13 w 172"/>
              <a:gd name="T37" fmla="*/ 70 h 71"/>
              <a:gd name="T38" fmla="*/ 13 w 172"/>
              <a:gd name="T39" fmla="*/ 71 h 71"/>
              <a:gd name="T40" fmla="*/ 13 w 172"/>
              <a:gd name="T41" fmla="*/ 70 h 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172" h="71">
                <a:moveTo>
                  <a:pt x="13" y="70"/>
                </a:moveTo>
                <a:cubicBezTo>
                  <a:pt x="8" y="60"/>
                  <a:pt x="4" y="50"/>
                  <a:pt x="0" y="40"/>
                </a:cubicBezTo>
                <a:cubicBezTo>
                  <a:pt x="0" y="40"/>
                  <a:pt x="0" y="40"/>
                  <a:pt x="0" y="40"/>
                </a:cubicBezTo>
                <a:cubicBezTo>
                  <a:pt x="0" y="40"/>
                  <a:pt x="0" y="40"/>
                  <a:pt x="0" y="40"/>
                </a:cubicBezTo>
                <a:cubicBezTo>
                  <a:pt x="1" y="26"/>
                  <a:pt x="3" y="13"/>
                  <a:pt x="5" y="1"/>
                </a:cubicBezTo>
                <a:cubicBezTo>
                  <a:pt x="5" y="1"/>
                  <a:pt x="5" y="1"/>
                  <a:pt x="5" y="1"/>
                </a:cubicBezTo>
                <a:cubicBezTo>
                  <a:pt x="5" y="1"/>
                  <a:pt x="5" y="1"/>
                  <a:pt x="5" y="1"/>
                </a:cubicBezTo>
                <a:cubicBezTo>
                  <a:pt x="10" y="1"/>
                  <a:pt x="15" y="0"/>
                  <a:pt x="20" y="0"/>
                </a:cubicBezTo>
                <a:cubicBezTo>
                  <a:pt x="68" y="0"/>
                  <a:pt x="117" y="5"/>
                  <a:pt x="164" y="15"/>
                </a:cubicBezTo>
                <a:cubicBezTo>
                  <a:pt x="165" y="15"/>
                  <a:pt x="165" y="15"/>
                  <a:pt x="165" y="15"/>
                </a:cubicBezTo>
                <a:cubicBezTo>
                  <a:pt x="165" y="15"/>
                  <a:pt x="165" y="15"/>
                  <a:pt x="165" y="15"/>
                </a:cubicBezTo>
                <a:cubicBezTo>
                  <a:pt x="167" y="23"/>
                  <a:pt x="170" y="30"/>
                  <a:pt x="172" y="37"/>
                </a:cubicBezTo>
                <a:cubicBezTo>
                  <a:pt x="172" y="37"/>
                  <a:pt x="172" y="37"/>
                  <a:pt x="172" y="37"/>
                </a:cubicBezTo>
                <a:cubicBezTo>
                  <a:pt x="172" y="37"/>
                  <a:pt x="172" y="37"/>
                  <a:pt x="172" y="37"/>
                </a:cubicBezTo>
                <a:cubicBezTo>
                  <a:pt x="168" y="43"/>
                  <a:pt x="164" y="49"/>
                  <a:pt x="160" y="56"/>
                </a:cubicBezTo>
                <a:cubicBezTo>
                  <a:pt x="160" y="56"/>
                  <a:pt x="160" y="56"/>
                  <a:pt x="160" y="56"/>
                </a:cubicBezTo>
                <a:cubicBezTo>
                  <a:pt x="160" y="56"/>
                  <a:pt x="160" y="56"/>
                  <a:pt x="160" y="56"/>
                </a:cubicBezTo>
                <a:cubicBezTo>
                  <a:pt x="157" y="56"/>
                  <a:pt x="154" y="56"/>
                  <a:pt x="151" y="56"/>
                </a:cubicBezTo>
                <a:cubicBezTo>
                  <a:pt x="105" y="56"/>
                  <a:pt x="58" y="61"/>
                  <a:pt x="13" y="70"/>
                </a:cubicBezTo>
                <a:cubicBezTo>
                  <a:pt x="13" y="71"/>
                  <a:pt x="13" y="71"/>
                  <a:pt x="13" y="71"/>
                </a:cubicBezTo>
                <a:lnTo>
                  <a:pt x="13" y="7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xtLst/>
        </p:spPr>
        <p:txBody>
          <a:bodyPr vert="horz" wrap="square" lIns="128541" tIns="64271" rIns="128541" bIns="64271" numCol="1" anchor="t" anchorCtr="0" compatLnSpc="1">
            <a:prstTxWarp prst="textNoShape">
              <a:avLst/>
            </a:prstTxWarp>
          </a:bodyPr>
          <a:lstStyle/>
          <a:p>
            <a:endParaRPr lang="en-US" sz="2530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grpSp>
        <p:nvGrpSpPr>
          <p:cNvPr id="15" name="Group 14"/>
          <p:cNvGrpSpPr/>
          <p:nvPr/>
        </p:nvGrpSpPr>
        <p:grpSpPr>
          <a:xfrm>
            <a:off x="7452219" y="1949375"/>
            <a:ext cx="415402" cy="415407"/>
            <a:chOff x="4987925" y="5468938"/>
            <a:chExt cx="449263" cy="449262"/>
          </a:xfrm>
          <a:solidFill>
            <a:schemeClr val="bg1"/>
          </a:solidFill>
        </p:grpSpPr>
        <p:sp>
          <p:nvSpPr>
            <p:cNvPr id="16" name="Freeform 15"/>
            <p:cNvSpPr>
              <a:spLocks/>
            </p:cNvSpPr>
            <p:nvPr/>
          </p:nvSpPr>
          <p:spPr bwMode="auto">
            <a:xfrm>
              <a:off x="5219700" y="5805488"/>
              <a:ext cx="22225" cy="19050"/>
            </a:xfrm>
            <a:custGeom>
              <a:avLst/>
              <a:gdLst>
                <a:gd name="T0" fmla="*/ 0 w 6"/>
                <a:gd name="T1" fmla="*/ 1 h 5"/>
                <a:gd name="T2" fmla="*/ 0 w 6"/>
                <a:gd name="T3" fmla="*/ 1 h 5"/>
                <a:gd name="T4" fmla="*/ 6 w 6"/>
                <a:gd name="T5" fmla="*/ 5 h 5"/>
                <a:gd name="T6" fmla="*/ 4 w 6"/>
                <a:gd name="T7" fmla="*/ 0 h 5"/>
                <a:gd name="T8" fmla="*/ 0 w 6"/>
                <a:gd name="T9" fmla="*/ 1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5">
                  <a:moveTo>
                    <a:pt x="0" y="1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2" y="3"/>
                    <a:pt x="4" y="4"/>
                    <a:pt x="6" y="5"/>
                  </a:cubicBezTo>
                  <a:cubicBezTo>
                    <a:pt x="5" y="4"/>
                    <a:pt x="4" y="2"/>
                    <a:pt x="4" y="0"/>
                  </a:cubicBezTo>
                  <a:cubicBezTo>
                    <a:pt x="2" y="0"/>
                    <a:pt x="1" y="0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41" tIns="64271" rIns="128541" bIns="64271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253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7" name="Freeform 16"/>
            <p:cNvSpPr>
              <a:spLocks/>
            </p:cNvSpPr>
            <p:nvPr/>
          </p:nvSpPr>
          <p:spPr bwMode="auto">
            <a:xfrm>
              <a:off x="5192713" y="5761038"/>
              <a:ext cx="38100" cy="30162"/>
            </a:xfrm>
            <a:custGeom>
              <a:avLst/>
              <a:gdLst>
                <a:gd name="T0" fmla="*/ 9 w 10"/>
                <a:gd name="T1" fmla="*/ 0 h 8"/>
                <a:gd name="T2" fmla="*/ 0 w 10"/>
                <a:gd name="T3" fmla="*/ 0 h 8"/>
                <a:gd name="T4" fmla="*/ 3 w 10"/>
                <a:gd name="T5" fmla="*/ 8 h 8"/>
                <a:gd name="T6" fmla="*/ 10 w 10"/>
                <a:gd name="T7" fmla="*/ 7 h 8"/>
                <a:gd name="T8" fmla="*/ 9 w 10"/>
                <a:gd name="T9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8">
                  <a:moveTo>
                    <a:pt x="9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" y="3"/>
                    <a:pt x="2" y="6"/>
                    <a:pt x="3" y="8"/>
                  </a:cubicBezTo>
                  <a:cubicBezTo>
                    <a:pt x="5" y="8"/>
                    <a:pt x="7" y="7"/>
                    <a:pt x="10" y="7"/>
                  </a:cubicBezTo>
                  <a:cubicBezTo>
                    <a:pt x="10" y="4"/>
                    <a:pt x="9" y="2"/>
                    <a:pt x="9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41" tIns="64271" rIns="128541" bIns="64271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253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8" name="Freeform 17"/>
            <p:cNvSpPr>
              <a:spLocks/>
            </p:cNvSpPr>
            <p:nvPr/>
          </p:nvSpPr>
          <p:spPr bwMode="auto">
            <a:xfrm>
              <a:off x="5253038" y="5802313"/>
              <a:ext cx="52388" cy="33337"/>
            </a:xfrm>
            <a:custGeom>
              <a:avLst/>
              <a:gdLst>
                <a:gd name="T0" fmla="*/ 0 w 14"/>
                <a:gd name="T1" fmla="*/ 0 h 9"/>
                <a:gd name="T2" fmla="*/ 2 w 14"/>
                <a:gd name="T3" fmla="*/ 5 h 9"/>
                <a:gd name="T4" fmla="*/ 4 w 14"/>
                <a:gd name="T5" fmla="*/ 9 h 9"/>
                <a:gd name="T6" fmla="*/ 10 w 14"/>
                <a:gd name="T7" fmla="*/ 9 h 9"/>
                <a:gd name="T8" fmla="*/ 13 w 14"/>
                <a:gd name="T9" fmla="*/ 5 h 9"/>
                <a:gd name="T10" fmla="*/ 14 w 14"/>
                <a:gd name="T11" fmla="*/ 0 h 9"/>
                <a:gd name="T12" fmla="*/ 0 w 14"/>
                <a:gd name="T13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" h="9">
                  <a:moveTo>
                    <a:pt x="0" y="0"/>
                  </a:moveTo>
                  <a:cubicBezTo>
                    <a:pt x="1" y="2"/>
                    <a:pt x="1" y="3"/>
                    <a:pt x="2" y="5"/>
                  </a:cubicBezTo>
                  <a:cubicBezTo>
                    <a:pt x="3" y="6"/>
                    <a:pt x="3" y="8"/>
                    <a:pt x="4" y="9"/>
                  </a:cubicBezTo>
                  <a:cubicBezTo>
                    <a:pt x="6" y="9"/>
                    <a:pt x="8" y="9"/>
                    <a:pt x="10" y="9"/>
                  </a:cubicBezTo>
                  <a:cubicBezTo>
                    <a:pt x="11" y="8"/>
                    <a:pt x="12" y="6"/>
                    <a:pt x="13" y="5"/>
                  </a:cubicBezTo>
                  <a:cubicBezTo>
                    <a:pt x="13" y="3"/>
                    <a:pt x="14" y="2"/>
                    <a:pt x="14" y="0"/>
                  </a:cubicBezTo>
                  <a:cubicBezTo>
                    <a:pt x="10" y="0"/>
                    <a:pt x="5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41" tIns="64271" rIns="128541" bIns="64271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253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9" name="Freeform 18"/>
            <p:cNvSpPr>
              <a:spLocks/>
            </p:cNvSpPr>
            <p:nvPr/>
          </p:nvSpPr>
          <p:spPr bwMode="auto">
            <a:xfrm>
              <a:off x="5219700" y="5670550"/>
              <a:ext cx="22225" cy="22225"/>
            </a:xfrm>
            <a:custGeom>
              <a:avLst/>
              <a:gdLst>
                <a:gd name="T0" fmla="*/ 0 w 6"/>
                <a:gd name="T1" fmla="*/ 5 h 6"/>
                <a:gd name="T2" fmla="*/ 4 w 6"/>
                <a:gd name="T3" fmla="*/ 6 h 6"/>
                <a:gd name="T4" fmla="*/ 6 w 6"/>
                <a:gd name="T5" fmla="*/ 0 h 6"/>
                <a:gd name="T6" fmla="*/ 0 w 6"/>
                <a:gd name="T7" fmla="*/ 5 h 6"/>
                <a:gd name="T8" fmla="*/ 0 w 6"/>
                <a:gd name="T9" fmla="*/ 5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6">
                  <a:moveTo>
                    <a:pt x="0" y="5"/>
                  </a:moveTo>
                  <a:cubicBezTo>
                    <a:pt x="1" y="5"/>
                    <a:pt x="2" y="6"/>
                    <a:pt x="4" y="6"/>
                  </a:cubicBezTo>
                  <a:cubicBezTo>
                    <a:pt x="4" y="4"/>
                    <a:pt x="5" y="2"/>
                    <a:pt x="6" y="0"/>
                  </a:cubicBezTo>
                  <a:cubicBezTo>
                    <a:pt x="4" y="2"/>
                    <a:pt x="2" y="3"/>
                    <a:pt x="0" y="5"/>
                  </a:cubicBezTo>
                  <a:cubicBezTo>
                    <a:pt x="0" y="5"/>
                    <a:pt x="0" y="5"/>
                    <a:pt x="0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41" tIns="64271" rIns="128541" bIns="64271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253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20" name="Freeform 19"/>
            <p:cNvSpPr>
              <a:spLocks/>
            </p:cNvSpPr>
            <p:nvPr/>
          </p:nvSpPr>
          <p:spPr bwMode="auto">
            <a:xfrm>
              <a:off x="5321300" y="5670550"/>
              <a:ext cx="22225" cy="22225"/>
            </a:xfrm>
            <a:custGeom>
              <a:avLst/>
              <a:gdLst>
                <a:gd name="T0" fmla="*/ 6 w 6"/>
                <a:gd name="T1" fmla="*/ 5 h 6"/>
                <a:gd name="T2" fmla="*/ 6 w 6"/>
                <a:gd name="T3" fmla="*/ 5 h 6"/>
                <a:gd name="T4" fmla="*/ 0 w 6"/>
                <a:gd name="T5" fmla="*/ 0 h 6"/>
                <a:gd name="T6" fmla="*/ 2 w 6"/>
                <a:gd name="T7" fmla="*/ 6 h 6"/>
                <a:gd name="T8" fmla="*/ 6 w 6"/>
                <a:gd name="T9" fmla="*/ 5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6">
                  <a:moveTo>
                    <a:pt x="6" y="5"/>
                  </a:moveTo>
                  <a:cubicBezTo>
                    <a:pt x="6" y="5"/>
                    <a:pt x="6" y="5"/>
                    <a:pt x="6" y="5"/>
                  </a:cubicBezTo>
                  <a:cubicBezTo>
                    <a:pt x="4" y="3"/>
                    <a:pt x="2" y="2"/>
                    <a:pt x="0" y="0"/>
                  </a:cubicBezTo>
                  <a:cubicBezTo>
                    <a:pt x="0" y="2"/>
                    <a:pt x="1" y="4"/>
                    <a:pt x="2" y="6"/>
                  </a:cubicBezTo>
                  <a:cubicBezTo>
                    <a:pt x="3" y="6"/>
                    <a:pt x="5" y="5"/>
                    <a:pt x="6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41" tIns="64271" rIns="128541" bIns="64271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253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21" name="Freeform 20"/>
            <p:cNvSpPr>
              <a:spLocks/>
            </p:cNvSpPr>
            <p:nvPr/>
          </p:nvSpPr>
          <p:spPr bwMode="auto">
            <a:xfrm>
              <a:off x="5253038" y="5664200"/>
              <a:ext cx="52388" cy="33337"/>
            </a:xfrm>
            <a:custGeom>
              <a:avLst/>
              <a:gdLst>
                <a:gd name="T0" fmla="*/ 14 w 14"/>
                <a:gd name="T1" fmla="*/ 9 h 9"/>
                <a:gd name="T2" fmla="*/ 13 w 14"/>
                <a:gd name="T3" fmla="*/ 4 h 9"/>
                <a:gd name="T4" fmla="*/ 10 w 14"/>
                <a:gd name="T5" fmla="*/ 0 h 9"/>
                <a:gd name="T6" fmla="*/ 4 w 14"/>
                <a:gd name="T7" fmla="*/ 0 h 9"/>
                <a:gd name="T8" fmla="*/ 2 w 14"/>
                <a:gd name="T9" fmla="*/ 4 h 9"/>
                <a:gd name="T10" fmla="*/ 0 w 14"/>
                <a:gd name="T11" fmla="*/ 9 h 9"/>
                <a:gd name="T12" fmla="*/ 14 w 14"/>
                <a:gd name="T13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" h="9">
                  <a:moveTo>
                    <a:pt x="14" y="9"/>
                  </a:moveTo>
                  <a:cubicBezTo>
                    <a:pt x="14" y="7"/>
                    <a:pt x="13" y="6"/>
                    <a:pt x="13" y="4"/>
                  </a:cubicBezTo>
                  <a:cubicBezTo>
                    <a:pt x="12" y="3"/>
                    <a:pt x="11" y="1"/>
                    <a:pt x="10" y="0"/>
                  </a:cubicBezTo>
                  <a:cubicBezTo>
                    <a:pt x="8" y="0"/>
                    <a:pt x="6" y="0"/>
                    <a:pt x="4" y="0"/>
                  </a:cubicBezTo>
                  <a:cubicBezTo>
                    <a:pt x="3" y="1"/>
                    <a:pt x="3" y="3"/>
                    <a:pt x="2" y="4"/>
                  </a:cubicBezTo>
                  <a:cubicBezTo>
                    <a:pt x="1" y="6"/>
                    <a:pt x="1" y="7"/>
                    <a:pt x="0" y="9"/>
                  </a:cubicBezTo>
                  <a:cubicBezTo>
                    <a:pt x="5" y="9"/>
                    <a:pt x="10" y="9"/>
                    <a:pt x="14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41" tIns="64271" rIns="128541" bIns="64271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253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22" name="Freeform 21"/>
            <p:cNvSpPr>
              <a:spLocks/>
            </p:cNvSpPr>
            <p:nvPr/>
          </p:nvSpPr>
          <p:spPr bwMode="auto">
            <a:xfrm>
              <a:off x="5192713" y="5708650"/>
              <a:ext cx="38100" cy="30162"/>
            </a:xfrm>
            <a:custGeom>
              <a:avLst/>
              <a:gdLst>
                <a:gd name="T0" fmla="*/ 10 w 10"/>
                <a:gd name="T1" fmla="*/ 1 h 8"/>
                <a:gd name="T2" fmla="*/ 3 w 10"/>
                <a:gd name="T3" fmla="*/ 0 h 8"/>
                <a:gd name="T4" fmla="*/ 0 w 10"/>
                <a:gd name="T5" fmla="*/ 8 h 8"/>
                <a:gd name="T6" fmla="*/ 9 w 10"/>
                <a:gd name="T7" fmla="*/ 8 h 8"/>
                <a:gd name="T8" fmla="*/ 10 w 10"/>
                <a:gd name="T9" fmla="*/ 1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8">
                  <a:moveTo>
                    <a:pt x="10" y="1"/>
                  </a:moveTo>
                  <a:cubicBezTo>
                    <a:pt x="7" y="1"/>
                    <a:pt x="5" y="0"/>
                    <a:pt x="3" y="0"/>
                  </a:cubicBezTo>
                  <a:cubicBezTo>
                    <a:pt x="2" y="2"/>
                    <a:pt x="1" y="5"/>
                    <a:pt x="0" y="8"/>
                  </a:cubicBezTo>
                  <a:cubicBezTo>
                    <a:pt x="9" y="8"/>
                    <a:pt x="9" y="8"/>
                    <a:pt x="9" y="8"/>
                  </a:cubicBezTo>
                  <a:cubicBezTo>
                    <a:pt x="9" y="6"/>
                    <a:pt x="10" y="3"/>
                    <a:pt x="1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41" tIns="64271" rIns="128541" bIns="64271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253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23" name="Freeform 22"/>
            <p:cNvSpPr>
              <a:spLocks/>
            </p:cNvSpPr>
            <p:nvPr/>
          </p:nvSpPr>
          <p:spPr bwMode="auto">
            <a:xfrm>
              <a:off x="5249863" y="5716588"/>
              <a:ext cx="63500" cy="22225"/>
            </a:xfrm>
            <a:custGeom>
              <a:avLst/>
              <a:gdLst>
                <a:gd name="T0" fmla="*/ 0 w 17"/>
                <a:gd name="T1" fmla="*/ 0 h 6"/>
                <a:gd name="T2" fmla="*/ 0 w 17"/>
                <a:gd name="T3" fmla="*/ 6 h 6"/>
                <a:gd name="T4" fmla="*/ 17 w 17"/>
                <a:gd name="T5" fmla="*/ 6 h 6"/>
                <a:gd name="T6" fmla="*/ 16 w 17"/>
                <a:gd name="T7" fmla="*/ 0 h 6"/>
                <a:gd name="T8" fmla="*/ 0 w 17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" h="6">
                  <a:moveTo>
                    <a:pt x="0" y="0"/>
                  </a:moveTo>
                  <a:cubicBezTo>
                    <a:pt x="0" y="2"/>
                    <a:pt x="0" y="4"/>
                    <a:pt x="0" y="6"/>
                  </a:cubicBezTo>
                  <a:cubicBezTo>
                    <a:pt x="17" y="6"/>
                    <a:pt x="17" y="6"/>
                    <a:pt x="17" y="6"/>
                  </a:cubicBezTo>
                  <a:cubicBezTo>
                    <a:pt x="17" y="4"/>
                    <a:pt x="17" y="2"/>
                    <a:pt x="16" y="0"/>
                  </a:cubicBezTo>
                  <a:cubicBezTo>
                    <a:pt x="11" y="0"/>
                    <a:pt x="5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41" tIns="64271" rIns="128541" bIns="64271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253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24" name="Freeform 23"/>
            <p:cNvSpPr>
              <a:spLocks/>
            </p:cNvSpPr>
            <p:nvPr/>
          </p:nvSpPr>
          <p:spPr bwMode="auto">
            <a:xfrm>
              <a:off x="5332413" y="5708650"/>
              <a:ext cx="33338" cy="30162"/>
            </a:xfrm>
            <a:custGeom>
              <a:avLst/>
              <a:gdLst>
                <a:gd name="T0" fmla="*/ 0 w 9"/>
                <a:gd name="T1" fmla="*/ 1 h 8"/>
                <a:gd name="T2" fmla="*/ 0 w 9"/>
                <a:gd name="T3" fmla="*/ 8 h 8"/>
                <a:gd name="T4" fmla="*/ 9 w 9"/>
                <a:gd name="T5" fmla="*/ 8 h 8"/>
                <a:gd name="T6" fmla="*/ 6 w 9"/>
                <a:gd name="T7" fmla="*/ 0 h 8"/>
                <a:gd name="T8" fmla="*/ 0 w 9"/>
                <a:gd name="T9" fmla="*/ 1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8">
                  <a:moveTo>
                    <a:pt x="0" y="1"/>
                  </a:moveTo>
                  <a:cubicBezTo>
                    <a:pt x="0" y="3"/>
                    <a:pt x="0" y="6"/>
                    <a:pt x="0" y="8"/>
                  </a:cubicBezTo>
                  <a:cubicBezTo>
                    <a:pt x="9" y="8"/>
                    <a:pt x="9" y="8"/>
                    <a:pt x="9" y="8"/>
                  </a:cubicBezTo>
                  <a:cubicBezTo>
                    <a:pt x="9" y="5"/>
                    <a:pt x="8" y="2"/>
                    <a:pt x="6" y="0"/>
                  </a:cubicBezTo>
                  <a:cubicBezTo>
                    <a:pt x="4" y="0"/>
                    <a:pt x="2" y="1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41" tIns="64271" rIns="128541" bIns="64271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253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25" name="Freeform 24"/>
            <p:cNvSpPr>
              <a:spLocks/>
            </p:cNvSpPr>
            <p:nvPr/>
          </p:nvSpPr>
          <p:spPr bwMode="auto">
            <a:xfrm>
              <a:off x="5332413" y="5761038"/>
              <a:ext cx="33338" cy="30162"/>
            </a:xfrm>
            <a:custGeom>
              <a:avLst/>
              <a:gdLst>
                <a:gd name="T0" fmla="*/ 0 w 9"/>
                <a:gd name="T1" fmla="*/ 7 h 8"/>
                <a:gd name="T2" fmla="*/ 6 w 9"/>
                <a:gd name="T3" fmla="*/ 8 h 8"/>
                <a:gd name="T4" fmla="*/ 9 w 9"/>
                <a:gd name="T5" fmla="*/ 0 h 8"/>
                <a:gd name="T6" fmla="*/ 0 w 9"/>
                <a:gd name="T7" fmla="*/ 0 h 8"/>
                <a:gd name="T8" fmla="*/ 0 w 9"/>
                <a:gd name="T9" fmla="*/ 7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8">
                  <a:moveTo>
                    <a:pt x="0" y="7"/>
                  </a:moveTo>
                  <a:cubicBezTo>
                    <a:pt x="2" y="7"/>
                    <a:pt x="4" y="8"/>
                    <a:pt x="6" y="8"/>
                  </a:cubicBezTo>
                  <a:cubicBezTo>
                    <a:pt x="8" y="6"/>
                    <a:pt x="9" y="3"/>
                    <a:pt x="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2"/>
                    <a:pt x="0" y="4"/>
                    <a:pt x="0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41" tIns="64271" rIns="128541" bIns="64271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253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26" name="Freeform 25"/>
            <p:cNvSpPr>
              <a:spLocks/>
            </p:cNvSpPr>
            <p:nvPr/>
          </p:nvSpPr>
          <p:spPr bwMode="auto">
            <a:xfrm>
              <a:off x="5249863" y="5761038"/>
              <a:ext cx="63500" cy="22225"/>
            </a:xfrm>
            <a:custGeom>
              <a:avLst/>
              <a:gdLst>
                <a:gd name="T0" fmla="*/ 0 w 17"/>
                <a:gd name="T1" fmla="*/ 6 h 6"/>
                <a:gd name="T2" fmla="*/ 8 w 17"/>
                <a:gd name="T3" fmla="*/ 6 h 6"/>
                <a:gd name="T4" fmla="*/ 16 w 17"/>
                <a:gd name="T5" fmla="*/ 6 h 6"/>
                <a:gd name="T6" fmla="*/ 17 w 17"/>
                <a:gd name="T7" fmla="*/ 0 h 6"/>
                <a:gd name="T8" fmla="*/ 0 w 17"/>
                <a:gd name="T9" fmla="*/ 0 h 6"/>
                <a:gd name="T10" fmla="*/ 0 w 17"/>
                <a:gd name="T11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7" h="6">
                  <a:moveTo>
                    <a:pt x="0" y="6"/>
                  </a:moveTo>
                  <a:cubicBezTo>
                    <a:pt x="3" y="6"/>
                    <a:pt x="6" y="6"/>
                    <a:pt x="8" y="6"/>
                  </a:cubicBezTo>
                  <a:cubicBezTo>
                    <a:pt x="11" y="6"/>
                    <a:pt x="14" y="6"/>
                    <a:pt x="16" y="6"/>
                  </a:cubicBezTo>
                  <a:cubicBezTo>
                    <a:pt x="17" y="4"/>
                    <a:pt x="17" y="2"/>
                    <a:pt x="1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2"/>
                    <a:pt x="0" y="4"/>
                    <a:pt x="0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41" tIns="64271" rIns="128541" bIns="64271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253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27" name="Freeform 26"/>
            <p:cNvSpPr>
              <a:spLocks/>
            </p:cNvSpPr>
            <p:nvPr/>
          </p:nvSpPr>
          <p:spPr bwMode="auto">
            <a:xfrm>
              <a:off x="5321300" y="5805488"/>
              <a:ext cx="22225" cy="19050"/>
            </a:xfrm>
            <a:custGeom>
              <a:avLst/>
              <a:gdLst>
                <a:gd name="T0" fmla="*/ 0 w 6"/>
                <a:gd name="T1" fmla="*/ 5 h 5"/>
                <a:gd name="T2" fmla="*/ 6 w 6"/>
                <a:gd name="T3" fmla="*/ 1 h 5"/>
                <a:gd name="T4" fmla="*/ 6 w 6"/>
                <a:gd name="T5" fmla="*/ 1 h 5"/>
                <a:gd name="T6" fmla="*/ 2 w 6"/>
                <a:gd name="T7" fmla="*/ 0 h 5"/>
                <a:gd name="T8" fmla="*/ 0 w 6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5">
                  <a:moveTo>
                    <a:pt x="0" y="5"/>
                  </a:moveTo>
                  <a:cubicBezTo>
                    <a:pt x="2" y="4"/>
                    <a:pt x="4" y="3"/>
                    <a:pt x="6" y="1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5" y="0"/>
                    <a:pt x="3" y="0"/>
                    <a:pt x="2" y="0"/>
                  </a:cubicBezTo>
                  <a:cubicBezTo>
                    <a:pt x="1" y="2"/>
                    <a:pt x="0" y="4"/>
                    <a:pt x="0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41" tIns="64271" rIns="128541" bIns="64271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253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28" name="Freeform 27"/>
            <p:cNvSpPr>
              <a:spLocks/>
            </p:cNvSpPr>
            <p:nvPr/>
          </p:nvSpPr>
          <p:spPr bwMode="auto">
            <a:xfrm>
              <a:off x="4987925" y="5468938"/>
              <a:ext cx="82550" cy="449262"/>
            </a:xfrm>
            <a:custGeom>
              <a:avLst/>
              <a:gdLst>
                <a:gd name="T0" fmla="*/ 0 w 22"/>
                <a:gd name="T1" fmla="*/ 20 h 120"/>
                <a:gd name="T2" fmla="*/ 0 w 22"/>
                <a:gd name="T3" fmla="*/ 100 h 120"/>
                <a:gd name="T4" fmla="*/ 19 w 22"/>
                <a:gd name="T5" fmla="*/ 120 h 120"/>
                <a:gd name="T6" fmla="*/ 22 w 22"/>
                <a:gd name="T7" fmla="*/ 120 h 120"/>
                <a:gd name="T8" fmla="*/ 22 w 22"/>
                <a:gd name="T9" fmla="*/ 0 h 120"/>
                <a:gd name="T10" fmla="*/ 19 w 22"/>
                <a:gd name="T11" fmla="*/ 0 h 120"/>
                <a:gd name="T12" fmla="*/ 0 w 22"/>
                <a:gd name="T13" fmla="*/ 2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2" h="120">
                  <a:moveTo>
                    <a:pt x="0" y="20"/>
                  </a:moveTo>
                  <a:cubicBezTo>
                    <a:pt x="0" y="100"/>
                    <a:pt x="0" y="100"/>
                    <a:pt x="0" y="100"/>
                  </a:cubicBezTo>
                  <a:cubicBezTo>
                    <a:pt x="0" y="111"/>
                    <a:pt x="9" y="120"/>
                    <a:pt x="19" y="120"/>
                  </a:cubicBezTo>
                  <a:cubicBezTo>
                    <a:pt x="22" y="120"/>
                    <a:pt x="22" y="120"/>
                    <a:pt x="22" y="12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9" y="0"/>
                    <a:pt x="0" y="9"/>
                    <a:pt x="0" y="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41" tIns="64271" rIns="128541" bIns="64271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253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29" name="Freeform 28"/>
            <p:cNvSpPr>
              <a:spLocks noEditPoints="1"/>
            </p:cNvSpPr>
            <p:nvPr/>
          </p:nvSpPr>
          <p:spPr bwMode="auto">
            <a:xfrm>
              <a:off x="5126038" y="5468938"/>
              <a:ext cx="311150" cy="449262"/>
            </a:xfrm>
            <a:custGeom>
              <a:avLst/>
              <a:gdLst>
                <a:gd name="T0" fmla="*/ 63 w 83"/>
                <a:gd name="T1" fmla="*/ 0 h 120"/>
                <a:gd name="T2" fmla="*/ 56 w 83"/>
                <a:gd name="T3" fmla="*/ 0 h 120"/>
                <a:gd name="T4" fmla="*/ 56 w 83"/>
                <a:gd name="T5" fmla="*/ 0 h 120"/>
                <a:gd name="T6" fmla="*/ 56 w 83"/>
                <a:gd name="T7" fmla="*/ 19 h 120"/>
                <a:gd name="T8" fmla="*/ 56 w 83"/>
                <a:gd name="T9" fmla="*/ 27 h 120"/>
                <a:gd name="T10" fmla="*/ 52 w 83"/>
                <a:gd name="T11" fmla="*/ 29 h 120"/>
                <a:gd name="T12" fmla="*/ 41 w 83"/>
                <a:gd name="T13" fmla="*/ 18 h 120"/>
                <a:gd name="T14" fmla="*/ 30 w 83"/>
                <a:gd name="T15" fmla="*/ 29 h 120"/>
                <a:gd name="T16" fmla="*/ 26 w 83"/>
                <a:gd name="T17" fmla="*/ 27 h 120"/>
                <a:gd name="T18" fmla="*/ 26 w 83"/>
                <a:gd name="T19" fmla="*/ 19 h 120"/>
                <a:gd name="T20" fmla="*/ 26 w 83"/>
                <a:gd name="T21" fmla="*/ 0 h 120"/>
                <a:gd name="T22" fmla="*/ 26 w 83"/>
                <a:gd name="T23" fmla="*/ 0 h 120"/>
                <a:gd name="T24" fmla="*/ 0 w 83"/>
                <a:gd name="T25" fmla="*/ 0 h 120"/>
                <a:gd name="T26" fmla="*/ 0 w 83"/>
                <a:gd name="T27" fmla="*/ 120 h 120"/>
                <a:gd name="T28" fmla="*/ 63 w 83"/>
                <a:gd name="T29" fmla="*/ 120 h 120"/>
                <a:gd name="T30" fmla="*/ 83 w 83"/>
                <a:gd name="T31" fmla="*/ 100 h 120"/>
                <a:gd name="T32" fmla="*/ 83 w 83"/>
                <a:gd name="T33" fmla="*/ 20 h 120"/>
                <a:gd name="T34" fmla="*/ 63 w 83"/>
                <a:gd name="T35" fmla="*/ 0 h 120"/>
                <a:gd name="T36" fmla="*/ 41 w 83"/>
                <a:gd name="T37" fmla="*/ 105 h 120"/>
                <a:gd name="T38" fmla="*/ 11 w 83"/>
                <a:gd name="T39" fmla="*/ 75 h 120"/>
                <a:gd name="T40" fmla="*/ 41 w 83"/>
                <a:gd name="T41" fmla="*/ 45 h 120"/>
                <a:gd name="T42" fmla="*/ 71 w 83"/>
                <a:gd name="T43" fmla="*/ 75 h 120"/>
                <a:gd name="T44" fmla="*/ 41 w 83"/>
                <a:gd name="T45" fmla="*/ 105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83" h="120">
                  <a:moveTo>
                    <a:pt x="63" y="0"/>
                  </a:moveTo>
                  <a:cubicBezTo>
                    <a:pt x="56" y="0"/>
                    <a:pt x="56" y="0"/>
                    <a:pt x="56" y="0"/>
                  </a:cubicBezTo>
                  <a:cubicBezTo>
                    <a:pt x="56" y="0"/>
                    <a:pt x="56" y="0"/>
                    <a:pt x="56" y="0"/>
                  </a:cubicBezTo>
                  <a:cubicBezTo>
                    <a:pt x="56" y="19"/>
                    <a:pt x="56" y="19"/>
                    <a:pt x="56" y="19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6" y="29"/>
                    <a:pt x="54" y="31"/>
                    <a:pt x="52" y="29"/>
                  </a:cubicBezTo>
                  <a:cubicBezTo>
                    <a:pt x="41" y="18"/>
                    <a:pt x="41" y="18"/>
                    <a:pt x="41" y="18"/>
                  </a:cubicBezTo>
                  <a:cubicBezTo>
                    <a:pt x="30" y="29"/>
                    <a:pt x="30" y="29"/>
                    <a:pt x="30" y="29"/>
                  </a:cubicBezTo>
                  <a:cubicBezTo>
                    <a:pt x="29" y="31"/>
                    <a:pt x="26" y="29"/>
                    <a:pt x="26" y="27"/>
                  </a:cubicBezTo>
                  <a:cubicBezTo>
                    <a:pt x="26" y="19"/>
                    <a:pt x="26" y="19"/>
                    <a:pt x="26" y="19"/>
                  </a:cubicBezTo>
                  <a:cubicBezTo>
                    <a:pt x="26" y="0"/>
                    <a:pt x="26" y="0"/>
                    <a:pt x="26" y="0"/>
                  </a:cubicBezTo>
                  <a:cubicBezTo>
                    <a:pt x="26" y="0"/>
                    <a:pt x="26" y="0"/>
                    <a:pt x="26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63" y="120"/>
                    <a:pt x="63" y="120"/>
                    <a:pt x="63" y="120"/>
                  </a:cubicBezTo>
                  <a:cubicBezTo>
                    <a:pt x="74" y="120"/>
                    <a:pt x="83" y="111"/>
                    <a:pt x="83" y="100"/>
                  </a:cubicBezTo>
                  <a:cubicBezTo>
                    <a:pt x="83" y="20"/>
                    <a:pt x="83" y="20"/>
                    <a:pt x="83" y="20"/>
                  </a:cubicBezTo>
                  <a:cubicBezTo>
                    <a:pt x="83" y="9"/>
                    <a:pt x="74" y="0"/>
                    <a:pt x="63" y="0"/>
                  </a:cubicBezTo>
                  <a:close/>
                  <a:moveTo>
                    <a:pt x="41" y="105"/>
                  </a:moveTo>
                  <a:cubicBezTo>
                    <a:pt x="25" y="105"/>
                    <a:pt x="11" y="91"/>
                    <a:pt x="11" y="75"/>
                  </a:cubicBezTo>
                  <a:cubicBezTo>
                    <a:pt x="11" y="58"/>
                    <a:pt x="25" y="45"/>
                    <a:pt x="41" y="45"/>
                  </a:cubicBezTo>
                  <a:cubicBezTo>
                    <a:pt x="58" y="45"/>
                    <a:pt x="71" y="58"/>
                    <a:pt x="71" y="75"/>
                  </a:cubicBezTo>
                  <a:cubicBezTo>
                    <a:pt x="71" y="91"/>
                    <a:pt x="58" y="105"/>
                    <a:pt x="41" y="10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41" tIns="64271" rIns="128541" bIns="64271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253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sp>
        <p:nvSpPr>
          <p:cNvPr id="30" name="TextBox 29"/>
          <p:cNvSpPr txBox="1"/>
          <p:nvPr/>
        </p:nvSpPr>
        <p:spPr>
          <a:xfrm>
            <a:off x="6244338" y="1997346"/>
            <a:ext cx="1146669" cy="3519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87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Open Sans" panose="020B0606030504020204" pitchFamily="34" charset="0"/>
                <a:sym typeface="Arial" panose="020B0604020202020204" pitchFamily="34" charset="0"/>
              </a:rPr>
              <a:t>添加标题</a:t>
            </a:r>
            <a:endParaRPr lang="en-US" altLang="zh-CN" sz="1687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Open Sans" panose="020B0606030504020204" pitchFamily="34" charset="0"/>
              <a:sym typeface="Arial" panose="020B0604020202020204" pitchFamily="34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5531707" y="3038252"/>
            <a:ext cx="1146669" cy="3519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87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Open Sans" panose="020B0606030504020204" pitchFamily="34" charset="0"/>
                <a:sym typeface="Arial" panose="020B0604020202020204" pitchFamily="34" charset="0"/>
              </a:rPr>
              <a:t>添加标题</a:t>
            </a:r>
            <a:endParaRPr lang="en-US" altLang="zh-CN" sz="1687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Open Sans" panose="020B0606030504020204" pitchFamily="34" charset="0"/>
              <a:sym typeface="Arial" panose="020B0604020202020204" pitchFamily="34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6244338" y="4058616"/>
            <a:ext cx="1146669" cy="3519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87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Open Sans" panose="020B0606030504020204" pitchFamily="34" charset="0"/>
                <a:sym typeface="Arial" panose="020B0604020202020204" pitchFamily="34" charset="0"/>
              </a:rPr>
              <a:t>添加标题</a:t>
            </a:r>
            <a:endParaRPr lang="en-US" altLang="zh-CN" sz="1687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Open Sans" panose="020B0606030504020204" pitchFamily="34" charset="0"/>
              <a:sym typeface="Arial" panose="020B0604020202020204" pitchFamily="34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5632542" y="5081158"/>
            <a:ext cx="1146669" cy="3519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87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Open Sans" panose="020B0606030504020204" pitchFamily="34" charset="0"/>
                <a:sym typeface="Arial" panose="020B0604020202020204" pitchFamily="34" charset="0"/>
              </a:rPr>
              <a:t>添加标题</a:t>
            </a:r>
            <a:endParaRPr lang="en-US" altLang="zh-CN" sz="1687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Open Sans" panose="020B0606030504020204" pitchFamily="34" charset="0"/>
              <a:sym typeface="Arial" panose="020B0604020202020204" pitchFamily="34" charset="0"/>
            </a:endParaRPr>
          </a:p>
        </p:txBody>
      </p:sp>
      <p:grpSp>
        <p:nvGrpSpPr>
          <p:cNvPr id="34" name="Group 33"/>
          <p:cNvGrpSpPr/>
          <p:nvPr/>
        </p:nvGrpSpPr>
        <p:grpSpPr>
          <a:xfrm>
            <a:off x="5104567" y="3074724"/>
            <a:ext cx="363176" cy="403528"/>
            <a:chOff x="3295650" y="2890838"/>
            <a:chExt cx="442913" cy="492125"/>
          </a:xfrm>
          <a:solidFill>
            <a:schemeClr val="bg1"/>
          </a:solidFill>
        </p:grpSpPr>
        <p:sp>
          <p:nvSpPr>
            <p:cNvPr id="35" name="Freeform 34"/>
            <p:cNvSpPr>
              <a:spLocks noEditPoints="1"/>
            </p:cNvSpPr>
            <p:nvPr/>
          </p:nvSpPr>
          <p:spPr bwMode="auto">
            <a:xfrm>
              <a:off x="3295650" y="2890838"/>
              <a:ext cx="442913" cy="147638"/>
            </a:xfrm>
            <a:custGeom>
              <a:avLst/>
              <a:gdLst>
                <a:gd name="T0" fmla="*/ 96 w 118"/>
                <a:gd name="T1" fmla="*/ 14 h 39"/>
                <a:gd name="T2" fmla="*/ 92 w 118"/>
                <a:gd name="T3" fmla="*/ 14 h 39"/>
                <a:gd name="T4" fmla="*/ 92 w 118"/>
                <a:gd name="T5" fmla="*/ 9 h 39"/>
                <a:gd name="T6" fmla="*/ 84 w 118"/>
                <a:gd name="T7" fmla="*/ 0 h 39"/>
                <a:gd name="T8" fmla="*/ 76 w 118"/>
                <a:gd name="T9" fmla="*/ 9 h 39"/>
                <a:gd name="T10" fmla="*/ 76 w 118"/>
                <a:gd name="T11" fmla="*/ 14 h 39"/>
                <a:gd name="T12" fmla="*/ 42 w 118"/>
                <a:gd name="T13" fmla="*/ 14 h 39"/>
                <a:gd name="T14" fmla="*/ 42 w 118"/>
                <a:gd name="T15" fmla="*/ 9 h 39"/>
                <a:gd name="T16" fmla="*/ 33 w 118"/>
                <a:gd name="T17" fmla="*/ 0 h 39"/>
                <a:gd name="T18" fmla="*/ 25 w 118"/>
                <a:gd name="T19" fmla="*/ 9 h 39"/>
                <a:gd name="T20" fmla="*/ 25 w 118"/>
                <a:gd name="T21" fmla="*/ 14 h 39"/>
                <a:gd name="T22" fmla="*/ 22 w 118"/>
                <a:gd name="T23" fmla="*/ 14 h 39"/>
                <a:gd name="T24" fmla="*/ 0 w 118"/>
                <a:gd name="T25" fmla="*/ 36 h 39"/>
                <a:gd name="T26" fmla="*/ 0 w 118"/>
                <a:gd name="T27" fmla="*/ 39 h 39"/>
                <a:gd name="T28" fmla="*/ 118 w 118"/>
                <a:gd name="T29" fmla="*/ 39 h 39"/>
                <a:gd name="T30" fmla="*/ 118 w 118"/>
                <a:gd name="T31" fmla="*/ 36 h 39"/>
                <a:gd name="T32" fmla="*/ 96 w 118"/>
                <a:gd name="T33" fmla="*/ 14 h 39"/>
                <a:gd name="T34" fmla="*/ 33 w 118"/>
                <a:gd name="T35" fmla="*/ 30 h 39"/>
                <a:gd name="T36" fmla="*/ 25 w 118"/>
                <a:gd name="T37" fmla="*/ 21 h 39"/>
                <a:gd name="T38" fmla="*/ 25 w 118"/>
                <a:gd name="T39" fmla="*/ 20 h 39"/>
                <a:gd name="T40" fmla="*/ 33 w 118"/>
                <a:gd name="T41" fmla="*/ 25 h 39"/>
                <a:gd name="T42" fmla="*/ 42 w 118"/>
                <a:gd name="T43" fmla="*/ 20 h 39"/>
                <a:gd name="T44" fmla="*/ 42 w 118"/>
                <a:gd name="T45" fmla="*/ 21 h 39"/>
                <a:gd name="T46" fmla="*/ 33 w 118"/>
                <a:gd name="T47" fmla="*/ 30 h 39"/>
                <a:gd name="T48" fmla="*/ 84 w 118"/>
                <a:gd name="T49" fmla="*/ 30 h 39"/>
                <a:gd name="T50" fmla="*/ 76 w 118"/>
                <a:gd name="T51" fmla="*/ 21 h 39"/>
                <a:gd name="T52" fmla="*/ 76 w 118"/>
                <a:gd name="T53" fmla="*/ 20 h 39"/>
                <a:gd name="T54" fmla="*/ 84 w 118"/>
                <a:gd name="T55" fmla="*/ 25 h 39"/>
                <a:gd name="T56" fmla="*/ 92 w 118"/>
                <a:gd name="T57" fmla="*/ 20 h 39"/>
                <a:gd name="T58" fmla="*/ 92 w 118"/>
                <a:gd name="T59" fmla="*/ 21 h 39"/>
                <a:gd name="T60" fmla="*/ 84 w 118"/>
                <a:gd name="T61" fmla="*/ 30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18" h="39">
                  <a:moveTo>
                    <a:pt x="96" y="14"/>
                  </a:moveTo>
                  <a:cubicBezTo>
                    <a:pt x="92" y="14"/>
                    <a:pt x="92" y="14"/>
                    <a:pt x="92" y="14"/>
                  </a:cubicBezTo>
                  <a:cubicBezTo>
                    <a:pt x="92" y="9"/>
                    <a:pt x="92" y="9"/>
                    <a:pt x="92" y="9"/>
                  </a:cubicBezTo>
                  <a:cubicBezTo>
                    <a:pt x="92" y="4"/>
                    <a:pt x="89" y="0"/>
                    <a:pt x="84" y="0"/>
                  </a:cubicBezTo>
                  <a:cubicBezTo>
                    <a:pt x="79" y="0"/>
                    <a:pt x="76" y="4"/>
                    <a:pt x="76" y="9"/>
                  </a:cubicBezTo>
                  <a:cubicBezTo>
                    <a:pt x="76" y="14"/>
                    <a:pt x="76" y="14"/>
                    <a:pt x="76" y="14"/>
                  </a:cubicBezTo>
                  <a:cubicBezTo>
                    <a:pt x="42" y="14"/>
                    <a:pt x="42" y="14"/>
                    <a:pt x="42" y="14"/>
                  </a:cubicBezTo>
                  <a:cubicBezTo>
                    <a:pt x="42" y="9"/>
                    <a:pt x="42" y="9"/>
                    <a:pt x="42" y="9"/>
                  </a:cubicBezTo>
                  <a:cubicBezTo>
                    <a:pt x="42" y="4"/>
                    <a:pt x="38" y="0"/>
                    <a:pt x="33" y="0"/>
                  </a:cubicBezTo>
                  <a:cubicBezTo>
                    <a:pt x="29" y="0"/>
                    <a:pt x="25" y="4"/>
                    <a:pt x="25" y="9"/>
                  </a:cubicBezTo>
                  <a:cubicBezTo>
                    <a:pt x="25" y="14"/>
                    <a:pt x="25" y="14"/>
                    <a:pt x="25" y="14"/>
                  </a:cubicBezTo>
                  <a:cubicBezTo>
                    <a:pt x="22" y="14"/>
                    <a:pt x="22" y="14"/>
                    <a:pt x="22" y="14"/>
                  </a:cubicBezTo>
                  <a:cubicBezTo>
                    <a:pt x="10" y="14"/>
                    <a:pt x="0" y="23"/>
                    <a:pt x="0" y="36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118" y="39"/>
                    <a:pt x="118" y="39"/>
                    <a:pt x="118" y="39"/>
                  </a:cubicBezTo>
                  <a:cubicBezTo>
                    <a:pt x="118" y="36"/>
                    <a:pt x="118" y="36"/>
                    <a:pt x="118" y="36"/>
                  </a:cubicBezTo>
                  <a:cubicBezTo>
                    <a:pt x="118" y="23"/>
                    <a:pt x="108" y="14"/>
                    <a:pt x="96" y="14"/>
                  </a:cubicBezTo>
                  <a:close/>
                  <a:moveTo>
                    <a:pt x="33" y="30"/>
                  </a:moveTo>
                  <a:cubicBezTo>
                    <a:pt x="29" y="30"/>
                    <a:pt x="25" y="26"/>
                    <a:pt x="25" y="21"/>
                  </a:cubicBezTo>
                  <a:cubicBezTo>
                    <a:pt x="25" y="21"/>
                    <a:pt x="25" y="20"/>
                    <a:pt x="25" y="20"/>
                  </a:cubicBezTo>
                  <a:cubicBezTo>
                    <a:pt x="27" y="23"/>
                    <a:pt x="30" y="25"/>
                    <a:pt x="33" y="25"/>
                  </a:cubicBezTo>
                  <a:cubicBezTo>
                    <a:pt x="37" y="25"/>
                    <a:pt x="40" y="23"/>
                    <a:pt x="42" y="20"/>
                  </a:cubicBezTo>
                  <a:cubicBezTo>
                    <a:pt x="42" y="20"/>
                    <a:pt x="42" y="21"/>
                    <a:pt x="42" y="21"/>
                  </a:cubicBezTo>
                  <a:cubicBezTo>
                    <a:pt x="42" y="26"/>
                    <a:pt x="38" y="30"/>
                    <a:pt x="33" y="30"/>
                  </a:cubicBezTo>
                  <a:close/>
                  <a:moveTo>
                    <a:pt x="84" y="30"/>
                  </a:moveTo>
                  <a:cubicBezTo>
                    <a:pt x="80" y="30"/>
                    <a:pt x="76" y="26"/>
                    <a:pt x="76" y="21"/>
                  </a:cubicBezTo>
                  <a:cubicBezTo>
                    <a:pt x="76" y="21"/>
                    <a:pt x="76" y="20"/>
                    <a:pt x="76" y="20"/>
                  </a:cubicBezTo>
                  <a:cubicBezTo>
                    <a:pt x="77" y="23"/>
                    <a:pt x="80" y="25"/>
                    <a:pt x="84" y="25"/>
                  </a:cubicBezTo>
                  <a:cubicBezTo>
                    <a:pt x="88" y="25"/>
                    <a:pt x="91" y="23"/>
                    <a:pt x="92" y="20"/>
                  </a:cubicBezTo>
                  <a:cubicBezTo>
                    <a:pt x="92" y="20"/>
                    <a:pt x="92" y="21"/>
                    <a:pt x="92" y="21"/>
                  </a:cubicBezTo>
                  <a:cubicBezTo>
                    <a:pt x="92" y="26"/>
                    <a:pt x="89" y="30"/>
                    <a:pt x="84" y="3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41" tIns="64271" rIns="128541" bIns="64271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253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36" name="Freeform 35"/>
            <p:cNvSpPr>
              <a:spLocks noEditPoints="1"/>
            </p:cNvSpPr>
            <p:nvPr/>
          </p:nvSpPr>
          <p:spPr bwMode="auto">
            <a:xfrm>
              <a:off x="3295650" y="3068638"/>
              <a:ext cx="442913" cy="314325"/>
            </a:xfrm>
            <a:custGeom>
              <a:avLst/>
              <a:gdLst>
                <a:gd name="T0" fmla="*/ 21 w 118"/>
                <a:gd name="T1" fmla="*/ 0 h 84"/>
                <a:gd name="T2" fmla="*/ 0 w 118"/>
                <a:gd name="T3" fmla="*/ 0 h 84"/>
                <a:gd name="T4" fmla="*/ 0 w 118"/>
                <a:gd name="T5" fmla="*/ 62 h 84"/>
                <a:gd name="T6" fmla="*/ 22 w 118"/>
                <a:gd name="T7" fmla="*/ 84 h 84"/>
                <a:gd name="T8" fmla="*/ 96 w 118"/>
                <a:gd name="T9" fmla="*/ 84 h 84"/>
                <a:gd name="T10" fmla="*/ 118 w 118"/>
                <a:gd name="T11" fmla="*/ 62 h 84"/>
                <a:gd name="T12" fmla="*/ 118 w 118"/>
                <a:gd name="T13" fmla="*/ 0 h 84"/>
                <a:gd name="T14" fmla="*/ 97 w 118"/>
                <a:gd name="T15" fmla="*/ 0 h 84"/>
                <a:gd name="T16" fmla="*/ 21 w 118"/>
                <a:gd name="T17" fmla="*/ 0 h 84"/>
                <a:gd name="T18" fmla="*/ 7 w 118"/>
                <a:gd name="T19" fmla="*/ 64 h 84"/>
                <a:gd name="T20" fmla="*/ 7 w 118"/>
                <a:gd name="T21" fmla="*/ 7 h 84"/>
                <a:gd name="T22" fmla="*/ 18 w 118"/>
                <a:gd name="T23" fmla="*/ 7 h 84"/>
                <a:gd name="T24" fmla="*/ 99 w 118"/>
                <a:gd name="T25" fmla="*/ 7 h 84"/>
                <a:gd name="T26" fmla="*/ 110 w 118"/>
                <a:gd name="T27" fmla="*/ 7 h 84"/>
                <a:gd name="T28" fmla="*/ 110 w 118"/>
                <a:gd name="T29" fmla="*/ 64 h 84"/>
                <a:gd name="T30" fmla="*/ 98 w 118"/>
                <a:gd name="T31" fmla="*/ 76 h 84"/>
                <a:gd name="T32" fmla="*/ 19 w 118"/>
                <a:gd name="T33" fmla="*/ 76 h 84"/>
                <a:gd name="T34" fmla="*/ 7 w 118"/>
                <a:gd name="T35" fmla="*/ 64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18" h="84">
                  <a:moveTo>
                    <a:pt x="2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62"/>
                    <a:pt x="0" y="62"/>
                    <a:pt x="0" y="62"/>
                  </a:cubicBezTo>
                  <a:cubicBezTo>
                    <a:pt x="0" y="74"/>
                    <a:pt x="10" y="84"/>
                    <a:pt x="22" y="84"/>
                  </a:cubicBezTo>
                  <a:cubicBezTo>
                    <a:pt x="96" y="84"/>
                    <a:pt x="96" y="84"/>
                    <a:pt x="96" y="84"/>
                  </a:cubicBezTo>
                  <a:cubicBezTo>
                    <a:pt x="108" y="84"/>
                    <a:pt x="118" y="74"/>
                    <a:pt x="118" y="62"/>
                  </a:cubicBezTo>
                  <a:cubicBezTo>
                    <a:pt x="118" y="0"/>
                    <a:pt x="118" y="0"/>
                    <a:pt x="118" y="0"/>
                  </a:cubicBezTo>
                  <a:cubicBezTo>
                    <a:pt x="97" y="0"/>
                    <a:pt x="97" y="0"/>
                    <a:pt x="97" y="0"/>
                  </a:cubicBezTo>
                  <a:lnTo>
                    <a:pt x="21" y="0"/>
                  </a:lnTo>
                  <a:close/>
                  <a:moveTo>
                    <a:pt x="7" y="64"/>
                  </a:moveTo>
                  <a:cubicBezTo>
                    <a:pt x="7" y="7"/>
                    <a:pt x="7" y="7"/>
                    <a:pt x="7" y="7"/>
                  </a:cubicBezTo>
                  <a:cubicBezTo>
                    <a:pt x="18" y="7"/>
                    <a:pt x="18" y="7"/>
                    <a:pt x="18" y="7"/>
                  </a:cubicBezTo>
                  <a:cubicBezTo>
                    <a:pt x="99" y="7"/>
                    <a:pt x="99" y="7"/>
                    <a:pt x="99" y="7"/>
                  </a:cubicBezTo>
                  <a:cubicBezTo>
                    <a:pt x="110" y="7"/>
                    <a:pt x="110" y="7"/>
                    <a:pt x="110" y="7"/>
                  </a:cubicBezTo>
                  <a:cubicBezTo>
                    <a:pt x="110" y="64"/>
                    <a:pt x="110" y="64"/>
                    <a:pt x="110" y="64"/>
                  </a:cubicBezTo>
                  <a:cubicBezTo>
                    <a:pt x="110" y="71"/>
                    <a:pt x="105" y="76"/>
                    <a:pt x="98" y="76"/>
                  </a:cubicBezTo>
                  <a:cubicBezTo>
                    <a:pt x="19" y="76"/>
                    <a:pt x="19" y="76"/>
                    <a:pt x="19" y="76"/>
                  </a:cubicBezTo>
                  <a:cubicBezTo>
                    <a:pt x="13" y="76"/>
                    <a:pt x="7" y="71"/>
                    <a:pt x="7" y="6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41" tIns="64271" rIns="128541" bIns="64271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253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37" name="Freeform 36"/>
            <p:cNvSpPr>
              <a:spLocks/>
            </p:cNvSpPr>
            <p:nvPr/>
          </p:nvSpPr>
          <p:spPr bwMode="auto">
            <a:xfrm>
              <a:off x="3476625" y="3157538"/>
              <a:ext cx="80963" cy="57150"/>
            </a:xfrm>
            <a:custGeom>
              <a:avLst/>
              <a:gdLst>
                <a:gd name="T0" fmla="*/ 22 w 22"/>
                <a:gd name="T1" fmla="*/ 13 h 15"/>
                <a:gd name="T2" fmla="*/ 20 w 22"/>
                <a:gd name="T3" fmla="*/ 15 h 15"/>
                <a:gd name="T4" fmla="*/ 1 w 22"/>
                <a:gd name="T5" fmla="*/ 15 h 15"/>
                <a:gd name="T6" fmla="*/ 0 w 22"/>
                <a:gd name="T7" fmla="*/ 13 h 15"/>
                <a:gd name="T8" fmla="*/ 0 w 22"/>
                <a:gd name="T9" fmla="*/ 2 h 15"/>
                <a:gd name="T10" fmla="*/ 1 w 22"/>
                <a:gd name="T11" fmla="*/ 0 h 15"/>
                <a:gd name="T12" fmla="*/ 20 w 22"/>
                <a:gd name="T13" fmla="*/ 0 h 15"/>
                <a:gd name="T14" fmla="*/ 22 w 22"/>
                <a:gd name="T15" fmla="*/ 2 h 15"/>
                <a:gd name="T16" fmla="*/ 22 w 22"/>
                <a:gd name="T17" fmla="*/ 13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2" h="15">
                  <a:moveTo>
                    <a:pt x="22" y="13"/>
                  </a:moveTo>
                  <a:cubicBezTo>
                    <a:pt x="22" y="14"/>
                    <a:pt x="21" y="15"/>
                    <a:pt x="20" y="15"/>
                  </a:cubicBezTo>
                  <a:cubicBezTo>
                    <a:pt x="1" y="15"/>
                    <a:pt x="1" y="15"/>
                    <a:pt x="1" y="15"/>
                  </a:cubicBezTo>
                  <a:cubicBezTo>
                    <a:pt x="0" y="15"/>
                    <a:pt x="0" y="14"/>
                    <a:pt x="0" y="13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1"/>
                    <a:pt x="0" y="0"/>
                    <a:pt x="1" y="0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21" y="0"/>
                    <a:pt x="22" y="1"/>
                    <a:pt x="22" y="2"/>
                  </a:cubicBezTo>
                  <a:lnTo>
                    <a:pt x="22" y="1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41" tIns="64271" rIns="128541" bIns="64271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253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38" name="Freeform 37"/>
            <p:cNvSpPr>
              <a:spLocks/>
            </p:cNvSpPr>
            <p:nvPr/>
          </p:nvSpPr>
          <p:spPr bwMode="auto">
            <a:xfrm>
              <a:off x="3584575" y="3157538"/>
              <a:ext cx="82550" cy="57150"/>
            </a:xfrm>
            <a:custGeom>
              <a:avLst/>
              <a:gdLst>
                <a:gd name="T0" fmla="*/ 22 w 22"/>
                <a:gd name="T1" fmla="*/ 13 h 15"/>
                <a:gd name="T2" fmla="*/ 20 w 22"/>
                <a:gd name="T3" fmla="*/ 15 h 15"/>
                <a:gd name="T4" fmla="*/ 2 w 22"/>
                <a:gd name="T5" fmla="*/ 15 h 15"/>
                <a:gd name="T6" fmla="*/ 0 w 22"/>
                <a:gd name="T7" fmla="*/ 13 h 15"/>
                <a:gd name="T8" fmla="*/ 0 w 22"/>
                <a:gd name="T9" fmla="*/ 2 h 15"/>
                <a:gd name="T10" fmla="*/ 2 w 22"/>
                <a:gd name="T11" fmla="*/ 0 h 15"/>
                <a:gd name="T12" fmla="*/ 20 w 22"/>
                <a:gd name="T13" fmla="*/ 0 h 15"/>
                <a:gd name="T14" fmla="*/ 22 w 22"/>
                <a:gd name="T15" fmla="*/ 2 h 15"/>
                <a:gd name="T16" fmla="*/ 22 w 22"/>
                <a:gd name="T17" fmla="*/ 13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2" h="15">
                  <a:moveTo>
                    <a:pt x="22" y="13"/>
                  </a:moveTo>
                  <a:cubicBezTo>
                    <a:pt x="22" y="14"/>
                    <a:pt x="21" y="15"/>
                    <a:pt x="20" y="15"/>
                  </a:cubicBezTo>
                  <a:cubicBezTo>
                    <a:pt x="2" y="15"/>
                    <a:pt x="2" y="15"/>
                    <a:pt x="2" y="15"/>
                  </a:cubicBezTo>
                  <a:cubicBezTo>
                    <a:pt x="1" y="15"/>
                    <a:pt x="0" y="14"/>
                    <a:pt x="0" y="13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1"/>
                    <a:pt x="1" y="0"/>
                    <a:pt x="2" y="0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21" y="0"/>
                    <a:pt x="22" y="1"/>
                    <a:pt x="22" y="2"/>
                  </a:cubicBezTo>
                  <a:lnTo>
                    <a:pt x="22" y="1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41" tIns="64271" rIns="128541" bIns="64271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253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39" name="Freeform 38"/>
            <p:cNvSpPr>
              <a:spLocks/>
            </p:cNvSpPr>
            <p:nvPr/>
          </p:nvSpPr>
          <p:spPr bwMode="auto">
            <a:xfrm>
              <a:off x="3584575" y="3240088"/>
              <a:ext cx="82550" cy="57150"/>
            </a:xfrm>
            <a:custGeom>
              <a:avLst/>
              <a:gdLst>
                <a:gd name="T0" fmla="*/ 22 w 22"/>
                <a:gd name="T1" fmla="*/ 13 h 15"/>
                <a:gd name="T2" fmla="*/ 20 w 22"/>
                <a:gd name="T3" fmla="*/ 15 h 15"/>
                <a:gd name="T4" fmla="*/ 2 w 22"/>
                <a:gd name="T5" fmla="*/ 15 h 15"/>
                <a:gd name="T6" fmla="*/ 0 w 22"/>
                <a:gd name="T7" fmla="*/ 13 h 15"/>
                <a:gd name="T8" fmla="*/ 0 w 22"/>
                <a:gd name="T9" fmla="*/ 2 h 15"/>
                <a:gd name="T10" fmla="*/ 2 w 22"/>
                <a:gd name="T11" fmla="*/ 0 h 15"/>
                <a:gd name="T12" fmla="*/ 20 w 22"/>
                <a:gd name="T13" fmla="*/ 0 h 15"/>
                <a:gd name="T14" fmla="*/ 22 w 22"/>
                <a:gd name="T15" fmla="*/ 2 h 15"/>
                <a:gd name="T16" fmla="*/ 22 w 22"/>
                <a:gd name="T17" fmla="*/ 13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2" h="15">
                  <a:moveTo>
                    <a:pt x="22" y="13"/>
                  </a:moveTo>
                  <a:cubicBezTo>
                    <a:pt x="22" y="14"/>
                    <a:pt x="21" y="15"/>
                    <a:pt x="20" y="15"/>
                  </a:cubicBezTo>
                  <a:cubicBezTo>
                    <a:pt x="2" y="15"/>
                    <a:pt x="2" y="15"/>
                    <a:pt x="2" y="15"/>
                  </a:cubicBezTo>
                  <a:cubicBezTo>
                    <a:pt x="1" y="15"/>
                    <a:pt x="0" y="14"/>
                    <a:pt x="0" y="13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1"/>
                    <a:pt x="1" y="0"/>
                    <a:pt x="2" y="0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21" y="0"/>
                    <a:pt x="22" y="1"/>
                    <a:pt x="22" y="2"/>
                  </a:cubicBezTo>
                  <a:lnTo>
                    <a:pt x="22" y="1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41" tIns="64271" rIns="128541" bIns="64271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253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40" name="Freeform 39"/>
            <p:cNvSpPr>
              <a:spLocks/>
            </p:cNvSpPr>
            <p:nvPr/>
          </p:nvSpPr>
          <p:spPr bwMode="auto">
            <a:xfrm>
              <a:off x="3476625" y="3240088"/>
              <a:ext cx="80963" cy="57150"/>
            </a:xfrm>
            <a:custGeom>
              <a:avLst/>
              <a:gdLst>
                <a:gd name="T0" fmla="*/ 22 w 22"/>
                <a:gd name="T1" fmla="*/ 13 h 15"/>
                <a:gd name="T2" fmla="*/ 20 w 22"/>
                <a:gd name="T3" fmla="*/ 15 h 15"/>
                <a:gd name="T4" fmla="*/ 1 w 22"/>
                <a:gd name="T5" fmla="*/ 15 h 15"/>
                <a:gd name="T6" fmla="*/ 0 w 22"/>
                <a:gd name="T7" fmla="*/ 13 h 15"/>
                <a:gd name="T8" fmla="*/ 0 w 22"/>
                <a:gd name="T9" fmla="*/ 2 h 15"/>
                <a:gd name="T10" fmla="*/ 1 w 22"/>
                <a:gd name="T11" fmla="*/ 0 h 15"/>
                <a:gd name="T12" fmla="*/ 20 w 22"/>
                <a:gd name="T13" fmla="*/ 0 h 15"/>
                <a:gd name="T14" fmla="*/ 22 w 22"/>
                <a:gd name="T15" fmla="*/ 2 h 15"/>
                <a:gd name="T16" fmla="*/ 22 w 22"/>
                <a:gd name="T17" fmla="*/ 13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2" h="15">
                  <a:moveTo>
                    <a:pt x="22" y="13"/>
                  </a:moveTo>
                  <a:cubicBezTo>
                    <a:pt x="22" y="14"/>
                    <a:pt x="21" y="15"/>
                    <a:pt x="20" y="15"/>
                  </a:cubicBezTo>
                  <a:cubicBezTo>
                    <a:pt x="1" y="15"/>
                    <a:pt x="1" y="15"/>
                    <a:pt x="1" y="15"/>
                  </a:cubicBezTo>
                  <a:cubicBezTo>
                    <a:pt x="0" y="15"/>
                    <a:pt x="0" y="14"/>
                    <a:pt x="0" y="13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1"/>
                    <a:pt x="0" y="0"/>
                    <a:pt x="1" y="0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21" y="0"/>
                    <a:pt x="22" y="1"/>
                    <a:pt x="22" y="2"/>
                  </a:cubicBezTo>
                  <a:lnTo>
                    <a:pt x="22" y="1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41" tIns="64271" rIns="128541" bIns="64271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253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41" name="Freeform 40"/>
            <p:cNvSpPr>
              <a:spLocks/>
            </p:cNvSpPr>
            <p:nvPr/>
          </p:nvSpPr>
          <p:spPr bwMode="auto">
            <a:xfrm>
              <a:off x="3363913" y="3240088"/>
              <a:ext cx="82550" cy="57150"/>
            </a:xfrm>
            <a:custGeom>
              <a:avLst/>
              <a:gdLst>
                <a:gd name="T0" fmla="*/ 22 w 22"/>
                <a:gd name="T1" fmla="*/ 13 h 15"/>
                <a:gd name="T2" fmla="*/ 20 w 22"/>
                <a:gd name="T3" fmla="*/ 15 h 15"/>
                <a:gd name="T4" fmla="*/ 2 w 22"/>
                <a:gd name="T5" fmla="*/ 15 h 15"/>
                <a:gd name="T6" fmla="*/ 0 w 22"/>
                <a:gd name="T7" fmla="*/ 13 h 15"/>
                <a:gd name="T8" fmla="*/ 0 w 22"/>
                <a:gd name="T9" fmla="*/ 2 h 15"/>
                <a:gd name="T10" fmla="*/ 2 w 22"/>
                <a:gd name="T11" fmla="*/ 0 h 15"/>
                <a:gd name="T12" fmla="*/ 20 w 22"/>
                <a:gd name="T13" fmla="*/ 0 h 15"/>
                <a:gd name="T14" fmla="*/ 22 w 22"/>
                <a:gd name="T15" fmla="*/ 2 h 15"/>
                <a:gd name="T16" fmla="*/ 22 w 22"/>
                <a:gd name="T17" fmla="*/ 13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2" h="15">
                  <a:moveTo>
                    <a:pt x="22" y="13"/>
                  </a:moveTo>
                  <a:cubicBezTo>
                    <a:pt x="22" y="14"/>
                    <a:pt x="21" y="15"/>
                    <a:pt x="20" y="15"/>
                  </a:cubicBezTo>
                  <a:cubicBezTo>
                    <a:pt x="2" y="15"/>
                    <a:pt x="2" y="15"/>
                    <a:pt x="2" y="15"/>
                  </a:cubicBezTo>
                  <a:cubicBezTo>
                    <a:pt x="1" y="15"/>
                    <a:pt x="0" y="14"/>
                    <a:pt x="0" y="13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1"/>
                    <a:pt x="1" y="0"/>
                    <a:pt x="2" y="0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21" y="0"/>
                    <a:pt x="22" y="1"/>
                    <a:pt x="22" y="2"/>
                  </a:cubicBezTo>
                  <a:lnTo>
                    <a:pt x="22" y="1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41" tIns="64271" rIns="128541" bIns="64271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253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42" name="Group 41"/>
          <p:cNvGrpSpPr/>
          <p:nvPr/>
        </p:nvGrpSpPr>
        <p:grpSpPr>
          <a:xfrm>
            <a:off x="7426439" y="4039764"/>
            <a:ext cx="466962" cy="458851"/>
            <a:chOff x="8169275" y="4062413"/>
            <a:chExt cx="457200" cy="449262"/>
          </a:xfrm>
          <a:solidFill>
            <a:schemeClr val="bg1"/>
          </a:solidFill>
        </p:grpSpPr>
        <p:sp>
          <p:nvSpPr>
            <p:cNvPr id="43" name="Freeform 42"/>
            <p:cNvSpPr>
              <a:spLocks noEditPoints="1"/>
            </p:cNvSpPr>
            <p:nvPr/>
          </p:nvSpPr>
          <p:spPr bwMode="auto">
            <a:xfrm>
              <a:off x="8404225" y="4294188"/>
              <a:ext cx="222250" cy="217487"/>
            </a:xfrm>
            <a:custGeom>
              <a:avLst/>
              <a:gdLst>
                <a:gd name="T0" fmla="*/ 56 w 59"/>
                <a:gd name="T1" fmla="*/ 56 h 58"/>
                <a:gd name="T2" fmla="*/ 51 w 59"/>
                <a:gd name="T3" fmla="*/ 58 h 58"/>
                <a:gd name="T4" fmla="*/ 46 w 59"/>
                <a:gd name="T5" fmla="*/ 56 h 58"/>
                <a:gd name="T6" fmla="*/ 36 w 59"/>
                <a:gd name="T7" fmla="*/ 46 h 58"/>
                <a:gd name="T8" fmla="*/ 25 w 59"/>
                <a:gd name="T9" fmla="*/ 49 h 58"/>
                <a:gd name="T10" fmla="*/ 0 w 59"/>
                <a:gd name="T11" fmla="*/ 24 h 58"/>
                <a:gd name="T12" fmla="*/ 25 w 59"/>
                <a:gd name="T13" fmla="*/ 0 h 58"/>
                <a:gd name="T14" fmla="*/ 49 w 59"/>
                <a:gd name="T15" fmla="*/ 24 h 58"/>
                <a:gd name="T16" fmla="*/ 46 w 59"/>
                <a:gd name="T17" fmla="*/ 36 h 58"/>
                <a:gd name="T18" fmla="*/ 56 w 59"/>
                <a:gd name="T19" fmla="*/ 45 h 58"/>
                <a:gd name="T20" fmla="*/ 56 w 59"/>
                <a:gd name="T21" fmla="*/ 56 h 58"/>
                <a:gd name="T22" fmla="*/ 25 w 59"/>
                <a:gd name="T23" fmla="*/ 38 h 58"/>
                <a:gd name="T24" fmla="*/ 38 w 59"/>
                <a:gd name="T25" fmla="*/ 24 h 58"/>
                <a:gd name="T26" fmla="*/ 25 w 59"/>
                <a:gd name="T27" fmla="*/ 11 h 58"/>
                <a:gd name="T28" fmla="*/ 11 w 59"/>
                <a:gd name="T29" fmla="*/ 24 h 58"/>
                <a:gd name="T30" fmla="*/ 25 w 59"/>
                <a:gd name="T31" fmla="*/ 38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59" h="58">
                  <a:moveTo>
                    <a:pt x="56" y="56"/>
                  </a:moveTo>
                  <a:cubicBezTo>
                    <a:pt x="55" y="58"/>
                    <a:pt x="53" y="58"/>
                    <a:pt x="51" y="58"/>
                  </a:cubicBezTo>
                  <a:cubicBezTo>
                    <a:pt x="49" y="58"/>
                    <a:pt x="47" y="58"/>
                    <a:pt x="46" y="56"/>
                  </a:cubicBezTo>
                  <a:cubicBezTo>
                    <a:pt x="36" y="46"/>
                    <a:pt x="36" y="46"/>
                    <a:pt x="36" y="46"/>
                  </a:cubicBezTo>
                  <a:cubicBezTo>
                    <a:pt x="32" y="48"/>
                    <a:pt x="29" y="49"/>
                    <a:pt x="25" y="49"/>
                  </a:cubicBezTo>
                  <a:cubicBezTo>
                    <a:pt x="11" y="49"/>
                    <a:pt x="0" y="38"/>
                    <a:pt x="0" y="24"/>
                  </a:cubicBezTo>
                  <a:cubicBezTo>
                    <a:pt x="0" y="11"/>
                    <a:pt x="11" y="0"/>
                    <a:pt x="25" y="0"/>
                  </a:cubicBezTo>
                  <a:cubicBezTo>
                    <a:pt x="38" y="0"/>
                    <a:pt x="49" y="11"/>
                    <a:pt x="49" y="24"/>
                  </a:cubicBezTo>
                  <a:cubicBezTo>
                    <a:pt x="49" y="28"/>
                    <a:pt x="48" y="32"/>
                    <a:pt x="46" y="36"/>
                  </a:cubicBezTo>
                  <a:cubicBezTo>
                    <a:pt x="56" y="45"/>
                    <a:pt x="56" y="45"/>
                    <a:pt x="56" y="45"/>
                  </a:cubicBezTo>
                  <a:cubicBezTo>
                    <a:pt x="59" y="48"/>
                    <a:pt x="59" y="53"/>
                    <a:pt x="56" y="56"/>
                  </a:cubicBezTo>
                  <a:close/>
                  <a:moveTo>
                    <a:pt x="25" y="38"/>
                  </a:moveTo>
                  <a:cubicBezTo>
                    <a:pt x="32" y="38"/>
                    <a:pt x="38" y="32"/>
                    <a:pt x="38" y="24"/>
                  </a:cubicBezTo>
                  <a:cubicBezTo>
                    <a:pt x="38" y="17"/>
                    <a:pt x="32" y="11"/>
                    <a:pt x="25" y="11"/>
                  </a:cubicBezTo>
                  <a:cubicBezTo>
                    <a:pt x="17" y="11"/>
                    <a:pt x="11" y="17"/>
                    <a:pt x="11" y="24"/>
                  </a:cubicBezTo>
                  <a:cubicBezTo>
                    <a:pt x="11" y="32"/>
                    <a:pt x="17" y="38"/>
                    <a:pt x="25" y="3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41" tIns="64271" rIns="128541" bIns="64271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253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44" name="Freeform 43"/>
            <p:cNvSpPr>
              <a:spLocks/>
            </p:cNvSpPr>
            <p:nvPr/>
          </p:nvSpPr>
          <p:spPr bwMode="auto">
            <a:xfrm>
              <a:off x="8397875" y="4062413"/>
              <a:ext cx="198438" cy="257175"/>
            </a:xfrm>
            <a:custGeom>
              <a:avLst/>
              <a:gdLst>
                <a:gd name="T0" fmla="*/ 27 w 53"/>
                <a:gd name="T1" fmla="*/ 54 h 69"/>
                <a:gd name="T2" fmla="*/ 53 w 53"/>
                <a:gd name="T3" fmla="*/ 68 h 69"/>
                <a:gd name="T4" fmla="*/ 53 w 53"/>
                <a:gd name="T5" fmla="*/ 16 h 69"/>
                <a:gd name="T6" fmla="*/ 50 w 53"/>
                <a:gd name="T7" fmla="*/ 7 h 69"/>
                <a:gd name="T8" fmla="*/ 26 w 53"/>
                <a:gd name="T9" fmla="*/ 0 h 69"/>
                <a:gd name="T10" fmla="*/ 0 w 53"/>
                <a:gd name="T11" fmla="*/ 15 h 69"/>
                <a:gd name="T12" fmla="*/ 0 w 53"/>
                <a:gd name="T13" fmla="*/ 69 h 69"/>
                <a:gd name="T14" fmla="*/ 4 w 53"/>
                <a:gd name="T15" fmla="*/ 64 h 69"/>
                <a:gd name="T16" fmla="*/ 27 w 53"/>
                <a:gd name="T17" fmla="*/ 54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3" h="69">
                  <a:moveTo>
                    <a:pt x="27" y="54"/>
                  </a:moveTo>
                  <a:cubicBezTo>
                    <a:pt x="38" y="54"/>
                    <a:pt x="47" y="60"/>
                    <a:pt x="53" y="68"/>
                  </a:cubicBezTo>
                  <a:cubicBezTo>
                    <a:pt x="53" y="48"/>
                    <a:pt x="53" y="16"/>
                    <a:pt x="53" y="16"/>
                  </a:cubicBezTo>
                  <a:cubicBezTo>
                    <a:pt x="53" y="11"/>
                    <a:pt x="53" y="9"/>
                    <a:pt x="50" y="7"/>
                  </a:cubicBezTo>
                  <a:cubicBezTo>
                    <a:pt x="44" y="3"/>
                    <a:pt x="36" y="0"/>
                    <a:pt x="26" y="0"/>
                  </a:cubicBezTo>
                  <a:cubicBezTo>
                    <a:pt x="2" y="0"/>
                    <a:pt x="0" y="15"/>
                    <a:pt x="0" y="15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1" y="67"/>
                    <a:pt x="2" y="65"/>
                    <a:pt x="4" y="64"/>
                  </a:cubicBezTo>
                  <a:cubicBezTo>
                    <a:pt x="10" y="58"/>
                    <a:pt x="18" y="54"/>
                    <a:pt x="27" y="5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41" tIns="64271" rIns="128541" bIns="64271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253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45" name="Freeform 44"/>
            <p:cNvSpPr>
              <a:spLocks/>
            </p:cNvSpPr>
            <p:nvPr/>
          </p:nvSpPr>
          <p:spPr bwMode="auto">
            <a:xfrm>
              <a:off x="8169275" y="4062413"/>
              <a:ext cx="201613" cy="355600"/>
            </a:xfrm>
            <a:custGeom>
              <a:avLst/>
              <a:gdLst>
                <a:gd name="T0" fmla="*/ 43 w 54"/>
                <a:gd name="T1" fmla="*/ 3 h 95"/>
                <a:gd name="T2" fmla="*/ 43 w 54"/>
                <a:gd name="T3" fmla="*/ 12 h 95"/>
                <a:gd name="T4" fmla="*/ 43 w 54"/>
                <a:gd name="T5" fmla="*/ 32 h 95"/>
                <a:gd name="T6" fmla="*/ 41 w 54"/>
                <a:gd name="T7" fmla="*/ 35 h 95"/>
                <a:gd name="T8" fmla="*/ 35 w 54"/>
                <a:gd name="T9" fmla="*/ 24 h 95"/>
                <a:gd name="T10" fmla="*/ 28 w 54"/>
                <a:gd name="T11" fmla="*/ 35 h 95"/>
                <a:gd name="T12" fmla="*/ 26 w 54"/>
                <a:gd name="T13" fmla="*/ 32 h 95"/>
                <a:gd name="T14" fmla="*/ 26 w 54"/>
                <a:gd name="T15" fmla="*/ 12 h 95"/>
                <a:gd name="T16" fmla="*/ 26 w 54"/>
                <a:gd name="T17" fmla="*/ 0 h 95"/>
                <a:gd name="T18" fmla="*/ 4 w 54"/>
                <a:gd name="T19" fmla="*/ 7 h 95"/>
                <a:gd name="T20" fmla="*/ 1 w 54"/>
                <a:gd name="T21" fmla="*/ 16 h 95"/>
                <a:gd name="T22" fmla="*/ 1 w 54"/>
                <a:gd name="T23" fmla="*/ 82 h 95"/>
                <a:gd name="T24" fmla="*/ 8 w 54"/>
                <a:gd name="T25" fmla="*/ 87 h 95"/>
                <a:gd name="T26" fmla="*/ 27 w 54"/>
                <a:gd name="T27" fmla="*/ 84 h 95"/>
                <a:gd name="T28" fmla="*/ 54 w 54"/>
                <a:gd name="T29" fmla="*/ 95 h 95"/>
                <a:gd name="T30" fmla="*/ 54 w 54"/>
                <a:gd name="T31" fmla="*/ 15 h 95"/>
                <a:gd name="T32" fmla="*/ 43 w 54"/>
                <a:gd name="T33" fmla="*/ 3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4" h="95">
                  <a:moveTo>
                    <a:pt x="43" y="3"/>
                  </a:moveTo>
                  <a:cubicBezTo>
                    <a:pt x="43" y="12"/>
                    <a:pt x="43" y="12"/>
                    <a:pt x="43" y="12"/>
                  </a:cubicBezTo>
                  <a:cubicBezTo>
                    <a:pt x="43" y="32"/>
                    <a:pt x="43" y="32"/>
                    <a:pt x="43" y="32"/>
                  </a:cubicBezTo>
                  <a:cubicBezTo>
                    <a:pt x="43" y="35"/>
                    <a:pt x="42" y="36"/>
                    <a:pt x="41" y="35"/>
                  </a:cubicBezTo>
                  <a:cubicBezTo>
                    <a:pt x="35" y="24"/>
                    <a:pt x="35" y="24"/>
                    <a:pt x="35" y="24"/>
                  </a:cubicBezTo>
                  <a:cubicBezTo>
                    <a:pt x="28" y="35"/>
                    <a:pt x="28" y="35"/>
                    <a:pt x="28" y="35"/>
                  </a:cubicBezTo>
                  <a:cubicBezTo>
                    <a:pt x="27" y="36"/>
                    <a:pt x="26" y="35"/>
                    <a:pt x="26" y="32"/>
                  </a:cubicBezTo>
                  <a:cubicBezTo>
                    <a:pt x="26" y="12"/>
                    <a:pt x="26" y="12"/>
                    <a:pt x="26" y="12"/>
                  </a:cubicBezTo>
                  <a:cubicBezTo>
                    <a:pt x="26" y="0"/>
                    <a:pt x="26" y="0"/>
                    <a:pt x="26" y="0"/>
                  </a:cubicBezTo>
                  <a:cubicBezTo>
                    <a:pt x="17" y="0"/>
                    <a:pt x="9" y="3"/>
                    <a:pt x="4" y="7"/>
                  </a:cubicBezTo>
                  <a:cubicBezTo>
                    <a:pt x="1" y="9"/>
                    <a:pt x="1" y="11"/>
                    <a:pt x="1" y="16"/>
                  </a:cubicBezTo>
                  <a:cubicBezTo>
                    <a:pt x="1" y="16"/>
                    <a:pt x="1" y="67"/>
                    <a:pt x="1" y="82"/>
                  </a:cubicBezTo>
                  <a:cubicBezTo>
                    <a:pt x="1" y="82"/>
                    <a:pt x="0" y="89"/>
                    <a:pt x="8" y="87"/>
                  </a:cubicBezTo>
                  <a:cubicBezTo>
                    <a:pt x="27" y="84"/>
                    <a:pt x="27" y="84"/>
                    <a:pt x="27" y="84"/>
                  </a:cubicBezTo>
                  <a:cubicBezTo>
                    <a:pt x="44" y="81"/>
                    <a:pt x="50" y="92"/>
                    <a:pt x="54" y="95"/>
                  </a:cubicBezTo>
                  <a:cubicBezTo>
                    <a:pt x="54" y="15"/>
                    <a:pt x="54" y="15"/>
                    <a:pt x="54" y="15"/>
                  </a:cubicBezTo>
                  <a:cubicBezTo>
                    <a:pt x="54" y="15"/>
                    <a:pt x="53" y="7"/>
                    <a:pt x="43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41" tIns="64271" rIns="128541" bIns="64271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253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46" name="Group 45"/>
          <p:cNvGrpSpPr/>
          <p:nvPr/>
        </p:nvGrpSpPr>
        <p:grpSpPr>
          <a:xfrm>
            <a:off x="5215770" y="5088894"/>
            <a:ext cx="353197" cy="515071"/>
            <a:chOff x="8156575" y="3984625"/>
            <a:chExt cx="342900" cy="500063"/>
          </a:xfrm>
          <a:solidFill>
            <a:schemeClr val="bg1"/>
          </a:solidFill>
        </p:grpSpPr>
        <p:sp>
          <p:nvSpPr>
            <p:cNvPr id="47" name="Freeform 46"/>
            <p:cNvSpPr>
              <a:spLocks/>
            </p:cNvSpPr>
            <p:nvPr/>
          </p:nvSpPr>
          <p:spPr bwMode="auto">
            <a:xfrm>
              <a:off x="8156575" y="3984625"/>
              <a:ext cx="312738" cy="30163"/>
            </a:xfrm>
            <a:custGeom>
              <a:avLst/>
              <a:gdLst>
                <a:gd name="T0" fmla="*/ 83 w 83"/>
                <a:gd name="T1" fmla="*/ 4 h 8"/>
                <a:gd name="T2" fmla="*/ 79 w 83"/>
                <a:gd name="T3" fmla="*/ 8 h 8"/>
                <a:gd name="T4" fmla="*/ 4 w 83"/>
                <a:gd name="T5" fmla="*/ 8 h 8"/>
                <a:gd name="T6" fmla="*/ 0 w 83"/>
                <a:gd name="T7" fmla="*/ 4 h 8"/>
                <a:gd name="T8" fmla="*/ 0 w 83"/>
                <a:gd name="T9" fmla="*/ 4 h 8"/>
                <a:gd name="T10" fmla="*/ 4 w 83"/>
                <a:gd name="T11" fmla="*/ 0 h 8"/>
                <a:gd name="T12" fmla="*/ 79 w 83"/>
                <a:gd name="T13" fmla="*/ 0 h 8"/>
                <a:gd name="T14" fmla="*/ 83 w 83"/>
                <a:gd name="T15" fmla="*/ 4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3" h="8">
                  <a:moveTo>
                    <a:pt x="83" y="4"/>
                  </a:moveTo>
                  <a:cubicBezTo>
                    <a:pt x="83" y="6"/>
                    <a:pt x="81" y="8"/>
                    <a:pt x="79" y="8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2" y="8"/>
                    <a:pt x="0" y="6"/>
                    <a:pt x="0" y="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79" y="0"/>
                    <a:pt x="79" y="0"/>
                    <a:pt x="79" y="0"/>
                  </a:cubicBezTo>
                  <a:cubicBezTo>
                    <a:pt x="81" y="0"/>
                    <a:pt x="83" y="2"/>
                    <a:pt x="83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41" tIns="64271" rIns="128541" bIns="64271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253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48" name="Freeform 47"/>
            <p:cNvSpPr>
              <a:spLocks noEditPoints="1"/>
            </p:cNvSpPr>
            <p:nvPr/>
          </p:nvSpPr>
          <p:spPr bwMode="auto">
            <a:xfrm>
              <a:off x="8340725" y="4322763"/>
              <a:ext cx="158750" cy="161925"/>
            </a:xfrm>
            <a:custGeom>
              <a:avLst/>
              <a:gdLst>
                <a:gd name="T0" fmla="*/ 21 w 42"/>
                <a:gd name="T1" fmla="*/ 43 h 43"/>
                <a:gd name="T2" fmla="*/ 0 w 42"/>
                <a:gd name="T3" fmla="*/ 21 h 43"/>
                <a:gd name="T4" fmla="*/ 21 w 42"/>
                <a:gd name="T5" fmla="*/ 0 h 43"/>
                <a:gd name="T6" fmla="*/ 42 w 42"/>
                <a:gd name="T7" fmla="*/ 21 h 43"/>
                <a:gd name="T8" fmla="*/ 21 w 42"/>
                <a:gd name="T9" fmla="*/ 43 h 43"/>
                <a:gd name="T10" fmla="*/ 31 w 42"/>
                <a:gd name="T11" fmla="*/ 21 h 43"/>
                <a:gd name="T12" fmla="*/ 21 w 42"/>
                <a:gd name="T13" fmla="*/ 11 h 43"/>
                <a:gd name="T14" fmla="*/ 10 w 42"/>
                <a:gd name="T15" fmla="*/ 21 h 43"/>
                <a:gd name="T16" fmla="*/ 21 w 42"/>
                <a:gd name="T17" fmla="*/ 32 h 43"/>
                <a:gd name="T18" fmla="*/ 31 w 42"/>
                <a:gd name="T19" fmla="*/ 21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2" h="43">
                  <a:moveTo>
                    <a:pt x="21" y="43"/>
                  </a:moveTo>
                  <a:cubicBezTo>
                    <a:pt x="9" y="43"/>
                    <a:pt x="0" y="33"/>
                    <a:pt x="0" y="21"/>
                  </a:cubicBezTo>
                  <a:cubicBezTo>
                    <a:pt x="0" y="10"/>
                    <a:pt x="9" y="0"/>
                    <a:pt x="21" y="0"/>
                  </a:cubicBezTo>
                  <a:cubicBezTo>
                    <a:pt x="33" y="0"/>
                    <a:pt x="42" y="10"/>
                    <a:pt x="42" y="21"/>
                  </a:cubicBezTo>
                  <a:cubicBezTo>
                    <a:pt x="42" y="33"/>
                    <a:pt x="33" y="43"/>
                    <a:pt x="21" y="43"/>
                  </a:cubicBezTo>
                  <a:close/>
                  <a:moveTo>
                    <a:pt x="31" y="21"/>
                  </a:moveTo>
                  <a:cubicBezTo>
                    <a:pt x="31" y="16"/>
                    <a:pt x="27" y="11"/>
                    <a:pt x="21" y="11"/>
                  </a:cubicBezTo>
                  <a:cubicBezTo>
                    <a:pt x="15" y="11"/>
                    <a:pt x="10" y="16"/>
                    <a:pt x="10" y="21"/>
                  </a:cubicBezTo>
                  <a:cubicBezTo>
                    <a:pt x="10" y="27"/>
                    <a:pt x="15" y="32"/>
                    <a:pt x="21" y="32"/>
                  </a:cubicBezTo>
                  <a:cubicBezTo>
                    <a:pt x="27" y="32"/>
                    <a:pt x="31" y="27"/>
                    <a:pt x="31" y="2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41" tIns="64271" rIns="128541" bIns="64271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253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49" name="Freeform 48"/>
            <p:cNvSpPr>
              <a:spLocks noEditPoints="1"/>
            </p:cNvSpPr>
            <p:nvPr/>
          </p:nvSpPr>
          <p:spPr bwMode="auto">
            <a:xfrm>
              <a:off x="8156575" y="4044950"/>
              <a:ext cx="312738" cy="304800"/>
            </a:xfrm>
            <a:custGeom>
              <a:avLst/>
              <a:gdLst>
                <a:gd name="T0" fmla="*/ 64 w 83"/>
                <a:gd name="T1" fmla="*/ 0 h 81"/>
                <a:gd name="T2" fmla="*/ 19 w 83"/>
                <a:gd name="T3" fmla="*/ 0 h 81"/>
                <a:gd name="T4" fmla="*/ 0 w 83"/>
                <a:gd name="T5" fmla="*/ 0 h 81"/>
                <a:gd name="T6" fmla="*/ 0 w 83"/>
                <a:gd name="T7" fmla="*/ 19 h 81"/>
                <a:gd name="T8" fmla="*/ 0 w 83"/>
                <a:gd name="T9" fmla="*/ 31 h 81"/>
                <a:gd name="T10" fmla="*/ 0 w 83"/>
                <a:gd name="T11" fmla="*/ 33 h 81"/>
                <a:gd name="T12" fmla="*/ 0 w 83"/>
                <a:gd name="T13" fmla="*/ 33 h 81"/>
                <a:gd name="T14" fmla="*/ 19 w 83"/>
                <a:gd name="T15" fmla="*/ 50 h 81"/>
                <a:gd name="T16" fmla="*/ 31 w 83"/>
                <a:gd name="T17" fmla="*/ 50 h 81"/>
                <a:gd name="T18" fmla="*/ 43 w 83"/>
                <a:gd name="T19" fmla="*/ 81 h 81"/>
                <a:gd name="T20" fmla="*/ 70 w 83"/>
                <a:gd name="T21" fmla="*/ 65 h 81"/>
                <a:gd name="T22" fmla="*/ 56 w 83"/>
                <a:gd name="T23" fmla="*/ 50 h 81"/>
                <a:gd name="T24" fmla="*/ 64 w 83"/>
                <a:gd name="T25" fmla="*/ 50 h 81"/>
                <a:gd name="T26" fmla="*/ 83 w 83"/>
                <a:gd name="T27" fmla="*/ 33 h 81"/>
                <a:gd name="T28" fmla="*/ 83 w 83"/>
                <a:gd name="T29" fmla="*/ 33 h 81"/>
                <a:gd name="T30" fmla="*/ 83 w 83"/>
                <a:gd name="T31" fmla="*/ 31 h 81"/>
                <a:gd name="T32" fmla="*/ 83 w 83"/>
                <a:gd name="T33" fmla="*/ 19 h 81"/>
                <a:gd name="T34" fmla="*/ 83 w 83"/>
                <a:gd name="T35" fmla="*/ 0 h 81"/>
                <a:gd name="T36" fmla="*/ 64 w 83"/>
                <a:gd name="T37" fmla="*/ 0 h 81"/>
                <a:gd name="T38" fmla="*/ 41 w 83"/>
                <a:gd name="T39" fmla="*/ 15 h 81"/>
                <a:gd name="T40" fmla="*/ 52 w 83"/>
                <a:gd name="T41" fmla="*/ 25 h 81"/>
                <a:gd name="T42" fmla="*/ 41 w 83"/>
                <a:gd name="T43" fmla="*/ 35 h 81"/>
                <a:gd name="T44" fmla="*/ 31 w 83"/>
                <a:gd name="T45" fmla="*/ 25 h 81"/>
                <a:gd name="T46" fmla="*/ 41 w 83"/>
                <a:gd name="T47" fmla="*/ 15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83" h="81">
                  <a:moveTo>
                    <a:pt x="64" y="0"/>
                  </a:moveTo>
                  <a:cubicBezTo>
                    <a:pt x="19" y="0"/>
                    <a:pt x="19" y="0"/>
                    <a:pt x="1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0" y="31"/>
                    <a:pt x="0" y="31"/>
                    <a:pt x="0" y="31"/>
                  </a:cubicBez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cubicBezTo>
                    <a:pt x="1" y="43"/>
                    <a:pt x="9" y="50"/>
                    <a:pt x="19" y="50"/>
                  </a:cubicBezTo>
                  <a:cubicBezTo>
                    <a:pt x="31" y="50"/>
                    <a:pt x="31" y="50"/>
                    <a:pt x="31" y="50"/>
                  </a:cubicBezTo>
                  <a:cubicBezTo>
                    <a:pt x="43" y="81"/>
                    <a:pt x="43" y="81"/>
                    <a:pt x="43" y="81"/>
                  </a:cubicBezTo>
                  <a:cubicBezTo>
                    <a:pt x="48" y="72"/>
                    <a:pt x="58" y="66"/>
                    <a:pt x="70" y="65"/>
                  </a:cubicBezTo>
                  <a:cubicBezTo>
                    <a:pt x="56" y="50"/>
                    <a:pt x="56" y="50"/>
                    <a:pt x="56" y="50"/>
                  </a:cubicBezTo>
                  <a:cubicBezTo>
                    <a:pt x="64" y="50"/>
                    <a:pt x="64" y="50"/>
                    <a:pt x="64" y="50"/>
                  </a:cubicBezTo>
                  <a:cubicBezTo>
                    <a:pt x="74" y="50"/>
                    <a:pt x="82" y="43"/>
                    <a:pt x="83" y="33"/>
                  </a:cubicBezTo>
                  <a:cubicBezTo>
                    <a:pt x="83" y="33"/>
                    <a:pt x="83" y="33"/>
                    <a:pt x="83" y="33"/>
                  </a:cubicBezTo>
                  <a:cubicBezTo>
                    <a:pt x="83" y="31"/>
                    <a:pt x="83" y="31"/>
                    <a:pt x="83" y="31"/>
                  </a:cubicBezTo>
                  <a:cubicBezTo>
                    <a:pt x="83" y="19"/>
                    <a:pt x="83" y="19"/>
                    <a:pt x="83" y="19"/>
                  </a:cubicBezTo>
                  <a:cubicBezTo>
                    <a:pt x="83" y="0"/>
                    <a:pt x="83" y="0"/>
                    <a:pt x="83" y="0"/>
                  </a:cubicBezTo>
                  <a:lnTo>
                    <a:pt x="64" y="0"/>
                  </a:lnTo>
                  <a:close/>
                  <a:moveTo>
                    <a:pt x="41" y="15"/>
                  </a:moveTo>
                  <a:cubicBezTo>
                    <a:pt x="47" y="15"/>
                    <a:pt x="52" y="19"/>
                    <a:pt x="52" y="25"/>
                  </a:cubicBezTo>
                  <a:cubicBezTo>
                    <a:pt x="52" y="31"/>
                    <a:pt x="47" y="35"/>
                    <a:pt x="41" y="35"/>
                  </a:cubicBezTo>
                  <a:cubicBezTo>
                    <a:pt x="36" y="35"/>
                    <a:pt x="31" y="31"/>
                    <a:pt x="31" y="25"/>
                  </a:cubicBezTo>
                  <a:cubicBezTo>
                    <a:pt x="31" y="19"/>
                    <a:pt x="36" y="15"/>
                    <a:pt x="41" y="1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41" tIns="64271" rIns="128541" bIns="64271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253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sp>
        <p:nvSpPr>
          <p:cNvPr id="50" name="TextBox 49"/>
          <p:cNvSpPr txBox="1"/>
          <p:nvPr/>
        </p:nvSpPr>
        <p:spPr>
          <a:xfrm>
            <a:off x="8586768" y="1777878"/>
            <a:ext cx="1689137" cy="3519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87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Open Sans" panose="020B0606030504020204" pitchFamily="34" charset="0"/>
                <a:sym typeface="Arial" panose="020B0604020202020204" pitchFamily="34" charset="0"/>
              </a:rPr>
              <a:t>添加标题</a:t>
            </a:r>
            <a:endParaRPr lang="en-US" altLang="zh-CN" sz="1687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Open Sans" panose="020B0606030504020204" pitchFamily="34" charset="0"/>
              <a:sym typeface="Arial" panose="020B0604020202020204" pitchFamily="34" charset="0"/>
            </a:endParaRPr>
          </a:p>
        </p:txBody>
      </p:sp>
      <p:sp>
        <p:nvSpPr>
          <p:cNvPr id="51" name="Rectangle 50"/>
          <p:cNvSpPr/>
          <p:nvPr/>
        </p:nvSpPr>
        <p:spPr>
          <a:xfrm>
            <a:off x="8546740" y="2041886"/>
            <a:ext cx="3238503" cy="6423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66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anose="020B0503020204020204" pitchFamily="34" charset="-122"/>
                <a:sym typeface="Gill Sans" charset="0"/>
              </a:rPr>
              <a:t>请替换文字内容，修改文字内容，也可以直接复制你的内容到此。</a:t>
            </a:r>
            <a:endParaRPr lang="zh-CN" altLang="en-US" sz="1266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anose="020B0503020204020204" pitchFamily="34" charset="-122"/>
              <a:sym typeface="Gill Sans" charset="0"/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8586768" y="3768162"/>
            <a:ext cx="1689137" cy="3519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87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Open Sans" panose="020B0606030504020204" pitchFamily="34" charset="0"/>
                <a:sym typeface="Arial" panose="020B0604020202020204" pitchFamily="34" charset="0"/>
              </a:rPr>
              <a:t>添加标题</a:t>
            </a:r>
            <a:endParaRPr lang="en-US" altLang="zh-CN" sz="1687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Open Sans" panose="020B0606030504020204" pitchFamily="34" charset="0"/>
              <a:sym typeface="Arial" panose="020B0604020202020204" pitchFamily="34" charset="0"/>
            </a:endParaRPr>
          </a:p>
        </p:txBody>
      </p:sp>
      <p:sp>
        <p:nvSpPr>
          <p:cNvPr id="57" name="Rectangle 56"/>
          <p:cNvSpPr/>
          <p:nvPr/>
        </p:nvSpPr>
        <p:spPr>
          <a:xfrm>
            <a:off x="8546740" y="4080961"/>
            <a:ext cx="3238503" cy="6423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66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anose="020B0503020204020204" pitchFamily="34" charset="-122"/>
                <a:sym typeface="Gill Sans" charset="0"/>
              </a:rPr>
              <a:t>请替换文字内容，修改文字内容，也可以直接复制你的内容到此。</a:t>
            </a:r>
            <a:endParaRPr lang="zh-CN" altLang="en-US" sz="1266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anose="020B0503020204020204" pitchFamily="34" charset="-122"/>
              <a:sym typeface="Gill Sans" charset="0"/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1147324" y="4923068"/>
            <a:ext cx="1689137" cy="3519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87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Open Sans" panose="020B0606030504020204" pitchFamily="34" charset="0"/>
                <a:sym typeface="Arial" panose="020B0604020202020204" pitchFamily="34" charset="0"/>
              </a:rPr>
              <a:t>添加标题</a:t>
            </a:r>
            <a:endParaRPr lang="en-US" altLang="zh-CN" sz="1687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Open Sans" panose="020B0606030504020204" pitchFamily="34" charset="0"/>
              <a:sym typeface="Arial" panose="020B0604020202020204" pitchFamily="34" charset="0"/>
            </a:endParaRPr>
          </a:p>
        </p:txBody>
      </p:sp>
      <p:sp>
        <p:nvSpPr>
          <p:cNvPr id="59" name="Rectangle 58"/>
          <p:cNvSpPr/>
          <p:nvPr/>
        </p:nvSpPr>
        <p:spPr>
          <a:xfrm>
            <a:off x="1107296" y="5235868"/>
            <a:ext cx="3238503" cy="6423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66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anose="020B0503020204020204" pitchFamily="34" charset="-122"/>
                <a:sym typeface="Gill Sans" charset="0"/>
              </a:rPr>
              <a:t>请替换文字内容，修改文字内容，也可以直接复制你的内容到此。</a:t>
            </a:r>
            <a:endParaRPr lang="zh-CN" altLang="en-US" sz="1266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anose="020B0503020204020204" pitchFamily="34" charset="-122"/>
              <a:sym typeface="Gill Sans" charset="0"/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1141056" y="2872651"/>
            <a:ext cx="1689137" cy="3519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87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Open Sans" panose="020B0606030504020204" pitchFamily="34" charset="0"/>
                <a:sym typeface="Arial" panose="020B0604020202020204" pitchFamily="34" charset="0"/>
              </a:rPr>
              <a:t>添加标题</a:t>
            </a:r>
            <a:endParaRPr lang="en-US" altLang="zh-CN" sz="1687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Open Sans" panose="020B0606030504020204" pitchFamily="34" charset="0"/>
              <a:sym typeface="Arial" panose="020B0604020202020204" pitchFamily="34" charset="0"/>
            </a:endParaRPr>
          </a:p>
        </p:txBody>
      </p:sp>
      <p:sp>
        <p:nvSpPr>
          <p:cNvPr id="61" name="Rectangle 60"/>
          <p:cNvSpPr/>
          <p:nvPr/>
        </p:nvSpPr>
        <p:spPr>
          <a:xfrm>
            <a:off x="1101028" y="3097000"/>
            <a:ext cx="3238503" cy="6423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66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anose="020B0503020204020204" pitchFamily="34" charset="-122"/>
                <a:sym typeface="Gill Sans" charset="0"/>
              </a:rPr>
              <a:t>请替换文字内容，修改文字内容，也可以直接复制你的内容到此。</a:t>
            </a:r>
            <a:endParaRPr lang="zh-CN" altLang="en-US" sz="1266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anose="020B0503020204020204" pitchFamily="34" charset="-122"/>
              <a:sym typeface="Gill Sans" charset="0"/>
            </a:endParaRPr>
          </a:p>
        </p:txBody>
      </p:sp>
      <p:sp>
        <p:nvSpPr>
          <p:cNvPr id="52" name="矩形 51"/>
          <p:cNvSpPr/>
          <p:nvPr/>
        </p:nvSpPr>
        <p:spPr>
          <a:xfrm>
            <a:off x="-24139" y="839688"/>
            <a:ext cx="12882539" cy="4571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1"/>
          </a:p>
        </p:txBody>
      </p:sp>
      <p:sp>
        <p:nvSpPr>
          <p:cNvPr id="53" name="Content Placeholder 2"/>
          <p:cNvSpPr txBox="1">
            <a:spLocks/>
          </p:cNvSpPr>
          <p:nvPr/>
        </p:nvSpPr>
        <p:spPr>
          <a:xfrm>
            <a:off x="524719" y="592927"/>
            <a:ext cx="1776859" cy="184666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altLang="zh-CN" sz="1200">
                <a:solidFill>
                  <a:schemeClr val="tx2"/>
                </a:solidFill>
                <a:latin typeface="Impact" panose="020B0806030902050204" pitchFamily="34" charset="0"/>
                <a:cs typeface="+mn-ea"/>
                <a:sym typeface="Arial" panose="020B0604020202020204" pitchFamily="34" charset="0"/>
              </a:rPr>
              <a:t>ADD RELATED TITLE WORDS</a:t>
            </a:r>
            <a:endParaRPr lang="en-US" sz="1200">
              <a:solidFill>
                <a:schemeClr val="tx2"/>
              </a:solidFill>
              <a:latin typeface="Impact" panose="020B0806030902050204" pitchFamily="34" charset="0"/>
              <a:cs typeface="+mn-ea"/>
              <a:sym typeface="Arial" panose="020B0604020202020204" pitchFamily="34" charset="0"/>
            </a:endParaRPr>
          </a:p>
        </p:txBody>
      </p:sp>
      <p:sp>
        <p:nvSpPr>
          <p:cNvPr id="54" name="Content Placeholder 2"/>
          <p:cNvSpPr txBox="1">
            <a:spLocks/>
          </p:cNvSpPr>
          <p:nvPr/>
        </p:nvSpPr>
        <p:spPr>
          <a:xfrm>
            <a:off x="495691" y="141783"/>
            <a:ext cx="3168352" cy="43088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solidFill>
                  <a:schemeClr val="accent4"/>
                </a:solidFill>
                <a:latin typeface="+mn-ea"/>
                <a:cs typeface="+mn-ea"/>
                <a:sym typeface="Arial" panose="020B0604020202020204" pitchFamily="34" charset="0"/>
              </a:rPr>
              <a:t>请替换文字内容</a:t>
            </a:r>
            <a:endParaRPr lang="en-US" sz="2800" b="1">
              <a:solidFill>
                <a:schemeClr val="accent4"/>
              </a:solidFill>
              <a:latin typeface="+mn-ea"/>
              <a:cs typeface="+mn-ea"/>
              <a:sym typeface="Arial" panose="020B0604020202020204" pitchFamily="34" charset="0"/>
            </a:endParaRPr>
          </a:p>
        </p:txBody>
      </p:sp>
      <p:sp>
        <p:nvSpPr>
          <p:cNvPr id="55" name="文本框 54"/>
          <p:cNvSpPr txBox="1"/>
          <p:nvPr/>
        </p:nvSpPr>
        <p:spPr>
          <a:xfrm>
            <a:off x="241316" y="6892737"/>
            <a:ext cx="2001282" cy="251238"/>
          </a:xfrm>
          <a:prstGeom prst="rect">
            <a:avLst/>
          </a:prstGeom>
          <a:noFill/>
        </p:spPr>
        <p:txBody>
          <a:bodyPr wrap="none" lIns="96407" tIns="48204" rIns="96407" bIns="48204" rtlCol="0">
            <a:spAutoFit/>
          </a:bodyPr>
          <a:lstStyle/>
          <a:p>
            <a:pPr defTabSz="963952"/>
            <a:r>
              <a:rPr lang="en-US" altLang="zh-CN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方正正粗黑简体" panose="02000000000000000000" pitchFamily="2" charset="-122"/>
                <a:cs typeface="+mn-ea"/>
                <a:sym typeface="Arial" panose="020B0604020202020204" pitchFamily="34" charset="0"/>
              </a:rPr>
              <a:t>ADD RELATED TITLE WORDS</a:t>
            </a:r>
            <a:endParaRPr lang="zh-CN" altLang="en-US" sz="10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方正正粗黑简体" panose="02000000000000000000" pitchFamily="2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2" name="矩形 61"/>
          <p:cNvSpPr/>
          <p:nvPr/>
        </p:nvSpPr>
        <p:spPr>
          <a:xfrm>
            <a:off x="11396841" y="6946348"/>
            <a:ext cx="1459793" cy="14398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20" tIns="45709" rIns="91420" bIns="45709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2000"/>
          </a:p>
        </p:txBody>
      </p:sp>
    </p:spTree>
    <p:extLst>
      <p:ext uri="{BB962C8B-B14F-4D97-AF65-F5344CB8AC3E}">
        <p14:creationId xmlns:p14="http://schemas.microsoft.com/office/powerpoint/2010/main" val="50120264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14:prism isInverted="1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250"/>
                            </p:stCondLst>
                            <p:childTnLst>
                              <p:par>
                                <p:cTn id="42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2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2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500"/>
                            </p:stCondLst>
                            <p:childTnLst>
                              <p:par>
                                <p:cTn id="47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2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2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4750"/>
                            </p:stCondLst>
                            <p:childTnLst>
                              <p:par>
                                <p:cTn id="52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000"/>
                            </p:stCondLst>
                            <p:childTnLst>
                              <p:par>
                                <p:cTn id="5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25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250"/>
                            </p:stCondLst>
                            <p:childTnLst>
                              <p:par>
                                <p:cTn id="6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25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500"/>
                            </p:stCondLst>
                            <p:childTnLst>
                              <p:par>
                                <p:cTn id="6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25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5750"/>
                            </p:stCondLst>
                            <p:childTnLst>
                              <p:par>
                                <p:cTn id="6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25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6000"/>
                            </p:stCondLst>
                            <p:childTnLst>
                              <p:par>
                                <p:cTn id="7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6500"/>
                            </p:stCondLst>
                            <p:childTnLst>
                              <p:par>
                                <p:cTn id="7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7000"/>
                            </p:stCondLst>
                            <p:childTnLst>
                              <p:par>
                                <p:cTn id="8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7500"/>
                            </p:stCondLst>
                            <p:childTnLst>
                              <p:par>
                                <p:cTn id="8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  <p:bldP spid="13" grpId="0" animBg="1"/>
      <p:bldP spid="30" grpId="0"/>
      <p:bldP spid="31" grpId="0"/>
      <p:bldP spid="32" grpId="0"/>
      <p:bldP spid="33" grpId="0"/>
      <p:bldP spid="50" grpId="0"/>
      <p:bldP spid="51" grpId="0"/>
      <p:bldP spid="56" grpId="0"/>
      <p:bldP spid="57" grpId="0"/>
      <p:bldP spid="58" grpId="0"/>
      <p:bldP spid="59" grpId="0"/>
      <p:bldP spid="60" grpId="0"/>
      <p:bldP spid="61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id="{ABC26F05-08F5-46B2-A68F-A15792AE9CD1}"/>
              </a:ext>
            </a:extLst>
          </p:cNvPr>
          <p:cNvGrpSpPr/>
          <p:nvPr/>
        </p:nvGrpSpPr>
        <p:grpSpPr>
          <a:xfrm>
            <a:off x="1904853" y="1869310"/>
            <a:ext cx="10160464" cy="673433"/>
            <a:chOff x="1805847" y="1772480"/>
            <a:chExt cx="9634154" cy="638549"/>
          </a:xfrm>
        </p:grpSpPr>
        <p:grpSp>
          <p:nvGrpSpPr>
            <p:cNvPr id="4" name="Group 31">
              <a:extLst>
                <a:ext uri="{FF2B5EF4-FFF2-40B4-BE49-F238E27FC236}">
                  <a16:creationId xmlns:a16="http://schemas.microsoft.com/office/drawing/2014/main" id="{AB2893B6-67D4-4CED-AA04-7E6C00565CC4}"/>
                </a:ext>
              </a:extLst>
            </p:cNvPr>
            <p:cNvGrpSpPr/>
            <p:nvPr/>
          </p:nvGrpSpPr>
          <p:grpSpPr>
            <a:xfrm>
              <a:off x="1805847" y="1772480"/>
              <a:ext cx="7195684" cy="638549"/>
              <a:chOff x="1721944" y="1598308"/>
              <a:chExt cx="7195684" cy="638549"/>
            </a:xfrm>
          </p:grpSpPr>
          <p:sp>
            <p:nvSpPr>
              <p:cNvPr id="17" name="Parallelogram 3">
                <a:extLst>
                  <a:ext uri="{FF2B5EF4-FFF2-40B4-BE49-F238E27FC236}">
                    <a16:creationId xmlns:a16="http://schemas.microsoft.com/office/drawing/2014/main" id="{327984E7-BD38-44CA-B0B1-197366D61495}"/>
                  </a:ext>
                </a:extLst>
              </p:cNvPr>
              <p:cNvSpPr/>
              <p:nvPr/>
            </p:nvSpPr>
            <p:spPr>
              <a:xfrm>
                <a:off x="1721944" y="1598308"/>
                <a:ext cx="7195684" cy="638549"/>
              </a:xfrm>
              <a:prstGeom prst="parallelogram">
                <a:avLst>
                  <a:gd name="adj" fmla="val 93224"/>
                </a:avLst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0" tIns="0" rIns="0" bIns="0" anchor="ctr" anchorCtr="1">
                <a:normAutofit/>
              </a:bodyPr>
              <a:lstStyle/>
              <a:p>
                <a:pPr algn="ctr">
                  <a:lnSpc>
                    <a:spcPct val="120000"/>
                  </a:lnSpc>
                </a:pPr>
                <a:endParaRPr lang="zh-CN" altLang="en-US" sz="1266" dirty="0">
                  <a:solidFill>
                    <a:schemeClr val="bg1"/>
                  </a:solidFill>
                  <a:ea typeface="微软雅黑" panose="020B0503020204020204" pitchFamily="34" charset="-122"/>
                </a:endParaRPr>
              </a:p>
            </p:txBody>
          </p:sp>
          <p:sp>
            <p:nvSpPr>
              <p:cNvPr id="18" name="Freeform: Shape 12">
                <a:extLst>
                  <a:ext uri="{FF2B5EF4-FFF2-40B4-BE49-F238E27FC236}">
                    <a16:creationId xmlns:a16="http://schemas.microsoft.com/office/drawing/2014/main" id="{F78A67FF-A671-4C64-BDC9-099417DE5E27}"/>
                  </a:ext>
                </a:extLst>
              </p:cNvPr>
              <p:cNvSpPr/>
              <p:nvPr/>
            </p:nvSpPr>
            <p:spPr>
              <a:xfrm flipH="1">
                <a:off x="7732450" y="1714122"/>
                <a:ext cx="589285" cy="406920"/>
              </a:xfrm>
              <a:custGeom>
                <a:avLst/>
                <a:gdLst>
                  <a:gd name="connsiteX0" fmla="*/ 271918 w 429429"/>
                  <a:gd name="connsiteY0" fmla="*/ 270401 h 296532"/>
                  <a:gd name="connsiteX1" fmla="*/ 271918 w 429429"/>
                  <a:gd name="connsiteY1" fmla="*/ 287244 h 296532"/>
                  <a:gd name="connsiteX2" fmla="*/ 157510 w 429429"/>
                  <a:gd name="connsiteY2" fmla="*/ 287244 h 296532"/>
                  <a:gd name="connsiteX3" fmla="*/ 157510 w 429429"/>
                  <a:gd name="connsiteY3" fmla="*/ 270401 h 296532"/>
                  <a:gd name="connsiteX4" fmla="*/ 429429 w 429429"/>
                  <a:gd name="connsiteY4" fmla="*/ 261113 h 296532"/>
                  <a:gd name="connsiteX5" fmla="*/ 0 w 429429"/>
                  <a:gd name="connsiteY5" fmla="*/ 261113 h 296532"/>
                  <a:gd name="connsiteX6" fmla="*/ 0 w 429429"/>
                  <a:gd name="connsiteY6" fmla="*/ 278453 h 296532"/>
                  <a:gd name="connsiteX7" fmla="*/ 13794 w 429429"/>
                  <a:gd name="connsiteY7" fmla="*/ 296532 h 296532"/>
                  <a:gd name="connsiteX8" fmla="*/ 415635 w 429429"/>
                  <a:gd name="connsiteY8" fmla="*/ 296532 h 296532"/>
                  <a:gd name="connsiteX9" fmla="*/ 429429 w 429429"/>
                  <a:gd name="connsiteY9" fmla="*/ 278453 h 296532"/>
                  <a:gd name="connsiteX10" fmla="*/ 335480 w 429429"/>
                  <a:gd name="connsiteY10" fmla="*/ 29961 h 296532"/>
                  <a:gd name="connsiteX11" fmla="*/ 335480 w 429429"/>
                  <a:gd name="connsiteY11" fmla="*/ 212544 h 296532"/>
                  <a:gd name="connsiteX12" fmla="*/ 93950 w 429429"/>
                  <a:gd name="connsiteY12" fmla="*/ 212544 h 296532"/>
                  <a:gd name="connsiteX13" fmla="*/ 93950 w 429429"/>
                  <a:gd name="connsiteY13" fmla="*/ 29961 h 296532"/>
                  <a:gd name="connsiteX14" fmla="*/ 331609 w 429429"/>
                  <a:gd name="connsiteY14" fmla="*/ 0 h 296532"/>
                  <a:gd name="connsiteX15" fmla="*/ 97821 w 429429"/>
                  <a:gd name="connsiteY15" fmla="*/ 0 h 296532"/>
                  <a:gd name="connsiteX16" fmla="*/ 57403 w 429429"/>
                  <a:gd name="connsiteY16" fmla="*/ 40418 h 296532"/>
                  <a:gd name="connsiteX17" fmla="*/ 57403 w 429429"/>
                  <a:gd name="connsiteY17" fmla="*/ 202087 h 296532"/>
                  <a:gd name="connsiteX18" fmla="*/ 97821 w 429429"/>
                  <a:gd name="connsiteY18" fmla="*/ 242505 h 296532"/>
                  <a:gd name="connsiteX19" fmla="*/ 331609 w 429429"/>
                  <a:gd name="connsiteY19" fmla="*/ 242505 h 296532"/>
                  <a:gd name="connsiteX20" fmla="*/ 372027 w 429429"/>
                  <a:gd name="connsiteY20" fmla="*/ 202087 h 296532"/>
                  <a:gd name="connsiteX21" fmla="*/ 372027 w 429429"/>
                  <a:gd name="connsiteY21" fmla="*/ 40418 h 296532"/>
                  <a:gd name="connsiteX22" fmla="*/ 331609 w 429429"/>
                  <a:gd name="connsiteY22" fmla="*/ 0 h 2965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429429" h="296532">
                    <a:moveTo>
                      <a:pt x="271918" y="270401"/>
                    </a:moveTo>
                    <a:lnTo>
                      <a:pt x="271918" y="287244"/>
                    </a:lnTo>
                    <a:lnTo>
                      <a:pt x="157510" y="287244"/>
                    </a:lnTo>
                    <a:lnTo>
                      <a:pt x="157510" y="270401"/>
                    </a:lnTo>
                    <a:close/>
                    <a:moveTo>
                      <a:pt x="429429" y="261113"/>
                    </a:moveTo>
                    <a:lnTo>
                      <a:pt x="0" y="261113"/>
                    </a:lnTo>
                    <a:lnTo>
                      <a:pt x="0" y="278453"/>
                    </a:lnTo>
                    <a:cubicBezTo>
                      <a:pt x="0" y="288438"/>
                      <a:pt x="6176" y="296532"/>
                      <a:pt x="13794" y="296532"/>
                    </a:cubicBezTo>
                    <a:lnTo>
                      <a:pt x="415635" y="296532"/>
                    </a:lnTo>
                    <a:cubicBezTo>
                      <a:pt x="423253" y="296532"/>
                      <a:pt x="429429" y="288438"/>
                      <a:pt x="429429" y="278453"/>
                    </a:cubicBezTo>
                    <a:close/>
                    <a:moveTo>
                      <a:pt x="335480" y="29961"/>
                    </a:moveTo>
                    <a:lnTo>
                      <a:pt x="335480" y="212544"/>
                    </a:lnTo>
                    <a:lnTo>
                      <a:pt x="93950" y="212544"/>
                    </a:lnTo>
                    <a:lnTo>
                      <a:pt x="93950" y="29961"/>
                    </a:lnTo>
                    <a:close/>
                    <a:moveTo>
                      <a:pt x="331609" y="0"/>
                    </a:moveTo>
                    <a:lnTo>
                      <a:pt x="97821" y="0"/>
                    </a:lnTo>
                    <a:cubicBezTo>
                      <a:pt x="75499" y="0"/>
                      <a:pt x="57403" y="18096"/>
                      <a:pt x="57403" y="40418"/>
                    </a:cubicBezTo>
                    <a:lnTo>
                      <a:pt x="57403" y="202087"/>
                    </a:lnTo>
                    <a:cubicBezTo>
                      <a:pt x="57403" y="224409"/>
                      <a:pt x="75499" y="242505"/>
                      <a:pt x="97821" y="242505"/>
                    </a:cubicBezTo>
                    <a:lnTo>
                      <a:pt x="331609" y="242505"/>
                    </a:lnTo>
                    <a:cubicBezTo>
                      <a:pt x="353931" y="242505"/>
                      <a:pt x="372027" y="224409"/>
                      <a:pt x="372027" y="202087"/>
                    </a:cubicBezTo>
                    <a:lnTo>
                      <a:pt x="372027" y="40418"/>
                    </a:lnTo>
                    <a:cubicBezTo>
                      <a:pt x="372027" y="18096"/>
                      <a:pt x="353931" y="0"/>
                      <a:pt x="331609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sz="2002"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24" name="矩形 23">
              <a:extLst>
                <a:ext uri="{FF2B5EF4-FFF2-40B4-BE49-F238E27FC236}">
                  <a16:creationId xmlns:a16="http://schemas.microsoft.com/office/drawing/2014/main" id="{71E76271-7AC5-4406-A711-EA0B15009773}"/>
                </a:ext>
              </a:extLst>
            </p:cNvPr>
            <p:cNvSpPr/>
            <p:nvPr/>
          </p:nvSpPr>
          <p:spPr>
            <a:xfrm>
              <a:off x="2579539" y="1928145"/>
              <a:ext cx="5040317" cy="327218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400" smtClean="0">
                  <a:solidFill>
                    <a:schemeClr val="bg1"/>
                  </a:solidFill>
                  <a:latin typeface="微软雅黑" pitchFamily="34" charset="-122"/>
                  <a:ea typeface="微软雅黑" panose="020B0503020204020204" pitchFamily="34" charset="-122"/>
                </a:rPr>
                <a:t>请替换文字内容，修改文字内容，也可以直接复制你的内容到此。</a:t>
              </a:r>
              <a:endParaRPr lang="zh-CN" altLang="en-US" sz="1400" dirty="0">
                <a:solidFill>
                  <a:schemeClr val="bg1"/>
                </a:solidFill>
                <a:latin typeface="微软雅黑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5" name="矩形 24">
              <a:extLst>
                <a:ext uri="{FF2B5EF4-FFF2-40B4-BE49-F238E27FC236}">
                  <a16:creationId xmlns:a16="http://schemas.microsoft.com/office/drawing/2014/main" id="{1EF715BA-CE5A-4858-A70E-DB34ED758434}"/>
                </a:ext>
              </a:extLst>
            </p:cNvPr>
            <p:cNvSpPr/>
            <p:nvPr/>
          </p:nvSpPr>
          <p:spPr>
            <a:xfrm>
              <a:off x="9198027" y="1916145"/>
              <a:ext cx="2241974" cy="407959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2002" b="1" dirty="0">
                  <a:solidFill>
                    <a:schemeClr val="tx1">
                      <a:lumMod val="65000"/>
                      <a:lumOff val="35000"/>
                    </a:schemeClr>
                  </a:solidFill>
                  <a:ea typeface="微软雅黑" panose="020B0503020204020204" pitchFamily="34" charset="-122"/>
                </a:rPr>
                <a:t>标题文字添加</a:t>
              </a:r>
            </a:p>
          </p:txBody>
        </p:sp>
      </p:grpSp>
      <p:grpSp>
        <p:nvGrpSpPr>
          <p:cNvPr id="9" name="组合 8">
            <a:extLst>
              <a:ext uri="{FF2B5EF4-FFF2-40B4-BE49-F238E27FC236}">
                <a16:creationId xmlns:a16="http://schemas.microsoft.com/office/drawing/2014/main" id="{B758FBAC-A915-4306-95E2-67AA8D70CA89}"/>
              </a:ext>
            </a:extLst>
          </p:cNvPr>
          <p:cNvGrpSpPr/>
          <p:nvPr/>
        </p:nvGrpSpPr>
        <p:grpSpPr>
          <a:xfrm>
            <a:off x="1904853" y="3062876"/>
            <a:ext cx="10160464" cy="673433"/>
            <a:chOff x="1805847" y="2904219"/>
            <a:chExt cx="9634154" cy="638549"/>
          </a:xfrm>
        </p:grpSpPr>
        <p:grpSp>
          <p:nvGrpSpPr>
            <p:cNvPr id="5" name="Group 30">
              <a:extLst>
                <a:ext uri="{FF2B5EF4-FFF2-40B4-BE49-F238E27FC236}">
                  <a16:creationId xmlns:a16="http://schemas.microsoft.com/office/drawing/2014/main" id="{F173243E-BC5F-42C0-9B9B-0901948E76D2}"/>
                </a:ext>
              </a:extLst>
            </p:cNvPr>
            <p:cNvGrpSpPr/>
            <p:nvPr/>
          </p:nvGrpSpPr>
          <p:grpSpPr>
            <a:xfrm>
              <a:off x="1805847" y="2904219"/>
              <a:ext cx="7195683" cy="638549"/>
              <a:chOff x="1721944" y="2772656"/>
              <a:chExt cx="7195683" cy="638549"/>
            </a:xfrm>
          </p:grpSpPr>
          <p:sp>
            <p:nvSpPr>
              <p:cNvPr id="14" name="Parallelogram 5">
                <a:extLst>
                  <a:ext uri="{FF2B5EF4-FFF2-40B4-BE49-F238E27FC236}">
                    <a16:creationId xmlns:a16="http://schemas.microsoft.com/office/drawing/2014/main" id="{7191BD74-7354-41BD-8C1C-09855B99E48B}"/>
                  </a:ext>
                </a:extLst>
              </p:cNvPr>
              <p:cNvSpPr/>
              <p:nvPr/>
            </p:nvSpPr>
            <p:spPr>
              <a:xfrm>
                <a:off x="1721944" y="2772656"/>
                <a:ext cx="7195683" cy="638549"/>
              </a:xfrm>
              <a:prstGeom prst="parallelogram">
                <a:avLst>
                  <a:gd name="adj" fmla="val 93224"/>
                </a:avLst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anchor="ctr">
                <a:normAutofit/>
              </a:bodyPr>
              <a:lstStyle/>
              <a:p>
                <a:pPr algn="ctr">
                  <a:lnSpc>
                    <a:spcPct val="120000"/>
                  </a:lnSpc>
                </a:pPr>
                <a:endParaRPr lang="zh-CN" altLang="en-US" sz="1266" dirty="0">
                  <a:solidFill>
                    <a:schemeClr val="bg1"/>
                  </a:solidFill>
                  <a:ea typeface="微软雅黑" panose="020B0503020204020204" pitchFamily="34" charset="-122"/>
                </a:endParaRPr>
              </a:p>
            </p:txBody>
          </p:sp>
          <p:sp>
            <p:nvSpPr>
              <p:cNvPr id="15" name="Freeform: Shape 13">
                <a:extLst>
                  <a:ext uri="{FF2B5EF4-FFF2-40B4-BE49-F238E27FC236}">
                    <a16:creationId xmlns:a16="http://schemas.microsoft.com/office/drawing/2014/main" id="{4C3F1E39-4D92-48C3-956E-383221F31C59}"/>
                  </a:ext>
                </a:extLst>
              </p:cNvPr>
              <p:cNvSpPr/>
              <p:nvPr/>
            </p:nvSpPr>
            <p:spPr>
              <a:xfrm flipH="1">
                <a:off x="7865598" y="2832104"/>
                <a:ext cx="322989" cy="519651"/>
              </a:xfrm>
              <a:custGeom>
                <a:avLst/>
                <a:gdLst>
                  <a:gd name="connsiteX0" fmla="*/ 71752 w 140792"/>
                  <a:gd name="connsiteY0" fmla="*/ 226396 h 260033"/>
                  <a:gd name="connsiteX1" fmla="*/ 82712 w 140792"/>
                  <a:gd name="connsiteY1" fmla="*/ 242217 h 260033"/>
                  <a:gd name="connsiteX2" fmla="*/ 71752 w 140792"/>
                  <a:gd name="connsiteY2" fmla="*/ 258038 h 260033"/>
                  <a:gd name="connsiteX3" fmla="*/ 60792 w 140792"/>
                  <a:gd name="connsiteY3" fmla="*/ 242217 h 260033"/>
                  <a:gd name="connsiteX4" fmla="*/ 71752 w 140792"/>
                  <a:gd name="connsiteY4" fmla="*/ 226396 h 260033"/>
                  <a:gd name="connsiteX5" fmla="*/ 102218 w 140792"/>
                  <a:gd name="connsiteY5" fmla="*/ 49274 h 260033"/>
                  <a:gd name="connsiteX6" fmla="*/ 117932 w 140792"/>
                  <a:gd name="connsiteY6" fmla="*/ 64988 h 260033"/>
                  <a:gd name="connsiteX7" fmla="*/ 117932 w 140792"/>
                  <a:gd name="connsiteY7" fmla="*/ 201594 h 260033"/>
                  <a:gd name="connsiteX8" fmla="*/ 102218 w 140792"/>
                  <a:gd name="connsiteY8" fmla="*/ 217308 h 260033"/>
                  <a:gd name="connsiteX9" fmla="*/ 39362 w 140792"/>
                  <a:gd name="connsiteY9" fmla="*/ 217308 h 260033"/>
                  <a:gd name="connsiteX10" fmla="*/ 23648 w 140792"/>
                  <a:gd name="connsiteY10" fmla="*/ 201594 h 260033"/>
                  <a:gd name="connsiteX11" fmla="*/ 23648 w 140792"/>
                  <a:gd name="connsiteY11" fmla="*/ 64988 h 260033"/>
                  <a:gd name="connsiteX12" fmla="*/ 39362 w 140792"/>
                  <a:gd name="connsiteY12" fmla="*/ 49274 h 260033"/>
                  <a:gd name="connsiteX13" fmla="*/ 96090 w 140792"/>
                  <a:gd name="connsiteY13" fmla="*/ 17897 h 260033"/>
                  <a:gd name="connsiteX14" fmla="*/ 96090 w 140792"/>
                  <a:gd name="connsiteY14" fmla="*/ 24924 h 260033"/>
                  <a:gd name="connsiteX15" fmla="*/ 48250 w 140792"/>
                  <a:gd name="connsiteY15" fmla="*/ 24924 h 260033"/>
                  <a:gd name="connsiteX16" fmla="*/ 48250 w 140792"/>
                  <a:gd name="connsiteY16" fmla="*/ 17897 h 260033"/>
                  <a:gd name="connsiteX17" fmla="*/ 117326 w 140792"/>
                  <a:gd name="connsiteY17" fmla="*/ 0 h 260033"/>
                  <a:gd name="connsiteX18" fmla="*/ 23466 w 140792"/>
                  <a:gd name="connsiteY18" fmla="*/ 0 h 260033"/>
                  <a:gd name="connsiteX19" fmla="*/ 0 w 140792"/>
                  <a:gd name="connsiteY19" fmla="*/ 23466 h 260033"/>
                  <a:gd name="connsiteX20" fmla="*/ 0 w 140792"/>
                  <a:gd name="connsiteY20" fmla="*/ 236567 h 260033"/>
                  <a:gd name="connsiteX21" fmla="*/ 23466 w 140792"/>
                  <a:gd name="connsiteY21" fmla="*/ 260033 h 260033"/>
                  <a:gd name="connsiteX22" fmla="*/ 117326 w 140792"/>
                  <a:gd name="connsiteY22" fmla="*/ 260033 h 260033"/>
                  <a:gd name="connsiteX23" fmla="*/ 140792 w 140792"/>
                  <a:gd name="connsiteY23" fmla="*/ 236567 h 260033"/>
                  <a:gd name="connsiteX24" fmla="*/ 140792 w 140792"/>
                  <a:gd name="connsiteY24" fmla="*/ 23466 h 260033"/>
                  <a:gd name="connsiteX25" fmla="*/ 117326 w 140792"/>
                  <a:gd name="connsiteY25" fmla="*/ 0 h 2600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</a:cxnLst>
                <a:rect l="l" t="t" r="r" b="b"/>
                <a:pathLst>
                  <a:path w="140792" h="260033">
                    <a:moveTo>
                      <a:pt x="71752" y="226396"/>
                    </a:moveTo>
                    <a:cubicBezTo>
                      <a:pt x="77805" y="226396"/>
                      <a:pt x="82712" y="233479"/>
                      <a:pt x="82712" y="242217"/>
                    </a:cubicBezTo>
                    <a:cubicBezTo>
                      <a:pt x="82712" y="250955"/>
                      <a:pt x="77805" y="258038"/>
                      <a:pt x="71752" y="258038"/>
                    </a:cubicBezTo>
                    <a:cubicBezTo>
                      <a:pt x="65699" y="258038"/>
                      <a:pt x="60792" y="250955"/>
                      <a:pt x="60792" y="242217"/>
                    </a:cubicBezTo>
                    <a:cubicBezTo>
                      <a:pt x="60792" y="233479"/>
                      <a:pt x="65699" y="226396"/>
                      <a:pt x="71752" y="226396"/>
                    </a:cubicBezTo>
                    <a:close/>
                    <a:moveTo>
                      <a:pt x="102218" y="49274"/>
                    </a:moveTo>
                    <a:cubicBezTo>
                      <a:pt x="110897" y="49274"/>
                      <a:pt x="117932" y="56309"/>
                      <a:pt x="117932" y="64988"/>
                    </a:cubicBezTo>
                    <a:lnTo>
                      <a:pt x="117932" y="201594"/>
                    </a:lnTo>
                    <a:cubicBezTo>
                      <a:pt x="117932" y="210273"/>
                      <a:pt x="110897" y="217308"/>
                      <a:pt x="102218" y="217308"/>
                    </a:cubicBezTo>
                    <a:lnTo>
                      <a:pt x="39362" y="217308"/>
                    </a:lnTo>
                    <a:cubicBezTo>
                      <a:pt x="30683" y="217308"/>
                      <a:pt x="23648" y="210273"/>
                      <a:pt x="23648" y="201594"/>
                    </a:cubicBezTo>
                    <a:lnTo>
                      <a:pt x="23648" y="64988"/>
                    </a:lnTo>
                    <a:cubicBezTo>
                      <a:pt x="23648" y="56309"/>
                      <a:pt x="30683" y="49274"/>
                      <a:pt x="39362" y="49274"/>
                    </a:cubicBezTo>
                    <a:close/>
                    <a:moveTo>
                      <a:pt x="96090" y="17897"/>
                    </a:moveTo>
                    <a:lnTo>
                      <a:pt x="96090" y="24924"/>
                    </a:lnTo>
                    <a:lnTo>
                      <a:pt x="48250" y="24924"/>
                    </a:lnTo>
                    <a:lnTo>
                      <a:pt x="48250" y="17897"/>
                    </a:lnTo>
                    <a:close/>
                    <a:moveTo>
                      <a:pt x="117326" y="0"/>
                    </a:moveTo>
                    <a:lnTo>
                      <a:pt x="23466" y="0"/>
                    </a:lnTo>
                    <a:cubicBezTo>
                      <a:pt x="10506" y="0"/>
                      <a:pt x="0" y="10506"/>
                      <a:pt x="0" y="23466"/>
                    </a:cubicBezTo>
                    <a:lnTo>
                      <a:pt x="0" y="236567"/>
                    </a:lnTo>
                    <a:cubicBezTo>
                      <a:pt x="0" y="249527"/>
                      <a:pt x="10506" y="260033"/>
                      <a:pt x="23466" y="260033"/>
                    </a:cubicBezTo>
                    <a:lnTo>
                      <a:pt x="117326" y="260033"/>
                    </a:lnTo>
                    <a:cubicBezTo>
                      <a:pt x="130286" y="260033"/>
                      <a:pt x="140792" y="249527"/>
                      <a:pt x="140792" y="236567"/>
                    </a:cubicBezTo>
                    <a:lnTo>
                      <a:pt x="140792" y="23466"/>
                    </a:lnTo>
                    <a:cubicBezTo>
                      <a:pt x="140792" y="10506"/>
                      <a:pt x="130286" y="0"/>
                      <a:pt x="117326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sz="2002"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26" name="矩形 25">
              <a:extLst>
                <a:ext uri="{FF2B5EF4-FFF2-40B4-BE49-F238E27FC236}">
                  <a16:creationId xmlns:a16="http://schemas.microsoft.com/office/drawing/2014/main" id="{2F2479B3-8995-4683-978A-2B6E62CC6797}"/>
                </a:ext>
              </a:extLst>
            </p:cNvPr>
            <p:cNvSpPr/>
            <p:nvPr/>
          </p:nvSpPr>
          <p:spPr>
            <a:xfrm>
              <a:off x="9198027" y="3022861"/>
              <a:ext cx="2241974" cy="407959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2002" b="1" dirty="0">
                  <a:solidFill>
                    <a:schemeClr val="tx1">
                      <a:lumMod val="65000"/>
                      <a:lumOff val="35000"/>
                    </a:schemeClr>
                  </a:solidFill>
                  <a:ea typeface="微软雅黑" panose="020B0503020204020204" pitchFamily="34" charset="-122"/>
                </a:rPr>
                <a:t>标题文字添加</a:t>
              </a:r>
            </a:p>
          </p:txBody>
        </p:sp>
        <p:sp>
          <p:nvSpPr>
            <p:cNvPr id="29" name="矩形 28">
              <a:extLst>
                <a:ext uri="{FF2B5EF4-FFF2-40B4-BE49-F238E27FC236}">
                  <a16:creationId xmlns:a16="http://schemas.microsoft.com/office/drawing/2014/main" id="{2CC6C047-EAF9-4F30-8B4F-99A091DAC0CC}"/>
                </a:ext>
              </a:extLst>
            </p:cNvPr>
            <p:cNvSpPr/>
            <p:nvPr/>
          </p:nvSpPr>
          <p:spPr>
            <a:xfrm>
              <a:off x="2579539" y="3059884"/>
              <a:ext cx="5040317" cy="327218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400" smtClean="0">
                  <a:solidFill>
                    <a:schemeClr val="bg1"/>
                  </a:solidFill>
                  <a:latin typeface="微软雅黑" pitchFamily="34" charset="-122"/>
                  <a:ea typeface="微软雅黑" panose="020B0503020204020204" pitchFamily="34" charset="-122"/>
                </a:rPr>
                <a:t>请替换文字内容，修改文字内容，也可以直接复制你的内容到此。</a:t>
              </a:r>
              <a:endParaRPr lang="zh-CN" altLang="en-US" sz="1400" dirty="0">
                <a:solidFill>
                  <a:schemeClr val="bg1"/>
                </a:solidFill>
                <a:latin typeface="微软雅黑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2" name="组合 11">
            <a:extLst>
              <a:ext uri="{FF2B5EF4-FFF2-40B4-BE49-F238E27FC236}">
                <a16:creationId xmlns:a16="http://schemas.microsoft.com/office/drawing/2014/main" id="{10544A78-3BB4-42D9-B805-68A824D3E12A}"/>
              </a:ext>
            </a:extLst>
          </p:cNvPr>
          <p:cNvGrpSpPr/>
          <p:nvPr/>
        </p:nvGrpSpPr>
        <p:grpSpPr>
          <a:xfrm>
            <a:off x="1904853" y="4256443"/>
            <a:ext cx="10160464" cy="673433"/>
            <a:chOff x="1805847" y="4035958"/>
            <a:chExt cx="9634154" cy="638549"/>
          </a:xfrm>
        </p:grpSpPr>
        <p:grpSp>
          <p:nvGrpSpPr>
            <p:cNvPr id="7" name="Group 29">
              <a:extLst>
                <a:ext uri="{FF2B5EF4-FFF2-40B4-BE49-F238E27FC236}">
                  <a16:creationId xmlns:a16="http://schemas.microsoft.com/office/drawing/2014/main" id="{D1590AA2-737A-46E4-8A52-34BEA757C792}"/>
                </a:ext>
              </a:extLst>
            </p:cNvPr>
            <p:cNvGrpSpPr/>
            <p:nvPr/>
          </p:nvGrpSpPr>
          <p:grpSpPr>
            <a:xfrm>
              <a:off x="1805847" y="4035958"/>
              <a:ext cx="7195683" cy="638549"/>
              <a:chOff x="1721944" y="3774974"/>
              <a:chExt cx="7195683" cy="638549"/>
            </a:xfrm>
          </p:grpSpPr>
          <p:sp>
            <p:nvSpPr>
              <p:cNvPr id="8" name="Parallelogram 7">
                <a:extLst>
                  <a:ext uri="{FF2B5EF4-FFF2-40B4-BE49-F238E27FC236}">
                    <a16:creationId xmlns:a16="http://schemas.microsoft.com/office/drawing/2014/main" id="{D3C4067B-D687-46CB-B924-41288146F264}"/>
                  </a:ext>
                </a:extLst>
              </p:cNvPr>
              <p:cNvSpPr/>
              <p:nvPr/>
            </p:nvSpPr>
            <p:spPr>
              <a:xfrm>
                <a:off x="1721944" y="3774974"/>
                <a:ext cx="7195683" cy="638549"/>
              </a:xfrm>
              <a:prstGeom prst="parallelogram">
                <a:avLst>
                  <a:gd name="adj" fmla="val 93224"/>
                </a:avLst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anchor="ctr">
                <a:normAutofit/>
              </a:bodyPr>
              <a:lstStyle/>
              <a:p>
                <a:pPr algn="ctr">
                  <a:lnSpc>
                    <a:spcPct val="120000"/>
                  </a:lnSpc>
                </a:pPr>
                <a:endParaRPr lang="zh-CN" altLang="en-US" sz="1266" dirty="0">
                  <a:solidFill>
                    <a:schemeClr val="bg1"/>
                  </a:solidFill>
                  <a:ea typeface="微软雅黑" panose="020B0503020204020204" pitchFamily="34" charset="-122"/>
                </a:endParaRPr>
              </a:p>
            </p:txBody>
          </p:sp>
          <p:sp>
            <p:nvSpPr>
              <p:cNvPr id="10" name="Freeform: Shape 19">
                <a:extLst>
                  <a:ext uri="{FF2B5EF4-FFF2-40B4-BE49-F238E27FC236}">
                    <a16:creationId xmlns:a16="http://schemas.microsoft.com/office/drawing/2014/main" id="{2CA32A7A-650F-4AB5-B6B1-4BA2AD4A293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823411" y="3873061"/>
                <a:ext cx="407363" cy="442373"/>
              </a:xfrm>
              <a:custGeom>
                <a:avLst/>
                <a:gdLst/>
                <a:ahLst/>
                <a:cxnLst>
                  <a:cxn ang="0">
                    <a:pos x="55" y="64"/>
                  </a:cxn>
                  <a:cxn ang="0">
                    <a:pos x="0" y="59"/>
                  </a:cxn>
                  <a:cxn ang="0">
                    <a:pos x="4" y="9"/>
                  </a:cxn>
                  <a:cxn ang="0">
                    <a:pos x="9" y="5"/>
                  </a:cxn>
                  <a:cxn ang="0">
                    <a:pos x="17" y="0"/>
                  </a:cxn>
                  <a:cxn ang="0">
                    <a:pos x="23" y="9"/>
                  </a:cxn>
                  <a:cxn ang="0">
                    <a:pos x="36" y="5"/>
                  </a:cxn>
                  <a:cxn ang="0">
                    <a:pos x="44" y="0"/>
                  </a:cxn>
                  <a:cxn ang="0">
                    <a:pos x="50" y="9"/>
                  </a:cxn>
                  <a:cxn ang="0">
                    <a:pos x="59" y="13"/>
                  </a:cxn>
                  <a:cxn ang="0">
                    <a:pos x="15" y="33"/>
                  </a:cxn>
                  <a:cxn ang="0">
                    <a:pos x="4" y="23"/>
                  </a:cxn>
                  <a:cxn ang="0">
                    <a:pos x="15" y="33"/>
                  </a:cxn>
                  <a:cxn ang="0">
                    <a:pos x="15" y="35"/>
                  </a:cxn>
                  <a:cxn ang="0">
                    <a:pos x="4" y="47"/>
                  </a:cxn>
                  <a:cxn ang="0">
                    <a:pos x="15" y="59"/>
                  </a:cxn>
                  <a:cxn ang="0">
                    <a:pos x="4" y="49"/>
                  </a:cxn>
                  <a:cxn ang="0">
                    <a:pos x="15" y="59"/>
                  </a:cxn>
                  <a:cxn ang="0">
                    <a:pos x="17" y="4"/>
                  </a:cxn>
                  <a:cxn ang="0">
                    <a:pos x="13" y="5"/>
                  </a:cxn>
                  <a:cxn ang="0">
                    <a:pos x="15" y="17"/>
                  </a:cxn>
                  <a:cxn ang="0">
                    <a:pos x="18" y="16"/>
                  </a:cxn>
                  <a:cxn ang="0">
                    <a:pos x="28" y="33"/>
                  </a:cxn>
                  <a:cxn ang="0">
                    <a:pos x="17" y="23"/>
                  </a:cxn>
                  <a:cxn ang="0">
                    <a:pos x="28" y="33"/>
                  </a:cxn>
                  <a:cxn ang="0">
                    <a:pos x="28" y="35"/>
                  </a:cxn>
                  <a:cxn ang="0">
                    <a:pos x="17" y="47"/>
                  </a:cxn>
                  <a:cxn ang="0">
                    <a:pos x="28" y="59"/>
                  </a:cxn>
                  <a:cxn ang="0">
                    <a:pos x="17" y="49"/>
                  </a:cxn>
                  <a:cxn ang="0">
                    <a:pos x="28" y="59"/>
                  </a:cxn>
                  <a:cxn ang="0">
                    <a:pos x="42" y="23"/>
                  </a:cxn>
                  <a:cxn ang="0">
                    <a:pos x="31" y="33"/>
                  </a:cxn>
                  <a:cxn ang="0">
                    <a:pos x="42" y="47"/>
                  </a:cxn>
                  <a:cxn ang="0">
                    <a:pos x="31" y="35"/>
                  </a:cxn>
                  <a:cxn ang="0">
                    <a:pos x="42" y="47"/>
                  </a:cxn>
                  <a:cxn ang="0">
                    <a:pos x="42" y="49"/>
                  </a:cxn>
                  <a:cxn ang="0">
                    <a:pos x="31" y="59"/>
                  </a:cxn>
                  <a:cxn ang="0">
                    <a:pos x="45" y="5"/>
                  </a:cxn>
                  <a:cxn ang="0">
                    <a:pos x="42" y="4"/>
                  </a:cxn>
                  <a:cxn ang="0">
                    <a:pos x="41" y="16"/>
                  </a:cxn>
                  <a:cxn ang="0">
                    <a:pos x="44" y="17"/>
                  </a:cxn>
                  <a:cxn ang="0">
                    <a:pos x="45" y="5"/>
                  </a:cxn>
                  <a:cxn ang="0">
                    <a:pos x="55" y="23"/>
                  </a:cxn>
                  <a:cxn ang="0">
                    <a:pos x="44" y="33"/>
                  </a:cxn>
                  <a:cxn ang="0">
                    <a:pos x="55" y="47"/>
                  </a:cxn>
                  <a:cxn ang="0">
                    <a:pos x="44" y="35"/>
                  </a:cxn>
                  <a:cxn ang="0">
                    <a:pos x="55" y="47"/>
                  </a:cxn>
                  <a:cxn ang="0">
                    <a:pos x="55" y="49"/>
                  </a:cxn>
                  <a:cxn ang="0">
                    <a:pos x="44" y="59"/>
                  </a:cxn>
                </a:cxnLst>
                <a:rect l="0" t="0" r="r" b="b"/>
                <a:pathLst>
                  <a:path w="59" h="64">
                    <a:moveTo>
                      <a:pt x="59" y="59"/>
                    </a:moveTo>
                    <a:cubicBezTo>
                      <a:pt x="59" y="62"/>
                      <a:pt x="57" y="64"/>
                      <a:pt x="55" y="64"/>
                    </a:cubicBezTo>
                    <a:cubicBezTo>
                      <a:pt x="4" y="64"/>
                      <a:pt x="4" y="64"/>
                      <a:pt x="4" y="64"/>
                    </a:cubicBezTo>
                    <a:cubicBezTo>
                      <a:pt x="2" y="64"/>
                      <a:pt x="0" y="62"/>
                      <a:pt x="0" y="59"/>
                    </a:cubicBezTo>
                    <a:cubicBezTo>
                      <a:pt x="0" y="13"/>
                      <a:pt x="0" y="13"/>
                      <a:pt x="0" y="13"/>
                    </a:cubicBezTo>
                    <a:cubicBezTo>
                      <a:pt x="0" y="11"/>
                      <a:pt x="2" y="9"/>
                      <a:pt x="4" y="9"/>
                    </a:cubicBezTo>
                    <a:cubicBezTo>
                      <a:pt x="9" y="9"/>
                      <a:pt x="9" y="9"/>
                      <a:pt x="9" y="9"/>
                    </a:cubicBezTo>
                    <a:cubicBezTo>
                      <a:pt x="9" y="5"/>
                      <a:pt x="9" y="5"/>
                      <a:pt x="9" y="5"/>
                    </a:cubicBezTo>
                    <a:cubicBezTo>
                      <a:pt x="9" y="2"/>
                      <a:pt x="11" y="0"/>
                      <a:pt x="15" y="0"/>
                    </a:cubicBezTo>
                    <a:cubicBezTo>
                      <a:pt x="17" y="0"/>
                      <a:pt x="17" y="0"/>
                      <a:pt x="17" y="0"/>
                    </a:cubicBezTo>
                    <a:cubicBezTo>
                      <a:pt x="20" y="0"/>
                      <a:pt x="23" y="2"/>
                      <a:pt x="23" y="5"/>
                    </a:cubicBezTo>
                    <a:cubicBezTo>
                      <a:pt x="23" y="9"/>
                      <a:pt x="23" y="9"/>
                      <a:pt x="23" y="9"/>
                    </a:cubicBezTo>
                    <a:cubicBezTo>
                      <a:pt x="36" y="9"/>
                      <a:pt x="36" y="9"/>
                      <a:pt x="36" y="9"/>
                    </a:cubicBezTo>
                    <a:cubicBezTo>
                      <a:pt x="36" y="5"/>
                      <a:pt x="36" y="5"/>
                      <a:pt x="36" y="5"/>
                    </a:cubicBezTo>
                    <a:cubicBezTo>
                      <a:pt x="36" y="2"/>
                      <a:pt x="39" y="0"/>
                      <a:pt x="42" y="0"/>
                    </a:cubicBezTo>
                    <a:cubicBezTo>
                      <a:pt x="44" y="0"/>
                      <a:pt x="44" y="0"/>
                      <a:pt x="44" y="0"/>
                    </a:cubicBezTo>
                    <a:cubicBezTo>
                      <a:pt x="47" y="0"/>
                      <a:pt x="50" y="2"/>
                      <a:pt x="50" y="5"/>
                    </a:cubicBezTo>
                    <a:cubicBezTo>
                      <a:pt x="50" y="9"/>
                      <a:pt x="50" y="9"/>
                      <a:pt x="50" y="9"/>
                    </a:cubicBezTo>
                    <a:cubicBezTo>
                      <a:pt x="55" y="9"/>
                      <a:pt x="55" y="9"/>
                      <a:pt x="55" y="9"/>
                    </a:cubicBezTo>
                    <a:cubicBezTo>
                      <a:pt x="57" y="9"/>
                      <a:pt x="59" y="11"/>
                      <a:pt x="59" y="13"/>
                    </a:cubicBezTo>
                    <a:lnTo>
                      <a:pt x="59" y="59"/>
                    </a:lnTo>
                    <a:close/>
                    <a:moveTo>
                      <a:pt x="15" y="33"/>
                    </a:moveTo>
                    <a:cubicBezTo>
                      <a:pt x="15" y="23"/>
                      <a:pt x="15" y="23"/>
                      <a:pt x="15" y="23"/>
                    </a:cubicBezTo>
                    <a:cubicBezTo>
                      <a:pt x="4" y="23"/>
                      <a:pt x="4" y="23"/>
                      <a:pt x="4" y="23"/>
                    </a:cubicBezTo>
                    <a:cubicBezTo>
                      <a:pt x="4" y="33"/>
                      <a:pt x="4" y="33"/>
                      <a:pt x="4" y="33"/>
                    </a:cubicBezTo>
                    <a:lnTo>
                      <a:pt x="15" y="33"/>
                    </a:lnTo>
                    <a:close/>
                    <a:moveTo>
                      <a:pt x="15" y="47"/>
                    </a:moveTo>
                    <a:cubicBezTo>
                      <a:pt x="15" y="35"/>
                      <a:pt x="15" y="35"/>
                      <a:pt x="15" y="35"/>
                    </a:cubicBezTo>
                    <a:cubicBezTo>
                      <a:pt x="4" y="35"/>
                      <a:pt x="4" y="35"/>
                      <a:pt x="4" y="35"/>
                    </a:cubicBezTo>
                    <a:cubicBezTo>
                      <a:pt x="4" y="47"/>
                      <a:pt x="4" y="47"/>
                      <a:pt x="4" y="47"/>
                    </a:cubicBezTo>
                    <a:lnTo>
                      <a:pt x="15" y="47"/>
                    </a:lnTo>
                    <a:close/>
                    <a:moveTo>
                      <a:pt x="15" y="59"/>
                    </a:moveTo>
                    <a:cubicBezTo>
                      <a:pt x="15" y="49"/>
                      <a:pt x="15" y="49"/>
                      <a:pt x="15" y="49"/>
                    </a:cubicBezTo>
                    <a:cubicBezTo>
                      <a:pt x="4" y="49"/>
                      <a:pt x="4" y="49"/>
                      <a:pt x="4" y="49"/>
                    </a:cubicBezTo>
                    <a:cubicBezTo>
                      <a:pt x="4" y="59"/>
                      <a:pt x="4" y="59"/>
                      <a:pt x="4" y="59"/>
                    </a:cubicBezTo>
                    <a:lnTo>
                      <a:pt x="15" y="59"/>
                    </a:lnTo>
                    <a:close/>
                    <a:moveTo>
                      <a:pt x="18" y="5"/>
                    </a:moveTo>
                    <a:cubicBezTo>
                      <a:pt x="18" y="5"/>
                      <a:pt x="18" y="4"/>
                      <a:pt x="17" y="4"/>
                    </a:cubicBezTo>
                    <a:cubicBezTo>
                      <a:pt x="15" y="4"/>
                      <a:pt x="15" y="4"/>
                      <a:pt x="15" y="4"/>
                    </a:cubicBezTo>
                    <a:cubicBezTo>
                      <a:pt x="14" y="4"/>
                      <a:pt x="13" y="5"/>
                      <a:pt x="13" y="5"/>
                    </a:cubicBezTo>
                    <a:cubicBezTo>
                      <a:pt x="13" y="16"/>
                      <a:pt x="13" y="16"/>
                      <a:pt x="13" y="16"/>
                    </a:cubicBezTo>
                    <a:cubicBezTo>
                      <a:pt x="13" y="16"/>
                      <a:pt x="14" y="17"/>
                      <a:pt x="15" y="17"/>
                    </a:cubicBezTo>
                    <a:cubicBezTo>
                      <a:pt x="17" y="17"/>
                      <a:pt x="17" y="17"/>
                      <a:pt x="17" y="17"/>
                    </a:cubicBezTo>
                    <a:cubicBezTo>
                      <a:pt x="18" y="17"/>
                      <a:pt x="18" y="16"/>
                      <a:pt x="18" y="16"/>
                    </a:cubicBezTo>
                    <a:lnTo>
                      <a:pt x="18" y="5"/>
                    </a:lnTo>
                    <a:close/>
                    <a:moveTo>
                      <a:pt x="28" y="33"/>
                    </a:moveTo>
                    <a:cubicBezTo>
                      <a:pt x="28" y="23"/>
                      <a:pt x="28" y="23"/>
                      <a:pt x="28" y="23"/>
                    </a:cubicBezTo>
                    <a:cubicBezTo>
                      <a:pt x="17" y="23"/>
                      <a:pt x="17" y="23"/>
                      <a:pt x="17" y="23"/>
                    </a:cubicBezTo>
                    <a:cubicBezTo>
                      <a:pt x="17" y="33"/>
                      <a:pt x="17" y="33"/>
                      <a:pt x="17" y="33"/>
                    </a:cubicBezTo>
                    <a:lnTo>
                      <a:pt x="28" y="33"/>
                    </a:lnTo>
                    <a:close/>
                    <a:moveTo>
                      <a:pt x="28" y="47"/>
                    </a:moveTo>
                    <a:cubicBezTo>
                      <a:pt x="28" y="35"/>
                      <a:pt x="28" y="35"/>
                      <a:pt x="28" y="35"/>
                    </a:cubicBezTo>
                    <a:cubicBezTo>
                      <a:pt x="17" y="35"/>
                      <a:pt x="17" y="35"/>
                      <a:pt x="17" y="35"/>
                    </a:cubicBezTo>
                    <a:cubicBezTo>
                      <a:pt x="17" y="47"/>
                      <a:pt x="17" y="47"/>
                      <a:pt x="17" y="47"/>
                    </a:cubicBezTo>
                    <a:lnTo>
                      <a:pt x="28" y="47"/>
                    </a:lnTo>
                    <a:close/>
                    <a:moveTo>
                      <a:pt x="28" y="59"/>
                    </a:moveTo>
                    <a:cubicBezTo>
                      <a:pt x="28" y="49"/>
                      <a:pt x="28" y="49"/>
                      <a:pt x="28" y="49"/>
                    </a:cubicBezTo>
                    <a:cubicBezTo>
                      <a:pt x="17" y="49"/>
                      <a:pt x="17" y="49"/>
                      <a:pt x="17" y="49"/>
                    </a:cubicBezTo>
                    <a:cubicBezTo>
                      <a:pt x="17" y="59"/>
                      <a:pt x="17" y="59"/>
                      <a:pt x="17" y="59"/>
                    </a:cubicBezTo>
                    <a:lnTo>
                      <a:pt x="28" y="59"/>
                    </a:lnTo>
                    <a:close/>
                    <a:moveTo>
                      <a:pt x="42" y="33"/>
                    </a:moveTo>
                    <a:cubicBezTo>
                      <a:pt x="42" y="23"/>
                      <a:pt x="42" y="23"/>
                      <a:pt x="42" y="23"/>
                    </a:cubicBezTo>
                    <a:cubicBezTo>
                      <a:pt x="31" y="23"/>
                      <a:pt x="31" y="23"/>
                      <a:pt x="31" y="23"/>
                    </a:cubicBezTo>
                    <a:cubicBezTo>
                      <a:pt x="31" y="33"/>
                      <a:pt x="31" y="33"/>
                      <a:pt x="31" y="33"/>
                    </a:cubicBezTo>
                    <a:lnTo>
                      <a:pt x="42" y="33"/>
                    </a:lnTo>
                    <a:close/>
                    <a:moveTo>
                      <a:pt x="42" y="47"/>
                    </a:moveTo>
                    <a:cubicBezTo>
                      <a:pt x="42" y="35"/>
                      <a:pt x="42" y="35"/>
                      <a:pt x="42" y="35"/>
                    </a:cubicBezTo>
                    <a:cubicBezTo>
                      <a:pt x="31" y="35"/>
                      <a:pt x="31" y="35"/>
                      <a:pt x="31" y="35"/>
                    </a:cubicBezTo>
                    <a:cubicBezTo>
                      <a:pt x="31" y="47"/>
                      <a:pt x="31" y="47"/>
                      <a:pt x="31" y="47"/>
                    </a:cubicBezTo>
                    <a:lnTo>
                      <a:pt x="42" y="47"/>
                    </a:lnTo>
                    <a:close/>
                    <a:moveTo>
                      <a:pt x="42" y="59"/>
                    </a:moveTo>
                    <a:cubicBezTo>
                      <a:pt x="42" y="49"/>
                      <a:pt x="42" y="49"/>
                      <a:pt x="42" y="49"/>
                    </a:cubicBezTo>
                    <a:cubicBezTo>
                      <a:pt x="31" y="49"/>
                      <a:pt x="31" y="49"/>
                      <a:pt x="31" y="49"/>
                    </a:cubicBezTo>
                    <a:cubicBezTo>
                      <a:pt x="31" y="59"/>
                      <a:pt x="31" y="59"/>
                      <a:pt x="31" y="59"/>
                    </a:cubicBezTo>
                    <a:lnTo>
                      <a:pt x="42" y="59"/>
                    </a:lnTo>
                    <a:close/>
                    <a:moveTo>
                      <a:pt x="45" y="5"/>
                    </a:moveTo>
                    <a:cubicBezTo>
                      <a:pt x="45" y="5"/>
                      <a:pt x="45" y="4"/>
                      <a:pt x="44" y="4"/>
                    </a:cubicBezTo>
                    <a:cubicBezTo>
                      <a:pt x="42" y="4"/>
                      <a:pt x="42" y="4"/>
                      <a:pt x="42" y="4"/>
                    </a:cubicBezTo>
                    <a:cubicBezTo>
                      <a:pt x="41" y="4"/>
                      <a:pt x="41" y="5"/>
                      <a:pt x="41" y="5"/>
                    </a:cubicBezTo>
                    <a:cubicBezTo>
                      <a:pt x="41" y="16"/>
                      <a:pt x="41" y="16"/>
                      <a:pt x="41" y="16"/>
                    </a:cubicBezTo>
                    <a:cubicBezTo>
                      <a:pt x="41" y="16"/>
                      <a:pt x="41" y="17"/>
                      <a:pt x="42" y="17"/>
                    </a:cubicBezTo>
                    <a:cubicBezTo>
                      <a:pt x="44" y="17"/>
                      <a:pt x="44" y="17"/>
                      <a:pt x="44" y="17"/>
                    </a:cubicBezTo>
                    <a:cubicBezTo>
                      <a:pt x="45" y="17"/>
                      <a:pt x="45" y="16"/>
                      <a:pt x="45" y="16"/>
                    </a:cubicBezTo>
                    <a:lnTo>
                      <a:pt x="45" y="5"/>
                    </a:lnTo>
                    <a:close/>
                    <a:moveTo>
                      <a:pt x="55" y="33"/>
                    </a:moveTo>
                    <a:cubicBezTo>
                      <a:pt x="55" y="23"/>
                      <a:pt x="55" y="23"/>
                      <a:pt x="55" y="23"/>
                    </a:cubicBezTo>
                    <a:cubicBezTo>
                      <a:pt x="44" y="23"/>
                      <a:pt x="44" y="23"/>
                      <a:pt x="44" y="23"/>
                    </a:cubicBezTo>
                    <a:cubicBezTo>
                      <a:pt x="44" y="33"/>
                      <a:pt x="44" y="33"/>
                      <a:pt x="44" y="33"/>
                    </a:cubicBezTo>
                    <a:lnTo>
                      <a:pt x="55" y="33"/>
                    </a:lnTo>
                    <a:close/>
                    <a:moveTo>
                      <a:pt x="55" y="47"/>
                    </a:moveTo>
                    <a:cubicBezTo>
                      <a:pt x="55" y="35"/>
                      <a:pt x="55" y="35"/>
                      <a:pt x="55" y="35"/>
                    </a:cubicBezTo>
                    <a:cubicBezTo>
                      <a:pt x="44" y="35"/>
                      <a:pt x="44" y="35"/>
                      <a:pt x="44" y="35"/>
                    </a:cubicBezTo>
                    <a:cubicBezTo>
                      <a:pt x="44" y="47"/>
                      <a:pt x="44" y="47"/>
                      <a:pt x="44" y="47"/>
                    </a:cubicBezTo>
                    <a:lnTo>
                      <a:pt x="55" y="47"/>
                    </a:lnTo>
                    <a:close/>
                    <a:moveTo>
                      <a:pt x="55" y="59"/>
                    </a:moveTo>
                    <a:cubicBezTo>
                      <a:pt x="55" y="49"/>
                      <a:pt x="55" y="49"/>
                      <a:pt x="55" y="49"/>
                    </a:cubicBezTo>
                    <a:cubicBezTo>
                      <a:pt x="44" y="49"/>
                      <a:pt x="44" y="49"/>
                      <a:pt x="44" y="49"/>
                    </a:cubicBezTo>
                    <a:cubicBezTo>
                      <a:pt x="44" y="59"/>
                      <a:pt x="44" y="59"/>
                      <a:pt x="44" y="59"/>
                    </a:cubicBezTo>
                    <a:lnTo>
                      <a:pt x="55" y="59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sz="2002"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27" name="矩形 26">
              <a:extLst>
                <a:ext uri="{FF2B5EF4-FFF2-40B4-BE49-F238E27FC236}">
                  <a16:creationId xmlns:a16="http://schemas.microsoft.com/office/drawing/2014/main" id="{A6939EB1-B161-4131-95EE-88700874A6F9}"/>
                </a:ext>
              </a:extLst>
            </p:cNvPr>
            <p:cNvSpPr/>
            <p:nvPr/>
          </p:nvSpPr>
          <p:spPr>
            <a:xfrm>
              <a:off x="9198027" y="4150232"/>
              <a:ext cx="2241974" cy="407959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2002" b="1" dirty="0">
                  <a:solidFill>
                    <a:schemeClr val="tx1">
                      <a:lumMod val="65000"/>
                      <a:lumOff val="35000"/>
                    </a:schemeClr>
                  </a:solidFill>
                  <a:ea typeface="微软雅黑" panose="020B0503020204020204" pitchFamily="34" charset="-122"/>
                </a:rPr>
                <a:t>标题文字添加</a:t>
              </a:r>
            </a:p>
          </p:txBody>
        </p:sp>
        <p:sp>
          <p:nvSpPr>
            <p:cNvPr id="30" name="矩形 29">
              <a:extLst>
                <a:ext uri="{FF2B5EF4-FFF2-40B4-BE49-F238E27FC236}">
                  <a16:creationId xmlns:a16="http://schemas.microsoft.com/office/drawing/2014/main" id="{6923ADBE-2C77-47C3-AB4D-76E670417313}"/>
                </a:ext>
              </a:extLst>
            </p:cNvPr>
            <p:cNvSpPr/>
            <p:nvPr/>
          </p:nvSpPr>
          <p:spPr>
            <a:xfrm>
              <a:off x="2579539" y="4191623"/>
              <a:ext cx="5040317" cy="327218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400" smtClean="0">
                  <a:solidFill>
                    <a:schemeClr val="bg1"/>
                  </a:solidFill>
                  <a:latin typeface="微软雅黑" pitchFamily="34" charset="-122"/>
                  <a:ea typeface="微软雅黑" panose="020B0503020204020204" pitchFamily="34" charset="-122"/>
                </a:rPr>
                <a:t>请替换文字内容，修改文字内容，也可以直接复制你的内容到此。</a:t>
              </a:r>
              <a:endParaRPr lang="zh-CN" altLang="en-US" sz="1400" dirty="0">
                <a:solidFill>
                  <a:schemeClr val="bg1"/>
                </a:solidFill>
                <a:latin typeface="微软雅黑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6" name="组合 15">
            <a:extLst>
              <a:ext uri="{FF2B5EF4-FFF2-40B4-BE49-F238E27FC236}">
                <a16:creationId xmlns:a16="http://schemas.microsoft.com/office/drawing/2014/main" id="{2B64FF9A-8E92-455E-BA4F-CDC42B4B6710}"/>
              </a:ext>
            </a:extLst>
          </p:cNvPr>
          <p:cNvGrpSpPr/>
          <p:nvPr/>
        </p:nvGrpSpPr>
        <p:grpSpPr>
          <a:xfrm>
            <a:off x="1904853" y="5450010"/>
            <a:ext cx="10160464" cy="673433"/>
            <a:chOff x="1805847" y="5167697"/>
            <a:chExt cx="9634154" cy="638549"/>
          </a:xfrm>
        </p:grpSpPr>
        <p:grpSp>
          <p:nvGrpSpPr>
            <p:cNvPr id="6" name="Group 28">
              <a:extLst>
                <a:ext uri="{FF2B5EF4-FFF2-40B4-BE49-F238E27FC236}">
                  <a16:creationId xmlns:a16="http://schemas.microsoft.com/office/drawing/2014/main" id="{0C6BC4E1-585E-4F34-954B-A66BAAF88655}"/>
                </a:ext>
              </a:extLst>
            </p:cNvPr>
            <p:cNvGrpSpPr/>
            <p:nvPr/>
          </p:nvGrpSpPr>
          <p:grpSpPr>
            <a:xfrm>
              <a:off x="1805847" y="5167697"/>
              <a:ext cx="7195683" cy="638549"/>
              <a:chOff x="1721944" y="4691064"/>
              <a:chExt cx="7195683" cy="638549"/>
            </a:xfrm>
          </p:grpSpPr>
          <p:sp>
            <p:nvSpPr>
              <p:cNvPr id="11" name="Parallelogram 9">
                <a:extLst>
                  <a:ext uri="{FF2B5EF4-FFF2-40B4-BE49-F238E27FC236}">
                    <a16:creationId xmlns:a16="http://schemas.microsoft.com/office/drawing/2014/main" id="{C7284E60-DEC9-4F02-BE35-13E60851608B}"/>
                  </a:ext>
                </a:extLst>
              </p:cNvPr>
              <p:cNvSpPr/>
              <p:nvPr/>
            </p:nvSpPr>
            <p:spPr>
              <a:xfrm>
                <a:off x="1721944" y="4691064"/>
                <a:ext cx="7195683" cy="638549"/>
              </a:xfrm>
              <a:prstGeom prst="parallelogram">
                <a:avLst>
                  <a:gd name="adj" fmla="val 93224"/>
                </a:avLst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anchor="ctr">
                <a:normAutofit/>
              </a:bodyPr>
              <a:lstStyle/>
              <a:p>
                <a:pPr algn="ctr">
                  <a:lnSpc>
                    <a:spcPct val="120000"/>
                  </a:lnSpc>
                </a:pPr>
                <a:endParaRPr lang="zh-CN" altLang="en-US" sz="1266" dirty="0">
                  <a:solidFill>
                    <a:schemeClr val="bg1"/>
                  </a:solidFill>
                  <a:ea typeface="微软雅黑" panose="020B0503020204020204" pitchFamily="34" charset="-122"/>
                </a:endParaRPr>
              </a:p>
            </p:txBody>
          </p:sp>
          <p:sp>
            <p:nvSpPr>
              <p:cNvPr id="13" name="Freeform: Shape 18">
                <a:extLst>
                  <a:ext uri="{FF2B5EF4-FFF2-40B4-BE49-F238E27FC236}">
                    <a16:creationId xmlns:a16="http://schemas.microsoft.com/office/drawing/2014/main" id="{F9AD90D3-4B10-413F-BBB4-437B8689D401}"/>
                  </a:ext>
                </a:extLst>
              </p:cNvPr>
              <p:cNvSpPr/>
              <p:nvPr/>
            </p:nvSpPr>
            <p:spPr>
              <a:xfrm rot="12549158">
                <a:off x="7834134" y="4818662"/>
                <a:ext cx="385917" cy="383352"/>
              </a:xfrm>
              <a:custGeom>
                <a:avLst/>
                <a:gdLst>
                  <a:gd name="connsiteX0" fmla="*/ 634972 w 959953"/>
                  <a:gd name="connsiteY0" fmla="*/ 266954 h 953574"/>
                  <a:gd name="connsiteX1" fmla="*/ 547907 w 959953"/>
                  <a:gd name="connsiteY1" fmla="*/ 315518 h 953574"/>
                  <a:gd name="connsiteX2" fmla="*/ 547907 w 959953"/>
                  <a:gd name="connsiteY2" fmla="*/ 315518 h 953574"/>
                  <a:gd name="connsiteX3" fmla="*/ 459376 w 959953"/>
                  <a:gd name="connsiteY3" fmla="*/ 197171 h 953574"/>
                  <a:gd name="connsiteX4" fmla="*/ 379201 w 959953"/>
                  <a:gd name="connsiteY4" fmla="*/ 129980 h 953574"/>
                  <a:gd name="connsiteX5" fmla="*/ 354931 w 959953"/>
                  <a:gd name="connsiteY5" fmla="*/ 114757 h 953574"/>
                  <a:gd name="connsiteX6" fmla="*/ 333047 w 959953"/>
                  <a:gd name="connsiteY6" fmla="*/ 103193 h 953574"/>
                  <a:gd name="connsiteX7" fmla="*/ 299308 w 959953"/>
                  <a:gd name="connsiteY7" fmla="*/ 89575 h 953574"/>
                  <a:gd name="connsiteX8" fmla="*/ 278263 w 959953"/>
                  <a:gd name="connsiteY8" fmla="*/ 82541 h 953574"/>
                  <a:gd name="connsiteX9" fmla="*/ 241960 w 959953"/>
                  <a:gd name="connsiteY9" fmla="*/ 76094 h 953574"/>
                  <a:gd name="connsiteX10" fmla="*/ 224360 w 959953"/>
                  <a:gd name="connsiteY10" fmla="*/ 73747 h 953574"/>
                  <a:gd name="connsiteX11" fmla="*/ 172686 w 959953"/>
                  <a:gd name="connsiteY11" fmla="*/ 77477 h 953574"/>
                  <a:gd name="connsiteX12" fmla="*/ 168514 w 959953"/>
                  <a:gd name="connsiteY12" fmla="*/ 79039 h 953574"/>
                  <a:gd name="connsiteX13" fmla="*/ 144149 w 959953"/>
                  <a:gd name="connsiteY13" fmla="*/ 109140 h 953574"/>
                  <a:gd name="connsiteX14" fmla="*/ 144144 w 959953"/>
                  <a:gd name="connsiteY14" fmla="*/ 109151 h 953574"/>
                  <a:gd name="connsiteX15" fmla="*/ 121172 w 959953"/>
                  <a:gd name="connsiteY15" fmla="*/ 159702 h 953574"/>
                  <a:gd name="connsiteX16" fmla="*/ 108640 w 959953"/>
                  <a:gd name="connsiteY16" fmla="*/ 209297 h 953574"/>
                  <a:gd name="connsiteX17" fmla="*/ 103463 w 959953"/>
                  <a:gd name="connsiteY17" fmla="*/ 241752 h 953574"/>
                  <a:gd name="connsiteX18" fmla="*/ 104554 w 959953"/>
                  <a:gd name="connsiteY18" fmla="*/ 303947 h 953574"/>
                  <a:gd name="connsiteX19" fmla="*/ 106447 w 959953"/>
                  <a:gd name="connsiteY19" fmla="*/ 334735 h 953574"/>
                  <a:gd name="connsiteX20" fmla="*/ 130598 w 959953"/>
                  <a:gd name="connsiteY20" fmla="*/ 434137 h 953574"/>
                  <a:gd name="connsiteX21" fmla="*/ 174130 w 959953"/>
                  <a:gd name="connsiteY21" fmla="*/ 409855 h 953574"/>
                  <a:gd name="connsiteX22" fmla="*/ 128276 w 959953"/>
                  <a:gd name="connsiteY22" fmla="*/ 549587 h 953574"/>
                  <a:gd name="connsiteX23" fmla="*/ 0 w 959953"/>
                  <a:gd name="connsiteY23" fmla="*/ 506984 h 953574"/>
                  <a:gd name="connsiteX24" fmla="*/ 43533 w 959953"/>
                  <a:gd name="connsiteY24" fmla="*/ 482702 h 953574"/>
                  <a:gd name="connsiteX25" fmla="*/ 43532 w 959953"/>
                  <a:gd name="connsiteY25" fmla="*/ 482699 h 953574"/>
                  <a:gd name="connsiteX26" fmla="*/ 15907 w 959953"/>
                  <a:gd name="connsiteY26" fmla="*/ 359550 h 953574"/>
                  <a:gd name="connsiteX27" fmla="*/ 15897 w 959953"/>
                  <a:gd name="connsiteY27" fmla="*/ 359146 h 953574"/>
                  <a:gd name="connsiteX28" fmla="*/ 15790 w 959953"/>
                  <a:gd name="connsiteY28" fmla="*/ 358669 h 953574"/>
                  <a:gd name="connsiteX29" fmla="*/ 14819 w 959953"/>
                  <a:gd name="connsiteY29" fmla="*/ 316615 h 953574"/>
                  <a:gd name="connsiteX30" fmla="*/ 14447 w 959953"/>
                  <a:gd name="connsiteY30" fmla="*/ 301973 h 953574"/>
                  <a:gd name="connsiteX31" fmla="*/ 14476 w 959953"/>
                  <a:gd name="connsiteY31" fmla="*/ 301745 h 953574"/>
                  <a:gd name="connsiteX32" fmla="*/ 14460 w 959953"/>
                  <a:gd name="connsiteY32" fmla="*/ 301071 h 953574"/>
                  <a:gd name="connsiteX33" fmla="*/ 18739 w 959953"/>
                  <a:gd name="connsiteY33" fmla="*/ 266591 h 953574"/>
                  <a:gd name="connsiteX34" fmla="*/ 20937 w 959953"/>
                  <a:gd name="connsiteY34" fmla="*/ 248473 h 953574"/>
                  <a:gd name="connsiteX35" fmla="*/ 21024 w 959953"/>
                  <a:gd name="connsiteY35" fmla="*/ 248173 h 953574"/>
                  <a:gd name="connsiteX36" fmla="*/ 21078 w 959953"/>
                  <a:gd name="connsiteY36" fmla="*/ 247745 h 953574"/>
                  <a:gd name="connsiteX37" fmla="*/ 29340 w 959953"/>
                  <a:gd name="connsiteY37" fmla="*/ 219894 h 953574"/>
                  <a:gd name="connsiteX38" fmla="*/ 35158 w 959953"/>
                  <a:gd name="connsiteY38" fmla="*/ 200111 h 953574"/>
                  <a:gd name="connsiteX39" fmla="*/ 35280 w 959953"/>
                  <a:gd name="connsiteY39" fmla="*/ 199875 h 953574"/>
                  <a:gd name="connsiteX40" fmla="*/ 35336 w 959953"/>
                  <a:gd name="connsiteY40" fmla="*/ 199685 h 953574"/>
                  <a:gd name="connsiteX41" fmla="*/ 85538 w 959953"/>
                  <a:gd name="connsiteY41" fmla="*/ 123338 h 953574"/>
                  <a:gd name="connsiteX42" fmla="*/ 85921 w 959953"/>
                  <a:gd name="connsiteY42" fmla="*/ 123052 h 953574"/>
                  <a:gd name="connsiteX43" fmla="*/ 85939 w 959953"/>
                  <a:gd name="connsiteY43" fmla="*/ 123032 h 953574"/>
                  <a:gd name="connsiteX44" fmla="*/ 86870 w 959953"/>
                  <a:gd name="connsiteY44" fmla="*/ 122346 h 953574"/>
                  <a:gd name="connsiteX45" fmla="*/ 120864 w 959953"/>
                  <a:gd name="connsiteY45" fmla="*/ 97040 h 953574"/>
                  <a:gd name="connsiteX46" fmla="*/ 121665 w 959953"/>
                  <a:gd name="connsiteY46" fmla="*/ 96729 h 953574"/>
                  <a:gd name="connsiteX47" fmla="*/ 122067 w 959953"/>
                  <a:gd name="connsiteY47" fmla="*/ 96433 h 953574"/>
                  <a:gd name="connsiteX48" fmla="*/ 209133 w 959953"/>
                  <a:gd name="connsiteY48" fmla="*/ 47870 h 953574"/>
                  <a:gd name="connsiteX49" fmla="*/ 314540 w 959953"/>
                  <a:gd name="connsiteY49" fmla="*/ 24956 h 953574"/>
                  <a:gd name="connsiteX50" fmla="*/ 634972 w 959953"/>
                  <a:gd name="connsiteY50" fmla="*/ 266954 h 953574"/>
                  <a:gd name="connsiteX51" fmla="*/ 713619 w 959953"/>
                  <a:gd name="connsiteY51" fmla="*/ 599119 h 953574"/>
                  <a:gd name="connsiteX52" fmla="*/ 631507 w 959953"/>
                  <a:gd name="connsiteY52" fmla="*/ 524687 h 953574"/>
                  <a:gd name="connsiteX53" fmla="*/ 713619 w 959953"/>
                  <a:gd name="connsiteY53" fmla="*/ 434896 h 953574"/>
                  <a:gd name="connsiteX54" fmla="*/ 713619 w 959953"/>
                  <a:gd name="connsiteY54" fmla="*/ 475952 h 953574"/>
                  <a:gd name="connsiteX55" fmla="*/ 792448 w 959953"/>
                  <a:gd name="connsiteY55" fmla="*/ 451592 h 953574"/>
                  <a:gd name="connsiteX56" fmla="*/ 813239 w 959953"/>
                  <a:gd name="connsiteY56" fmla="*/ 441610 h 953574"/>
                  <a:gd name="connsiteX57" fmla="*/ 861107 w 959953"/>
                  <a:gd name="connsiteY57" fmla="*/ 412845 h 953574"/>
                  <a:gd name="connsiteX58" fmla="*/ 878368 w 959953"/>
                  <a:gd name="connsiteY58" fmla="*/ 399992 h 953574"/>
                  <a:gd name="connsiteX59" fmla="*/ 925777 w 959953"/>
                  <a:gd name="connsiteY59" fmla="*/ 349242 h 953574"/>
                  <a:gd name="connsiteX60" fmla="*/ 954533 w 959953"/>
                  <a:gd name="connsiteY60" fmla="*/ 284342 h 953574"/>
                  <a:gd name="connsiteX61" fmla="*/ 953280 w 959953"/>
                  <a:gd name="connsiteY61" fmla="*/ 275193 h 953574"/>
                  <a:gd name="connsiteX62" fmla="*/ 953280 w 959953"/>
                  <a:gd name="connsiteY62" fmla="*/ 275192 h 953574"/>
                  <a:gd name="connsiteX63" fmla="*/ 935230 w 959953"/>
                  <a:gd name="connsiteY63" fmla="*/ 232382 h 953574"/>
                  <a:gd name="connsiteX64" fmla="*/ 926480 w 959953"/>
                  <a:gd name="connsiteY64" fmla="*/ 219408 h 953574"/>
                  <a:gd name="connsiteX65" fmla="*/ 907277 w 959953"/>
                  <a:gd name="connsiteY65" fmla="*/ 193361 h 953574"/>
                  <a:gd name="connsiteX66" fmla="*/ 893773 w 959953"/>
                  <a:gd name="connsiteY66" fmla="*/ 179725 h 953574"/>
                  <a:gd name="connsiteX67" fmla="*/ 870441 w 959953"/>
                  <a:gd name="connsiteY67" fmla="*/ 158906 h 953574"/>
                  <a:gd name="connsiteX68" fmla="*/ 853342 w 959953"/>
                  <a:gd name="connsiteY68" fmla="*/ 146614 h 953574"/>
                  <a:gd name="connsiteX69" fmla="*/ 832655 w 959953"/>
                  <a:gd name="connsiteY69" fmla="*/ 134047 h 953574"/>
                  <a:gd name="connsiteX70" fmla="*/ 752156 w 959953"/>
                  <a:gd name="connsiteY70" fmla="*/ 100045 h 953574"/>
                  <a:gd name="connsiteX71" fmla="*/ 631508 w 959953"/>
                  <a:gd name="connsiteY71" fmla="*/ 82112 h 953574"/>
                  <a:gd name="connsiteX72" fmla="*/ 631507 w 959953"/>
                  <a:gd name="connsiteY72" fmla="*/ 82112 h 953574"/>
                  <a:gd name="connsiteX73" fmla="*/ 631507 w 959953"/>
                  <a:gd name="connsiteY73" fmla="*/ 0 h 953574"/>
                  <a:gd name="connsiteX74" fmla="*/ 959953 w 959953"/>
                  <a:gd name="connsiteY74" fmla="*/ 241815 h 953574"/>
                  <a:gd name="connsiteX75" fmla="*/ 959953 w 959953"/>
                  <a:gd name="connsiteY75" fmla="*/ 323927 h 953574"/>
                  <a:gd name="connsiteX76" fmla="*/ 959664 w 959953"/>
                  <a:gd name="connsiteY76" fmla="*/ 326454 h 953574"/>
                  <a:gd name="connsiteX77" fmla="*/ 959927 w 959953"/>
                  <a:gd name="connsiteY77" fmla="*/ 329017 h 953574"/>
                  <a:gd name="connsiteX78" fmla="*/ 956870 w 959953"/>
                  <a:gd name="connsiteY78" fmla="*/ 350916 h 953574"/>
                  <a:gd name="connsiteX79" fmla="*/ 955316 w 959953"/>
                  <a:gd name="connsiteY79" fmla="*/ 364516 h 953574"/>
                  <a:gd name="connsiteX80" fmla="*/ 954740 w 959953"/>
                  <a:gd name="connsiteY80" fmla="*/ 366170 h 953574"/>
                  <a:gd name="connsiteX81" fmla="*/ 954444 w 959953"/>
                  <a:gd name="connsiteY81" fmla="*/ 368288 h 953574"/>
                  <a:gd name="connsiteX82" fmla="*/ 946676 w 959953"/>
                  <a:gd name="connsiteY82" fmla="*/ 389318 h 953574"/>
                  <a:gd name="connsiteX83" fmla="*/ 941856 w 959953"/>
                  <a:gd name="connsiteY83" fmla="*/ 403153 h 953574"/>
                  <a:gd name="connsiteX84" fmla="*/ 941098 w 959953"/>
                  <a:gd name="connsiteY84" fmla="*/ 404417 h 953574"/>
                  <a:gd name="connsiteX85" fmla="*/ 940574 w 959953"/>
                  <a:gd name="connsiteY85" fmla="*/ 405836 h 953574"/>
                  <a:gd name="connsiteX86" fmla="*/ 928697 w 959953"/>
                  <a:gd name="connsiteY86" fmla="*/ 425104 h 953574"/>
                  <a:gd name="connsiteX87" fmla="*/ 920247 w 959953"/>
                  <a:gd name="connsiteY87" fmla="*/ 439198 h 953574"/>
                  <a:gd name="connsiteX88" fmla="*/ 919463 w 959953"/>
                  <a:gd name="connsiteY88" fmla="*/ 440083 h 953574"/>
                  <a:gd name="connsiteX89" fmla="*/ 918897 w 959953"/>
                  <a:gd name="connsiteY89" fmla="*/ 441002 h 953574"/>
                  <a:gd name="connsiteX90" fmla="*/ 902309 w 959953"/>
                  <a:gd name="connsiteY90" fmla="*/ 459437 h 953574"/>
                  <a:gd name="connsiteX91" fmla="*/ 891166 w 959953"/>
                  <a:gd name="connsiteY91" fmla="*/ 472008 h 953574"/>
                  <a:gd name="connsiteX92" fmla="*/ 890725 w 959953"/>
                  <a:gd name="connsiteY92" fmla="*/ 472310 h 953574"/>
                  <a:gd name="connsiteX93" fmla="*/ 889989 w 959953"/>
                  <a:gd name="connsiteY93" fmla="*/ 473128 h 953574"/>
                  <a:gd name="connsiteX94" fmla="*/ 826118 w 959953"/>
                  <a:gd name="connsiteY94" fmla="*/ 516566 h 953574"/>
                  <a:gd name="connsiteX95" fmla="*/ 813286 w 959953"/>
                  <a:gd name="connsiteY95" fmla="*/ 525356 h 953574"/>
                  <a:gd name="connsiteX96" fmla="*/ 813107 w 959953"/>
                  <a:gd name="connsiteY96" fmla="*/ 525415 h 953574"/>
                  <a:gd name="connsiteX97" fmla="*/ 812795 w 959953"/>
                  <a:gd name="connsiteY97" fmla="*/ 525627 h 953574"/>
                  <a:gd name="connsiteX98" fmla="*/ 713619 w 959953"/>
                  <a:gd name="connsiteY98" fmla="*/ 558063 h 953574"/>
                  <a:gd name="connsiteX99" fmla="*/ 519277 w 959953"/>
                  <a:gd name="connsiteY99" fmla="*/ 939296 h 953574"/>
                  <a:gd name="connsiteX100" fmla="*/ 479873 w 959953"/>
                  <a:gd name="connsiteY100" fmla="*/ 937059 h 953574"/>
                  <a:gd name="connsiteX101" fmla="*/ 518583 w 959953"/>
                  <a:gd name="connsiteY101" fmla="*/ 939411 h 953574"/>
                  <a:gd name="connsiteX102" fmla="*/ 672362 w 959953"/>
                  <a:gd name="connsiteY102" fmla="*/ 932426 h 953574"/>
                  <a:gd name="connsiteX103" fmla="*/ 557926 w 959953"/>
                  <a:gd name="connsiteY103" fmla="*/ 950972 h 953574"/>
                  <a:gd name="connsiteX104" fmla="*/ 479871 w 959953"/>
                  <a:gd name="connsiteY104" fmla="*/ 937059 h 953574"/>
                  <a:gd name="connsiteX105" fmla="*/ 467340 w 959953"/>
                  <a:gd name="connsiteY105" fmla="*/ 932979 h 953574"/>
                  <a:gd name="connsiteX106" fmla="*/ 459166 w 959953"/>
                  <a:gd name="connsiteY106" fmla="*/ 931989 h 953574"/>
                  <a:gd name="connsiteX107" fmla="*/ 447429 w 959953"/>
                  <a:gd name="connsiteY107" fmla="*/ 926495 h 953574"/>
                  <a:gd name="connsiteX108" fmla="*/ 435465 w 959953"/>
                  <a:gd name="connsiteY108" fmla="*/ 922599 h 953574"/>
                  <a:gd name="connsiteX109" fmla="*/ 426463 w 959953"/>
                  <a:gd name="connsiteY109" fmla="*/ 916681 h 953574"/>
                  <a:gd name="connsiteX110" fmla="*/ 417693 w 959953"/>
                  <a:gd name="connsiteY110" fmla="*/ 912575 h 953574"/>
                  <a:gd name="connsiteX111" fmla="*/ 407785 w 959953"/>
                  <a:gd name="connsiteY111" fmla="*/ 904401 h 953574"/>
                  <a:gd name="connsiteX112" fmla="*/ 396296 w 959953"/>
                  <a:gd name="connsiteY112" fmla="*/ 896847 h 953574"/>
                  <a:gd name="connsiteX113" fmla="*/ 388481 w 959953"/>
                  <a:gd name="connsiteY113" fmla="*/ 888474 h 953574"/>
                  <a:gd name="connsiteX114" fmla="*/ 380857 w 959953"/>
                  <a:gd name="connsiteY114" fmla="*/ 882184 h 953574"/>
                  <a:gd name="connsiteX115" fmla="*/ 372771 w 959953"/>
                  <a:gd name="connsiteY115" fmla="*/ 871640 h 953574"/>
                  <a:gd name="connsiteX116" fmla="*/ 363045 w 959953"/>
                  <a:gd name="connsiteY116" fmla="*/ 861219 h 953574"/>
                  <a:gd name="connsiteX117" fmla="*/ 356603 w 959953"/>
                  <a:gd name="connsiteY117" fmla="*/ 850559 h 953574"/>
                  <a:gd name="connsiteX118" fmla="*/ 349784 w 959953"/>
                  <a:gd name="connsiteY118" fmla="*/ 841668 h 953574"/>
                  <a:gd name="connsiteX119" fmla="*/ 343860 w 959953"/>
                  <a:gd name="connsiteY119" fmla="*/ 829475 h 953574"/>
                  <a:gd name="connsiteX120" fmla="*/ 336401 w 959953"/>
                  <a:gd name="connsiteY120" fmla="*/ 817134 h 953574"/>
                  <a:gd name="connsiteX121" fmla="*/ 331238 w 959953"/>
                  <a:gd name="connsiteY121" fmla="*/ 803497 h 953574"/>
                  <a:gd name="connsiteX122" fmla="*/ 325595 w 959953"/>
                  <a:gd name="connsiteY122" fmla="*/ 791882 h 953574"/>
                  <a:gd name="connsiteX123" fmla="*/ 323936 w 959953"/>
                  <a:gd name="connsiteY123" fmla="*/ 784207 h 953574"/>
                  <a:gd name="connsiteX124" fmla="*/ 317046 w 959953"/>
                  <a:gd name="connsiteY124" fmla="*/ 766009 h 953574"/>
                  <a:gd name="connsiteX125" fmla="*/ 305667 w 959953"/>
                  <a:gd name="connsiteY125" fmla="*/ 709260 h 953574"/>
                  <a:gd name="connsiteX126" fmla="*/ 305929 w 959953"/>
                  <a:gd name="connsiteY126" fmla="*/ 700915 h 953574"/>
                  <a:gd name="connsiteX127" fmla="*/ 304036 w 959953"/>
                  <a:gd name="connsiteY127" fmla="*/ 692163 h 953574"/>
                  <a:gd name="connsiteX128" fmla="*/ 309572 w 959953"/>
                  <a:gd name="connsiteY128" fmla="*/ 584565 h 953574"/>
                  <a:gd name="connsiteX129" fmla="*/ 309573 w 959953"/>
                  <a:gd name="connsiteY129" fmla="*/ 584565 h 953574"/>
                  <a:gd name="connsiteX130" fmla="*/ 387628 w 959953"/>
                  <a:gd name="connsiteY130" fmla="*/ 598478 h 953574"/>
                  <a:gd name="connsiteX131" fmla="*/ 387627 w 959953"/>
                  <a:gd name="connsiteY131" fmla="*/ 598479 h 953574"/>
                  <a:gd name="connsiteX132" fmla="*/ 382625 w 959953"/>
                  <a:gd name="connsiteY132" fmla="*/ 703040 h 953574"/>
                  <a:gd name="connsiteX133" fmla="*/ 388024 w 959953"/>
                  <a:gd name="connsiteY133" fmla="*/ 734557 h 953574"/>
                  <a:gd name="connsiteX134" fmla="*/ 402202 w 959953"/>
                  <a:gd name="connsiteY134" fmla="*/ 797361 h 953574"/>
                  <a:gd name="connsiteX135" fmla="*/ 429737 w 959953"/>
                  <a:gd name="connsiteY135" fmla="*/ 857589 h 953574"/>
                  <a:gd name="connsiteX136" fmla="*/ 435784 w 959953"/>
                  <a:gd name="connsiteY136" fmla="*/ 866034 h 953574"/>
                  <a:gd name="connsiteX137" fmla="*/ 483259 w 959953"/>
                  <a:gd name="connsiteY137" fmla="*/ 917845 h 953574"/>
                  <a:gd name="connsiteX138" fmla="*/ 519600 w 959953"/>
                  <a:gd name="connsiteY138" fmla="*/ 939243 h 953574"/>
                  <a:gd name="connsiteX139" fmla="*/ 556966 w 959953"/>
                  <a:gd name="connsiteY139" fmla="*/ 933051 h 953574"/>
                  <a:gd name="connsiteX140" fmla="*/ 606237 w 959953"/>
                  <a:gd name="connsiteY140" fmla="*/ 911078 h 953574"/>
                  <a:gd name="connsiteX141" fmla="*/ 618017 w 959953"/>
                  <a:gd name="connsiteY141" fmla="*/ 903735 h 953574"/>
                  <a:gd name="connsiteX142" fmla="*/ 640369 w 959953"/>
                  <a:gd name="connsiteY142" fmla="*/ 885507 h 953574"/>
                  <a:gd name="connsiteX143" fmla="*/ 682219 w 959953"/>
                  <a:gd name="connsiteY143" fmla="*/ 842260 h 953574"/>
                  <a:gd name="connsiteX144" fmla="*/ 697583 w 959953"/>
                  <a:gd name="connsiteY144" fmla="*/ 822440 h 953574"/>
                  <a:gd name="connsiteX145" fmla="*/ 740385 w 959953"/>
                  <a:gd name="connsiteY145" fmla="*/ 741888 h 953574"/>
                  <a:gd name="connsiteX146" fmla="*/ 701358 w 959953"/>
                  <a:gd name="connsiteY146" fmla="*/ 734932 h 953574"/>
                  <a:gd name="connsiteX147" fmla="*/ 800500 w 959953"/>
                  <a:gd name="connsiteY147" fmla="*/ 672069 h 953574"/>
                  <a:gd name="connsiteX148" fmla="*/ 857468 w 959953"/>
                  <a:gd name="connsiteY148" fmla="*/ 762758 h 953574"/>
                  <a:gd name="connsiteX149" fmla="*/ 818440 w 959953"/>
                  <a:gd name="connsiteY149" fmla="*/ 755801 h 953574"/>
                  <a:gd name="connsiteX150" fmla="*/ 672362 w 959953"/>
                  <a:gd name="connsiteY150" fmla="*/ 932426 h 9535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</a:cxnLst>
                <a:rect l="l" t="t" r="r" b="b"/>
                <a:pathLst>
                  <a:path w="959953" h="953574">
                    <a:moveTo>
                      <a:pt x="634972" y="266954"/>
                    </a:moveTo>
                    <a:lnTo>
                      <a:pt x="547907" y="315518"/>
                    </a:lnTo>
                    <a:lnTo>
                      <a:pt x="547907" y="315518"/>
                    </a:lnTo>
                    <a:lnTo>
                      <a:pt x="459376" y="197171"/>
                    </a:lnTo>
                    <a:lnTo>
                      <a:pt x="379201" y="129980"/>
                    </a:lnTo>
                    <a:lnTo>
                      <a:pt x="354931" y="114757"/>
                    </a:lnTo>
                    <a:lnTo>
                      <a:pt x="333047" y="103193"/>
                    </a:lnTo>
                    <a:lnTo>
                      <a:pt x="299308" y="89575"/>
                    </a:lnTo>
                    <a:lnTo>
                      <a:pt x="278263" y="82541"/>
                    </a:lnTo>
                    <a:lnTo>
                      <a:pt x="241960" y="76094"/>
                    </a:lnTo>
                    <a:lnTo>
                      <a:pt x="224360" y="73747"/>
                    </a:lnTo>
                    <a:lnTo>
                      <a:pt x="172686" y="77477"/>
                    </a:lnTo>
                    <a:lnTo>
                      <a:pt x="168514" y="79039"/>
                    </a:lnTo>
                    <a:lnTo>
                      <a:pt x="144149" y="109140"/>
                    </a:lnTo>
                    <a:lnTo>
                      <a:pt x="144144" y="109151"/>
                    </a:lnTo>
                    <a:lnTo>
                      <a:pt x="121172" y="159702"/>
                    </a:lnTo>
                    <a:lnTo>
                      <a:pt x="108640" y="209297"/>
                    </a:lnTo>
                    <a:lnTo>
                      <a:pt x="103463" y="241752"/>
                    </a:lnTo>
                    <a:lnTo>
                      <a:pt x="104554" y="303947"/>
                    </a:lnTo>
                    <a:lnTo>
                      <a:pt x="106447" y="334735"/>
                    </a:lnTo>
                    <a:lnTo>
                      <a:pt x="130598" y="434137"/>
                    </a:lnTo>
                    <a:lnTo>
                      <a:pt x="174130" y="409855"/>
                    </a:lnTo>
                    <a:lnTo>
                      <a:pt x="128276" y="549587"/>
                    </a:lnTo>
                    <a:lnTo>
                      <a:pt x="0" y="506984"/>
                    </a:lnTo>
                    <a:lnTo>
                      <a:pt x="43533" y="482702"/>
                    </a:lnTo>
                    <a:lnTo>
                      <a:pt x="43532" y="482699"/>
                    </a:lnTo>
                    <a:lnTo>
                      <a:pt x="15907" y="359550"/>
                    </a:lnTo>
                    <a:lnTo>
                      <a:pt x="15897" y="359146"/>
                    </a:lnTo>
                    <a:lnTo>
                      <a:pt x="15790" y="358669"/>
                    </a:lnTo>
                    <a:lnTo>
                      <a:pt x="14819" y="316615"/>
                    </a:lnTo>
                    <a:lnTo>
                      <a:pt x="14447" y="301973"/>
                    </a:lnTo>
                    <a:lnTo>
                      <a:pt x="14476" y="301745"/>
                    </a:lnTo>
                    <a:lnTo>
                      <a:pt x="14460" y="301071"/>
                    </a:lnTo>
                    <a:lnTo>
                      <a:pt x="18739" y="266591"/>
                    </a:lnTo>
                    <a:lnTo>
                      <a:pt x="20937" y="248473"/>
                    </a:lnTo>
                    <a:lnTo>
                      <a:pt x="21024" y="248173"/>
                    </a:lnTo>
                    <a:lnTo>
                      <a:pt x="21078" y="247745"/>
                    </a:lnTo>
                    <a:lnTo>
                      <a:pt x="29340" y="219894"/>
                    </a:lnTo>
                    <a:lnTo>
                      <a:pt x="35158" y="200111"/>
                    </a:lnTo>
                    <a:lnTo>
                      <a:pt x="35280" y="199875"/>
                    </a:lnTo>
                    <a:lnTo>
                      <a:pt x="35336" y="199685"/>
                    </a:lnTo>
                    <a:cubicBezTo>
                      <a:pt x="47319" y="169621"/>
                      <a:pt x="64190" y="143730"/>
                      <a:pt x="85538" y="123338"/>
                    </a:cubicBezTo>
                    <a:lnTo>
                      <a:pt x="85921" y="123052"/>
                    </a:lnTo>
                    <a:lnTo>
                      <a:pt x="85939" y="123032"/>
                    </a:lnTo>
                    <a:lnTo>
                      <a:pt x="86870" y="122346"/>
                    </a:lnTo>
                    <a:lnTo>
                      <a:pt x="120864" y="97040"/>
                    </a:lnTo>
                    <a:lnTo>
                      <a:pt x="121665" y="96729"/>
                    </a:lnTo>
                    <a:lnTo>
                      <a:pt x="122067" y="96433"/>
                    </a:lnTo>
                    <a:lnTo>
                      <a:pt x="209133" y="47870"/>
                    </a:lnTo>
                    <a:cubicBezTo>
                      <a:pt x="241107" y="30034"/>
                      <a:pt x="277004" y="22788"/>
                      <a:pt x="314540" y="24956"/>
                    </a:cubicBezTo>
                    <a:cubicBezTo>
                      <a:pt x="427148" y="31462"/>
                      <a:pt x="554508" y="122700"/>
                      <a:pt x="634972" y="266954"/>
                    </a:cubicBezTo>
                    <a:close/>
                    <a:moveTo>
                      <a:pt x="713619" y="599119"/>
                    </a:moveTo>
                    <a:lnTo>
                      <a:pt x="631507" y="524687"/>
                    </a:lnTo>
                    <a:lnTo>
                      <a:pt x="713619" y="434896"/>
                    </a:lnTo>
                    <a:lnTo>
                      <a:pt x="713619" y="475952"/>
                    </a:lnTo>
                    <a:lnTo>
                      <a:pt x="792448" y="451592"/>
                    </a:lnTo>
                    <a:lnTo>
                      <a:pt x="813239" y="441610"/>
                    </a:lnTo>
                    <a:lnTo>
                      <a:pt x="861107" y="412845"/>
                    </a:lnTo>
                    <a:lnTo>
                      <a:pt x="878368" y="399992"/>
                    </a:lnTo>
                    <a:lnTo>
                      <a:pt x="925777" y="349242"/>
                    </a:lnTo>
                    <a:lnTo>
                      <a:pt x="954533" y="284342"/>
                    </a:lnTo>
                    <a:lnTo>
                      <a:pt x="953280" y="275193"/>
                    </a:lnTo>
                    <a:lnTo>
                      <a:pt x="953280" y="275192"/>
                    </a:lnTo>
                    <a:lnTo>
                      <a:pt x="935230" y="232382"/>
                    </a:lnTo>
                    <a:lnTo>
                      <a:pt x="926480" y="219408"/>
                    </a:lnTo>
                    <a:lnTo>
                      <a:pt x="907277" y="193361"/>
                    </a:lnTo>
                    <a:lnTo>
                      <a:pt x="893773" y="179725"/>
                    </a:lnTo>
                    <a:lnTo>
                      <a:pt x="870441" y="158906"/>
                    </a:lnTo>
                    <a:lnTo>
                      <a:pt x="853342" y="146614"/>
                    </a:lnTo>
                    <a:lnTo>
                      <a:pt x="832655" y="134047"/>
                    </a:lnTo>
                    <a:lnTo>
                      <a:pt x="752156" y="100045"/>
                    </a:lnTo>
                    <a:lnTo>
                      <a:pt x="631508" y="82112"/>
                    </a:lnTo>
                    <a:lnTo>
                      <a:pt x="631507" y="82112"/>
                    </a:lnTo>
                    <a:lnTo>
                      <a:pt x="631507" y="0"/>
                    </a:lnTo>
                    <a:cubicBezTo>
                      <a:pt x="812903" y="0"/>
                      <a:pt x="959953" y="108264"/>
                      <a:pt x="959953" y="241815"/>
                    </a:cubicBezTo>
                    <a:lnTo>
                      <a:pt x="959953" y="323927"/>
                    </a:lnTo>
                    <a:lnTo>
                      <a:pt x="959664" y="326454"/>
                    </a:lnTo>
                    <a:lnTo>
                      <a:pt x="959927" y="329017"/>
                    </a:lnTo>
                    <a:lnTo>
                      <a:pt x="956870" y="350916"/>
                    </a:lnTo>
                    <a:lnTo>
                      <a:pt x="955316" y="364516"/>
                    </a:lnTo>
                    <a:lnTo>
                      <a:pt x="954740" y="366170"/>
                    </a:lnTo>
                    <a:lnTo>
                      <a:pt x="954444" y="368288"/>
                    </a:lnTo>
                    <a:lnTo>
                      <a:pt x="946676" y="389318"/>
                    </a:lnTo>
                    <a:lnTo>
                      <a:pt x="941856" y="403153"/>
                    </a:lnTo>
                    <a:lnTo>
                      <a:pt x="941098" y="404417"/>
                    </a:lnTo>
                    <a:lnTo>
                      <a:pt x="940574" y="405836"/>
                    </a:lnTo>
                    <a:lnTo>
                      <a:pt x="928697" y="425104"/>
                    </a:lnTo>
                    <a:lnTo>
                      <a:pt x="920247" y="439198"/>
                    </a:lnTo>
                    <a:lnTo>
                      <a:pt x="919463" y="440083"/>
                    </a:lnTo>
                    <a:lnTo>
                      <a:pt x="918897" y="441002"/>
                    </a:lnTo>
                    <a:lnTo>
                      <a:pt x="902309" y="459437"/>
                    </a:lnTo>
                    <a:lnTo>
                      <a:pt x="891166" y="472008"/>
                    </a:lnTo>
                    <a:lnTo>
                      <a:pt x="890725" y="472310"/>
                    </a:lnTo>
                    <a:lnTo>
                      <a:pt x="889989" y="473128"/>
                    </a:lnTo>
                    <a:lnTo>
                      <a:pt x="826118" y="516566"/>
                    </a:lnTo>
                    <a:lnTo>
                      <a:pt x="813286" y="525356"/>
                    </a:lnTo>
                    <a:lnTo>
                      <a:pt x="813107" y="525415"/>
                    </a:lnTo>
                    <a:lnTo>
                      <a:pt x="812795" y="525627"/>
                    </a:lnTo>
                    <a:cubicBezTo>
                      <a:pt x="783144" y="540075"/>
                      <a:pt x="749828" y="551180"/>
                      <a:pt x="713619" y="558063"/>
                    </a:cubicBezTo>
                    <a:close/>
                    <a:moveTo>
                      <a:pt x="519277" y="939296"/>
                    </a:moveTo>
                    <a:lnTo>
                      <a:pt x="479873" y="937059"/>
                    </a:lnTo>
                    <a:lnTo>
                      <a:pt x="518583" y="939411"/>
                    </a:lnTo>
                    <a:close/>
                    <a:moveTo>
                      <a:pt x="672362" y="932426"/>
                    </a:moveTo>
                    <a:cubicBezTo>
                      <a:pt x="635780" y="950874"/>
                      <a:pt x="596564" y="957859"/>
                      <a:pt x="557926" y="950972"/>
                    </a:cubicBezTo>
                    <a:lnTo>
                      <a:pt x="479871" y="937059"/>
                    </a:lnTo>
                    <a:lnTo>
                      <a:pt x="467340" y="932979"/>
                    </a:lnTo>
                    <a:lnTo>
                      <a:pt x="459166" y="931989"/>
                    </a:lnTo>
                    <a:lnTo>
                      <a:pt x="447429" y="926495"/>
                    </a:lnTo>
                    <a:lnTo>
                      <a:pt x="435465" y="922599"/>
                    </a:lnTo>
                    <a:lnTo>
                      <a:pt x="426463" y="916681"/>
                    </a:lnTo>
                    <a:lnTo>
                      <a:pt x="417693" y="912575"/>
                    </a:lnTo>
                    <a:lnTo>
                      <a:pt x="407785" y="904401"/>
                    </a:lnTo>
                    <a:lnTo>
                      <a:pt x="396296" y="896847"/>
                    </a:lnTo>
                    <a:lnTo>
                      <a:pt x="388481" y="888474"/>
                    </a:lnTo>
                    <a:lnTo>
                      <a:pt x="380857" y="882184"/>
                    </a:lnTo>
                    <a:lnTo>
                      <a:pt x="372771" y="871640"/>
                    </a:lnTo>
                    <a:lnTo>
                      <a:pt x="363045" y="861219"/>
                    </a:lnTo>
                    <a:lnTo>
                      <a:pt x="356603" y="850559"/>
                    </a:lnTo>
                    <a:lnTo>
                      <a:pt x="349784" y="841668"/>
                    </a:lnTo>
                    <a:lnTo>
                      <a:pt x="343860" y="829475"/>
                    </a:lnTo>
                    <a:lnTo>
                      <a:pt x="336401" y="817134"/>
                    </a:lnTo>
                    <a:lnTo>
                      <a:pt x="331238" y="803497"/>
                    </a:lnTo>
                    <a:lnTo>
                      <a:pt x="325595" y="791882"/>
                    </a:lnTo>
                    <a:lnTo>
                      <a:pt x="323936" y="784207"/>
                    </a:lnTo>
                    <a:lnTo>
                      <a:pt x="317046" y="766009"/>
                    </a:lnTo>
                    <a:cubicBezTo>
                      <a:pt x="311886" y="747951"/>
                      <a:pt x="308055" y="728956"/>
                      <a:pt x="305667" y="709260"/>
                    </a:cubicBezTo>
                    <a:lnTo>
                      <a:pt x="305929" y="700915"/>
                    </a:lnTo>
                    <a:lnTo>
                      <a:pt x="304036" y="692163"/>
                    </a:lnTo>
                    <a:cubicBezTo>
                      <a:pt x="301325" y="657090"/>
                      <a:pt x="303131" y="620703"/>
                      <a:pt x="309572" y="584565"/>
                    </a:cubicBezTo>
                    <a:lnTo>
                      <a:pt x="309573" y="584565"/>
                    </a:lnTo>
                    <a:lnTo>
                      <a:pt x="387628" y="598478"/>
                    </a:lnTo>
                    <a:lnTo>
                      <a:pt x="387627" y="598479"/>
                    </a:lnTo>
                    <a:lnTo>
                      <a:pt x="382625" y="703040"/>
                    </a:lnTo>
                    <a:lnTo>
                      <a:pt x="388024" y="734557"/>
                    </a:lnTo>
                    <a:lnTo>
                      <a:pt x="402202" y="797361"/>
                    </a:lnTo>
                    <a:lnTo>
                      <a:pt x="429737" y="857589"/>
                    </a:lnTo>
                    <a:lnTo>
                      <a:pt x="435784" y="866034"/>
                    </a:lnTo>
                    <a:lnTo>
                      <a:pt x="483259" y="917845"/>
                    </a:lnTo>
                    <a:lnTo>
                      <a:pt x="519600" y="939243"/>
                    </a:lnTo>
                    <a:lnTo>
                      <a:pt x="556966" y="933051"/>
                    </a:lnTo>
                    <a:lnTo>
                      <a:pt x="606237" y="911078"/>
                    </a:lnTo>
                    <a:lnTo>
                      <a:pt x="618017" y="903735"/>
                    </a:lnTo>
                    <a:lnTo>
                      <a:pt x="640369" y="885507"/>
                    </a:lnTo>
                    <a:lnTo>
                      <a:pt x="682219" y="842260"/>
                    </a:lnTo>
                    <a:lnTo>
                      <a:pt x="697583" y="822440"/>
                    </a:lnTo>
                    <a:lnTo>
                      <a:pt x="740385" y="741888"/>
                    </a:lnTo>
                    <a:lnTo>
                      <a:pt x="701358" y="734932"/>
                    </a:lnTo>
                    <a:lnTo>
                      <a:pt x="800500" y="672069"/>
                    </a:lnTo>
                    <a:lnTo>
                      <a:pt x="857468" y="762758"/>
                    </a:lnTo>
                    <a:lnTo>
                      <a:pt x="818440" y="755801"/>
                    </a:lnTo>
                    <a:cubicBezTo>
                      <a:pt x="786984" y="839089"/>
                      <a:pt x="733333" y="901679"/>
                      <a:pt x="672362" y="932426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sz="2002"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28" name="矩形 27">
              <a:extLst>
                <a:ext uri="{FF2B5EF4-FFF2-40B4-BE49-F238E27FC236}">
                  <a16:creationId xmlns:a16="http://schemas.microsoft.com/office/drawing/2014/main" id="{E464C308-3DCF-48E3-970E-4D58D72080CC}"/>
                </a:ext>
              </a:extLst>
            </p:cNvPr>
            <p:cNvSpPr/>
            <p:nvPr/>
          </p:nvSpPr>
          <p:spPr>
            <a:xfrm>
              <a:off x="9198027" y="5286339"/>
              <a:ext cx="2241974" cy="407959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2002" b="1" dirty="0">
                  <a:solidFill>
                    <a:schemeClr val="tx1">
                      <a:lumMod val="65000"/>
                      <a:lumOff val="35000"/>
                    </a:schemeClr>
                  </a:solidFill>
                  <a:ea typeface="微软雅黑" panose="020B0503020204020204" pitchFamily="34" charset="-122"/>
                </a:rPr>
                <a:t>标题文字添加</a:t>
              </a:r>
            </a:p>
          </p:txBody>
        </p:sp>
        <p:sp>
          <p:nvSpPr>
            <p:cNvPr id="31" name="矩形 30">
              <a:extLst>
                <a:ext uri="{FF2B5EF4-FFF2-40B4-BE49-F238E27FC236}">
                  <a16:creationId xmlns:a16="http://schemas.microsoft.com/office/drawing/2014/main" id="{83C225C7-0CEF-4217-806C-0699D1E54877}"/>
                </a:ext>
              </a:extLst>
            </p:cNvPr>
            <p:cNvSpPr/>
            <p:nvPr/>
          </p:nvSpPr>
          <p:spPr>
            <a:xfrm>
              <a:off x="2579539" y="5323362"/>
              <a:ext cx="5040317" cy="327218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400" smtClean="0">
                  <a:solidFill>
                    <a:schemeClr val="bg1"/>
                  </a:solidFill>
                  <a:latin typeface="微软雅黑" pitchFamily="34" charset="-122"/>
                  <a:ea typeface="微软雅黑" panose="020B0503020204020204" pitchFamily="34" charset="-122"/>
                </a:rPr>
                <a:t>请替换文字内容，修改文字内容，也可以直接复制你的内容到此。</a:t>
              </a:r>
              <a:endParaRPr lang="zh-CN" altLang="en-US" sz="1400" dirty="0">
                <a:solidFill>
                  <a:schemeClr val="bg1"/>
                </a:solidFill>
                <a:latin typeface="微软雅黑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32" name="矩形 31"/>
          <p:cNvSpPr/>
          <p:nvPr/>
        </p:nvSpPr>
        <p:spPr>
          <a:xfrm>
            <a:off x="-24139" y="839688"/>
            <a:ext cx="12882539" cy="4571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1"/>
          </a:p>
        </p:txBody>
      </p:sp>
      <p:sp>
        <p:nvSpPr>
          <p:cNvPr id="33" name="Content Placeholder 2"/>
          <p:cNvSpPr txBox="1">
            <a:spLocks/>
          </p:cNvSpPr>
          <p:nvPr/>
        </p:nvSpPr>
        <p:spPr>
          <a:xfrm>
            <a:off x="524719" y="592927"/>
            <a:ext cx="1776859" cy="184666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altLang="zh-CN" sz="1200">
                <a:solidFill>
                  <a:schemeClr val="tx2"/>
                </a:solidFill>
                <a:latin typeface="Impact" panose="020B0806030902050204" pitchFamily="34" charset="0"/>
                <a:cs typeface="+mn-ea"/>
                <a:sym typeface="Arial" panose="020B0604020202020204" pitchFamily="34" charset="0"/>
              </a:rPr>
              <a:t>ADD RELATED TITLE WORDS</a:t>
            </a:r>
            <a:endParaRPr lang="en-US" sz="1200">
              <a:solidFill>
                <a:schemeClr val="tx2"/>
              </a:solidFill>
              <a:latin typeface="Impact" panose="020B0806030902050204" pitchFamily="34" charset="0"/>
              <a:cs typeface="+mn-ea"/>
              <a:sym typeface="Arial" panose="020B0604020202020204" pitchFamily="34" charset="0"/>
            </a:endParaRPr>
          </a:p>
        </p:txBody>
      </p:sp>
      <p:sp>
        <p:nvSpPr>
          <p:cNvPr id="34" name="Content Placeholder 2"/>
          <p:cNvSpPr txBox="1">
            <a:spLocks/>
          </p:cNvSpPr>
          <p:nvPr/>
        </p:nvSpPr>
        <p:spPr>
          <a:xfrm>
            <a:off x="495691" y="141783"/>
            <a:ext cx="3168352" cy="43088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solidFill>
                  <a:schemeClr val="accent4"/>
                </a:solidFill>
                <a:latin typeface="+mn-ea"/>
                <a:cs typeface="+mn-ea"/>
                <a:sym typeface="Arial" panose="020B0604020202020204" pitchFamily="34" charset="0"/>
              </a:rPr>
              <a:t>请替换文字内容</a:t>
            </a:r>
            <a:endParaRPr lang="en-US" sz="2800" b="1">
              <a:solidFill>
                <a:schemeClr val="accent4"/>
              </a:solidFill>
              <a:latin typeface="+mn-ea"/>
              <a:cs typeface="+mn-ea"/>
              <a:sym typeface="Arial" panose="020B0604020202020204" pitchFamily="34" charset="0"/>
            </a:endParaRPr>
          </a:p>
        </p:txBody>
      </p:sp>
      <p:sp>
        <p:nvSpPr>
          <p:cNvPr id="35" name="文本框 34"/>
          <p:cNvSpPr txBox="1"/>
          <p:nvPr/>
        </p:nvSpPr>
        <p:spPr>
          <a:xfrm>
            <a:off x="241316" y="6892737"/>
            <a:ext cx="2001282" cy="251238"/>
          </a:xfrm>
          <a:prstGeom prst="rect">
            <a:avLst/>
          </a:prstGeom>
          <a:noFill/>
        </p:spPr>
        <p:txBody>
          <a:bodyPr wrap="none" lIns="96407" tIns="48204" rIns="96407" bIns="48204" rtlCol="0">
            <a:spAutoFit/>
          </a:bodyPr>
          <a:lstStyle/>
          <a:p>
            <a:pPr defTabSz="963952"/>
            <a:r>
              <a:rPr lang="en-US" altLang="zh-CN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方正正粗黑简体" panose="02000000000000000000" pitchFamily="2" charset="-122"/>
                <a:cs typeface="+mn-ea"/>
                <a:sym typeface="Arial" panose="020B0604020202020204" pitchFamily="34" charset="0"/>
              </a:rPr>
              <a:t>ADD RELATED TITLE WORDS</a:t>
            </a:r>
            <a:endParaRPr lang="zh-CN" altLang="en-US" sz="10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方正正粗黑简体" panose="02000000000000000000" pitchFamily="2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11396841" y="6946348"/>
            <a:ext cx="1459793" cy="14398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20" tIns="45709" rIns="91420" bIns="45709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2000"/>
          </a:p>
        </p:txBody>
      </p:sp>
    </p:spTree>
    <p:extLst>
      <p:ext uri="{BB962C8B-B14F-4D97-AF65-F5344CB8AC3E}">
        <p14:creationId xmlns:p14="http://schemas.microsoft.com/office/powerpoint/2010/main" val="134990026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14:prism isInverted="1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矩形 33"/>
          <p:cNvSpPr/>
          <p:nvPr/>
        </p:nvSpPr>
        <p:spPr>
          <a:xfrm>
            <a:off x="6264439" y="3493964"/>
            <a:ext cx="184730" cy="41690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none" rtlCol="0" anchor="ctr">
            <a:spAutoFit/>
          </a:bodyPr>
          <a:lstStyle/>
          <a:p>
            <a:pPr algn="ctr">
              <a:spcBef>
                <a:spcPct val="0"/>
              </a:spcBef>
            </a:pPr>
            <a:endParaRPr lang="zh-CN" altLang="en-US" sz="2109">
              <a:solidFill>
                <a:srgbClr val="222B3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3" name="TextBox 15"/>
          <p:cNvSpPr txBox="1">
            <a:spLocks noChangeArrowheads="1"/>
          </p:cNvSpPr>
          <p:nvPr/>
        </p:nvSpPr>
        <p:spPr bwMode="auto">
          <a:xfrm>
            <a:off x="10255028" y="2002523"/>
            <a:ext cx="1173632" cy="4169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bg2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bg2"/>
                </a:solidFill>
                <a:latin typeface="Arial" panose="020B0604020202020204" pitchFamily="34" charset="0"/>
                <a:ea typeface="仿宋_GB2312" pitchFamily="1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zh-CN" altLang="en-US" sz="2109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</a:rPr>
              <a:t>问题二</a:t>
            </a:r>
            <a:endParaRPr lang="en-US" sz="2109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</a:endParaRPr>
          </a:p>
        </p:txBody>
      </p:sp>
      <p:cxnSp>
        <p:nvCxnSpPr>
          <p:cNvPr id="80" name="直接连接符 79"/>
          <p:cNvCxnSpPr/>
          <p:nvPr/>
        </p:nvCxnSpPr>
        <p:spPr>
          <a:xfrm>
            <a:off x="10895993" y="2540380"/>
            <a:ext cx="290583" cy="0"/>
          </a:xfrm>
          <a:prstGeom prst="lin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1" name="PA_矩形 75"/>
          <p:cNvSpPr/>
          <p:nvPr>
            <p:custDataLst>
              <p:tags r:id="rId1"/>
            </p:custDataLst>
          </p:nvPr>
        </p:nvSpPr>
        <p:spPr>
          <a:xfrm>
            <a:off x="8983437" y="2586117"/>
            <a:ext cx="2348430" cy="92333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zh-CN" altLang="en-US" sz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请替换文字内容，点击添加相关标题文字，修改文字内容，也可以直接复制你的内容到此。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Freeform 8"/>
          <p:cNvSpPr/>
          <p:nvPr/>
        </p:nvSpPr>
        <p:spPr>
          <a:xfrm>
            <a:off x="5036334" y="2381948"/>
            <a:ext cx="2640940" cy="2640940"/>
          </a:xfrm>
          <a:custGeom>
            <a:avLst/>
            <a:gdLst>
              <a:gd name="connsiteX0" fmla="*/ 0 w 2504140"/>
              <a:gd name="connsiteY0" fmla="*/ 1252070 h 2504140"/>
              <a:gd name="connsiteX1" fmla="*/ 1252070 w 2504140"/>
              <a:gd name="connsiteY1" fmla="*/ 0 h 2504140"/>
              <a:gd name="connsiteX2" fmla="*/ 2504140 w 2504140"/>
              <a:gd name="connsiteY2" fmla="*/ 1252070 h 2504140"/>
              <a:gd name="connsiteX3" fmla="*/ 1252070 w 2504140"/>
              <a:gd name="connsiteY3" fmla="*/ 2504140 h 2504140"/>
              <a:gd name="connsiteX4" fmla="*/ 0 w 2504140"/>
              <a:gd name="connsiteY4" fmla="*/ 1252070 h 25041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04140" h="2504140">
                <a:moveTo>
                  <a:pt x="0" y="1252070"/>
                </a:moveTo>
                <a:cubicBezTo>
                  <a:pt x="0" y="560571"/>
                  <a:pt x="560571" y="0"/>
                  <a:pt x="1252070" y="0"/>
                </a:cubicBezTo>
                <a:cubicBezTo>
                  <a:pt x="1943569" y="0"/>
                  <a:pt x="2504140" y="560571"/>
                  <a:pt x="2504140" y="1252070"/>
                </a:cubicBezTo>
                <a:cubicBezTo>
                  <a:pt x="2504140" y="1943569"/>
                  <a:pt x="1943569" y="2504140"/>
                  <a:pt x="1252070" y="2504140"/>
                </a:cubicBezTo>
                <a:cubicBezTo>
                  <a:pt x="560571" y="2504140"/>
                  <a:pt x="0" y="1943569"/>
                  <a:pt x="0" y="1252070"/>
                </a:cubicBezTo>
                <a:close/>
              </a:path>
            </a:pathLst>
          </a:custGeom>
          <a:solidFill>
            <a:schemeClr val="bg2">
              <a:lumMod val="75000"/>
            </a:schemeClr>
          </a:solidFill>
          <a:ln w="3175"/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alpha val="5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alpha val="50000"/>
              <a:hueOff val="0"/>
              <a:satOff val="0"/>
              <a:lumOff val="0"/>
              <a:alphaOff val="0"/>
            </a:schemeClr>
          </a:effectRef>
          <a:fontRef idx="minor">
            <a:schemeClr val="tx1"/>
          </a:fontRef>
        </p:style>
        <p:txBody>
          <a:bodyPr spcFirstLastPara="0" vert="horz" wrap="square" lIns="461762" tIns="461762" rIns="461762" bIns="461762" numCol="1" spcCol="1270" anchor="ctr" anchorCtr="0">
            <a:noAutofit/>
          </a:bodyPr>
          <a:lstStyle/>
          <a:p>
            <a:pPr algn="ctr" defTabSz="262511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5906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7" name="Freeform 9"/>
          <p:cNvSpPr/>
          <p:nvPr/>
        </p:nvSpPr>
        <p:spPr>
          <a:xfrm>
            <a:off x="5696569" y="1322324"/>
            <a:ext cx="1320470" cy="1320470"/>
          </a:xfrm>
          <a:custGeom>
            <a:avLst/>
            <a:gdLst>
              <a:gd name="connsiteX0" fmla="*/ 0 w 1252070"/>
              <a:gd name="connsiteY0" fmla="*/ 626035 h 1252070"/>
              <a:gd name="connsiteX1" fmla="*/ 626035 w 1252070"/>
              <a:gd name="connsiteY1" fmla="*/ 0 h 1252070"/>
              <a:gd name="connsiteX2" fmla="*/ 1252070 w 1252070"/>
              <a:gd name="connsiteY2" fmla="*/ 626035 h 1252070"/>
              <a:gd name="connsiteX3" fmla="*/ 626035 w 1252070"/>
              <a:gd name="connsiteY3" fmla="*/ 1252070 h 1252070"/>
              <a:gd name="connsiteX4" fmla="*/ 0 w 1252070"/>
              <a:gd name="connsiteY4" fmla="*/ 626035 h 12520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52070" h="1252070">
                <a:moveTo>
                  <a:pt x="0" y="626035"/>
                </a:moveTo>
                <a:cubicBezTo>
                  <a:pt x="0" y="280285"/>
                  <a:pt x="280285" y="0"/>
                  <a:pt x="626035" y="0"/>
                </a:cubicBezTo>
                <a:cubicBezTo>
                  <a:pt x="971785" y="0"/>
                  <a:pt x="1252070" y="280285"/>
                  <a:pt x="1252070" y="626035"/>
                </a:cubicBezTo>
                <a:cubicBezTo>
                  <a:pt x="1252070" y="971785"/>
                  <a:pt x="971785" y="1252070"/>
                  <a:pt x="626035" y="1252070"/>
                </a:cubicBezTo>
                <a:cubicBezTo>
                  <a:pt x="280285" y="1252070"/>
                  <a:pt x="0" y="971785"/>
                  <a:pt x="0" y="626035"/>
                </a:cubicBezTo>
                <a:close/>
              </a:path>
            </a:pathLst>
          </a:custGeom>
          <a:solidFill>
            <a:schemeClr val="accent1"/>
          </a:solidFill>
          <a:ln w="3175"/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alpha val="5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alpha val="50000"/>
              <a:hueOff val="0"/>
              <a:satOff val="0"/>
              <a:lumOff val="0"/>
              <a:alphaOff val="0"/>
            </a:schemeClr>
          </a:effectRef>
          <a:fontRef idx="minor">
            <a:schemeClr val="tx1"/>
          </a:fontRef>
        </p:style>
        <p:txBody>
          <a:bodyPr spcFirstLastPara="0" vert="horz" wrap="square" lIns="230881" tIns="230881" rIns="230881" bIns="230881" numCol="1" spcCol="1270" anchor="ctr" anchorCtr="0">
            <a:noAutofit/>
          </a:bodyPr>
          <a:lstStyle/>
          <a:p>
            <a:pPr algn="ctr" defTabSz="1312555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3797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8" name="Freeform 10"/>
          <p:cNvSpPr/>
          <p:nvPr/>
        </p:nvSpPr>
        <p:spPr>
          <a:xfrm>
            <a:off x="7416429" y="3042183"/>
            <a:ext cx="1320470" cy="1320470"/>
          </a:xfrm>
          <a:custGeom>
            <a:avLst/>
            <a:gdLst>
              <a:gd name="connsiteX0" fmla="*/ 0 w 1252070"/>
              <a:gd name="connsiteY0" fmla="*/ 626035 h 1252070"/>
              <a:gd name="connsiteX1" fmla="*/ 626035 w 1252070"/>
              <a:gd name="connsiteY1" fmla="*/ 0 h 1252070"/>
              <a:gd name="connsiteX2" fmla="*/ 1252070 w 1252070"/>
              <a:gd name="connsiteY2" fmla="*/ 626035 h 1252070"/>
              <a:gd name="connsiteX3" fmla="*/ 626035 w 1252070"/>
              <a:gd name="connsiteY3" fmla="*/ 1252070 h 1252070"/>
              <a:gd name="connsiteX4" fmla="*/ 0 w 1252070"/>
              <a:gd name="connsiteY4" fmla="*/ 626035 h 12520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52070" h="1252070">
                <a:moveTo>
                  <a:pt x="0" y="626035"/>
                </a:moveTo>
                <a:cubicBezTo>
                  <a:pt x="0" y="280285"/>
                  <a:pt x="280285" y="0"/>
                  <a:pt x="626035" y="0"/>
                </a:cubicBezTo>
                <a:cubicBezTo>
                  <a:pt x="971785" y="0"/>
                  <a:pt x="1252070" y="280285"/>
                  <a:pt x="1252070" y="626035"/>
                </a:cubicBezTo>
                <a:cubicBezTo>
                  <a:pt x="1252070" y="971785"/>
                  <a:pt x="971785" y="1252070"/>
                  <a:pt x="626035" y="1252070"/>
                </a:cubicBezTo>
                <a:cubicBezTo>
                  <a:pt x="280285" y="1252070"/>
                  <a:pt x="0" y="971785"/>
                  <a:pt x="0" y="626035"/>
                </a:cubicBezTo>
                <a:close/>
              </a:path>
            </a:pathLst>
          </a:custGeom>
          <a:solidFill>
            <a:schemeClr val="accent2"/>
          </a:solidFill>
          <a:ln w="3175"/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alpha val="5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alpha val="50000"/>
              <a:hueOff val="0"/>
              <a:satOff val="0"/>
              <a:lumOff val="0"/>
              <a:alphaOff val="0"/>
            </a:schemeClr>
          </a:effectRef>
          <a:fontRef idx="minor">
            <a:schemeClr val="tx1"/>
          </a:fontRef>
        </p:style>
        <p:txBody>
          <a:bodyPr spcFirstLastPara="0" vert="horz" wrap="square" lIns="230881" tIns="230881" rIns="230881" bIns="230881" numCol="1" spcCol="1270" anchor="ctr" anchorCtr="0">
            <a:noAutofit/>
          </a:bodyPr>
          <a:lstStyle/>
          <a:p>
            <a:pPr algn="ctr" defTabSz="1312555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3797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9" name="Freeform 11"/>
          <p:cNvSpPr/>
          <p:nvPr/>
        </p:nvSpPr>
        <p:spPr>
          <a:xfrm>
            <a:off x="5696569" y="4762044"/>
            <a:ext cx="1320470" cy="1320470"/>
          </a:xfrm>
          <a:custGeom>
            <a:avLst/>
            <a:gdLst>
              <a:gd name="connsiteX0" fmla="*/ 0 w 1252070"/>
              <a:gd name="connsiteY0" fmla="*/ 626035 h 1252070"/>
              <a:gd name="connsiteX1" fmla="*/ 626035 w 1252070"/>
              <a:gd name="connsiteY1" fmla="*/ 0 h 1252070"/>
              <a:gd name="connsiteX2" fmla="*/ 1252070 w 1252070"/>
              <a:gd name="connsiteY2" fmla="*/ 626035 h 1252070"/>
              <a:gd name="connsiteX3" fmla="*/ 626035 w 1252070"/>
              <a:gd name="connsiteY3" fmla="*/ 1252070 h 1252070"/>
              <a:gd name="connsiteX4" fmla="*/ 0 w 1252070"/>
              <a:gd name="connsiteY4" fmla="*/ 626035 h 12520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52070" h="1252070">
                <a:moveTo>
                  <a:pt x="0" y="626035"/>
                </a:moveTo>
                <a:cubicBezTo>
                  <a:pt x="0" y="280285"/>
                  <a:pt x="280285" y="0"/>
                  <a:pt x="626035" y="0"/>
                </a:cubicBezTo>
                <a:cubicBezTo>
                  <a:pt x="971785" y="0"/>
                  <a:pt x="1252070" y="280285"/>
                  <a:pt x="1252070" y="626035"/>
                </a:cubicBezTo>
                <a:cubicBezTo>
                  <a:pt x="1252070" y="971785"/>
                  <a:pt x="971785" y="1252070"/>
                  <a:pt x="626035" y="1252070"/>
                </a:cubicBezTo>
                <a:cubicBezTo>
                  <a:pt x="280285" y="1252070"/>
                  <a:pt x="0" y="971785"/>
                  <a:pt x="0" y="626035"/>
                </a:cubicBezTo>
                <a:close/>
              </a:path>
            </a:pathLst>
          </a:custGeom>
          <a:solidFill>
            <a:schemeClr val="accent4"/>
          </a:solidFill>
          <a:ln w="3175"/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alpha val="5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alpha val="50000"/>
              <a:hueOff val="0"/>
              <a:satOff val="0"/>
              <a:lumOff val="0"/>
              <a:alphaOff val="0"/>
            </a:schemeClr>
          </a:effectRef>
          <a:fontRef idx="minor">
            <a:schemeClr val="tx1"/>
          </a:fontRef>
        </p:style>
        <p:txBody>
          <a:bodyPr spcFirstLastPara="0" vert="horz" wrap="square" lIns="230881" tIns="230881" rIns="230881" bIns="230881" numCol="1" spcCol="1270" anchor="ctr" anchorCtr="0">
            <a:noAutofit/>
          </a:bodyPr>
          <a:lstStyle/>
          <a:p>
            <a:pPr algn="ctr" defTabSz="1312555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3797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1" name="Freeform 12"/>
          <p:cNvSpPr/>
          <p:nvPr/>
        </p:nvSpPr>
        <p:spPr>
          <a:xfrm>
            <a:off x="3976710" y="3042183"/>
            <a:ext cx="1320470" cy="1320470"/>
          </a:xfrm>
          <a:custGeom>
            <a:avLst/>
            <a:gdLst>
              <a:gd name="connsiteX0" fmla="*/ 0 w 1252070"/>
              <a:gd name="connsiteY0" fmla="*/ 626035 h 1252070"/>
              <a:gd name="connsiteX1" fmla="*/ 626035 w 1252070"/>
              <a:gd name="connsiteY1" fmla="*/ 0 h 1252070"/>
              <a:gd name="connsiteX2" fmla="*/ 1252070 w 1252070"/>
              <a:gd name="connsiteY2" fmla="*/ 626035 h 1252070"/>
              <a:gd name="connsiteX3" fmla="*/ 626035 w 1252070"/>
              <a:gd name="connsiteY3" fmla="*/ 1252070 h 1252070"/>
              <a:gd name="connsiteX4" fmla="*/ 0 w 1252070"/>
              <a:gd name="connsiteY4" fmla="*/ 626035 h 12520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52070" h="1252070">
                <a:moveTo>
                  <a:pt x="0" y="626035"/>
                </a:moveTo>
                <a:cubicBezTo>
                  <a:pt x="0" y="280285"/>
                  <a:pt x="280285" y="0"/>
                  <a:pt x="626035" y="0"/>
                </a:cubicBezTo>
                <a:cubicBezTo>
                  <a:pt x="971785" y="0"/>
                  <a:pt x="1252070" y="280285"/>
                  <a:pt x="1252070" y="626035"/>
                </a:cubicBezTo>
                <a:cubicBezTo>
                  <a:pt x="1252070" y="971785"/>
                  <a:pt x="971785" y="1252070"/>
                  <a:pt x="626035" y="1252070"/>
                </a:cubicBezTo>
                <a:cubicBezTo>
                  <a:pt x="280285" y="1252070"/>
                  <a:pt x="0" y="971785"/>
                  <a:pt x="0" y="626035"/>
                </a:cubicBezTo>
                <a:close/>
              </a:path>
            </a:pathLst>
          </a:custGeom>
          <a:solidFill>
            <a:schemeClr val="accent3"/>
          </a:solidFill>
          <a:ln w="3175"/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alpha val="5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alpha val="50000"/>
              <a:hueOff val="0"/>
              <a:satOff val="0"/>
              <a:lumOff val="0"/>
              <a:alphaOff val="0"/>
            </a:schemeClr>
          </a:effectRef>
          <a:fontRef idx="minor">
            <a:schemeClr val="tx1"/>
          </a:fontRef>
        </p:style>
        <p:txBody>
          <a:bodyPr spcFirstLastPara="0" vert="horz" wrap="square" lIns="230881" tIns="230881" rIns="230881" bIns="230881" numCol="1" spcCol="1270" anchor="ctr" anchorCtr="0">
            <a:noAutofit/>
          </a:bodyPr>
          <a:lstStyle/>
          <a:p>
            <a:pPr algn="ctr" defTabSz="1312555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3797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2" name="TextBox 13"/>
          <p:cNvSpPr txBox="1"/>
          <p:nvPr/>
        </p:nvSpPr>
        <p:spPr>
          <a:xfrm>
            <a:off x="5318872" y="3501904"/>
            <a:ext cx="2075864" cy="481799"/>
          </a:xfrm>
          <a:prstGeom prst="rect">
            <a:avLst/>
          </a:prstGeom>
          <a:noFill/>
          <a:ln w="3175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CN" sz="2531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Open Sans" panose="020B0606030504020204" pitchFamily="34" charset="0"/>
                <a:sym typeface="Arial" panose="020B0604020202020204" pitchFamily="34" charset="0"/>
              </a:rPr>
              <a:t>QUESTION</a:t>
            </a:r>
          </a:p>
        </p:txBody>
      </p:sp>
      <p:sp>
        <p:nvSpPr>
          <p:cNvPr id="33" name="Oval 18"/>
          <p:cNvSpPr/>
          <p:nvPr/>
        </p:nvSpPr>
        <p:spPr>
          <a:xfrm>
            <a:off x="930079" y="2109418"/>
            <a:ext cx="413465" cy="41346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53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1</a:t>
            </a:r>
            <a:endParaRPr lang="en-US" sz="633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5" name="Oval 20"/>
          <p:cNvSpPr/>
          <p:nvPr/>
        </p:nvSpPr>
        <p:spPr>
          <a:xfrm>
            <a:off x="930079" y="4450782"/>
            <a:ext cx="413465" cy="413465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53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3</a:t>
            </a:r>
          </a:p>
        </p:txBody>
      </p:sp>
      <p:sp>
        <p:nvSpPr>
          <p:cNvPr id="37" name="Oval 22"/>
          <p:cNvSpPr/>
          <p:nvPr/>
        </p:nvSpPr>
        <p:spPr>
          <a:xfrm>
            <a:off x="11403430" y="2109418"/>
            <a:ext cx="413465" cy="413465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53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</a:t>
            </a:r>
          </a:p>
        </p:txBody>
      </p:sp>
      <p:sp>
        <p:nvSpPr>
          <p:cNvPr id="39" name="Oval 24"/>
          <p:cNvSpPr/>
          <p:nvPr/>
        </p:nvSpPr>
        <p:spPr>
          <a:xfrm>
            <a:off x="11403430" y="4467011"/>
            <a:ext cx="413465" cy="413465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53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4</a:t>
            </a:r>
          </a:p>
        </p:txBody>
      </p:sp>
      <p:sp>
        <p:nvSpPr>
          <p:cNvPr id="70" name="Freeform 5"/>
          <p:cNvSpPr>
            <a:spLocks noEditPoints="1"/>
          </p:cNvSpPr>
          <p:nvPr/>
        </p:nvSpPr>
        <p:spPr bwMode="auto">
          <a:xfrm>
            <a:off x="6063534" y="1726814"/>
            <a:ext cx="586541" cy="562540"/>
          </a:xfrm>
          <a:custGeom>
            <a:avLst/>
            <a:gdLst/>
            <a:ahLst/>
            <a:cxnLst>
              <a:cxn ang="0">
                <a:pos x="237" y="368"/>
              </a:cxn>
              <a:cxn ang="0">
                <a:pos x="181" y="333"/>
              </a:cxn>
              <a:cxn ang="0">
                <a:pos x="87" y="504"/>
              </a:cxn>
              <a:cxn ang="0">
                <a:pos x="15" y="368"/>
              </a:cxn>
              <a:cxn ang="0">
                <a:pos x="13" y="322"/>
              </a:cxn>
              <a:cxn ang="0">
                <a:pos x="57" y="250"/>
              </a:cxn>
              <a:cxn ang="0">
                <a:pos x="3" y="217"/>
              </a:cxn>
              <a:cxn ang="0">
                <a:pos x="168" y="224"/>
              </a:cxn>
              <a:cxn ang="0">
                <a:pos x="237" y="368"/>
              </a:cxn>
              <a:cxn ang="0">
                <a:pos x="310" y="588"/>
              </a:cxn>
              <a:cxn ang="0">
                <a:pos x="310" y="596"/>
              </a:cxn>
              <a:cxn ang="0">
                <a:pos x="149" y="585"/>
              </a:cxn>
              <a:cxn ang="0">
                <a:pos x="106" y="548"/>
              </a:cxn>
              <a:cxn ang="0">
                <a:pos x="122" y="437"/>
              </a:cxn>
              <a:cxn ang="0">
                <a:pos x="316" y="447"/>
              </a:cxn>
              <a:cxn ang="0">
                <a:pos x="310" y="588"/>
              </a:cxn>
              <a:cxn ang="0">
                <a:pos x="237" y="234"/>
              </a:cxn>
              <a:cxn ang="0">
                <a:pos x="116" y="163"/>
              </a:cxn>
              <a:cxn ang="0">
                <a:pos x="109" y="158"/>
              </a:cxn>
              <a:cxn ang="0">
                <a:pos x="195" y="22"/>
              </a:cxn>
              <a:cxn ang="0">
                <a:pos x="249" y="1"/>
              </a:cxn>
              <a:cxn ang="0">
                <a:pos x="339" y="68"/>
              </a:cxn>
              <a:cxn ang="0">
                <a:pos x="237" y="234"/>
              </a:cxn>
              <a:cxn ang="0">
                <a:pos x="588" y="68"/>
              </a:cxn>
              <a:cxn ang="0">
                <a:pos x="504" y="210"/>
              </a:cxn>
              <a:cxn ang="0">
                <a:pos x="344" y="202"/>
              </a:cxn>
              <a:cxn ang="0">
                <a:pos x="402" y="169"/>
              </a:cxn>
              <a:cxn ang="0">
                <a:pos x="295" y="6"/>
              </a:cxn>
              <a:cxn ang="0">
                <a:pos x="450" y="6"/>
              </a:cxn>
              <a:cxn ang="0">
                <a:pos x="491" y="27"/>
              </a:cxn>
              <a:cxn ang="0">
                <a:pos x="534" y="99"/>
              </a:cxn>
              <a:cxn ang="0">
                <a:pos x="588" y="68"/>
              </a:cxn>
              <a:cxn ang="0">
                <a:pos x="567" y="558"/>
              </a:cxn>
              <a:cxn ang="0">
                <a:pos x="529" y="585"/>
              </a:cxn>
              <a:cxn ang="0">
                <a:pos x="446" y="590"/>
              </a:cxn>
              <a:cxn ang="0">
                <a:pos x="449" y="652"/>
              </a:cxn>
              <a:cxn ang="0">
                <a:pos x="361" y="512"/>
              </a:cxn>
              <a:cxn ang="0">
                <a:pos x="441" y="374"/>
              </a:cxn>
              <a:cxn ang="0">
                <a:pos x="444" y="440"/>
              </a:cxn>
              <a:cxn ang="0">
                <a:pos x="638" y="421"/>
              </a:cxn>
              <a:cxn ang="0">
                <a:pos x="567" y="558"/>
              </a:cxn>
              <a:cxn ang="0">
                <a:pos x="670" y="324"/>
              </a:cxn>
              <a:cxn ang="0">
                <a:pos x="664" y="381"/>
              </a:cxn>
              <a:cxn ang="0">
                <a:pos x="563" y="431"/>
              </a:cxn>
              <a:cxn ang="0">
                <a:pos x="462" y="264"/>
              </a:cxn>
              <a:cxn ang="0">
                <a:pos x="581" y="190"/>
              </a:cxn>
              <a:cxn ang="0">
                <a:pos x="589" y="185"/>
              </a:cxn>
              <a:cxn ang="0">
                <a:pos x="670" y="324"/>
              </a:cxn>
            </a:cxnLst>
            <a:rect l="0" t="0" r="r" b="b"/>
            <a:pathLst>
              <a:path w="680" h="652">
                <a:moveTo>
                  <a:pt x="237" y="368"/>
                </a:moveTo>
                <a:cubicBezTo>
                  <a:pt x="181" y="333"/>
                  <a:pt x="181" y="333"/>
                  <a:pt x="181" y="333"/>
                </a:cubicBezTo>
                <a:cubicBezTo>
                  <a:pt x="95" y="431"/>
                  <a:pt x="87" y="504"/>
                  <a:pt x="87" y="504"/>
                </a:cubicBezTo>
                <a:cubicBezTo>
                  <a:pt x="15" y="368"/>
                  <a:pt x="15" y="368"/>
                  <a:pt x="15" y="368"/>
                </a:cubicBezTo>
                <a:cubicBezTo>
                  <a:pt x="0" y="346"/>
                  <a:pt x="13" y="322"/>
                  <a:pt x="13" y="322"/>
                </a:cubicBezTo>
                <a:cubicBezTo>
                  <a:pt x="13" y="322"/>
                  <a:pt x="26" y="298"/>
                  <a:pt x="57" y="250"/>
                </a:cubicBezTo>
                <a:cubicBezTo>
                  <a:pt x="3" y="217"/>
                  <a:pt x="3" y="217"/>
                  <a:pt x="3" y="217"/>
                </a:cubicBezTo>
                <a:cubicBezTo>
                  <a:pt x="168" y="224"/>
                  <a:pt x="168" y="224"/>
                  <a:pt x="168" y="224"/>
                </a:cubicBezTo>
                <a:lnTo>
                  <a:pt x="237" y="368"/>
                </a:lnTo>
                <a:close/>
                <a:moveTo>
                  <a:pt x="310" y="588"/>
                </a:moveTo>
                <a:cubicBezTo>
                  <a:pt x="310" y="596"/>
                  <a:pt x="310" y="596"/>
                  <a:pt x="310" y="596"/>
                </a:cubicBezTo>
                <a:cubicBezTo>
                  <a:pt x="149" y="585"/>
                  <a:pt x="149" y="585"/>
                  <a:pt x="149" y="585"/>
                </a:cubicBezTo>
                <a:cubicBezTo>
                  <a:pt x="129" y="584"/>
                  <a:pt x="113" y="565"/>
                  <a:pt x="106" y="548"/>
                </a:cubicBezTo>
                <a:cubicBezTo>
                  <a:pt x="91" y="513"/>
                  <a:pt x="110" y="471"/>
                  <a:pt x="122" y="437"/>
                </a:cubicBezTo>
                <a:cubicBezTo>
                  <a:pt x="122" y="437"/>
                  <a:pt x="151" y="441"/>
                  <a:pt x="316" y="447"/>
                </a:cubicBezTo>
                <a:lnTo>
                  <a:pt x="310" y="588"/>
                </a:lnTo>
                <a:close/>
                <a:moveTo>
                  <a:pt x="237" y="234"/>
                </a:moveTo>
                <a:cubicBezTo>
                  <a:pt x="116" y="163"/>
                  <a:pt x="116" y="163"/>
                  <a:pt x="116" y="163"/>
                </a:cubicBezTo>
                <a:cubicBezTo>
                  <a:pt x="109" y="158"/>
                  <a:pt x="109" y="158"/>
                  <a:pt x="109" y="158"/>
                </a:cubicBezTo>
                <a:cubicBezTo>
                  <a:pt x="195" y="22"/>
                  <a:pt x="195" y="22"/>
                  <a:pt x="195" y="22"/>
                </a:cubicBezTo>
                <a:cubicBezTo>
                  <a:pt x="206" y="6"/>
                  <a:pt x="230" y="0"/>
                  <a:pt x="249" y="1"/>
                </a:cubicBezTo>
                <a:cubicBezTo>
                  <a:pt x="287" y="5"/>
                  <a:pt x="314" y="42"/>
                  <a:pt x="339" y="68"/>
                </a:cubicBezTo>
                <a:cubicBezTo>
                  <a:pt x="339" y="68"/>
                  <a:pt x="321" y="92"/>
                  <a:pt x="237" y="234"/>
                </a:cubicBezTo>
                <a:close/>
                <a:moveTo>
                  <a:pt x="588" y="68"/>
                </a:moveTo>
                <a:cubicBezTo>
                  <a:pt x="504" y="210"/>
                  <a:pt x="504" y="210"/>
                  <a:pt x="504" y="210"/>
                </a:cubicBezTo>
                <a:cubicBezTo>
                  <a:pt x="344" y="202"/>
                  <a:pt x="344" y="202"/>
                  <a:pt x="344" y="202"/>
                </a:cubicBezTo>
                <a:cubicBezTo>
                  <a:pt x="402" y="169"/>
                  <a:pt x="402" y="169"/>
                  <a:pt x="402" y="169"/>
                </a:cubicBezTo>
                <a:cubicBezTo>
                  <a:pt x="356" y="48"/>
                  <a:pt x="295" y="6"/>
                  <a:pt x="295" y="6"/>
                </a:cubicBezTo>
                <a:cubicBezTo>
                  <a:pt x="450" y="6"/>
                  <a:pt x="450" y="6"/>
                  <a:pt x="450" y="6"/>
                </a:cubicBezTo>
                <a:cubicBezTo>
                  <a:pt x="477" y="4"/>
                  <a:pt x="491" y="27"/>
                  <a:pt x="491" y="27"/>
                </a:cubicBezTo>
                <a:cubicBezTo>
                  <a:pt x="491" y="27"/>
                  <a:pt x="506" y="50"/>
                  <a:pt x="534" y="99"/>
                </a:cubicBezTo>
                <a:lnTo>
                  <a:pt x="588" y="68"/>
                </a:lnTo>
                <a:close/>
                <a:moveTo>
                  <a:pt x="567" y="558"/>
                </a:moveTo>
                <a:cubicBezTo>
                  <a:pt x="557" y="583"/>
                  <a:pt x="529" y="585"/>
                  <a:pt x="529" y="585"/>
                </a:cubicBezTo>
                <a:cubicBezTo>
                  <a:pt x="529" y="585"/>
                  <a:pt x="502" y="588"/>
                  <a:pt x="446" y="590"/>
                </a:cubicBezTo>
                <a:cubicBezTo>
                  <a:pt x="449" y="652"/>
                  <a:pt x="449" y="652"/>
                  <a:pt x="449" y="652"/>
                </a:cubicBezTo>
                <a:cubicBezTo>
                  <a:pt x="361" y="512"/>
                  <a:pt x="361" y="512"/>
                  <a:pt x="361" y="512"/>
                </a:cubicBezTo>
                <a:cubicBezTo>
                  <a:pt x="441" y="374"/>
                  <a:pt x="441" y="374"/>
                  <a:pt x="441" y="374"/>
                </a:cubicBezTo>
                <a:cubicBezTo>
                  <a:pt x="444" y="440"/>
                  <a:pt x="444" y="440"/>
                  <a:pt x="444" y="440"/>
                </a:cubicBezTo>
                <a:cubicBezTo>
                  <a:pt x="573" y="456"/>
                  <a:pt x="638" y="421"/>
                  <a:pt x="638" y="421"/>
                </a:cubicBezTo>
                <a:lnTo>
                  <a:pt x="567" y="558"/>
                </a:lnTo>
                <a:close/>
                <a:moveTo>
                  <a:pt x="670" y="324"/>
                </a:moveTo>
                <a:cubicBezTo>
                  <a:pt x="680" y="341"/>
                  <a:pt x="674" y="365"/>
                  <a:pt x="664" y="381"/>
                </a:cubicBezTo>
                <a:cubicBezTo>
                  <a:pt x="643" y="413"/>
                  <a:pt x="597" y="421"/>
                  <a:pt x="563" y="431"/>
                </a:cubicBezTo>
                <a:cubicBezTo>
                  <a:pt x="563" y="431"/>
                  <a:pt x="550" y="403"/>
                  <a:pt x="462" y="264"/>
                </a:cubicBezTo>
                <a:cubicBezTo>
                  <a:pt x="581" y="190"/>
                  <a:pt x="581" y="190"/>
                  <a:pt x="581" y="190"/>
                </a:cubicBezTo>
                <a:cubicBezTo>
                  <a:pt x="589" y="185"/>
                  <a:pt x="589" y="185"/>
                  <a:pt x="589" y="185"/>
                </a:cubicBezTo>
                <a:lnTo>
                  <a:pt x="670" y="324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96435" tIns="48218" rIns="96435" bIns="48218" numCol="1" anchor="t" anchorCtr="0" compatLnSpc="1">
            <a:prstTxWarp prst="textNoShape">
              <a:avLst/>
            </a:prstTxWarp>
          </a:bodyPr>
          <a:lstStyle/>
          <a:p>
            <a:endParaRPr lang="en-US" sz="2002">
              <a:ea typeface="微软雅黑" panose="020B0503020204020204" pitchFamily="34" charset="-122"/>
            </a:endParaRPr>
          </a:p>
        </p:txBody>
      </p:sp>
      <p:sp>
        <p:nvSpPr>
          <p:cNvPr id="71" name="Freeform 19"/>
          <p:cNvSpPr>
            <a:spLocks noEditPoints="1"/>
          </p:cNvSpPr>
          <p:nvPr/>
        </p:nvSpPr>
        <p:spPr bwMode="auto">
          <a:xfrm>
            <a:off x="7787968" y="3449207"/>
            <a:ext cx="629535" cy="506423"/>
          </a:xfrm>
          <a:custGeom>
            <a:avLst/>
            <a:gdLst>
              <a:gd name="T0" fmla="*/ 393 w 400"/>
              <a:gd name="T1" fmla="*/ 61 h 322"/>
              <a:gd name="T2" fmla="*/ 300 w 400"/>
              <a:gd name="T3" fmla="*/ 3 h 322"/>
              <a:gd name="T4" fmla="*/ 286 w 400"/>
              <a:gd name="T5" fmla="*/ 3 h 322"/>
              <a:gd name="T6" fmla="*/ 200 w 400"/>
              <a:gd name="T7" fmla="*/ 57 h 322"/>
              <a:gd name="T8" fmla="*/ 113 w 400"/>
              <a:gd name="T9" fmla="*/ 3 h 322"/>
              <a:gd name="T10" fmla="*/ 100 w 400"/>
              <a:gd name="T11" fmla="*/ 3 h 322"/>
              <a:gd name="T12" fmla="*/ 6 w 400"/>
              <a:gd name="T13" fmla="*/ 61 h 322"/>
              <a:gd name="T14" fmla="*/ 0 w 400"/>
              <a:gd name="T15" fmla="*/ 73 h 322"/>
              <a:gd name="T16" fmla="*/ 0 w 400"/>
              <a:gd name="T17" fmla="*/ 307 h 322"/>
              <a:gd name="T18" fmla="*/ 6 w 400"/>
              <a:gd name="T19" fmla="*/ 319 h 322"/>
              <a:gd name="T20" fmla="*/ 20 w 400"/>
              <a:gd name="T21" fmla="*/ 319 h 322"/>
              <a:gd name="T22" fmla="*/ 106 w 400"/>
              <a:gd name="T23" fmla="*/ 265 h 322"/>
              <a:gd name="T24" fmla="*/ 193 w 400"/>
              <a:gd name="T25" fmla="*/ 319 h 322"/>
              <a:gd name="T26" fmla="*/ 207 w 400"/>
              <a:gd name="T27" fmla="*/ 319 h 322"/>
              <a:gd name="T28" fmla="*/ 293 w 400"/>
              <a:gd name="T29" fmla="*/ 265 h 322"/>
              <a:gd name="T30" fmla="*/ 380 w 400"/>
              <a:gd name="T31" fmla="*/ 319 h 322"/>
              <a:gd name="T32" fmla="*/ 387 w 400"/>
              <a:gd name="T33" fmla="*/ 321 h 322"/>
              <a:gd name="T34" fmla="*/ 393 w 400"/>
              <a:gd name="T35" fmla="*/ 319 h 322"/>
              <a:gd name="T36" fmla="*/ 400 w 400"/>
              <a:gd name="T37" fmla="*/ 307 h 322"/>
              <a:gd name="T38" fmla="*/ 400 w 400"/>
              <a:gd name="T39" fmla="*/ 73 h 322"/>
              <a:gd name="T40" fmla="*/ 393 w 400"/>
              <a:gd name="T41" fmla="*/ 61 h 322"/>
              <a:gd name="T42" fmla="*/ 93 w 400"/>
              <a:gd name="T43" fmla="*/ 241 h 322"/>
              <a:gd name="T44" fmla="*/ 26 w 400"/>
              <a:gd name="T45" fmla="*/ 283 h 322"/>
              <a:gd name="T46" fmla="*/ 26 w 400"/>
              <a:gd name="T47" fmla="*/ 81 h 322"/>
              <a:gd name="T48" fmla="*/ 93 w 400"/>
              <a:gd name="T49" fmla="*/ 39 h 322"/>
              <a:gd name="T50" fmla="*/ 93 w 400"/>
              <a:gd name="T51" fmla="*/ 241 h 322"/>
              <a:gd name="T52" fmla="*/ 187 w 400"/>
              <a:gd name="T53" fmla="*/ 283 h 322"/>
              <a:gd name="T54" fmla="*/ 119 w 400"/>
              <a:gd name="T55" fmla="*/ 241 h 322"/>
              <a:gd name="T56" fmla="*/ 119 w 400"/>
              <a:gd name="T57" fmla="*/ 39 h 322"/>
              <a:gd name="T58" fmla="*/ 187 w 400"/>
              <a:gd name="T59" fmla="*/ 81 h 322"/>
              <a:gd name="T60" fmla="*/ 187 w 400"/>
              <a:gd name="T61" fmla="*/ 283 h 322"/>
              <a:gd name="T62" fmla="*/ 280 w 400"/>
              <a:gd name="T63" fmla="*/ 241 h 322"/>
              <a:gd name="T64" fmla="*/ 213 w 400"/>
              <a:gd name="T65" fmla="*/ 283 h 322"/>
              <a:gd name="T66" fmla="*/ 213 w 400"/>
              <a:gd name="T67" fmla="*/ 81 h 322"/>
              <a:gd name="T68" fmla="*/ 280 w 400"/>
              <a:gd name="T69" fmla="*/ 39 h 322"/>
              <a:gd name="T70" fmla="*/ 280 w 400"/>
              <a:gd name="T71" fmla="*/ 241 h 322"/>
              <a:gd name="T72" fmla="*/ 374 w 400"/>
              <a:gd name="T73" fmla="*/ 283 h 322"/>
              <a:gd name="T74" fmla="*/ 306 w 400"/>
              <a:gd name="T75" fmla="*/ 241 h 322"/>
              <a:gd name="T76" fmla="*/ 306 w 400"/>
              <a:gd name="T77" fmla="*/ 39 h 322"/>
              <a:gd name="T78" fmla="*/ 374 w 400"/>
              <a:gd name="T79" fmla="*/ 81 h 322"/>
              <a:gd name="T80" fmla="*/ 374 w 400"/>
              <a:gd name="T81" fmla="*/ 283 h 3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400" h="322">
                <a:moveTo>
                  <a:pt x="393" y="61"/>
                </a:moveTo>
                <a:cubicBezTo>
                  <a:pt x="300" y="3"/>
                  <a:pt x="300" y="3"/>
                  <a:pt x="300" y="3"/>
                </a:cubicBezTo>
                <a:cubicBezTo>
                  <a:pt x="296" y="0"/>
                  <a:pt x="291" y="0"/>
                  <a:pt x="286" y="3"/>
                </a:cubicBezTo>
                <a:cubicBezTo>
                  <a:pt x="200" y="57"/>
                  <a:pt x="200" y="57"/>
                  <a:pt x="200" y="57"/>
                </a:cubicBezTo>
                <a:cubicBezTo>
                  <a:pt x="113" y="3"/>
                  <a:pt x="113" y="3"/>
                  <a:pt x="113" y="3"/>
                </a:cubicBezTo>
                <a:cubicBezTo>
                  <a:pt x="109" y="0"/>
                  <a:pt x="104" y="0"/>
                  <a:pt x="100" y="3"/>
                </a:cubicBezTo>
                <a:cubicBezTo>
                  <a:pt x="6" y="61"/>
                  <a:pt x="6" y="61"/>
                  <a:pt x="6" y="61"/>
                </a:cubicBezTo>
                <a:cubicBezTo>
                  <a:pt x="2" y="64"/>
                  <a:pt x="0" y="68"/>
                  <a:pt x="0" y="73"/>
                </a:cubicBezTo>
                <a:cubicBezTo>
                  <a:pt x="0" y="307"/>
                  <a:pt x="0" y="307"/>
                  <a:pt x="0" y="307"/>
                </a:cubicBezTo>
                <a:cubicBezTo>
                  <a:pt x="0" y="312"/>
                  <a:pt x="2" y="317"/>
                  <a:pt x="6" y="319"/>
                </a:cubicBezTo>
                <a:cubicBezTo>
                  <a:pt x="11" y="322"/>
                  <a:pt x="16" y="321"/>
                  <a:pt x="20" y="319"/>
                </a:cubicBezTo>
                <a:cubicBezTo>
                  <a:pt x="106" y="265"/>
                  <a:pt x="106" y="265"/>
                  <a:pt x="106" y="265"/>
                </a:cubicBezTo>
                <a:cubicBezTo>
                  <a:pt x="193" y="319"/>
                  <a:pt x="193" y="319"/>
                  <a:pt x="193" y="319"/>
                </a:cubicBezTo>
                <a:cubicBezTo>
                  <a:pt x="197" y="322"/>
                  <a:pt x="202" y="322"/>
                  <a:pt x="207" y="319"/>
                </a:cubicBezTo>
                <a:cubicBezTo>
                  <a:pt x="293" y="265"/>
                  <a:pt x="293" y="265"/>
                  <a:pt x="293" y="265"/>
                </a:cubicBezTo>
                <a:cubicBezTo>
                  <a:pt x="380" y="319"/>
                  <a:pt x="380" y="319"/>
                  <a:pt x="380" y="319"/>
                </a:cubicBezTo>
                <a:cubicBezTo>
                  <a:pt x="382" y="320"/>
                  <a:pt x="384" y="321"/>
                  <a:pt x="387" y="321"/>
                </a:cubicBezTo>
                <a:cubicBezTo>
                  <a:pt x="389" y="321"/>
                  <a:pt x="391" y="320"/>
                  <a:pt x="393" y="319"/>
                </a:cubicBezTo>
                <a:cubicBezTo>
                  <a:pt x="397" y="317"/>
                  <a:pt x="400" y="312"/>
                  <a:pt x="400" y="307"/>
                </a:cubicBezTo>
                <a:cubicBezTo>
                  <a:pt x="400" y="73"/>
                  <a:pt x="400" y="73"/>
                  <a:pt x="400" y="73"/>
                </a:cubicBezTo>
                <a:cubicBezTo>
                  <a:pt x="400" y="68"/>
                  <a:pt x="397" y="64"/>
                  <a:pt x="393" y="61"/>
                </a:cubicBezTo>
                <a:close/>
                <a:moveTo>
                  <a:pt x="93" y="241"/>
                </a:moveTo>
                <a:cubicBezTo>
                  <a:pt x="26" y="283"/>
                  <a:pt x="26" y="283"/>
                  <a:pt x="26" y="283"/>
                </a:cubicBezTo>
                <a:cubicBezTo>
                  <a:pt x="26" y="81"/>
                  <a:pt x="26" y="81"/>
                  <a:pt x="26" y="81"/>
                </a:cubicBezTo>
                <a:cubicBezTo>
                  <a:pt x="93" y="39"/>
                  <a:pt x="93" y="39"/>
                  <a:pt x="93" y="39"/>
                </a:cubicBezTo>
                <a:lnTo>
                  <a:pt x="93" y="241"/>
                </a:lnTo>
                <a:close/>
                <a:moveTo>
                  <a:pt x="187" y="283"/>
                </a:moveTo>
                <a:cubicBezTo>
                  <a:pt x="119" y="241"/>
                  <a:pt x="119" y="241"/>
                  <a:pt x="119" y="241"/>
                </a:cubicBezTo>
                <a:cubicBezTo>
                  <a:pt x="119" y="39"/>
                  <a:pt x="119" y="39"/>
                  <a:pt x="119" y="39"/>
                </a:cubicBezTo>
                <a:cubicBezTo>
                  <a:pt x="187" y="81"/>
                  <a:pt x="187" y="81"/>
                  <a:pt x="187" y="81"/>
                </a:cubicBezTo>
                <a:lnTo>
                  <a:pt x="187" y="283"/>
                </a:lnTo>
                <a:close/>
                <a:moveTo>
                  <a:pt x="280" y="241"/>
                </a:moveTo>
                <a:cubicBezTo>
                  <a:pt x="213" y="283"/>
                  <a:pt x="213" y="283"/>
                  <a:pt x="213" y="283"/>
                </a:cubicBezTo>
                <a:cubicBezTo>
                  <a:pt x="213" y="81"/>
                  <a:pt x="213" y="81"/>
                  <a:pt x="213" y="81"/>
                </a:cubicBezTo>
                <a:cubicBezTo>
                  <a:pt x="280" y="39"/>
                  <a:pt x="280" y="39"/>
                  <a:pt x="280" y="39"/>
                </a:cubicBezTo>
                <a:lnTo>
                  <a:pt x="280" y="241"/>
                </a:lnTo>
                <a:close/>
                <a:moveTo>
                  <a:pt x="374" y="283"/>
                </a:moveTo>
                <a:cubicBezTo>
                  <a:pt x="306" y="241"/>
                  <a:pt x="306" y="241"/>
                  <a:pt x="306" y="241"/>
                </a:cubicBezTo>
                <a:cubicBezTo>
                  <a:pt x="306" y="39"/>
                  <a:pt x="306" y="39"/>
                  <a:pt x="306" y="39"/>
                </a:cubicBezTo>
                <a:cubicBezTo>
                  <a:pt x="374" y="81"/>
                  <a:pt x="374" y="81"/>
                  <a:pt x="374" y="81"/>
                </a:cubicBezTo>
                <a:lnTo>
                  <a:pt x="374" y="28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6435" tIns="48218" rIns="96435" bIns="48218" numCol="1" anchor="t" anchorCtr="0" compatLnSpc="1">
            <a:prstTxWarp prst="textNoShape">
              <a:avLst/>
            </a:prstTxWarp>
          </a:bodyPr>
          <a:lstStyle/>
          <a:p>
            <a:endParaRPr lang="en-US" sz="2002" dirty="0">
              <a:ea typeface="微软雅黑" panose="020B0503020204020204" pitchFamily="34" charset="-122"/>
            </a:endParaRPr>
          </a:p>
        </p:txBody>
      </p:sp>
      <p:sp>
        <p:nvSpPr>
          <p:cNvPr id="72" name="Freeform 7"/>
          <p:cNvSpPr>
            <a:spLocks noEditPoints="1"/>
          </p:cNvSpPr>
          <p:nvPr/>
        </p:nvSpPr>
        <p:spPr bwMode="auto">
          <a:xfrm>
            <a:off x="6026437" y="5077004"/>
            <a:ext cx="660734" cy="660734"/>
          </a:xfrm>
          <a:custGeom>
            <a:avLst/>
            <a:gdLst>
              <a:gd name="T0" fmla="*/ 347 w 376"/>
              <a:gd name="T1" fmla="*/ 284 h 376"/>
              <a:gd name="T2" fmla="*/ 347 w 376"/>
              <a:gd name="T3" fmla="*/ 238 h 376"/>
              <a:gd name="T4" fmla="*/ 278 w 376"/>
              <a:gd name="T5" fmla="*/ 169 h 376"/>
              <a:gd name="T6" fmla="*/ 238 w 376"/>
              <a:gd name="T7" fmla="*/ 169 h 376"/>
              <a:gd name="T8" fmla="*/ 207 w 376"/>
              <a:gd name="T9" fmla="*/ 148 h 376"/>
              <a:gd name="T10" fmla="*/ 207 w 376"/>
              <a:gd name="T11" fmla="*/ 92 h 376"/>
              <a:gd name="T12" fmla="*/ 236 w 376"/>
              <a:gd name="T13" fmla="*/ 48 h 376"/>
              <a:gd name="T14" fmla="*/ 188 w 376"/>
              <a:gd name="T15" fmla="*/ 0 h 376"/>
              <a:gd name="T16" fmla="*/ 140 w 376"/>
              <a:gd name="T17" fmla="*/ 48 h 376"/>
              <a:gd name="T18" fmla="*/ 169 w 376"/>
              <a:gd name="T19" fmla="*/ 92 h 376"/>
              <a:gd name="T20" fmla="*/ 169 w 376"/>
              <a:gd name="T21" fmla="*/ 148 h 376"/>
              <a:gd name="T22" fmla="*/ 138 w 376"/>
              <a:gd name="T23" fmla="*/ 169 h 376"/>
              <a:gd name="T24" fmla="*/ 98 w 376"/>
              <a:gd name="T25" fmla="*/ 169 h 376"/>
              <a:gd name="T26" fmla="*/ 29 w 376"/>
              <a:gd name="T27" fmla="*/ 238 h 376"/>
              <a:gd name="T28" fmla="*/ 29 w 376"/>
              <a:gd name="T29" fmla="*/ 284 h 376"/>
              <a:gd name="T30" fmla="*/ 0 w 376"/>
              <a:gd name="T31" fmla="*/ 328 h 376"/>
              <a:gd name="T32" fmla="*/ 48 w 376"/>
              <a:gd name="T33" fmla="*/ 376 h 376"/>
              <a:gd name="T34" fmla="*/ 96 w 376"/>
              <a:gd name="T35" fmla="*/ 328 h 376"/>
              <a:gd name="T36" fmla="*/ 67 w 376"/>
              <a:gd name="T37" fmla="*/ 284 h 376"/>
              <a:gd name="T38" fmla="*/ 67 w 376"/>
              <a:gd name="T39" fmla="*/ 238 h 376"/>
              <a:gd name="T40" fmla="*/ 98 w 376"/>
              <a:gd name="T41" fmla="*/ 207 h 376"/>
              <a:gd name="T42" fmla="*/ 138 w 376"/>
              <a:gd name="T43" fmla="*/ 207 h 376"/>
              <a:gd name="T44" fmla="*/ 169 w 376"/>
              <a:gd name="T45" fmla="*/ 202 h 376"/>
              <a:gd name="T46" fmla="*/ 169 w 376"/>
              <a:gd name="T47" fmla="*/ 284 h 376"/>
              <a:gd name="T48" fmla="*/ 140 w 376"/>
              <a:gd name="T49" fmla="*/ 328 h 376"/>
              <a:gd name="T50" fmla="*/ 188 w 376"/>
              <a:gd name="T51" fmla="*/ 376 h 376"/>
              <a:gd name="T52" fmla="*/ 236 w 376"/>
              <a:gd name="T53" fmla="*/ 328 h 376"/>
              <a:gd name="T54" fmla="*/ 207 w 376"/>
              <a:gd name="T55" fmla="*/ 284 h 376"/>
              <a:gd name="T56" fmla="*/ 207 w 376"/>
              <a:gd name="T57" fmla="*/ 202 h 376"/>
              <a:gd name="T58" fmla="*/ 238 w 376"/>
              <a:gd name="T59" fmla="*/ 207 h 376"/>
              <a:gd name="T60" fmla="*/ 278 w 376"/>
              <a:gd name="T61" fmla="*/ 207 h 376"/>
              <a:gd name="T62" fmla="*/ 309 w 376"/>
              <a:gd name="T63" fmla="*/ 238 h 376"/>
              <a:gd name="T64" fmla="*/ 309 w 376"/>
              <a:gd name="T65" fmla="*/ 284 h 376"/>
              <a:gd name="T66" fmla="*/ 280 w 376"/>
              <a:gd name="T67" fmla="*/ 328 h 376"/>
              <a:gd name="T68" fmla="*/ 328 w 376"/>
              <a:gd name="T69" fmla="*/ 376 h 376"/>
              <a:gd name="T70" fmla="*/ 376 w 376"/>
              <a:gd name="T71" fmla="*/ 328 h 376"/>
              <a:gd name="T72" fmla="*/ 347 w 376"/>
              <a:gd name="T73" fmla="*/ 284 h 376"/>
              <a:gd name="T74" fmla="*/ 75 w 376"/>
              <a:gd name="T75" fmla="*/ 328 h 376"/>
              <a:gd name="T76" fmla="*/ 48 w 376"/>
              <a:gd name="T77" fmla="*/ 356 h 376"/>
              <a:gd name="T78" fmla="*/ 20 w 376"/>
              <a:gd name="T79" fmla="*/ 328 h 376"/>
              <a:gd name="T80" fmla="*/ 48 w 376"/>
              <a:gd name="T81" fmla="*/ 300 h 376"/>
              <a:gd name="T82" fmla="*/ 75 w 376"/>
              <a:gd name="T83" fmla="*/ 328 h 376"/>
              <a:gd name="T84" fmla="*/ 160 w 376"/>
              <a:gd name="T85" fmla="*/ 48 h 376"/>
              <a:gd name="T86" fmla="*/ 188 w 376"/>
              <a:gd name="T87" fmla="*/ 20 h 376"/>
              <a:gd name="T88" fmla="*/ 215 w 376"/>
              <a:gd name="T89" fmla="*/ 48 h 376"/>
              <a:gd name="T90" fmla="*/ 188 w 376"/>
              <a:gd name="T91" fmla="*/ 76 h 376"/>
              <a:gd name="T92" fmla="*/ 160 w 376"/>
              <a:gd name="T93" fmla="*/ 48 h 376"/>
              <a:gd name="T94" fmla="*/ 215 w 376"/>
              <a:gd name="T95" fmla="*/ 328 h 376"/>
              <a:gd name="T96" fmla="*/ 188 w 376"/>
              <a:gd name="T97" fmla="*/ 356 h 376"/>
              <a:gd name="T98" fmla="*/ 160 w 376"/>
              <a:gd name="T99" fmla="*/ 328 h 376"/>
              <a:gd name="T100" fmla="*/ 188 w 376"/>
              <a:gd name="T101" fmla="*/ 300 h 376"/>
              <a:gd name="T102" fmla="*/ 215 w 376"/>
              <a:gd name="T103" fmla="*/ 328 h 376"/>
              <a:gd name="T104" fmla="*/ 328 w 376"/>
              <a:gd name="T105" fmla="*/ 356 h 376"/>
              <a:gd name="T106" fmla="*/ 300 w 376"/>
              <a:gd name="T107" fmla="*/ 328 h 376"/>
              <a:gd name="T108" fmla="*/ 328 w 376"/>
              <a:gd name="T109" fmla="*/ 300 h 376"/>
              <a:gd name="T110" fmla="*/ 355 w 376"/>
              <a:gd name="T111" fmla="*/ 328 h 376"/>
              <a:gd name="T112" fmla="*/ 328 w 376"/>
              <a:gd name="T113" fmla="*/ 356 h 3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376" h="376">
                <a:moveTo>
                  <a:pt x="347" y="284"/>
                </a:moveTo>
                <a:cubicBezTo>
                  <a:pt x="347" y="238"/>
                  <a:pt x="347" y="238"/>
                  <a:pt x="347" y="238"/>
                </a:cubicBezTo>
                <a:cubicBezTo>
                  <a:pt x="347" y="210"/>
                  <a:pt x="328" y="169"/>
                  <a:pt x="278" y="169"/>
                </a:cubicBezTo>
                <a:cubicBezTo>
                  <a:pt x="238" y="169"/>
                  <a:pt x="238" y="169"/>
                  <a:pt x="238" y="169"/>
                </a:cubicBezTo>
                <a:cubicBezTo>
                  <a:pt x="210" y="169"/>
                  <a:pt x="207" y="155"/>
                  <a:pt x="207" y="148"/>
                </a:cubicBezTo>
                <a:cubicBezTo>
                  <a:pt x="207" y="92"/>
                  <a:pt x="207" y="92"/>
                  <a:pt x="207" y="92"/>
                </a:cubicBezTo>
                <a:cubicBezTo>
                  <a:pt x="224" y="85"/>
                  <a:pt x="236" y="68"/>
                  <a:pt x="236" y="48"/>
                </a:cubicBezTo>
                <a:cubicBezTo>
                  <a:pt x="236" y="21"/>
                  <a:pt x="214" y="0"/>
                  <a:pt x="188" y="0"/>
                </a:cubicBezTo>
                <a:cubicBezTo>
                  <a:pt x="161" y="0"/>
                  <a:pt x="140" y="21"/>
                  <a:pt x="140" y="48"/>
                </a:cubicBezTo>
                <a:cubicBezTo>
                  <a:pt x="140" y="68"/>
                  <a:pt x="152" y="85"/>
                  <a:pt x="169" y="92"/>
                </a:cubicBezTo>
                <a:cubicBezTo>
                  <a:pt x="169" y="148"/>
                  <a:pt x="169" y="148"/>
                  <a:pt x="169" y="148"/>
                </a:cubicBezTo>
                <a:cubicBezTo>
                  <a:pt x="169" y="153"/>
                  <a:pt x="167" y="169"/>
                  <a:pt x="138" y="169"/>
                </a:cubicBezTo>
                <a:cubicBezTo>
                  <a:pt x="98" y="169"/>
                  <a:pt x="98" y="169"/>
                  <a:pt x="98" y="169"/>
                </a:cubicBezTo>
                <a:cubicBezTo>
                  <a:pt x="47" y="169"/>
                  <a:pt x="29" y="210"/>
                  <a:pt x="29" y="238"/>
                </a:cubicBezTo>
                <a:cubicBezTo>
                  <a:pt x="29" y="284"/>
                  <a:pt x="29" y="284"/>
                  <a:pt x="29" y="284"/>
                </a:cubicBezTo>
                <a:cubicBezTo>
                  <a:pt x="12" y="291"/>
                  <a:pt x="0" y="308"/>
                  <a:pt x="0" y="328"/>
                </a:cubicBezTo>
                <a:cubicBezTo>
                  <a:pt x="0" y="354"/>
                  <a:pt x="21" y="376"/>
                  <a:pt x="48" y="376"/>
                </a:cubicBezTo>
                <a:cubicBezTo>
                  <a:pt x="74" y="376"/>
                  <a:pt x="96" y="354"/>
                  <a:pt x="96" y="328"/>
                </a:cubicBezTo>
                <a:cubicBezTo>
                  <a:pt x="96" y="308"/>
                  <a:pt x="84" y="291"/>
                  <a:pt x="67" y="284"/>
                </a:cubicBezTo>
                <a:cubicBezTo>
                  <a:pt x="67" y="238"/>
                  <a:pt x="67" y="238"/>
                  <a:pt x="67" y="238"/>
                </a:cubicBezTo>
                <a:cubicBezTo>
                  <a:pt x="67" y="233"/>
                  <a:pt x="68" y="207"/>
                  <a:pt x="98" y="207"/>
                </a:cubicBezTo>
                <a:cubicBezTo>
                  <a:pt x="138" y="207"/>
                  <a:pt x="138" y="207"/>
                  <a:pt x="138" y="207"/>
                </a:cubicBezTo>
                <a:cubicBezTo>
                  <a:pt x="150" y="207"/>
                  <a:pt x="160" y="205"/>
                  <a:pt x="169" y="202"/>
                </a:cubicBezTo>
                <a:cubicBezTo>
                  <a:pt x="169" y="284"/>
                  <a:pt x="169" y="284"/>
                  <a:pt x="169" y="284"/>
                </a:cubicBezTo>
                <a:cubicBezTo>
                  <a:pt x="152" y="291"/>
                  <a:pt x="140" y="308"/>
                  <a:pt x="140" y="328"/>
                </a:cubicBezTo>
                <a:cubicBezTo>
                  <a:pt x="140" y="354"/>
                  <a:pt x="161" y="376"/>
                  <a:pt x="188" y="376"/>
                </a:cubicBezTo>
                <a:cubicBezTo>
                  <a:pt x="214" y="376"/>
                  <a:pt x="236" y="354"/>
                  <a:pt x="236" y="328"/>
                </a:cubicBezTo>
                <a:cubicBezTo>
                  <a:pt x="236" y="308"/>
                  <a:pt x="224" y="291"/>
                  <a:pt x="207" y="284"/>
                </a:cubicBezTo>
                <a:cubicBezTo>
                  <a:pt x="207" y="202"/>
                  <a:pt x="207" y="202"/>
                  <a:pt x="207" y="202"/>
                </a:cubicBezTo>
                <a:cubicBezTo>
                  <a:pt x="215" y="205"/>
                  <a:pt x="226" y="207"/>
                  <a:pt x="238" y="207"/>
                </a:cubicBezTo>
                <a:cubicBezTo>
                  <a:pt x="278" y="207"/>
                  <a:pt x="278" y="207"/>
                  <a:pt x="278" y="207"/>
                </a:cubicBezTo>
                <a:cubicBezTo>
                  <a:pt x="306" y="207"/>
                  <a:pt x="309" y="231"/>
                  <a:pt x="309" y="238"/>
                </a:cubicBezTo>
                <a:cubicBezTo>
                  <a:pt x="309" y="284"/>
                  <a:pt x="309" y="284"/>
                  <a:pt x="309" y="284"/>
                </a:cubicBezTo>
                <a:cubicBezTo>
                  <a:pt x="292" y="291"/>
                  <a:pt x="280" y="308"/>
                  <a:pt x="280" y="328"/>
                </a:cubicBezTo>
                <a:cubicBezTo>
                  <a:pt x="280" y="354"/>
                  <a:pt x="301" y="376"/>
                  <a:pt x="328" y="376"/>
                </a:cubicBezTo>
                <a:cubicBezTo>
                  <a:pt x="354" y="376"/>
                  <a:pt x="376" y="354"/>
                  <a:pt x="376" y="328"/>
                </a:cubicBezTo>
                <a:cubicBezTo>
                  <a:pt x="376" y="308"/>
                  <a:pt x="364" y="291"/>
                  <a:pt x="347" y="284"/>
                </a:cubicBezTo>
                <a:close/>
                <a:moveTo>
                  <a:pt x="75" y="328"/>
                </a:moveTo>
                <a:cubicBezTo>
                  <a:pt x="75" y="343"/>
                  <a:pt x="63" y="356"/>
                  <a:pt x="48" y="356"/>
                </a:cubicBezTo>
                <a:cubicBezTo>
                  <a:pt x="32" y="356"/>
                  <a:pt x="20" y="343"/>
                  <a:pt x="20" y="328"/>
                </a:cubicBezTo>
                <a:cubicBezTo>
                  <a:pt x="20" y="313"/>
                  <a:pt x="32" y="300"/>
                  <a:pt x="48" y="300"/>
                </a:cubicBezTo>
                <a:cubicBezTo>
                  <a:pt x="63" y="300"/>
                  <a:pt x="75" y="313"/>
                  <a:pt x="75" y="328"/>
                </a:cubicBezTo>
                <a:close/>
                <a:moveTo>
                  <a:pt x="160" y="48"/>
                </a:moveTo>
                <a:cubicBezTo>
                  <a:pt x="160" y="33"/>
                  <a:pt x="172" y="20"/>
                  <a:pt x="188" y="20"/>
                </a:cubicBezTo>
                <a:cubicBezTo>
                  <a:pt x="203" y="20"/>
                  <a:pt x="215" y="33"/>
                  <a:pt x="215" y="48"/>
                </a:cubicBezTo>
                <a:cubicBezTo>
                  <a:pt x="215" y="63"/>
                  <a:pt x="203" y="76"/>
                  <a:pt x="188" y="76"/>
                </a:cubicBezTo>
                <a:cubicBezTo>
                  <a:pt x="172" y="76"/>
                  <a:pt x="160" y="63"/>
                  <a:pt x="160" y="48"/>
                </a:cubicBezTo>
                <a:close/>
                <a:moveTo>
                  <a:pt x="215" y="328"/>
                </a:moveTo>
                <a:cubicBezTo>
                  <a:pt x="215" y="343"/>
                  <a:pt x="203" y="356"/>
                  <a:pt x="188" y="356"/>
                </a:cubicBezTo>
                <a:cubicBezTo>
                  <a:pt x="172" y="356"/>
                  <a:pt x="160" y="343"/>
                  <a:pt x="160" y="328"/>
                </a:cubicBezTo>
                <a:cubicBezTo>
                  <a:pt x="160" y="313"/>
                  <a:pt x="172" y="300"/>
                  <a:pt x="188" y="300"/>
                </a:cubicBezTo>
                <a:cubicBezTo>
                  <a:pt x="203" y="300"/>
                  <a:pt x="215" y="313"/>
                  <a:pt x="215" y="328"/>
                </a:cubicBezTo>
                <a:close/>
                <a:moveTo>
                  <a:pt x="328" y="356"/>
                </a:moveTo>
                <a:cubicBezTo>
                  <a:pt x="312" y="356"/>
                  <a:pt x="300" y="343"/>
                  <a:pt x="300" y="328"/>
                </a:cubicBezTo>
                <a:cubicBezTo>
                  <a:pt x="300" y="313"/>
                  <a:pt x="312" y="300"/>
                  <a:pt x="328" y="300"/>
                </a:cubicBezTo>
                <a:cubicBezTo>
                  <a:pt x="343" y="300"/>
                  <a:pt x="355" y="313"/>
                  <a:pt x="355" y="328"/>
                </a:cubicBezTo>
                <a:cubicBezTo>
                  <a:pt x="355" y="343"/>
                  <a:pt x="343" y="356"/>
                  <a:pt x="328" y="356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6435" tIns="48218" rIns="96435" bIns="48218" numCol="1" anchor="t" anchorCtr="0" compatLnSpc="1">
            <a:prstTxWarp prst="textNoShape">
              <a:avLst/>
            </a:prstTxWarp>
          </a:bodyPr>
          <a:lstStyle/>
          <a:p>
            <a:endParaRPr lang="en-US" sz="2002" dirty="0">
              <a:ea typeface="微软雅黑" panose="020B0503020204020204" pitchFamily="34" charset="-122"/>
            </a:endParaRPr>
          </a:p>
        </p:txBody>
      </p:sp>
      <p:sp>
        <p:nvSpPr>
          <p:cNvPr id="73" name="AutoShape 117"/>
          <p:cNvSpPr>
            <a:spLocks/>
          </p:cNvSpPr>
          <p:nvPr/>
        </p:nvSpPr>
        <p:spPr bwMode="auto">
          <a:xfrm>
            <a:off x="4318537" y="3501590"/>
            <a:ext cx="649232" cy="487199"/>
          </a:xfrm>
          <a:custGeom>
            <a:avLst/>
            <a:gdLst>
              <a:gd name="T0" fmla="+- 0 10799 1"/>
              <a:gd name="T1" fmla="*/ T0 w 21596"/>
              <a:gd name="T2" fmla="*/ 10800 h 21600"/>
              <a:gd name="T3" fmla="+- 0 10799 1"/>
              <a:gd name="T4" fmla="*/ T3 w 21596"/>
              <a:gd name="T5" fmla="*/ 10800 h 21600"/>
              <a:gd name="T6" fmla="+- 0 10799 1"/>
              <a:gd name="T7" fmla="*/ T6 w 21596"/>
              <a:gd name="T8" fmla="*/ 10800 h 21600"/>
              <a:gd name="T9" fmla="+- 0 10799 1"/>
              <a:gd name="T10" fmla="*/ T9 w 21596"/>
              <a:gd name="T11" fmla="*/ 10800 h 21600"/>
            </a:gdLst>
            <a:ahLst/>
            <a:cxnLst>
              <a:cxn ang="0">
                <a:pos x="T1" y="T2"/>
              </a:cxn>
              <a:cxn ang="0">
                <a:pos x="T4" y="T5"/>
              </a:cxn>
              <a:cxn ang="0">
                <a:pos x="T7" y="T8"/>
              </a:cxn>
              <a:cxn ang="0">
                <a:pos x="T10" y="T11"/>
              </a:cxn>
            </a:cxnLst>
            <a:rect l="0" t="0" r="r" b="b"/>
            <a:pathLst>
              <a:path w="21596" h="21600">
                <a:moveTo>
                  <a:pt x="4511" y="2151"/>
                </a:moveTo>
                <a:lnTo>
                  <a:pt x="6064" y="3877"/>
                </a:lnTo>
                <a:lnTo>
                  <a:pt x="4246" y="6302"/>
                </a:lnTo>
                <a:lnTo>
                  <a:pt x="1353" y="6302"/>
                </a:lnTo>
                <a:cubicBezTo>
                  <a:pt x="1353" y="6302"/>
                  <a:pt x="4511" y="2151"/>
                  <a:pt x="4511" y="2151"/>
                </a:cubicBezTo>
                <a:close/>
                <a:moveTo>
                  <a:pt x="17348" y="6302"/>
                </a:moveTo>
                <a:lnTo>
                  <a:pt x="15531" y="3877"/>
                </a:lnTo>
                <a:lnTo>
                  <a:pt x="17082" y="2153"/>
                </a:lnTo>
                <a:lnTo>
                  <a:pt x="20191" y="6302"/>
                </a:lnTo>
                <a:cubicBezTo>
                  <a:pt x="20191" y="6302"/>
                  <a:pt x="17348" y="6302"/>
                  <a:pt x="17348" y="6302"/>
                </a:cubicBezTo>
                <a:close/>
                <a:moveTo>
                  <a:pt x="17264" y="7202"/>
                </a:moveTo>
                <a:lnTo>
                  <a:pt x="19663" y="7202"/>
                </a:lnTo>
                <a:lnTo>
                  <a:pt x="13021" y="16638"/>
                </a:lnTo>
                <a:cubicBezTo>
                  <a:pt x="13021" y="16638"/>
                  <a:pt x="17264" y="7202"/>
                  <a:pt x="17264" y="7202"/>
                </a:cubicBezTo>
                <a:close/>
                <a:moveTo>
                  <a:pt x="8574" y="16637"/>
                </a:moveTo>
                <a:lnTo>
                  <a:pt x="1933" y="7202"/>
                </a:lnTo>
                <a:lnTo>
                  <a:pt x="4330" y="7202"/>
                </a:lnTo>
                <a:cubicBezTo>
                  <a:pt x="4330" y="7202"/>
                  <a:pt x="8574" y="16637"/>
                  <a:pt x="8574" y="16637"/>
                </a:cubicBezTo>
                <a:close/>
                <a:moveTo>
                  <a:pt x="8429" y="7202"/>
                </a:moveTo>
                <a:lnTo>
                  <a:pt x="10084" y="18249"/>
                </a:lnTo>
                <a:lnTo>
                  <a:pt x="5117" y="7202"/>
                </a:lnTo>
                <a:cubicBezTo>
                  <a:pt x="5117" y="7202"/>
                  <a:pt x="8429" y="7202"/>
                  <a:pt x="8429" y="7202"/>
                </a:cubicBezTo>
                <a:close/>
                <a:moveTo>
                  <a:pt x="6584" y="4456"/>
                </a:moveTo>
                <a:lnTo>
                  <a:pt x="8246" y="6302"/>
                </a:lnTo>
                <a:lnTo>
                  <a:pt x="5200" y="6302"/>
                </a:lnTo>
                <a:cubicBezTo>
                  <a:pt x="5200" y="6302"/>
                  <a:pt x="6584" y="4456"/>
                  <a:pt x="6584" y="4456"/>
                </a:cubicBezTo>
                <a:close/>
                <a:moveTo>
                  <a:pt x="6543" y="3238"/>
                </a:moveTo>
                <a:lnTo>
                  <a:pt x="5250" y="1800"/>
                </a:lnTo>
                <a:lnTo>
                  <a:pt x="7621" y="1800"/>
                </a:lnTo>
                <a:cubicBezTo>
                  <a:pt x="7621" y="1800"/>
                  <a:pt x="6543" y="3238"/>
                  <a:pt x="6543" y="3238"/>
                </a:cubicBezTo>
                <a:close/>
                <a:moveTo>
                  <a:pt x="10797" y="3466"/>
                </a:moveTo>
                <a:lnTo>
                  <a:pt x="9299" y="1800"/>
                </a:lnTo>
                <a:lnTo>
                  <a:pt x="12296" y="1800"/>
                </a:lnTo>
                <a:cubicBezTo>
                  <a:pt x="12296" y="1800"/>
                  <a:pt x="10797" y="3466"/>
                  <a:pt x="10797" y="3466"/>
                </a:cubicBezTo>
                <a:close/>
                <a:moveTo>
                  <a:pt x="13974" y="1800"/>
                </a:moveTo>
                <a:lnTo>
                  <a:pt x="16345" y="1800"/>
                </a:lnTo>
                <a:lnTo>
                  <a:pt x="15052" y="3238"/>
                </a:lnTo>
                <a:cubicBezTo>
                  <a:pt x="15052" y="3238"/>
                  <a:pt x="13974" y="1800"/>
                  <a:pt x="13974" y="1800"/>
                </a:cubicBezTo>
                <a:close/>
                <a:moveTo>
                  <a:pt x="13349" y="6302"/>
                </a:moveTo>
                <a:lnTo>
                  <a:pt x="15011" y="4456"/>
                </a:lnTo>
                <a:lnTo>
                  <a:pt x="16394" y="6302"/>
                </a:lnTo>
                <a:cubicBezTo>
                  <a:pt x="16394" y="6302"/>
                  <a:pt x="13349" y="6302"/>
                  <a:pt x="13349" y="6302"/>
                </a:cubicBezTo>
                <a:close/>
                <a:moveTo>
                  <a:pt x="13166" y="7202"/>
                </a:moveTo>
                <a:lnTo>
                  <a:pt x="16478" y="7202"/>
                </a:lnTo>
                <a:lnTo>
                  <a:pt x="11511" y="18249"/>
                </a:lnTo>
                <a:cubicBezTo>
                  <a:pt x="11511" y="18249"/>
                  <a:pt x="13166" y="7202"/>
                  <a:pt x="13166" y="7202"/>
                </a:cubicBezTo>
                <a:close/>
                <a:moveTo>
                  <a:pt x="12478" y="7202"/>
                </a:moveTo>
                <a:lnTo>
                  <a:pt x="10797" y="18414"/>
                </a:lnTo>
                <a:lnTo>
                  <a:pt x="9117" y="7202"/>
                </a:lnTo>
                <a:cubicBezTo>
                  <a:pt x="9117" y="7202"/>
                  <a:pt x="12478" y="7202"/>
                  <a:pt x="12478" y="7202"/>
                </a:cubicBezTo>
                <a:close/>
                <a:moveTo>
                  <a:pt x="8773" y="5716"/>
                </a:moveTo>
                <a:lnTo>
                  <a:pt x="7064" y="3817"/>
                </a:lnTo>
                <a:lnTo>
                  <a:pt x="8426" y="2000"/>
                </a:lnTo>
                <a:lnTo>
                  <a:pt x="10270" y="4051"/>
                </a:lnTo>
                <a:cubicBezTo>
                  <a:pt x="10270" y="4051"/>
                  <a:pt x="8773" y="5716"/>
                  <a:pt x="8773" y="5716"/>
                </a:cubicBezTo>
                <a:close/>
                <a:moveTo>
                  <a:pt x="11325" y="4051"/>
                </a:moveTo>
                <a:lnTo>
                  <a:pt x="13169" y="2000"/>
                </a:lnTo>
                <a:lnTo>
                  <a:pt x="14531" y="3817"/>
                </a:lnTo>
                <a:lnTo>
                  <a:pt x="12822" y="5716"/>
                </a:lnTo>
                <a:cubicBezTo>
                  <a:pt x="12822" y="5716"/>
                  <a:pt x="11325" y="4051"/>
                  <a:pt x="11325" y="4051"/>
                </a:cubicBezTo>
                <a:close/>
                <a:moveTo>
                  <a:pt x="12296" y="6302"/>
                </a:moveTo>
                <a:lnTo>
                  <a:pt x="9299" y="6302"/>
                </a:lnTo>
                <a:lnTo>
                  <a:pt x="10797" y="4638"/>
                </a:lnTo>
                <a:cubicBezTo>
                  <a:pt x="10797" y="4638"/>
                  <a:pt x="12296" y="6302"/>
                  <a:pt x="12296" y="6302"/>
                </a:cubicBezTo>
                <a:close/>
                <a:moveTo>
                  <a:pt x="21200" y="5102"/>
                </a:moveTo>
                <a:lnTo>
                  <a:pt x="17771" y="527"/>
                </a:lnTo>
                <a:cubicBezTo>
                  <a:pt x="17518" y="189"/>
                  <a:pt x="17176" y="0"/>
                  <a:pt x="16817" y="0"/>
                </a:cubicBezTo>
                <a:lnTo>
                  <a:pt x="4779" y="0"/>
                </a:lnTo>
                <a:cubicBezTo>
                  <a:pt x="4420" y="0"/>
                  <a:pt x="4077" y="189"/>
                  <a:pt x="3824" y="527"/>
                </a:cubicBezTo>
                <a:lnTo>
                  <a:pt x="395" y="5102"/>
                </a:lnTo>
                <a:cubicBezTo>
                  <a:pt x="131" y="5455"/>
                  <a:pt x="-1" y="5921"/>
                  <a:pt x="-1" y="6387"/>
                </a:cubicBezTo>
                <a:cubicBezTo>
                  <a:pt x="1" y="6810"/>
                  <a:pt x="114" y="7233"/>
                  <a:pt x="341" y="7573"/>
                </a:cubicBezTo>
                <a:lnTo>
                  <a:pt x="9788" y="20995"/>
                </a:lnTo>
                <a:cubicBezTo>
                  <a:pt x="10045" y="21379"/>
                  <a:pt x="10412" y="21599"/>
                  <a:pt x="10797" y="21599"/>
                </a:cubicBezTo>
                <a:cubicBezTo>
                  <a:pt x="11183" y="21599"/>
                  <a:pt x="11550" y="21379"/>
                  <a:pt x="11807" y="20995"/>
                </a:cubicBezTo>
                <a:lnTo>
                  <a:pt x="21255" y="7573"/>
                </a:lnTo>
                <a:cubicBezTo>
                  <a:pt x="21485" y="7226"/>
                  <a:pt x="21598" y="6791"/>
                  <a:pt x="21595" y="6359"/>
                </a:cubicBezTo>
                <a:cubicBezTo>
                  <a:pt x="21593" y="5902"/>
                  <a:pt x="21459" y="5449"/>
                  <a:pt x="21200" y="5102"/>
                </a:cubicBezTo>
              </a:path>
            </a:pathLst>
          </a:cu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20091" tIns="20091" rIns="20091" bIns="20091" anchor="ctr"/>
          <a:lstStyle/>
          <a:p>
            <a:pPr algn="ctr" defTabSz="241082" fontAlgn="base" hangingPunct="0">
              <a:spcBef>
                <a:spcPct val="0"/>
              </a:spcBef>
              <a:spcAft>
                <a:spcPct val="0"/>
              </a:spcAft>
            </a:pPr>
            <a:endParaRPr lang="en-US" sz="1582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Gill Sans" charset="0"/>
              <a:ea typeface="微软雅黑" panose="020B0503020204020204" pitchFamily="34" charset="-122"/>
              <a:sym typeface="Gill Sans" charset="0"/>
            </a:endParaRPr>
          </a:p>
        </p:txBody>
      </p:sp>
      <p:sp>
        <p:nvSpPr>
          <p:cNvPr id="43" name="TextBox 15"/>
          <p:cNvSpPr txBox="1">
            <a:spLocks noChangeArrowheads="1"/>
          </p:cNvSpPr>
          <p:nvPr/>
        </p:nvSpPr>
        <p:spPr bwMode="auto">
          <a:xfrm>
            <a:off x="10255028" y="4408384"/>
            <a:ext cx="1173632" cy="4169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bg2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bg2"/>
                </a:solidFill>
                <a:latin typeface="Arial" panose="020B0604020202020204" pitchFamily="34" charset="0"/>
                <a:ea typeface="仿宋_GB2312" pitchFamily="1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zh-CN" altLang="en-US" sz="2109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</a:rPr>
              <a:t>问题四</a:t>
            </a:r>
            <a:endParaRPr lang="en-US" sz="2109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</a:endParaRPr>
          </a:p>
        </p:txBody>
      </p:sp>
      <p:cxnSp>
        <p:nvCxnSpPr>
          <p:cNvPr id="48" name="直接连接符 47"/>
          <p:cNvCxnSpPr/>
          <p:nvPr/>
        </p:nvCxnSpPr>
        <p:spPr>
          <a:xfrm>
            <a:off x="10895993" y="4946241"/>
            <a:ext cx="290583" cy="0"/>
          </a:xfrm>
          <a:prstGeom prst="line">
            <a:avLst/>
          </a:prstGeom>
          <a:ln w="28575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PA_矩形 75"/>
          <p:cNvSpPr/>
          <p:nvPr>
            <p:custDataLst>
              <p:tags r:id="rId2"/>
            </p:custDataLst>
          </p:nvPr>
        </p:nvSpPr>
        <p:spPr>
          <a:xfrm>
            <a:off x="8983437" y="4991978"/>
            <a:ext cx="2348430" cy="92333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zh-CN" altLang="en-US" sz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请替换文字内容，点击添加相关标题文字，修改文字内容，也可以直接复制你的内容到此。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0" name="TextBox 15"/>
          <p:cNvSpPr txBox="1">
            <a:spLocks noChangeArrowheads="1"/>
          </p:cNvSpPr>
          <p:nvPr/>
        </p:nvSpPr>
        <p:spPr bwMode="auto">
          <a:xfrm>
            <a:off x="1371667" y="4408384"/>
            <a:ext cx="1173632" cy="4169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bg2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bg2"/>
                </a:solidFill>
                <a:latin typeface="Arial" panose="020B0604020202020204" pitchFamily="34" charset="0"/>
                <a:ea typeface="仿宋_GB2312" pitchFamily="1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en-US" sz="2109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</a:rPr>
              <a:t>问题三</a:t>
            </a:r>
            <a:endParaRPr lang="en-US" sz="2109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</a:endParaRPr>
          </a:p>
        </p:txBody>
      </p:sp>
      <p:cxnSp>
        <p:nvCxnSpPr>
          <p:cNvPr id="51" name="直接连接符 50"/>
          <p:cNvCxnSpPr/>
          <p:nvPr/>
        </p:nvCxnSpPr>
        <p:spPr>
          <a:xfrm>
            <a:off x="1477148" y="4946241"/>
            <a:ext cx="290583" cy="0"/>
          </a:xfrm>
          <a:prstGeom prst="line">
            <a:avLst/>
          </a:prstGeom>
          <a:ln w="28575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PA_矩形 75"/>
          <p:cNvSpPr/>
          <p:nvPr>
            <p:custDataLst>
              <p:tags r:id="rId3"/>
            </p:custDataLst>
          </p:nvPr>
        </p:nvSpPr>
        <p:spPr>
          <a:xfrm>
            <a:off x="1371667" y="4991978"/>
            <a:ext cx="2358504" cy="92333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请替换文字内容，点击添加相关标题文字，修改文字内容，也可以直接复制你的内容到此。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6" name="TextBox 15"/>
          <p:cNvSpPr txBox="1">
            <a:spLocks noChangeArrowheads="1"/>
          </p:cNvSpPr>
          <p:nvPr/>
        </p:nvSpPr>
        <p:spPr bwMode="auto">
          <a:xfrm>
            <a:off x="1371667" y="2106906"/>
            <a:ext cx="1173632" cy="4169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bg2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bg2"/>
                </a:solidFill>
                <a:latin typeface="Arial" panose="020B0604020202020204" pitchFamily="34" charset="0"/>
                <a:ea typeface="仿宋_GB2312" pitchFamily="1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en-US" sz="2109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</a:rPr>
              <a:t>问题一</a:t>
            </a:r>
            <a:endParaRPr lang="en-US" sz="2109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</a:endParaRPr>
          </a:p>
        </p:txBody>
      </p:sp>
      <p:cxnSp>
        <p:nvCxnSpPr>
          <p:cNvPr id="57" name="直接连接符 56"/>
          <p:cNvCxnSpPr/>
          <p:nvPr/>
        </p:nvCxnSpPr>
        <p:spPr>
          <a:xfrm>
            <a:off x="1477148" y="2644763"/>
            <a:ext cx="290583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PA_矩形 75"/>
          <p:cNvSpPr/>
          <p:nvPr>
            <p:custDataLst>
              <p:tags r:id="rId4"/>
            </p:custDataLst>
          </p:nvPr>
        </p:nvSpPr>
        <p:spPr>
          <a:xfrm>
            <a:off x="1371667" y="2690500"/>
            <a:ext cx="2358504" cy="92333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请替换文字内容，点击添加相关标题文字，修改文字内容，也可以直接复制你的内容到此。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-24139" y="839688"/>
            <a:ext cx="12882539" cy="4571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1"/>
          </a:p>
        </p:txBody>
      </p:sp>
      <p:sp>
        <p:nvSpPr>
          <p:cNvPr id="36" name="Content Placeholder 2"/>
          <p:cNvSpPr txBox="1">
            <a:spLocks/>
          </p:cNvSpPr>
          <p:nvPr/>
        </p:nvSpPr>
        <p:spPr>
          <a:xfrm>
            <a:off x="524719" y="592927"/>
            <a:ext cx="1776859" cy="184666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altLang="zh-CN" sz="1200">
                <a:solidFill>
                  <a:schemeClr val="tx2"/>
                </a:solidFill>
                <a:latin typeface="Impact" panose="020B0806030902050204" pitchFamily="34" charset="0"/>
                <a:cs typeface="+mn-ea"/>
                <a:sym typeface="Arial" panose="020B0604020202020204" pitchFamily="34" charset="0"/>
              </a:rPr>
              <a:t>ADD RELATED TITLE WORDS</a:t>
            </a:r>
            <a:endParaRPr lang="en-US" sz="1200">
              <a:solidFill>
                <a:schemeClr val="tx2"/>
              </a:solidFill>
              <a:latin typeface="Impact" panose="020B0806030902050204" pitchFamily="34" charset="0"/>
              <a:cs typeface="+mn-ea"/>
              <a:sym typeface="Arial" panose="020B0604020202020204" pitchFamily="34" charset="0"/>
            </a:endParaRPr>
          </a:p>
        </p:txBody>
      </p:sp>
      <p:sp>
        <p:nvSpPr>
          <p:cNvPr id="38" name="Content Placeholder 2"/>
          <p:cNvSpPr txBox="1">
            <a:spLocks/>
          </p:cNvSpPr>
          <p:nvPr/>
        </p:nvSpPr>
        <p:spPr>
          <a:xfrm>
            <a:off x="495691" y="141783"/>
            <a:ext cx="3168352" cy="43088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solidFill>
                  <a:schemeClr val="accent4"/>
                </a:solidFill>
                <a:latin typeface="+mn-ea"/>
                <a:cs typeface="+mn-ea"/>
                <a:sym typeface="Arial" panose="020B0604020202020204" pitchFamily="34" charset="0"/>
              </a:rPr>
              <a:t>请替换文字内容</a:t>
            </a:r>
            <a:endParaRPr lang="en-US" sz="2800" b="1">
              <a:solidFill>
                <a:schemeClr val="accent4"/>
              </a:solidFill>
              <a:latin typeface="+mn-ea"/>
              <a:cs typeface="+mn-ea"/>
              <a:sym typeface="Arial" panose="020B0604020202020204" pitchFamily="34" charset="0"/>
            </a:endParaRPr>
          </a:p>
        </p:txBody>
      </p:sp>
      <p:sp>
        <p:nvSpPr>
          <p:cNvPr id="40" name="文本框 39"/>
          <p:cNvSpPr txBox="1"/>
          <p:nvPr/>
        </p:nvSpPr>
        <p:spPr>
          <a:xfrm>
            <a:off x="241316" y="6892737"/>
            <a:ext cx="2001282" cy="251238"/>
          </a:xfrm>
          <a:prstGeom prst="rect">
            <a:avLst/>
          </a:prstGeom>
          <a:noFill/>
        </p:spPr>
        <p:txBody>
          <a:bodyPr wrap="none" lIns="96407" tIns="48204" rIns="96407" bIns="48204" rtlCol="0">
            <a:spAutoFit/>
          </a:bodyPr>
          <a:lstStyle/>
          <a:p>
            <a:pPr defTabSz="963952"/>
            <a:r>
              <a:rPr lang="en-US" altLang="zh-CN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方正正粗黑简体" panose="02000000000000000000" pitchFamily="2" charset="-122"/>
                <a:cs typeface="+mn-ea"/>
                <a:sym typeface="Arial" panose="020B0604020202020204" pitchFamily="34" charset="0"/>
              </a:rPr>
              <a:t>ADD RELATED TITLE WORDS</a:t>
            </a:r>
            <a:endParaRPr lang="zh-CN" altLang="en-US" sz="10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方正正粗黑简体" panose="02000000000000000000" pitchFamily="2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1" name="矩形 40"/>
          <p:cNvSpPr/>
          <p:nvPr/>
        </p:nvSpPr>
        <p:spPr>
          <a:xfrm>
            <a:off x="11396841" y="6946348"/>
            <a:ext cx="1459793" cy="14398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20" tIns="45709" rIns="91420" bIns="45709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2000"/>
          </a:p>
        </p:txBody>
      </p:sp>
    </p:spTree>
    <p:extLst>
      <p:ext uri="{BB962C8B-B14F-4D97-AF65-F5344CB8AC3E}">
        <p14:creationId xmlns:p14="http://schemas.microsoft.com/office/powerpoint/2010/main" val="35718665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3000">
        <p14:prism isInverted="1"/>
      </p:transition>
    </mc:Choice>
    <mc:Fallback>
      <p:transition spd="slow" advTm="300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3" accel="100000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7" dur="10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8" dur="10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3" accel="100000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1" dur="10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2" dur="10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3" accel="100000" fill="hold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5" dur="1000" fill="hold"/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6" dur="1000" fill="hold"/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3" accel="100000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9" dur="1000" fill="hold"/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0" dur="1000" fill="hold"/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3" accel="100000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23" dur="10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4" dur="10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3" accel="100000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27" dur="10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8" dur="10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3" accel="100000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31" dur="10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32" dur="10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3" accel="100000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35" dur="10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36" dur="10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2" presetClass="entr" presetSubtype="3" accel="100000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39" dur="10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40" dur="10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2" presetClass="entr" presetSubtype="3" accel="100000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43" dur="10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44" dur="10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5" presetID="2" presetClass="entr" presetSubtype="3" accel="100000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47" dur="10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48" dur="10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9" presetID="2" presetClass="entr" presetSubtype="3" accel="100000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51" dur="10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52" dur="10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3" presetID="2" presetClass="entr" presetSubtype="3" accel="100000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55" dur="10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56" dur="10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7" presetID="2" presetClass="entr" presetSubtype="3" accel="100000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59" dur="10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60" dur="10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1" presetID="2" presetClass="entr" presetSubtype="3" accel="100000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63" dur="1000" fill="hold"/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64" dur="1000" fill="hold"/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5" presetID="2" presetClass="entr" presetSubtype="3" accel="100000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67" dur="1000" fill="hold"/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68" dur="1000" fill="hold"/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9" presetID="2" presetClass="entr" presetSubtype="3" accel="100000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71" dur="1000" fill="hold"/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72" dur="1000" fill="hold"/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3" presetID="2" presetClass="entr" presetSubtype="3" accel="100000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75" dur="1000" fill="hold"/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76" dur="1000" fill="hold"/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7" presetID="2" presetClass="entr" presetSubtype="3" accel="100000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79" dur="10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80" dur="10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1" presetID="2" presetClass="entr" presetSubtype="3" accel="100000" fill="hold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83" dur="10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84" dur="10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5" presetID="2" presetClass="entr" presetSubtype="3" accel="100000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87" dur="10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88" dur="10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9" presetID="2" presetClass="entr" presetSubtype="3" accel="100000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91" dur="10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92" dur="10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3" presetID="2" presetClass="entr" presetSubtype="3" accel="100000" fill="hold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95" dur="10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96" dur="10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7" presetID="2" presetClass="entr" presetSubtype="3" accel="100000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99" dur="10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00" dur="10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1" presetID="2" presetClass="entr" presetSubtype="3" accel="100000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03" dur="10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04" dur="10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5" presetID="2" presetClass="entr" presetSubtype="3" accel="100000" fill="hold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07" dur="10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08" dur="10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9" presetID="2" presetClass="entr" presetSubtype="3" accel="100000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11" dur="10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12" dur="10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4" grpId="0" animBg="1"/>
          <p:bldP spid="53" grpId="0"/>
          <p:bldP spid="81" grpId="0"/>
          <p:bldP spid="26" grpId="0" animBg="1"/>
          <p:bldP spid="27" grpId="0" animBg="1"/>
          <p:bldP spid="28" grpId="0" animBg="1"/>
          <p:bldP spid="29" grpId="0" animBg="1"/>
          <p:bldP spid="31" grpId="0" animBg="1"/>
          <p:bldP spid="32" grpId="0"/>
          <p:bldP spid="33" grpId="0" animBg="1"/>
          <p:bldP spid="35" grpId="0" animBg="1"/>
          <p:bldP spid="37" grpId="0" animBg="1"/>
          <p:bldP spid="39" grpId="0" animBg="1"/>
          <p:bldP spid="70" grpId="0" animBg="1"/>
          <p:bldP spid="71" grpId="0" animBg="1"/>
          <p:bldP spid="72" grpId="0" animBg="1"/>
          <p:bldP spid="73" grpId="0" animBg="1"/>
          <p:bldP spid="43" grpId="0"/>
          <p:bldP spid="49" grpId="0"/>
          <p:bldP spid="50" grpId="0"/>
          <p:bldP spid="52" grpId="0"/>
          <p:bldP spid="56" grpId="0"/>
          <p:bldP spid="58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3" ac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3" ac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0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0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3" ac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1000" fill="hold"/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1000" fill="hold"/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3" ac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1000" fill="hold"/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1000" fill="hold"/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3" ac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10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10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3" ac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10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8" dur="10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3" ac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10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10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3" ac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10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6" dur="10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2" presetClass="entr" presetSubtype="3" ac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9" dur="10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0" dur="10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2" presetClass="entr" presetSubtype="3" ac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3" dur="10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4" dur="10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5" presetID="2" presetClass="entr" presetSubtype="3" ac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7" dur="10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8" dur="10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9" presetID="2" presetClass="entr" presetSubtype="3" ac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1" dur="10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2" dur="10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3" presetID="2" presetClass="entr" presetSubtype="3" ac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5" dur="10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6" dur="10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7" presetID="2" presetClass="entr" presetSubtype="3" ac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9" dur="10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0" dur="10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1" presetID="2" presetClass="entr" presetSubtype="3" ac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3" dur="1000" fill="hold"/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4" dur="1000" fill="hold"/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5" presetID="2" presetClass="entr" presetSubtype="3" ac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7" dur="1000" fill="hold"/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8" dur="1000" fill="hold"/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9" presetID="2" presetClass="entr" presetSubtype="3" ac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1" dur="1000" fill="hold"/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2" dur="1000" fill="hold"/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3" presetID="2" presetClass="entr" presetSubtype="3" ac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5" dur="1000" fill="hold"/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6" dur="1000" fill="hold"/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7" presetID="2" presetClass="entr" presetSubtype="3" ac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9" dur="10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0" dur="10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1" presetID="2" presetClass="entr" presetSubtype="3" ac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3" dur="10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4" dur="10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5" presetID="2" presetClass="entr" presetSubtype="3" ac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7" dur="10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8" dur="10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9" presetID="2" presetClass="entr" presetSubtype="3" ac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1" dur="10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92" dur="10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3" presetID="2" presetClass="entr" presetSubtype="3" ac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5" dur="10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96" dur="10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7" presetID="2" presetClass="entr" presetSubtype="3" ac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9" dur="10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00" dur="10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1" presetID="2" presetClass="entr" presetSubtype="3" ac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3" dur="10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04" dur="10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5" presetID="2" presetClass="entr" presetSubtype="3" ac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7" dur="10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08" dur="10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9" presetID="2" presetClass="entr" presetSubtype="3" ac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1" dur="10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12" dur="10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4" grpId="0" animBg="1"/>
          <p:bldP spid="53" grpId="0"/>
          <p:bldP spid="81" grpId="0"/>
          <p:bldP spid="26" grpId="0" animBg="1"/>
          <p:bldP spid="27" grpId="0" animBg="1"/>
          <p:bldP spid="28" grpId="0" animBg="1"/>
          <p:bldP spid="29" grpId="0" animBg="1"/>
          <p:bldP spid="31" grpId="0" animBg="1"/>
          <p:bldP spid="32" grpId="0"/>
          <p:bldP spid="33" grpId="0" animBg="1"/>
          <p:bldP spid="35" grpId="0" animBg="1"/>
          <p:bldP spid="37" grpId="0" animBg="1"/>
          <p:bldP spid="39" grpId="0" animBg="1"/>
          <p:bldP spid="70" grpId="0" animBg="1"/>
          <p:bldP spid="71" grpId="0" animBg="1"/>
          <p:bldP spid="72" grpId="0" animBg="1"/>
          <p:bldP spid="73" grpId="0" animBg="1"/>
          <p:bldP spid="43" grpId="0"/>
          <p:bldP spid="49" grpId="0"/>
          <p:bldP spid="50" grpId="0"/>
          <p:bldP spid="52" grpId="0"/>
          <p:bldP spid="56" grpId="0"/>
          <p:bldP spid="58" grpId="0"/>
        </p:bldLst>
      </p:timing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id="{B0462017-9B3D-4316-9859-CFD204F9CC70}"/>
              </a:ext>
            </a:extLst>
          </p:cNvPr>
          <p:cNvGrpSpPr/>
          <p:nvPr/>
        </p:nvGrpSpPr>
        <p:grpSpPr>
          <a:xfrm>
            <a:off x="1957230" y="1517496"/>
            <a:ext cx="3407670" cy="2298003"/>
            <a:chOff x="1390650" y="1079500"/>
            <a:chExt cx="2424113" cy="1634729"/>
          </a:xfrm>
        </p:grpSpPr>
        <p:sp>
          <p:nvSpPr>
            <p:cNvPr id="17" name="Freeform 10"/>
            <p:cNvSpPr>
              <a:spLocks/>
            </p:cNvSpPr>
            <p:nvPr/>
          </p:nvSpPr>
          <p:spPr bwMode="auto">
            <a:xfrm>
              <a:off x="1450182" y="1079500"/>
              <a:ext cx="2364581" cy="1634729"/>
            </a:xfrm>
            <a:custGeom>
              <a:avLst/>
              <a:gdLst>
                <a:gd name="T0" fmla="*/ 1192 w 1192"/>
                <a:gd name="T1" fmla="*/ 148 h 1156"/>
                <a:gd name="T2" fmla="*/ 74 w 1192"/>
                <a:gd name="T3" fmla="*/ 0 h 1156"/>
                <a:gd name="T4" fmla="*/ 0 w 1192"/>
                <a:gd name="T5" fmla="*/ 788 h 1156"/>
                <a:gd name="T6" fmla="*/ 710 w 1192"/>
                <a:gd name="T7" fmla="*/ 854 h 1156"/>
                <a:gd name="T8" fmla="*/ 898 w 1192"/>
                <a:gd name="T9" fmla="*/ 1156 h 1156"/>
                <a:gd name="T10" fmla="*/ 881 w 1192"/>
                <a:gd name="T11" fmla="*/ 866 h 1156"/>
                <a:gd name="T12" fmla="*/ 1093 w 1192"/>
                <a:gd name="T13" fmla="*/ 873 h 1156"/>
                <a:gd name="T14" fmla="*/ 1192 w 1192"/>
                <a:gd name="T15" fmla="*/ 148 h 1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92" h="1156">
                  <a:moveTo>
                    <a:pt x="1192" y="148"/>
                  </a:moveTo>
                  <a:lnTo>
                    <a:pt x="74" y="0"/>
                  </a:lnTo>
                  <a:lnTo>
                    <a:pt x="0" y="788"/>
                  </a:lnTo>
                  <a:lnTo>
                    <a:pt x="710" y="854"/>
                  </a:lnTo>
                  <a:lnTo>
                    <a:pt x="898" y="1156"/>
                  </a:lnTo>
                  <a:lnTo>
                    <a:pt x="881" y="866"/>
                  </a:lnTo>
                  <a:lnTo>
                    <a:pt x="1093" y="873"/>
                  </a:lnTo>
                  <a:lnTo>
                    <a:pt x="1192" y="148"/>
                  </a:lnTo>
                  <a:close/>
                </a:path>
              </a:pathLst>
            </a:custGeom>
            <a:solidFill>
              <a:schemeClr val="accent1">
                <a:alpha val="52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897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8" name="Freeform 11"/>
            <p:cNvSpPr>
              <a:spLocks/>
            </p:cNvSpPr>
            <p:nvPr/>
          </p:nvSpPr>
          <p:spPr bwMode="auto">
            <a:xfrm>
              <a:off x="1390650" y="1200944"/>
              <a:ext cx="2227660" cy="1513285"/>
            </a:xfrm>
            <a:custGeom>
              <a:avLst/>
              <a:gdLst>
                <a:gd name="T0" fmla="*/ 1123 w 1123"/>
                <a:gd name="T1" fmla="*/ 0 h 1070"/>
                <a:gd name="T2" fmla="*/ 0 w 1123"/>
                <a:gd name="T3" fmla="*/ 0 h 1070"/>
                <a:gd name="T4" fmla="*/ 0 w 1123"/>
                <a:gd name="T5" fmla="*/ 787 h 1070"/>
                <a:gd name="T6" fmla="*/ 712 w 1123"/>
                <a:gd name="T7" fmla="*/ 787 h 1070"/>
                <a:gd name="T8" fmla="*/ 928 w 1123"/>
                <a:gd name="T9" fmla="*/ 1070 h 1070"/>
                <a:gd name="T10" fmla="*/ 928 w 1123"/>
                <a:gd name="T11" fmla="*/ 787 h 1070"/>
                <a:gd name="T12" fmla="*/ 1123 w 1123"/>
                <a:gd name="T13" fmla="*/ 787 h 1070"/>
                <a:gd name="T14" fmla="*/ 1123 w 1123"/>
                <a:gd name="T15" fmla="*/ 0 h 10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23" h="1070">
                  <a:moveTo>
                    <a:pt x="1123" y="0"/>
                  </a:moveTo>
                  <a:lnTo>
                    <a:pt x="0" y="0"/>
                  </a:lnTo>
                  <a:lnTo>
                    <a:pt x="0" y="787"/>
                  </a:lnTo>
                  <a:lnTo>
                    <a:pt x="712" y="787"/>
                  </a:lnTo>
                  <a:lnTo>
                    <a:pt x="928" y="1070"/>
                  </a:lnTo>
                  <a:lnTo>
                    <a:pt x="928" y="787"/>
                  </a:lnTo>
                  <a:lnTo>
                    <a:pt x="1123" y="787"/>
                  </a:lnTo>
                  <a:lnTo>
                    <a:pt x="1123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897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5" name="组合 4">
            <a:extLst>
              <a:ext uri="{FF2B5EF4-FFF2-40B4-BE49-F238E27FC236}">
                <a16:creationId xmlns:a16="http://schemas.microsoft.com/office/drawing/2014/main" id="{B19AAFB8-5B30-4241-85AA-8C53BC6B92AB}"/>
              </a:ext>
            </a:extLst>
          </p:cNvPr>
          <p:cNvGrpSpPr/>
          <p:nvPr/>
        </p:nvGrpSpPr>
        <p:grpSpPr>
          <a:xfrm>
            <a:off x="7388411" y="1517496"/>
            <a:ext cx="3407669" cy="2298003"/>
            <a:chOff x="5254229" y="1079500"/>
            <a:chExt cx="2424112" cy="1634729"/>
          </a:xfrm>
        </p:grpSpPr>
        <p:sp>
          <p:nvSpPr>
            <p:cNvPr id="19" name="Freeform 10"/>
            <p:cNvSpPr>
              <a:spLocks/>
            </p:cNvSpPr>
            <p:nvPr/>
          </p:nvSpPr>
          <p:spPr bwMode="auto">
            <a:xfrm>
              <a:off x="5313760" y="1079500"/>
              <a:ext cx="2364581" cy="1634729"/>
            </a:xfrm>
            <a:custGeom>
              <a:avLst/>
              <a:gdLst>
                <a:gd name="T0" fmla="*/ 1192 w 1192"/>
                <a:gd name="T1" fmla="*/ 148 h 1156"/>
                <a:gd name="T2" fmla="*/ 74 w 1192"/>
                <a:gd name="T3" fmla="*/ 0 h 1156"/>
                <a:gd name="T4" fmla="*/ 0 w 1192"/>
                <a:gd name="T5" fmla="*/ 788 h 1156"/>
                <a:gd name="T6" fmla="*/ 710 w 1192"/>
                <a:gd name="T7" fmla="*/ 854 h 1156"/>
                <a:gd name="T8" fmla="*/ 898 w 1192"/>
                <a:gd name="T9" fmla="*/ 1156 h 1156"/>
                <a:gd name="T10" fmla="*/ 881 w 1192"/>
                <a:gd name="T11" fmla="*/ 866 h 1156"/>
                <a:gd name="T12" fmla="*/ 1093 w 1192"/>
                <a:gd name="T13" fmla="*/ 873 h 1156"/>
                <a:gd name="T14" fmla="*/ 1192 w 1192"/>
                <a:gd name="T15" fmla="*/ 148 h 1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92" h="1156">
                  <a:moveTo>
                    <a:pt x="1192" y="148"/>
                  </a:moveTo>
                  <a:lnTo>
                    <a:pt x="74" y="0"/>
                  </a:lnTo>
                  <a:lnTo>
                    <a:pt x="0" y="788"/>
                  </a:lnTo>
                  <a:lnTo>
                    <a:pt x="710" y="854"/>
                  </a:lnTo>
                  <a:lnTo>
                    <a:pt x="898" y="1156"/>
                  </a:lnTo>
                  <a:lnTo>
                    <a:pt x="881" y="866"/>
                  </a:lnTo>
                  <a:lnTo>
                    <a:pt x="1093" y="873"/>
                  </a:lnTo>
                  <a:lnTo>
                    <a:pt x="1192" y="148"/>
                  </a:lnTo>
                  <a:close/>
                </a:path>
              </a:pathLst>
            </a:custGeom>
            <a:solidFill>
              <a:schemeClr val="accent3">
                <a:alpha val="52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897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20" name="Freeform 11"/>
            <p:cNvSpPr>
              <a:spLocks/>
            </p:cNvSpPr>
            <p:nvPr/>
          </p:nvSpPr>
          <p:spPr bwMode="auto">
            <a:xfrm>
              <a:off x="5254229" y="1200944"/>
              <a:ext cx="2227659" cy="1513285"/>
            </a:xfrm>
            <a:custGeom>
              <a:avLst/>
              <a:gdLst>
                <a:gd name="T0" fmla="*/ 1123 w 1123"/>
                <a:gd name="T1" fmla="*/ 0 h 1070"/>
                <a:gd name="T2" fmla="*/ 0 w 1123"/>
                <a:gd name="T3" fmla="*/ 0 h 1070"/>
                <a:gd name="T4" fmla="*/ 0 w 1123"/>
                <a:gd name="T5" fmla="*/ 787 h 1070"/>
                <a:gd name="T6" fmla="*/ 712 w 1123"/>
                <a:gd name="T7" fmla="*/ 787 h 1070"/>
                <a:gd name="T8" fmla="*/ 928 w 1123"/>
                <a:gd name="T9" fmla="*/ 1070 h 1070"/>
                <a:gd name="T10" fmla="*/ 928 w 1123"/>
                <a:gd name="T11" fmla="*/ 787 h 1070"/>
                <a:gd name="T12" fmla="*/ 1123 w 1123"/>
                <a:gd name="T13" fmla="*/ 787 h 1070"/>
                <a:gd name="T14" fmla="*/ 1123 w 1123"/>
                <a:gd name="T15" fmla="*/ 0 h 10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23" h="1070">
                  <a:moveTo>
                    <a:pt x="1123" y="0"/>
                  </a:moveTo>
                  <a:lnTo>
                    <a:pt x="0" y="0"/>
                  </a:lnTo>
                  <a:lnTo>
                    <a:pt x="0" y="787"/>
                  </a:lnTo>
                  <a:lnTo>
                    <a:pt x="712" y="787"/>
                  </a:lnTo>
                  <a:lnTo>
                    <a:pt x="928" y="1070"/>
                  </a:lnTo>
                  <a:lnTo>
                    <a:pt x="928" y="787"/>
                  </a:lnTo>
                  <a:lnTo>
                    <a:pt x="1123" y="787"/>
                  </a:lnTo>
                  <a:lnTo>
                    <a:pt x="1123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897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7" name="组合 6">
            <a:extLst>
              <a:ext uri="{FF2B5EF4-FFF2-40B4-BE49-F238E27FC236}">
                <a16:creationId xmlns:a16="http://schemas.microsoft.com/office/drawing/2014/main" id="{EB234345-538C-413E-8E21-6BED85DFC79D}"/>
              </a:ext>
            </a:extLst>
          </p:cNvPr>
          <p:cNvGrpSpPr/>
          <p:nvPr/>
        </p:nvGrpSpPr>
        <p:grpSpPr>
          <a:xfrm>
            <a:off x="1957230" y="4272420"/>
            <a:ext cx="3407670" cy="2296328"/>
            <a:chOff x="1390650" y="3039269"/>
            <a:chExt cx="2424113" cy="1633538"/>
          </a:xfrm>
        </p:grpSpPr>
        <p:sp>
          <p:nvSpPr>
            <p:cNvPr id="21" name="Freeform 10"/>
            <p:cNvSpPr>
              <a:spLocks/>
            </p:cNvSpPr>
            <p:nvPr/>
          </p:nvSpPr>
          <p:spPr bwMode="auto">
            <a:xfrm>
              <a:off x="1450182" y="3039269"/>
              <a:ext cx="2364581" cy="1633538"/>
            </a:xfrm>
            <a:custGeom>
              <a:avLst/>
              <a:gdLst>
                <a:gd name="T0" fmla="*/ 1192 w 1192"/>
                <a:gd name="T1" fmla="*/ 148 h 1156"/>
                <a:gd name="T2" fmla="*/ 74 w 1192"/>
                <a:gd name="T3" fmla="*/ 0 h 1156"/>
                <a:gd name="T4" fmla="*/ 0 w 1192"/>
                <a:gd name="T5" fmla="*/ 788 h 1156"/>
                <a:gd name="T6" fmla="*/ 710 w 1192"/>
                <a:gd name="T7" fmla="*/ 854 h 1156"/>
                <a:gd name="T8" fmla="*/ 898 w 1192"/>
                <a:gd name="T9" fmla="*/ 1156 h 1156"/>
                <a:gd name="T10" fmla="*/ 881 w 1192"/>
                <a:gd name="T11" fmla="*/ 866 h 1156"/>
                <a:gd name="T12" fmla="*/ 1093 w 1192"/>
                <a:gd name="T13" fmla="*/ 873 h 1156"/>
                <a:gd name="T14" fmla="*/ 1192 w 1192"/>
                <a:gd name="T15" fmla="*/ 148 h 1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92" h="1156">
                  <a:moveTo>
                    <a:pt x="1192" y="148"/>
                  </a:moveTo>
                  <a:lnTo>
                    <a:pt x="74" y="0"/>
                  </a:lnTo>
                  <a:lnTo>
                    <a:pt x="0" y="788"/>
                  </a:lnTo>
                  <a:lnTo>
                    <a:pt x="710" y="854"/>
                  </a:lnTo>
                  <a:lnTo>
                    <a:pt x="898" y="1156"/>
                  </a:lnTo>
                  <a:lnTo>
                    <a:pt x="881" y="866"/>
                  </a:lnTo>
                  <a:lnTo>
                    <a:pt x="1093" y="873"/>
                  </a:lnTo>
                  <a:lnTo>
                    <a:pt x="1192" y="148"/>
                  </a:lnTo>
                  <a:close/>
                </a:path>
              </a:pathLst>
            </a:custGeom>
            <a:solidFill>
              <a:schemeClr val="accent2">
                <a:alpha val="52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897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22" name="Freeform 11"/>
            <p:cNvSpPr>
              <a:spLocks/>
            </p:cNvSpPr>
            <p:nvPr/>
          </p:nvSpPr>
          <p:spPr bwMode="auto">
            <a:xfrm>
              <a:off x="1390650" y="3160713"/>
              <a:ext cx="2227660" cy="1512094"/>
            </a:xfrm>
            <a:custGeom>
              <a:avLst/>
              <a:gdLst>
                <a:gd name="T0" fmla="*/ 1123 w 1123"/>
                <a:gd name="T1" fmla="*/ 0 h 1070"/>
                <a:gd name="T2" fmla="*/ 0 w 1123"/>
                <a:gd name="T3" fmla="*/ 0 h 1070"/>
                <a:gd name="T4" fmla="*/ 0 w 1123"/>
                <a:gd name="T5" fmla="*/ 787 h 1070"/>
                <a:gd name="T6" fmla="*/ 712 w 1123"/>
                <a:gd name="T7" fmla="*/ 787 h 1070"/>
                <a:gd name="T8" fmla="*/ 928 w 1123"/>
                <a:gd name="T9" fmla="*/ 1070 h 1070"/>
                <a:gd name="T10" fmla="*/ 928 w 1123"/>
                <a:gd name="T11" fmla="*/ 787 h 1070"/>
                <a:gd name="T12" fmla="*/ 1123 w 1123"/>
                <a:gd name="T13" fmla="*/ 787 h 1070"/>
                <a:gd name="T14" fmla="*/ 1123 w 1123"/>
                <a:gd name="T15" fmla="*/ 0 h 10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23" h="1070">
                  <a:moveTo>
                    <a:pt x="1123" y="0"/>
                  </a:moveTo>
                  <a:lnTo>
                    <a:pt x="0" y="0"/>
                  </a:lnTo>
                  <a:lnTo>
                    <a:pt x="0" y="787"/>
                  </a:lnTo>
                  <a:lnTo>
                    <a:pt x="712" y="787"/>
                  </a:lnTo>
                  <a:lnTo>
                    <a:pt x="928" y="1070"/>
                  </a:lnTo>
                  <a:lnTo>
                    <a:pt x="928" y="787"/>
                  </a:lnTo>
                  <a:lnTo>
                    <a:pt x="1123" y="787"/>
                  </a:lnTo>
                  <a:lnTo>
                    <a:pt x="1123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897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6" name="组合 5">
            <a:extLst>
              <a:ext uri="{FF2B5EF4-FFF2-40B4-BE49-F238E27FC236}">
                <a16:creationId xmlns:a16="http://schemas.microsoft.com/office/drawing/2014/main" id="{073E84BF-A683-486A-9227-3A2F04675A3D}"/>
              </a:ext>
            </a:extLst>
          </p:cNvPr>
          <p:cNvGrpSpPr/>
          <p:nvPr/>
        </p:nvGrpSpPr>
        <p:grpSpPr>
          <a:xfrm>
            <a:off x="7388411" y="4272420"/>
            <a:ext cx="3407669" cy="2296328"/>
            <a:chOff x="5254229" y="3039269"/>
            <a:chExt cx="2424112" cy="1633538"/>
          </a:xfrm>
        </p:grpSpPr>
        <p:sp>
          <p:nvSpPr>
            <p:cNvPr id="23" name="Freeform 10"/>
            <p:cNvSpPr>
              <a:spLocks/>
            </p:cNvSpPr>
            <p:nvPr/>
          </p:nvSpPr>
          <p:spPr bwMode="auto">
            <a:xfrm>
              <a:off x="5313760" y="3039269"/>
              <a:ext cx="2364581" cy="1633538"/>
            </a:xfrm>
            <a:custGeom>
              <a:avLst/>
              <a:gdLst>
                <a:gd name="T0" fmla="*/ 1192 w 1192"/>
                <a:gd name="T1" fmla="*/ 148 h 1156"/>
                <a:gd name="T2" fmla="*/ 74 w 1192"/>
                <a:gd name="T3" fmla="*/ 0 h 1156"/>
                <a:gd name="T4" fmla="*/ 0 w 1192"/>
                <a:gd name="T5" fmla="*/ 788 h 1156"/>
                <a:gd name="T6" fmla="*/ 710 w 1192"/>
                <a:gd name="T7" fmla="*/ 854 h 1156"/>
                <a:gd name="T8" fmla="*/ 898 w 1192"/>
                <a:gd name="T9" fmla="*/ 1156 h 1156"/>
                <a:gd name="T10" fmla="*/ 881 w 1192"/>
                <a:gd name="T11" fmla="*/ 866 h 1156"/>
                <a:gd name="T12" fmla="*/ 1093 w 1192"/>
                <a:gd name="T13" fmla="*/ 873 h 1156"/>
                <a:gd name="T14" fmla="*/ 1192 w 1192"/>
                <a:gd name="T15" fmla="*/ 148 h 1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92" h="1156">
                  <a:moveTo>
                    <a:pt x="1192" y="148"/>
                  </a:moveTo>
                  <a:lnTo>
                    <a:pt x="74" y="0"/>
                  </a:lnTo>
                  <a:lnTo>
                    <a:pt x="0" y="788"/>
                  </a:lnTo>
                  <a:lnTo>
                    <a:pt x="710" y="854"/>
                  </a:lnTo>
                  <a:lnTo>
                    <a:pt x="898" y="1156"/>
                  </a:lnTo>
                  <a:lnTo>
                    <a:pt x="881" y="866"/>
                  </a:lnTo>
                  <a:lnTo>
                    <a:pt x="1093" y="873"/>
                  </a:lnTo>
                  <a:lnTo>
                    <a:pt x="1192" y="148"/>
                  </a:lnTo>
                  <a:close/>
                </a:path>
              </a:pathLst>
            </a:custGeom>
            <a:solidFill>
              <a:schemeClr val="accent4">
                <a:alpha val="52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897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24" name="Freeform 11"/>
            <p:cNvSpPr>
              <a:spLocks/>
            </p:cNvSpPr>
            <p:nvPr/>
          </p:nvSpPr>
          <p:spPr bwMode="auto">
            <a:xfrm>
              <a:off x="5254229" y="3160713"/>
              <a:ext cx="2227659" cy="1512094"/>
            </a:xfrm>
            <a:custGeom>
              <a:avLst/>
              <a:gdLst>
                <a:gd name="T0" fmla="*/ 1123 w 1123"/>
                <a:gd name="T1" fmla="*/ 0 h 1070"/>
                <a:gd name="T2" fmla="*/ 0 w 1123"/>
                <a:gd name="T3" fmla="*/ 0 h 1070"/>
                <a:gd name="T4" fmla="*/ 0 w 1123"/>
                <a:gd name="T5" fmla="*/ 787 h 1070"/>
                <a:gd name="T6" fmla="*/ 712 w 1123"/>
                <a:gd name="T7" fmla="*/ 787 h 1070"/>
                <a:gd name="T8" fmla="*/ 928 w 1123"/>
                <a:gd name="T9" fmla="*/ 1070 h 1070"/>
                <a:gd name="T10" fmla="*/ 928 w 1123"/>
                <a:gd name="T11" fmla="*/ 787 h 1070"/>
                <a:gd name="T12" fmla="*/ 1123 w 1123"/>
                <a:gd name="T13" fmla="*/ 787 h 1070"/>
                <a:gd name="T14" fmla="*/ 1123 w 1123"/>
                <a:gd name="T15" fmla="*/ 0 h 10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23" h="1070">
                  <a:moveTo>
                    <a:pt x="1123" y="0"/>
                  </a:moveTo>
                  <a:lnTo>
                    <a:pt x="0" y="0"/>
                  </a:lnTo>
                  <a:lnTo>
                    <a:pt x="0" y="787"/>
                  </a:lnTo>
                  <a:lnTo>
                    <a:pt x="712" y="787"/>
                  </a:lnTo>
                  <a:lnTo>
                    <a:pt x="928" y="1070"/>
                  </a:lnTo>
                  <a:lnTo>
                    <a:pt x="928" y="787"/>
                  </a:lnTo>
                  <a:lnTo>
                    <a:pt x="1123" y="787"/>
                  </a:lnTo>
                  <a:lnTo>
                    <a:pt x="1123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897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sp>
        <p:nvSpPr>
          <p:cNvPr id="25" name="TextBox 57"/>
          <p:cNvSpPr txBox="1"/>
          <p:nvPr/>
        </p:nvSpPr>
        <p:spPr bwMode="auto">
          <a:xfrm>
            <a:off x="2055977" y="1911033"/>
            <a:ext cx="2818526" cy="102374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140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请替换文字内容，点击添加相关标题文字，修改文字内容，也可以直接复制你的内容到此。</a:t>
            </a:r>
            <a:endParaRPr lang="en-US" altLang="zh-CN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TextBox 57"/>
          <p:cNvSpPr txBox="1"/>
          <p:nvPr/>
        </p:nvSpPr>
        <p:spPr bwMode="auto">
          <a:xfrm>
            <a:off x="7545740" y="1911033"/>
            <a:ext cx="2818526" cy="102374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140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请替换文字内容，点击添加相关标题文字，修改文字内容，也可以直接复制你的内容到此。</a:t>
            </a:r>
            <a:endParaRPr lang="en-US" altLang="zh-CN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TextBox 57"/>
          <p:cNvSpPr txBox="1"/>
          <p:nvPr/>
        </p:nvSpPr>
        <p:spPr bwMode="auto">
          <a:xfrm>
            <a:off x="2055977" y="4659260"/>
            <a:ext cx="2818526" cy="102374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140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请替换文字内容，点击添加相关标题文字，修改文字内容，也可以直接复制你的内容到此。</a:t>
            </a:r>
            <a:endParaRPr lang="en-US" altLang="zh-CN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TextBox 57"/>
          <p:cNvSpPr txBox="1"/>
          <p:nvPr/>
        </p:nvSpPr>
        <p:spPr bwMode="auto">
          <a:xfrm>
            <a:off x="7545740" y="4659260"/>
            <a:ext cx="2818526" cy="102374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140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请替换文字内容，点击添加相关标题文字，修改文字内容，也可以直接复制你的内容到此。</a:t>
            </a:r>
            <a:endParaRPr lang="en-US" altLang="zh-CN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-24139" y="839688"/>
            <a:ext cx="12882539" cy="4571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1"/>
          </a:p>
        </p:txBody>
      </p:sp>
      <p:sp>
        <p:nvSpPr>
          <p:cNvPr id="30" name="Content Placeholder 2"/>
          <p:cNvSpPr txBox="1">
            <a:spLocks/>
          </p:cNvSpPr>
          <p:nvPr/>
        </p:nvSpPr>
        <p:spPr>
          <a:xfrm>
            <a:off x="524719" y="592927"/>
            <a:ext cx="1776859" cy="184666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altLang="zh-CN" sz="1200">
                <a:solidFill>
                  <a:schemeClr val="tx2"/>
                </a:solidFill>
                <a:latin typeface="Impact" panose="020B0806030902050204" pitchFamily="34" charset="0"/>
                <a:cs typeface="+mn-ea"/>
                <a:sym typeface="Arial" panose="020B0604020202020204" pitchFamily="34" charset="0"/>
              </a:rPr>
              <a:t>ADD RELATED TITLE WORDS</a:t>
            </a:r>
            <a:endParaRPr lang="en-US" sz="1200">
              <a:solidFill>
                <a:schemeClr val="tx2"/>
              </a:solidFill>
              <a:latin typeface="Impact" panose="020B0806030902050204" pitchFamily="34" charset="0"/>
              <a:cs typeface="+mn-ea"/>
              <a:sym typeface="Arial" panose="020B0604020202020204" pitchFamily="34" charset="0"/>
            </a:endParaRPr>
          </a:p>
        </p:txBody>
      </p:sp>
      <p:sp>
        <p:nvSpPr>
          <p:cNvPr id="31" name="Content Placeholder 2"/>
          <p:cNvSpPr txBox="1">
            <a:spLocks/>
          </p:cNvSpPr>
          <p:nvPr/>
        </p:nvSpPr>
        <p:spPr>
          <a:xfrm>
            <a:off x="495691" y="141783"/>
            <a:ext cx="3168352" cy="43088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solidFill>
                  <a:schemeClr val="accent4"/>
                </a:solidFill>
                <a:latin typeface="+mn-ea"/>
                <a:cs typeface="+mn-ea"/>
                <a:sym typeface="Arial" panose="020B0604020202020204" pitchFamily="34" charset="0"/>
              </a:rPr>
              <a:t>请替换文字内容</a:t>
            </a:r>
            <a:endParaRPr lang="en-US" sz="2800" b="1">
              <a:solidFill>
                <a:schemeClr val="accent4"/>
              </a:solidFill>
              <a:latin typeface="+mn-ea"/>
              <a:cs typeface="+mn-ea"/>
              <a:sym typeface="Arial" panose="020B0604020202020204" pitchFamily="34" charset="0"/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241316" y="6892737"/>
            <a:ext cx="2001282" cy="251238"/>
          </a:xfrm>
          <a:prstGeom prst="rect">
            <a:avLst/>
          </a:prstGeom>
          <a:noFill/>
        </p:spPr>
        <p:txBody>
          <a:bodyPr wrap="none" lIns="96407" tIns="48204" rIns="96407" bIns="48204" rtlCol="0">
            <a:spAutoFit/>
          </a:bodyPr>
          <a:lstStyle/>
          <a:p>
            <a:pPr defTabSz="963952"/>
            <a:r>
              <a:rPr lang="en-US" altLang="zh-CN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方正正粗黑简体" panose="02000000000000000000" pitchFamily="2" charset="-122"/>
                <a:cs typeface="+mn-ea"/>
                <a:sym typeface="Arial" panose="020B0604020202020204" pitchFamily="34" charset="0"/>
              </a:rPr>
              <a:t>ADD RELATED TITLE WORDS</a:t>
            </a:r>
            <a:endParaRPr lang="zh-CN" altLang="en-US" sz="10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方正正粗黑简体" panose="02000000000000000000" pitchFamily="2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11396841" y="6946348"/>
            <a:ext cx="1459793" cy="14398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20" tIns="45709" rIns="91420" bIns="45709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2000"/>
          </a:p>
        </p:txBody>
      </p:sp>
    </p:spTree>
    <p:extLst>
      <p:ext uri="{BB962C8B-B14F-4D97-AF65-F5344CB8AC3E}">
        <p14:creationId xmlns:p14="http://schemas.microsoft.com/office/powerpoint/2010/main" val="90342165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14:prism isInverted="1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26" grpId="0"/>
      <p:bldP spid="27" grpId="0"/>
      <p:bldP spid="28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353" y="0"/>
            <a:ext cx="12858397" cy="7232253"/>
          </a:xfrm>
          <a:prstGeom prst="rect">
            <a:avLst/>
          </a:prstGeom>
          <a:blipFill dpi="0"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contras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t="-11917" b="-6649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" name="TextBox 84"/>
          <p:cNvSpPr txBox="1"/>
          <p:nvPr/>
        </p:nvSpPr>
        <p:spPr>
          <a:xfrm>
            <a:off x="4515202" y="3192317"/>
            <a:ext cx="3828698" cy="2713756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7200" b="1" spc="-300">
                <a:latin typeface="新宋体" panose="02010609030101010101" pitchFamily="49" charset="-122"/>
                <a:ea typeface="新宋体" panose="02010609030101010101" pitchFamily="49" charset="-122"/>
              </a:rPr>
              <a:t>感谢聆听</a:t>
            </a:r>
            <a:r>
              <a:rPr lang="zh-CN" altLang="en-US" sz="5400" spc="-300" smtClean="0">
                <a:latin typeface="新宋体" panose="02010609030101010101" pitchFamily="49" charset="-122"/>
                <a:ea typeface="新宋体" panose="02010609030101010101" pitchFamily="49" charset="-122"/>
              </a:rPr>
              <a:t>批评</a:t>
            </a:r>
            <a:r>
              <a:rPr lang="zh-CN" altLang="en-US" sz="5400" spc="-300">
                <a:latin typeface="新宋体" panose="02010609030101010101" pitchFamily="49" charset="-122"/>
                <a:ea typeface="新宋体" panose="02010609030101010101" pitchFamily="49" charset="-122"/>
              </a:rPr>
              <a:t>指导</a:t>
            </a:r>
            <a:endParaRPr lang="en-US" altLang="zh-CN" sz="3200" spc="-300" smtClean="0">
              <a:latin typeface="新宋体" panose="02010609030101010101" pitchFamily="49" charset="-122"/>
              <a:ea typeface="新宋体" panose="0201060903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68206477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0">
        <p15:prstTrans prst="crush"/>
      </p:transition>
    </mc:Choice>
    <mc:Fallback xmlns="">
      <p:transition spd="slow" advTm="0">
        <p:fade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accel="40000" fill="hold" grpId="0" nodeType="click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7" dur="125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8" dur="125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1250"/>
                                </p:stCondLst>
                                <p:childTnLst>
                                  <p:par>
                                    <p:cTn id="10" presetID="1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" dur="750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13" dur="75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7" grpId="0" animBg="1"/>
          <p:bldP spid="12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accel="4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25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25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1250"/>
                                </p:stCondLst>
                                <p:childTnLst>
                                  <p:par>
                                    <p:cTn id="10" presetID="1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" dur="750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13" dur="75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7" grpId="0" animBg="1"/>
          <p:bldP spid="12" grpId="0"/>
        </p:bldLst>
      </p:timing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ULTRA_SCORM_COURSE_ID" val="B281C1E7-784A-43B3-BD6C-B087A4CDE4A3"/>
  <p:tag name="ISPRING_SCORM_RATE_SLIDES" val="1"/>
  <p:tag name="ISPRINGONLINEFOLDERID" val="0"/>
  <p:tag name="ISPRINGONLINEFOLDERPATH" val="Content List"/>
  <p:tag name="ISPRINGCLOUDFOLDERID" val="0"/>
  <p:tag name="ISPRINGCLOUDFOLDERPATH" val="Repository"/>
  <p:tag name="ISPRING_OUTPUT_FOLDER" val="C:\Users\Administrator\Desktop"/>
  <p:tag name="ISPRING_PLAYERS_CUSTOMIZATION" val="UEsDBBQAAgAIAEOUV0cNwDEewAEAANoDAAAPAAAAbm9uZS9wbGF5ZXIueG1spZJPb9QwEMXPW6nfIfK9dpYKUa0cekDKiaJKC4jbyptME1PHDp4Ju/vtmfzZpFuQQOKQaPIy72fPs/X9sXHJT4hog8/EWqYiAV+E0voqE18+5zd34v799ZVunTlBTGyZCR88iKQELKJtiX2PhupMvBAkQ0XCL4+bI9pM1ETtRqnD4SAPtzLESr1J07X69vBxW9TQmBvrkYwvmLvs5VYkbbQhWjpl4l0qrq9WA/ICZ5F7fIXBdf3KKIvQqDYCgieIatz2bN3Q3838NMErOrWAgkdfDbPvTfH8EMrOAfbaSo9tWyDqCYO20rSx6zufYCwyMTbsGkA0FaB0vhJq9Ko/mPWTM1hPHLzA9ty22zuLNYsjfejeLerubBmyVxNHXYJ0M0wwnGLeOZeDoS5CKZIIPzrLVd5jv85HkK7FuJzn7h0+Wy/xULDGVW4KCvH0gR18JFOUco5ejtHLwdTbh+ITF49TnNsFMgezhKBratzbf86j7/6fOEp4Mp0jcV7B+hKOueW/BA2PQsAz9pqk1sl+tTOVd9ftmxdX40Iadzdl8R1FQiZWwNewNGTUos8w9Zqm1fg5JTTHotXv91JPRC5/AVBLAwQUAAIACABElFdHI7RO+/sCAACwCAAAFAAAAHVuaXZlcnNhbC9wbGF5ZXIueG1srVXfT9swEH4u0v6HyO/YLR0DqgTEkNAexoTUse2tMombeE3izHYI5a/f2c7vpWxIe2iVnO/77nz33cW/es5S74lJxUUeoAWeI4/loYh4Hgfo4evt8Tm6unx35Bcp3TPp8ShAZc4NgKbIi5gKJS80gO+pTgLUM2BgRl4huZBc74H7FLjbSCdL9O5oBi65ClCidbEipKoqzBUg8liJtDQkCociI4VkiuWaSeLSQF6DXem/o+GXiZzofcFUD1notweuSVqOZ8UHJNUSCxmTk/l8QX7cfV6HCcvoMc+VpnnIkAeVnNlSPtJwdyeiMmXK2Ga+S3LNtDZJWNvM1yu+OM89JcMAOYdNxpSiMVM4zWNEHJZMgP1tSlVS86gBreFVO17zWr+Ned80brZzpHMuyseUqwSO+pDOOgn0yTCqn9nrWgU9NAq6NUzIk+xXySWL7Ou3VozzBXIBW8XZPLGqQjiAp1saaiH3NwADFdUdxG3TsGsatqCWA7fR1x0Fam67ZVSXkjWlmvlPPGLiC5WSGllcalkyn4yMNZYMwT5xV66b1DXET3SWnv5Db4zfqDU/1WudsYD/0ZhPQNTWhOcRe77l4KNZBjXVDIptbFgXKTYxu5xU+Zj1dD0wuRzrpsBFPE1lzGAMI6op6ezkEJRJqsAlLOUI2zs4CE54nKTw05MM49ODNBmVu0mG3sFBcCrC3QS0NbdlJOM6jsTUKsgnE+vED0ulRcZfrDwHe0avrA5fG7nm6Lrg7cHZ/I9RHMRoBnOLJlaXeertq+bw3sypVp3PpnCWgVphHpguC+fVzEJZjHwitqVlqm/6OTX7sAcd5Tw1HdNc30HvolrzF+ZVPDJfusXS1CRhRjMB+nC+7DFAP2G7DMJb06GIW5E3dcCY2Df3byvabPm6da7rhzrsQw2fOKscxs3UR1BHLEWZR6Me4qL7iKgUdtq1ZNRL2RZutDgBkYoiQO/hob7zxelFd+WzxUWDtXndu8Aulzes9DrhTkGk1nV7Eb/eDfD4G1BLAwQUAAIACABqGGlJKPVYmj1EAACviwAAFwAAAHVuaXZlcnNhbC91bml2ZXJzYWwucG5n7b0JONTr/z+sLElDCTWW0Eo42cqSZWQqrZasFWYyQhiKss8MqRHFOEmUrWlV9hLJnmWyjhZhBmOJUUxjDDOYYZ6ZzveUOs3ve/7Pdf2v5/88T11Xdan7ft/3+32/l9f7fS+fWGtLC3ExOTEBAQHxgwf2HhMQEEILCCz/LCrC/RezlRB57l/LAo9ZmAvktyt84v4g5Lnn6B4BgSLMKvYpYe7PK88eOB4oICBRx/u9DOef7S4gcHXvwb177EJcKX2nCs47HgctVm1zFdCMvG81u7UbmJXKuqWtjyl+vMZGA7vls/h9ke1rlTfu23Pxj5WXrPNWmvv4mlHXFBLMAWvUbjr4njnzRzt+nL3oyMkp133mmd+j61lQCVIxLCPqPmNMIPLwE4gPwXk95ISj9JkWyGIA/XNOgZ9r6EhyDjUFguwpldOqERAE/PjHBvnX6So6Wa+RhAKjKdTQnj2JyteWiQChkT/84VQS9TpyalwNGEZ53nXJfIMKqr+wBVn3GbLQ8iNFredRry8OjSdw5rI4kmIrL/9MCBoZlSx75ciYhNLGpN2WGbsJirY/TQjQSjJzNw9mD62vThTN15CcHk3npNkqfdr8E5lAeS6ZhMDqK5To1n9wBWh9Fwn1QudcHsK/RiyMQ0qv+6ARgbFStxazyE1TaxHUXdMmS5s7E3jNB6Oh0D6V5QvVXxarp/fVjNMav9OseSl+ZC2gD8VZSGOw1CFzcTKaKkKWKaIiVbR4f180CTTXZLWu/ND2hJmO4fChWJV8b3olFUE98flc7CKGOU4GcebycOtBpJnubuHNJUYX+twgaHIqm/MZOXouHYbCeX+kXYCcn6le9PzGZGpa1MGL2NKKkT/SgivHXQpW9/fPtQf7+fW+ODdjUir45RRqhySA3ZTFbtq2vELUbIiEjxjVTZvtoRBLPd95Zs2/f7RtlexQt8RKDeRsnZJr56lPtdYVnsPhwJsNHBw+h9rnZTSDUyZCx+D+4cTOqqMygAwYKtwA121RfW2pOM3kUjWAchIisMi5hOCKYbXzAl8MzqaIodF7Dl4yl2xsfVAtIR4o0UMCl8rsik2cSIRnjhumjHFE9w4tGDqfk+JkDR4emW3fUOyuatdTCoe3V1bbUh5RFIIl7DVn3L4v6cBZQc9V6LtSbgOyuiwaSXJN5Uyef+WJ+DUk7dnWhDjcEIdeFFQ432SFnJrJIjff99VXeD+idjHEWCSR2RdMsieG9M0elwije8p62DMpzh1c4fiuOrRJOjYLd27k0F0MYgLmCLp6RxO5jpNBgo+tx4wEDpOcQpNmYl+WUgLsjxXHKqs5qj9Xv0nQk4VSiJYTh8sL6qrOYPQXWVch7KFxlnQBJ4ur1/67q7r3VwT56RNcNhmU7+XgwpX7T9Yl75mrOoNSpOZE+DeGbye9oy3GkhtYxqVdVSr3qofmeki03l5LdhqVDif2zPQTZAANag1wYgJFIUziTKkk7vyYxWr8BcXCvjpNd+8HDktU8734kXWA50pbr0bBAE/drFOj50WRBGWsePxQkcKWUYvjboVAOKwwRfBNiEbJrah2J60b+HiK+2wSK3GjzcDjCaLhG5dNwCuJm788kHreRBU9/FRJRyhuD8JY8TkmcsvyGwaMWf26myEadfdCJnjcQVan3kWUL1dRbKF89KnH33WZsDK++Rxelw4uSWK9zPMvEQYXkc4pSDLqfTzXvBdJojm934oxUry68KWSQ698V2VxL2u4MnHPUQUYO7jCkR5yr/GNntJVToJA0Gzmtd37yvXe+5QmUXFj0V5Gve3atdYi1nP9CZSGcw0lq01iisnRIRSDh59xn9rP1JWMrzd6bmu0xOxL5FN3AuNq7QCvh4w8PgU2mqxI0oa2UCP8RHS1ReWRCn8sx4a4EkNpHMndDfjGi9gIV4lpNDGuK+cL0XCPixrQ25FWj7KITFJHBAhbK3oKqdBC5Lc0QHeDkyo835xN3mesKMgocbkECo0m611qKjxzUmtnSYae9e4tQG/QfubYPUyVIqMeH5hVgsjViM7rZ4FIRpJjjeG7ElQW2xI9gXHukUkbLeUBz5kPmu0Rsq3uGUOVwILOTMEp4z+Jxh8XHYgOgAY8Wul4/Bq1BHJH4AH0YVqE+mX2q7PtzFI4veG7E9UXTBIGw7OlBGuCLphJsKfQ7ynVNonASIs0dvZxdjCgnYBBnx4c8jT02rAKHfDAprhvRvLG56qMZ5s1ZQCUctlAITDcK2mPzWLDE7a+eXL2PqFDc7RcAHKITKtwuqDru35jzeSuobk5mxI2NaihSZsoy8CfbbAOn5jr6nnrJg8Qp9a+Q/Z+cRbZ8YYz1x9rtpWUQ/OfPlzuptofMyeZE7Fa3BHw/MLr8PXPcwToCynMHd4kjg1Jz1cu51M+1AuoVqqf7YcXLFpwISc6j9xQunABtXP9hDZG0fPSN2uHrhRpXwvYd8ot8Zb6+QB7SyOpLPU1ASN72GmglmQh7WGljTYnx7o9FidSoaoipXUyYG2za7UQX3I3wsiTDNkEBJbL0rWKm2TAlHMWbZvWxCWbyhZz1bWafu+05LrTITfg9472P/MCVkyIoRP62qVrrSfIk5nmRW5jvUzZl3s5pdSMWWoF3rFKSTcC7jg2En5eA9hsv4eCe19SyZm6h3okAi6iYO9VFDGwXB7erMMBWZ35Xsbk8L6ShU21S0NNF3zAt9a6n7jZsw/23Ex+qliwAWhWgj2ar/ca/vGOpogvxQTtJl8mp6zUwlHK1wD2iwaHYLAwJiV9Q3AsdKAbqkrdfEOJGaul6iCyz/o6asiEKsM1YXI9nZhmgwsc5qxeiQ4YsTltZCsELooXjXp7dsIiIt3vIBMYB2tlRY1YNBNkwHOShbmeFVY6B/rWjRVH2Ra3RZ6ZXWxh+lTgrMTRJZWlMUwg4YJE00I8zD86d9Akpn0OWQqvFl3q5WsuyKVu4VoXqYQVXQ9Vp9KlMGSIZrN822gUDkaBbPUB3x6EAHwcRT4O6IDmJQtSMBYdO533dSxeeBBS2Uvmal/OMNfl7oMTqhX0jG9mN519YNUPUTF/wBh2e6Pnr5DB/MPbpBjVpnHxZkQfvECbPXuCjRKxxPl6hhhTaBIYE8Zmpj4jz+TLLIdR8FDcJ0BCkBtEGCby1KJZjvNMsrpHwMyRKv3ArZCKR/RFZ+Lik+MfdF5VMxZBrH5UTP9YKJG1mxHYVTJchCAnlkjMOQLoBesUA/D3Aqer4fMPfoAhO85Ar0PHrhtVoLte7tUqRO9mhF2bJ+2741jOSHNZ0m5eVxk4T5IRDoxWB6ZCspzfXlmEBHMgb293ucUvpScEvojtEYb5gLRXotNTuxYVz7L7f4AX7ZHQA1pbgLdvLavtGLGM3KHn3bZUh3z0lYG3j6sWBiUmkA7e+hkwtciuAaxE5wLd/gml5NYA8oqHHxSkHIZ0nsiT/RFsjXqbcce8Lqb7M+qrOSQuinYg0AKPqlFSpDN+Pd79Vz9jKq3CY4IXsclBFdMzAZ9yTuTs+omqs3gvjeKPCh8+Kf4L2DfDo9ooFM2XqnQIYnuhaRf5pwZgwYsbaxPtUv8BSh247BW/TUhZezhW9ufh/gvjx0491voHZBRFC4GPnfon9H3MXbNDRq5qGjIePzO1rDYRekDtn/BTfZcy8MQZ3OHLD/4pRGXgWsDBy/+YMfQBV4vUKSGPC5eyGrUIMJ55b5tGzgz3ow9d1fSLeBwplm2WvmoofQ0Z/dnQhcun2vDju+/yqyFm07dMYX8TzCfVBFfRM9rUCyrctuQuV7uz3P+JWbr8kIKNoeMqLqNbDWR8Cc4cTal5M6Vvk1uQm+3BIz0MvrY3Ul9DvtJs6MobofYx9N1DEsR8OqNqyQiRtEKx7Eixa/Z3AvLXcTVGCLyUz46oqKJlWJy9mbCdmdb72qaKtwe5A05cM+1YsdR51iQ6chsIN6pZG1od195yRMeo/of0BAiUXxPmzGsiBN6Q3qqecT++Z/tSyWl9tF8mYx1VJGaXL+MAWJnUKqG9FLuuEGkUuaToyG2yrNZ6hQr9kMoZWNCVpbIHhPLmCM1dnuxzWQb8asuz/8pG6oYfTBHsyiUuA8wxGzlxqiFRq2lizdIFPw+F+pqNneM1WQO4cFan4Px1PY+YpUv/XQRlDk7/UgQbf4vgtwj+vyeCUoxYxeSrVWkximFegXgTpjOCdKHLJc2IWhHoQCqyKkMVFRThq27aRDU/fxW38dT1HyUwVlOjg85rMY0TdfLrrzDMWTOWaK3GOG5QDEi7iJWwHE22fNv445w0YN0vJ+69uDDuEIy1FrEoolbNF/Cb/R3OxvEpDDRBSd7IvcHaWIVROTXzejPG7vaZwIdioujdBrccdx+U/1FoZx+eu99m6RQFBqeWmVK7j+1VlcYN+ZjKZDur5wLXbrv1g/yiJACtnmNnrILsoflReCzrwhG8h+oW4O6H3mRUPjQ7Oin0QVKx9o9qQVY6FnbZVr1QPTK2mn2BxaDY6qMCWI+ykPOfNR9SCHgw5I74ZSFwjANFB5/DZ1BnD6dP9paPax5HtWwvQBwh2jICgWIr0QmP2XNZ6sDPA+6un7bAf9SmmrmYG66D78XS175Inyfgigu+kEusD2idPzKC5/TyW5v/9LETTLGFMLsZyQu9Mrxh8hZDszT5DBMak1Riuk9YLapFuiB8Qi+hD4/AJkLHuj9nMef4aSldQgWOiBNTkH9xhHY7Ga7wLAvG7ZP9VpDss5kfN+jrJcb2wgkrnR+GtTUHSfThweYba60frGjvehiQV+h2INX9R1PZrXW2Cnv/Dyv7KLBgymPXgpcZYAa9gysBO8plerHUr9V7wLjuwMmMp8tjhHbYVrleOAljhR7hru8TxqtQgj0fm23XvVbcuV1da92LI3MnHvn6kJCK8lyhWX6K/UQU+7XOaS2sebvuUb4ZtdZ6q/RawNG8sWIKP/KW8ju8EbFi04oACoFTlAW5W+I6XMhXmbsLO57lP1t+ETueW9WV8LefOXRWrbuY1gJYopUXBNGV9IJIqNcionjaJDcdJgzmgrifvcEnQcJWhSyo18rKbqb232OmzefGER5v+L42xwDTJs4uuP5V6A9v8IGmzc1z7b/UrvQV9xgUjv0dJnTsQ95JI8wpknj2DCdCTfnbmgf8sOYR6EyGu6Nw2Gr00Au1wTWS9Md83ZYp2Cr86Udo9loJSe0sftLRysI+MjkepnXe12BvfQRfL56K73iXmbsRuHubwiY3U36e8K8hb0LHOs5euTJnd4ePEv41pq3W+QNfx1Tmo95fWYXXdjj9i5lpAwnr/zubPlrF6l/n/z86sgRxtGLYGLZHmvKnhWJPbyg542T16r6mk6V+ldgFLMWYyubH/wAbfKjgrLdwkPCOSjY7ddi/DgsjhH4JVec3eQPq2bcfHmWbaS7reKyOfuogK3HUxoiY+nA5H8d/RNe3ODnQYWC0Lc0I9HAXs0OV685lBhML/ouwe+yjVihFFBKhqow+Rw6/6f8VKgYur3ft7n1x7l75WVWG4df2/MQ1DXJ3wUnurQmgVjKDpCQaqsQu34TZ/jrMRo0AXDbEimXXlPFdSoMus7dB3Eh905ZfrL+pe/7CFi7KJz/hp/UDzoIHiVxE4WTJD3A4tXd0/slNANJz+CKGQPEtcC6sgRryVXRDsKPF3eVqZ/P5wpb2XYnFLlxgM8IPd/wWyP8tgQTEExGjtzz1Sv1JyHdMOW/aq1WazhuC2eUUdSUMTgLRL/f5Q4s2nyDT0VJTHLMQMVm7Qj+4P5ScVuXf+6IodP7TI89Q0SK8bcS+ycAul2A4z/zz0q52lXET2HzFq3L7DIop6khFDOu2o7Bal5g6+tLBnyxHUJAuh2RU6ssCnltIRh0U2iR5u5Xm07xmlOvU09L0/f1MWkVxiqEf/8zBMfK4qXSbTdPD8zvWc4W5LHsLkpBqs0QQ0OMio4YASmBBiTD43BaMCaO7Uy3VaZe0kv7VyC3IdXh8si7Nn41C4uhT6q8eeCVhxEH5nabr1IMIuHtHfdWJjeOjjl/8TVXAaS4syQIpXCJmdfh2xavDvkyT0h4RGGW8YZii98yBUoTTHvHxeHEDU4r78OGZ1R5633hzKISXOG+N46bZGuPrpRYeg2S/1VfkUqnWxdUmRBnAvtQ/lbLiBFQd8PXBuVvilLcIJq9QDBlQE2jC6Q7E2hsw+8OpnbCyeVWlqx1bzFNCNAg4FC6Qrg4irCNeI9cPy0qIR2OLFq50tS/4Qe5RHnd3DeLeuW21mThZbiV7paHKPc2YESRjW2FpqkiMxU0Ne9tE59qHswMXul1Rdzkck/z0lF+F5jvk2s+9jErxEwR7fcnGjxa5U/eOUZ7cFnVGK9U2K6skaL9KHFS7wzZw8C0Xd3Erp5hEDFUT72zLTGPON8E9N+AYmxUxZz1IjpegRVRKXFY3jhFCXPCJfuIlhbUSAR/PCUq29QUR9pqgcWspxHDZtjYLPOsbNtthJHWv//P3+piWhaDJagdyCVUWsC/yLRKH1+3uCVqdIWo+NAdPld5jI2JQdogrwL1aOr0O+TubGWUXVaOzGPvxdQP3XTICXyMBjoLiLGV/84ycIDcUUflJ3yNAEZr4GkFYV9xQ5FF4Y5cPsdziTWi/THJgyq8BJWBzV1mni9JW+VU7No1dSTaAa0lz+vqtVARvhvjlvo4V2AJOPFXOcDWqqxbQWwegEDHwPa0lmX6g3evgaKawN8ihlDLaBde6of4IjQNir0PHAqi639xQY9wPlUn9YudFdftoLEMz6HTy0LAtLUPf0S9nfdSBXMVmGf26NBMcriigoV27tqOKu+ygncC4rgT7w3PUEpk9czYvBtueEO331mEeNAS57TuWXxPXCa7DlMB9nkWEkkGv/gdgPh562Vvrhv7ldi0V/+WV46bmFPFMepXZHO0pQ9E4BnlDg3O9p2rBYBswjjxqMUhgKT24pJcbB1WpgnGGjQgjcVi20wn5xb3KN5WOXp3fK5CslHzV+gyxraBr82SEhRp/2D1OnCphfQLkrMHiJzONaOmA5E3SsYX3Fmbti2M7jefWNxJY7L0ha08dZHXhCNXNMgWdiyjfUnGfTeebqhP0SpTe+M0WFbpUKuRkuJXXdR6R1RoxFWeinOpCXNH7QlffZ+zvpe22KWBf6StR9kasfQQa4ieDafCBk3Zc536Cr3MnCHygcZ37EUjUbxq/afym8ZvGbxr/D9MIoTWsT9FDXzDmAncpB+V2yb9g9/216WJ6cLZO3RLY3Fdja2XyPJTyvGubwn7CDS44Pqa2how2sLBrL+ICIOuVlsJpejOQ5e8tKd8HeFWTZGVaFvrpQcpNnZsXFHij2Cm3rzznl+2qwtvz08lU201hH6v7eZvJ+Otm0sWNfDeTdIww7g6gsRU/7ZGN7/yfd4dmx49srizZmf7z3loo8L/s2LkHKTblIjtW/9Sg68x/2SjrurU/DH7G4Of9Lfp/28VqmjC+fnzhjtJP/Oe/+7oP+s+NtL93Mgt046cJb88u+c/PIlXMSio8E7U413ZVsypkhjIeLxMy0+kIKTj6/hNpkUKylDBWRLFpbWRTZlnbApNUPTcMWhxu6wsmVXZTDarYCbAEGBOZVw0Jz87gjv7xaPtSVjKAV+7UddFkQuZGUvStTGbsmuZUTGmxDWizGCFnKpJZrm8TrbhcguW0qlAInOEsIFCwzFH/Auz7isZFKS1OxuBUNp2ocI06ZCCtfklipdWHyXQnk+IbzOvDIcMX9nBlPDXq8WPGv7dwcLxYrB7XWkXPoCp8XLintJBt7TX5Z5km4tPhFZ2Wk28dlXlV0eUDRzu70g6hPmkuOfoGNPhj7Zvd6muUcPLjWRaKoXtVi0dMD9GKnhYRQiuq6Vk8NuPbfsz41lCOOEapZEUEFMw9IEHnb2CqTKY7wO3rN6RrJqwcEwKvGu+A7SYFsg4HzCzZR/zgA33pVH9zCHm0vP8wzfGF5UrLm/16pm5k4+JceuJXcf48Dpk7znpIxLlHc885Mk/BF/P8kfS0dtkN6boS4pPccT63go366DeTv3y2Wmj6u29uXc35oit/7BMOQqRPVFIRBTLgk18034vsN7UsyQ1M4GnNp9M/StBuON0zM9QjkMWg5FBnqYzxy+tdX8zPvbMCVTLJtBA/GLG6KCMiY9CnWL69ZO7ZIIc6P1fV1c8MY3kzJp7hq5oQMw/fKbEHVujTJHOYFWQTf9HkoAVj85usL+XUJ0cjcHTCwAOERta7RXkMzgceroH68KXlbDiNE5MLIMykv1iRZBZmOJgIzY5eFanfG9B/dv4YROebmdiJK8gDGp4klH956RNIzgiuGmRFcVM7hK3ki/phZm8gXl4PxA41Nu21ZHFo7BVKEZOfDWnU/ALfJAyZY6H8DkkJ6y9BdPNmuw71Etm9vhNkk1VLkLIypqFrtqL6/fQXWbys+l0+N8tLpXcWIC/4B+OGizIQkLnbkssXxixAYe9sQawefKa0RENl6pObz9O6Qq15qujxkyoqSAH2qUpvPCQElkz/GCyyT7ZeQQ7QQA+U1/frfUFg5J0sdeUczyUYbgXGLcTZW9TVeM1yKEUfUThtu+rMsM+P9bsxIJzr8YPv8l94g++c0pJWj54a94GwCNuWZ862D2yLftC93/Qm8QqK7lmmplois9F2sWJB31H4tGgypsGnvuuwZuX5596PAyrebPvSsGXglmONLWU1Nz9aH+lN9i69pv8Y+R7zXcNODXQUiJ7REQibKML1d2gsgswzRIOHxjug2X0H8hXlRHQeCYGLrCiHHrqooyXyarF4H5DlulMndm05E40VDQ0wqoOqCt4RvYxW2nD1zrYq9Kmj+YpxKKJemZuqK6wLSQ7cpOCdJZV5t29ysy9OAdV7tansjCx5W20i9HXarZ+2ALy6/8y5rMOWLWmRAYWS7oBNDwV9gaoyt1PXF6sDCUEFWPD4U0ooBdf0pZqzmBSNdc5IUnrnHY0Net5Rkry77Dp5MEYJWYe8JgyW1BOn7roRZRWx8w/BR87HpfEmpx9Yyys2HNIZtOb8rWMnOP47Edmrvztdy11nvQSuqwejmeLNDG6eXZYLbE4+UobH9cLGOl5OhLlGpGsssue1c06j8W0Cqsuxom5DRua39IDe1JXFlOdBwmaw2o6SYW9HyX0HzieEAxq067UzPp9gjYP0xbjxq//1T4kwWDBRMRprUBJOrWR+hvnJrm1AkR1F9tkWAOMoOFyT5RzwuNAWuIC0OnJI3XRHUCzUixSHHbTAu9kfk19r71/S56dvvmuwfSbG6NF0FI+nmu0bcuEkf+uFR5zvgn1bg621FlGvk99twXpRG9iPUuXYLSiYHlrHusnc34xJhq/iras2njWiiSqLBVWbNsRhASd0IpowN0eynuIXCOteu1+ZfmyF+JyNuR7fB1N1UBAvlcXaR4hz4k48EJF8Ymg1g8hcyw2YFT8cHLkjKIi7tIECkfAhNkDWyovsKZN7VBkVYOpPzLoIwrU9ClQKfP7ugZ9pRoERwDJB/ABa/5bi4vY5wMUpU3NJhZGsh5iuOMydBkekUB5ioQhznbIKPfRiKgdR6dwpHdVehNsdgbzkzau1CG1w3lthw0Le+wxawH3fXTmiJX1qTz7gZSh9dNur9Fl9ziWE/PLTHUlRNiwOcVGa7aR1A2vJonZXRhNgLQu9JW5epBLMY/xk2aP8dFkRsGTmxyfpIXkA9Kb0M45S+8pLNKceduKEwOUJRpy4nqouo11rWhYi2DTcyPIN5OUOgAu9oUjDyZZlS5z3uPZZ30lJJRkfcCbvrGBdweChDFHPksvmb3Ys5kZw0+6dQ2Ta+idDZGIV3eoNGTY3X8fBZOHGv4T1V8GVTmYx5oqOkW8k64aCsAx8NbntUenC8Vm9nXELVzDplPl3NMl1DXporI0xKPoBnDNKh4ECHhxTDLy0z/ayuU2pVcSQ1EVswjPhWmtcBjklcoa99k7BzPczRjXba2NKhmVSdVQNt7p/LqKEk1iu3KY9F6HZw+30liiIxFKchYmiedXp8jY1lVTGtTtuBWTBGlLpNlnkzV8tOeUnSz40hqWckvHy7zA+7fUUDW9A3ODBN9HdL1JD7jHm9nf6z38/7zVQ6FX3jEsZwm6ApJ8vwO4SMitPoPVRkaVH7rw7UhOHtTRq1xRBai+FRS4iliuNi01yl7MWp1m3wVlgzMJhyPz1s9l11/ZovT/1aE4Y6lItMOa/8D2YrhGJcHm4nIrisPLk5knVO4O8gO9N8bimeWNH3lGbtS4/geXTbpIFa1GHqtbGedE5r+5/DboqG9KtCCtX1Fp7bvAoycYLOVR/0v/u+W3Fr/jusI3iBhFLLTtnbenaDvBqky3AzxqeawAXPpx65HqkmLlq5RL9QMi9OKIxZH93OWr+EUpNQQ0NZpJQ1dDsZ+lcJo7HlF1hhkp2/SAqO8FNaS32A7EqmWsAMtEbuWtBdVbhQcfAnywv5eq+iuti2WaaMjxMr0+j4R5lhj2JUPxa2DW44LGHtbj2JOIh/jvPaJEw2WyClYx1VIvjQLKja08E2Yi0/TL4K5hPgNix775agmdPizsjsz/J2JsJhz2pwSMZz97O/nWyiXa45jRqpbX/zPegOHYm0hvCbZn/iFfG/3pw7+cdc7zWu5wnkWLTdvy2E8Lk0gmO3LmN891VHAhD33K1F7a784jfVlvHu4H3VdxRnK341sq7dFunn3DTEhN7flsBiOh3jhDEBTqbjvfPDP9S1lbNYVWzHARF1nko9xNpihjmfFUBvwSsqnYAxcahfJGL9Cx/3kWSzHX63Ty2BNXXUCkhGFy4C3fYleXXO87ARH7gnyHbrQ+8Zm9eZWcmfBMSVcQMG9nt1pB45x9iMNMqZu+p3mwXVfRVDMcd3xrCWwE/lAlTuTlTd2LPsFohW4yXV3kE/CPlaFGaNjKXAeZEQr0erI8suiWISXNZuhEwx20DA3tgcmqm1Hmpy08bcLzs4w9UB1XUHpq7nJswuQq0LmqgGBZK47DvjbS5qVTRxmc4e2i/zGyDJrKoDMFijH69GkCCzDU76lmZzn2sNdrxK/Iv9mpNcxG+VxJpBcYOP1nfHQPcyzoW9cBuoHpxvFovi/1RRX+18WTNB2o1u6XaeMxaGKxeKXCtTSGkd2LtEoG16J/Nh6ouT/WPGJZ3jO4EvmgU2LUYnyzOTWAEx7pTZrtSxDSwy2mKV5n2L5BDsSr9a8LQdKdd0hiT+bF792LUfzU3A0ct6WXWgCPEAmBFo9kuhy/O8+MsEmfRXmvksPDNY1ERIIoYkjDgNWGiAjzxSbhmAj/liZouMv1uMEBd3qy+BK9VR6MhNDqjX0UbGr/ML2I1NXZtjuJU0Wzpht5GGI3tm4UZWXBAE69yMF1IRo8nhDTaDQ3dvuzisJOHsGLEZG1OYSAJt7ludmPO1/T5R3Pg5rJkMbRbgzXgwDDJRbBLNMHtbNqglTHoYho7DtNUH2yciW/DuZUXHdsk0ig5u9daOnpgljMbmv/wSrI5TQYfCx8ZH4kPS5GVNXiyy065X3MwZGI8kbwS7RC2DJhmOPmiZ+vS/UD/Aedaa9/SSlyHlnJcjUcIPisEiWRrOAiKg+LWYS3zp2InVRZBVFnpQdtL5rJCDeM4vYDOY8Yf8qHNydKwaG+urjmrnz0wIMVCvqb/mhsA2o049yZf9Jxbg2W+qLcj9SMXLqllMmAedSypfSzGPU8aqXxxuW1/yEuXeGmi0bSmXtsuYCFkPN+sPySMZNGkE9nHKGovCeOvsmRR9KbzPYyu6imYa1ncRtDUc4qpOc0JeU1DpHTuTTEgzU1mr5FyApkqx97PEn1IKHBhmp0Ifj8wFv6kRls/yw/8Bo5T/aXWWGjdYK6T8zO6mMledagOg9j3OinqbYmyir/iBmJr+Erx6MwQS+Q+LZlBK7/g2ZQ0NyUiJmNGWpTrPl6LfXyCLc4EYZRVX3WcVSTRKhDqV4X4KnwCVNVfLAO1S+NiujMtiSkax1oxAt3FyQ1C69N6RRMCksFs+WgiAElIVGVWVxpeQJuXVQJ3lmJt/Ao2qOKqJPw/yhN9iQ10umZa7DY7qISMaBLNtVnAi1TNerWRhwZ+dEm572sML2KBuR4G7/OdvBzHACuK4QJSLGnKM7jQTi6CCY6As94xZAnuaUANz0kpTt/imfluzKDY3e7RSU/J5c9ZCkSDjwVmbRu1ClePPzEzaAs/31B9yvBVu6gTsdDL0WALfyNKgHq5gAMscpbT88xyE3zqsEFbXcu7eMeffyqd8apIEStmGEeEH2abocHl5tgQ8dqOQ5oCMN0VivrlS/Z6a6bERdEPgWFEtNi0y7JfcRsJzaYuq6x0jNqupsx3asrA225OcHm1jmDhX6ryRWzVimmGK3c6/5MHtgXkwMHC8/m8ItBPxyt4h7nfMyP7+3NqpGXWAPKml0MZnnPPQPNOSt+LU9e4QSU74ksZWQ/EmcM/AgYT0GLZNUe4sYgWUkBlyRlhfMPZCYc2w52LfzrRLseNRhEznY76vGt6ekW3a0rltAqPCPLC30vo6ycbD8csxSPQyyIeL6/U+j2OFGvNXp5c0x+HlXG1VrMuLpvwTQzL0f8u3Y6aa42ZQfuE7aAPZbKdjb7K5uhPWdOtBDDlJnee15acz1n3Q4BbSoPPcZrzCt6l3FDqwRdweOxkFKtzkYBuHt9jTA+HrcsfLFfTusf3bM+9okcuNstkUs/wBRy6G2IIf3ABgCxfwCEbb0KJ+7osfA8afTJ4/x/Z8jmd0+o1ccaRx+4JvrXhIzhs0GGuzPbzPUjhOzH39rAmfHG+gBNG90QxPNNA7DpQbwWrj8rIEwGc91Pub6FlJjCDKnC4Kn78skQu4U1ZE6Nfyqn9vRWh73h6Yy34F2zS5LMUDHER0MInq1WC6+RERFmXMvKiQgpWoS+BPAKBPyoZt2HeurWKookfTin3j1/kKplAq8Stn/HbHmzNbvNlC7lZdb+yGy8zrS3SawDaXNsdbCK1Jt76QVCigsnQMYo/itXIfOqjrHEC4uTekHj2Zx/QYbYLOP/JCvWSVtkqZ8yerPPbXfUqLWEV2iFkmRbYHX3lx7suLYBgy5UUIfD4yT8+3nM336j7D2+wsbZDay8vw0aTLzdvebUheT8hNe/HUvAOH17peS0gT1dUrt+i2aLJYbfRwN3wnqv5PxhY738q6bWJmOsrL2vIe/wM21b+9d885xeY9rgQ5LEkRQC+qPh6Q+PrQCvRP+0+80rcf5HmuSyBZ9opWfE2gbuW3r/9170jy9rsupWeeS6989Mf+a0vF7PG/AOzfu17QKv47arIntQWfGN22e3vrq617V/3run1UJvA9OguFa6/2be+v/LWG//DF8/d+7aOeMLeO7d9d4CjHv+6N9RPV4aBm5Bdok4p+srf+v4qcP0tUZ6L1xudeqbtnT/6vXeg7r/urVV6S4wFY1xb6uflvynELyPd3xLlIj4t+cC5HuAux8Dvvctk/3XvVOKRywva4Uvvh498V4hfRre/JcqFOanxZWzfa7dzDH+l5/+1dyv84avFVBPYktOSU98VYgvwJ3/Lu4v0H4l+RYmNzki9/W2d3/eQoH7/vveonu0pVGvmEks4G/pdIX6ZVy0xUA/YDpD8vVHv9qU3Xf917/895u3VDB17l7U4va1qsxeQtZiCmktpm2S9sVCq9F4PUvIBRbDrlBYnbeBDz00no1ZPICphCSpMMjccIBHlcBaJVUkicjOPgqd9sPFzE3Rmxio1cp6RWnzxuT/df+HvbqsB59lkEKrh02HI/Ns9y44a679KZxhF34aBM51pAUeAawdtq9rzu67CDKdDpp4T9eDA91Wup8txCidHyi5y0yKNDT94QJmvInooil78lLV4hh6txIZKcRTl7l+qdFm232/zxWQnF3oRBjGhVt/UaSCbW88hi6W7YO2MVUok4W5Gc7fr7mxDKRbIFshs7NSqic06nZhc0KcILm6zt67rGO/xzOozXpwddsxBo4nwrJMrLzz02swNM8I1R1pPe7q9P1m5xGd4fWVvE7A52RSXe6mnxE217iYgfpNWrNnWqs1nY61HeC8g2BeuVRK+yknIahgnM9AbD17SlnXaF9KJdP7DUWxkvGHcM1KKQijc7rC3YXwfK2Sh20ExmKX91EsfEOmmNDxXFB8SX2JZ5E+7PfdslgrHvpMexFfBRf/pHy9/vZC5/SIWrnRPbpXOq/5JRbBscXGtNTtYZKtk7t7E68R2+70s00PrTln66YPvV2DeaAHjzj6stDgmZFwWtn152iCMNjtpQOx4tECFK229uhBbUMG09vWZ3Q27kP75XG2HGFcd0/MKrTzeLFXHXJ5Cje2Oxrpg98sDnuvfTYhUfZUqGj5Ehls/G793hkYrcsp7h7zh46j1npu8pOt19zBce4KSJmAXsaIPSxAb5s9VPDbHAj4EZaxWI5/Wz1q38xb8JyTIY9dEGAxfsxZ7SMhUVoJS7mlTfNXesGhIdfldl1rrS5YUxBV0bcfGPa1FtdYjmoUbnirhTHFxXKDVnXzJMq2lvSS7NOx7oJn+6ux3e2rd0D/Rv+7YxKqAoDxg3MC2V3d6XSNyNV5x1VKHPe42Z5MHCB/afLqI4OWodUPJvgUTNFKJGpoLzbrLdjoZXn2XMbsJSAhK+iQaWdIHU2WoMDVLNkDgBhd8a2wRVTyfphfzD9wCvK0DjOs0ouDKN13peb7Jg3ToVoQGgdx2d/PklYEty2+x48inraVqj7I4son1ix8dL2mVoYr6uCtRrkmjz8aR99ck4TFdsV2vC4KqCVrbzDMAUYSwvVBpEAZHzMKZftR+znIUD3nChSrqFQLTekmnUG1VS3yEVuV/HEC23CGvYPpR/aKq80d/EfLM//JRY/PgW4djzMpNCeTRd+oVoqnnbiEb9x3tvPEdL6r87c0+FlxfeemnMtZPiCHTQ3si57j+Epm0w/591L7WEurh/N7e5bsFhun868jZ8U4Djdg1vjR6hf77+JN6zhB/7erLJ+rfD1dY/fsIEna7obDAo2/J5Aww/96L6+4g3zpn43jh+1bwWNO/BkpmVs+AjM5c+aXXp7T/PVhpHDHW3fH5Sf733ib/HjCMnVlXV3X7wtKgbfy/ELRfpHs27nPpTP6Fqv33wGnS5tbt+MxvyeTScf8em8qm0FtfZOe8/L61Pe3+r/X0zqPjAJb3hyWX5aPowH+P0YYDMmXXX7B3/N4789/r6fTOq6cgbS+XYhXF/wWs4tyuO3w3/3Pz91Q+6d+nA/9vMu47coDKBYo/adbVQxw54og8LbUninqhE0oqu7O2lWRz5n5bqIfAD7PhKkkKNzGtLadWnTRQVj4FFRYZqtzBnfpEJGQN+2LND68mTcgDkPPvstaJ5SpLF+p4uahHl8wEV3Txjp3/o+rCTYizEIyeeHuwuWDtm6fi9eHGf+fFgLxwjwOccdT3BdPSYszwAA99cDWqu3mjegzQ6U5UiD8uPGIiJ6DyLGbjnqSebT9VDbojO4bV7ixfUolZs3QZIzcW/H2jnc8dID3l6Re8JnwqKNDXOby78zC+hZxr4qIm+bwmfCofwKknkWLZNU58CzAwwVdwDIdCWqTwUnrrc9i2AHU+977MTqvKYzusUPO2pFV5tXWrQc6nsG0X+ZZlsq+dFga3SDQIgZODG54S+XBoLdvOOxsgo0+YPsmvOGN2OluNq4z2vV7v/Pkd3csG2HNVABsnD5/nW7G6o2Mnw1V6Nb/iT6X8BGaHfsLb8WuI11tw4Ldq1rJPvs2ZX/1MDWzPNY/sof1pSP4SWjLnSD4XcpOxT7hGZnfu3tFqvkqwdM78ymjN1vZci37y4s1DEt+LQEvnzFcHliwFP51aOmd+N9qWLgW/y01L58xXfZ78Vp//36oP2i8zdPRW22aM8dPQydoVBVVZyPlPNid4N7NG+8Opfb2BeBNHEm8j1CstELSRwUpd8MpSogRtCFaA4CF81Q7K41XuZdm54UZ7rfO884DQsUTlj6NtaY4bjxTHUmeponH5dHXGcCICj/DNUsJ2rNKsKLzApFbQ28eNc5MgJ/lJ8YoNl7J3316DgPEPefrWcqvM3S7bGKsswqsJ1tvMuQkuWv3c3b583BSZUrI5t1lvjjT3kjI+sQrtphSwz07EjELfDPSB6DI3ZxI/3OtjDtIc+zEpXrZ8FUSNpyAIv03Khu6dR3OBceQGi2Y0RPJhvdr9EONXqUG7bEzXnbIzDupyCXbJex+rvG3RCKVIUQobw+YctdCSKliPx9gfpDkhG3z2poXEe1XDSZtrYnEBkKFq3YEmMq66aDVNBt/SdbWrGar66sEstRfnlcRyCtV0fRLPTyGjHvCAYMtRISXJSwoBGKxooI5ZbOEWwunCtYPH5PuL1a/dPWqcCZHU4Obs3W8XjaPvAtAETOhpa11nSrH6+7jJhwupJ4tbtLxPahXDSTCQmxKx075uOLdCSfPNQ74WZ8ezOGKv++tzB1SL8xC53bE126i20hwTdjvG73TkTjaQMEmWFRAHEW5yspTEWygT86rHL5lJjn2Muwu4QyCT47Bw4uuuq2Rfo/xm1uR1OF8/soMncmya6KGpYfuY1Diyf/mb80i2N7B7YlXkpitNyaYU3NtNrbGIZhkwRU8nOzbZjALZaPRx9B0tvRtf0cM422Cd6xeHK610ZZ17Bv68M4XM194ErXj2diFJiR6XuNX/Rbp68FCRaCgaIksAgNbeHHw7ufmM5OxH2FxRfsW5wP4Yr1l6hX9HFVQVolIqc6qzJBzQUEIoVMlMwZVT7rkXFcgea9Au2WNX3NZ11dobuMm+P4nst5mfHZtt59rxc65mxZ51n92Ajx043RWfHXj6KLJYbXkSA+YlKzKyEEPAbcpuCqLEZTHIRZUVBR1nlQgcPKamgeF2ksKYMoAZSQ589NnPmj0+YWsKWmxDtNZszwQB0japyvs9mjKtcE/j69HPbv8/0KOzej9Ctsibenbh1UWel/nyn5nmXzrCKIigzFPZSRSZQILz/+APBx9yTWbn+Wfq02dQO4BPKoijb/bz8zCFtl89DNflCaaJIgIeWIuYlSMV4V9NmoxjVjL7y2naz5qNaAFw/v73q4n6N3Tk25vP0XmPf6gdaNZSXeTkl395Yv1+1Jy/W86X5srTciWad/qiLV5eX4/mjyzdY9NwX4/8P6xC+tde4uihze68u5ALrbp4OwPvwCj+Ud+WJ+9HQmCM8dRr3lXeAv8h3nFtsVge2hw+TeBrM3WHeCnVSa2dFXPnjT2JRx9vFuWdkOw8+mjzmrgguLWd9uO2UP7hy4Cnd+J99eL3hz3eSs4Xo075duHvIdinn4qi3YT/LAh15K8jCb+j/m/Q+Bs0/laf/8+rj7cQuCrlZDRqNgaVXdjhUctXizRCNMY77MyEtz3hR0wqXh6+X9gO+pvGbxq/afym8ZvGbxq/afym8ZvGbxq/afym8ZvGbxq/afym8ZvGbxq/afym8ZvGbxq/afym8ZvG/zk0NKtmh/aCLdJslsk4uQkPKdj8tbn09TNQjZq6P3yc8uvnqbpcw+Gxw8dx95erneV26P365SiHb1+OWjwcufSTDmbAkKkmFX3Nyum3seADbbxn2e2iDFTqy7BhGbwz2M0hT8aK6YfFf/3q4Eo08H//q4N/3Wk69V9eR7zeE7rl2fwe0E+vLjo/+i/fBYN4yn16/mDwH9+srfsv89z6jH7AYyYa+RP/Lyz5fyJtICEFggz9/UU29V3WYuivj0imVLNH2ixMp/5s4z1ywnsm0qSc2l3QXd2N74Zsz5a+8ZNu/SFCOMdSwE3EfLG9Nj7MWgWZfWUDYxkseiVRViMqDU2pvT2Nb2o7MCj2cFt4Pz2zR3gPa7cmQ58R/oeKAO6TG+6HueR21TCrOQs9O4YMtobEFiEUiKmUEEv/soaNF2KFtWIUOE4INEZpAwAxqpv1SU26eagRqXQyHZzJmcOjkFKkGGOmCzWsazScxOpPy2TNFKAQgZwFJgSBmkrKMvY6GVORSb4GEfUjVS2EUaqnkgsqsAx4dT09qFN3XoNFVQHNNclnBvtWf9HRafC5RmlBMPtKe4LTH4XdDntw6oL9nQUgCpJO6CLkaH+7M4EQcbOpdwb1BB6Y1Wak817pugcbDWnvDgpDGM8Hfb6sabECXPnQr4hkm5XuVrh4s7RiRE3awJ2o79cb8o6+yS4uy0JUkuQfTiTmL5q4h2cGzjfpeStFWb9nZ1AjyJ0oC5fNA01VV3D9tITgCcDMXRdjFUIj/Snk1b5Lf8hqNaAwMz16m8v8H1U0ViFiYfEw0Rby0+AvyeiYfLFipUfVno2AcOf4b2/rj+uuSbpT6td3wlf1+qn21CJXcBaYaTQf0nxyVGEDYMPLe4ER/cBMmCIm6vwlARp1Y611rjRhHaBe7M8grcyc3Qk96/F5GSG6k03zDd63RKOHOLoHmnCbhK5VxXEwWposjegHEa4hr2XcJYuL1a/0z38o9RNPeUrZsbmz6wrstYw3i7E1wdAkSx34sv5QHdhBmIAhhDcY7v923SnKFFBvEkQ2WJcVltVobLkQFtjrOj3jtEEC4axlVzEegvw42qGscvHyoEVyyYXrMuAUo8FR3DMC8orA1kUUsHsf9HpO6KaBlkmVV5kliLArZh4v5lUc0ZSwwC86xxDxIZVnd5doyirGU0hYlWQ4vvzvSbRUVlvS7uYhv0WCBP01zMxbsMhzCQg5+rmErnSi3upK0lunvKFztdbawOYhRTlAQ9y1wQVP9AbpU3vzDxnepxuTZ5NGStZ4ntTaCThIgHoR6TGKJSYojZCe01vqnnz2UXipCWMFx5UeztiLY7xBpjMyZXMKcJ3fnlp7oShIK7q7leToNRvOTn12eKEf1VcgpbRdPqdhI2YVeoc0AF4efCTIWmg/7YX12FOVN3CsK1qrSxJA0dkEfMkauIUpSup/YNmbvNA9MTs/4QkKn6QphdcqEK0wEEb6/e+fDLAXPFzVM1VCGsR9Pv+YxCJP7uba7HpLiRgh8HpR3pm18i9gaax1b85YorwUZpA5e2799VkDJ/nG50xgXFYpCp5fibM+SZ4dg7BSRqcUwbRnFRAbUxTJBM2QNZzZJdGXMu6qzXtg0JvO+9wlffqdlf+TU6+7wweOqXxpRvq2XH5ywWD6YQSM9Yk23L798wPXv21pg4hi+ETR1N6hB0hQ5vyFxs/GM+NtiHASV48sxWLy/wDKSVwkmFPDJ25IyNbZhrITMdcpLN0BSbO9WjdQyRqLfQwVijrrYdviKtv3hq9uV0DsWDZVopfvQja9aJncEX2XMfoOntZtKb+49867ElmRfXDONdkmgfHULi9/U8TrKmdHrena1ciz9HtKC2Pi/qwC5EzOg6vE1LnmOVhXVb0EleB6GoQmV3qLExByxNUY1si3C2djxJoyzme/ESb5cLFsYHgsIvWdj8K84+3gzqNa54fisMDZUvXDJTJhXRaXpja700JYJiWVRfpRuNWgMou84XsnaBl7rD9ovkqN0HBYPoInpll5et3A+7B2gNNDNJbfQ6BoPhP30EX+uKr9/RG7GaxERM96ywxv766DupZQvAmzd/zWATazRAa8GsSe7KS7CbdVyR/AUMjaKtSQjO4Ul2UdZdHYFNewM1LYHm3WxD33mGomLjfE+Y//OIY7KwQfsc/Mp15RQOLUFtkZOo0rKMM0ozkL0Pwb/YWEl3Aj2rPZPpPSIvjWCF/1zPUcRZYR1YmkUF4Zgpw4rAAj6jG1EzYjFXFF4yHDtGyIcf8HbaQiMT4LB4Q5srz/CEBZlZESoWP1UC/AfZyLNTAklBxrGp0iepyRlxiLSX0OsTKm1X/ocM/9EOOqPLR8Te0RpLjjzkYO11XEwVoKumNsF68TnEyMv7C/IbFpH+UvfwSOUUuJmaXjiimyCfXU+vKqISa9dzSfXE+dp6WzK8Nmw+FIb2VwCizhdCtFmyinaCFv1wDcWjXlSZk9TVTJcHPTryKQhjdviSvIxbXfTbgWK2H48PPC14uFSaZXDRjo6ZDq9be3s/yIBzXeMthxWu6kWL+upkDgtnhK4Mgu9DLrRY7hRWz6wTM+UutbvQ12OqzGhKN0vj8JOPsluDr8mOoNqQxZh49PburVvIZmL2QYmac707KiLIkeRCrRkNaT3xhbQpOpHldcG6JQrlP1tE0hsJ52muVS21FF8Uwz+DJrYhpddErg5gycdecpqU7v1HA38zkXDZ3feRv2Zygya33adhacuHKH47KG2GDI5J8rw8vjtlmWED3WNTLmbkC9gKJHNwDEU7oafcHOey3nDvTwZFn57Xnh6TPQuGrzkj86muyNaeH0EqgqcvF5AYIinuPVeBHrvO8d2kxybYPjDCbvWlmekAbF/Tz6VDJU1dVoPFX9Wgli95BzrXU3MAc/eY53EdhrJ24TnW2qqWfLIFY9yDl3qid4yA90YpdejlYJPlACXUI56bzXqgzf8fMk7qyNABA/Uj9IWtcHi5hqa/eIgCX9PiLOofFNyRZEh9nSUwfydZpJcF0Dw67m2UMInYE4xFW5jwt/DpFhSlvl8+ebtDQIJeqJhIXdjlrSBecmWCe0ilWA812oha42wdXGZ4XvLiRkNcBw64h0lvGnz6XvWHCI1k5GV+nUKPzWB6vKYypMeBeuMyhPencX8ppLfcIcQK/8EdEevOs/rxVEGcoBWRm0RFzwwmKavmX7wN0FmLZkan0zhxH8ttuSbfzqT0a5i/iNqGPsNKXN8uUZ9VUw4HgSOAF10nodKwu3AVfm09Ax6RST1EexeB2EsDuiNc3pe/H8cndQ8xqvB7alz2XrkjAWY1JO/v0VZXM1K0wL5zpiTKfRVGYlFZFGmo0nvQhLiHx9ecja0QfZv10d/RTueqRd5vX0GkBDQyDRoiUoT+3EM0Pcl96/Qd5hvclFZnX1ef/MwRdGDjjeG2qQFfLIGxrg66dEdRg2T0PaGA9b57SfDkK+7PboBX0oxfnmZKi2r1EBPU9UEpbPB8oRkeHEa9n4yYIMcUf3eDg1FVfXyANiJ7V3OmlPv8taPE8/WT1zMk0UtfxzPpUH9RzxseT9abBV1Lkddj46hZS9N1V6XA6rx8ADyj5Vyb+P7zxPWnlBA+itCSxzD+piWPZgXIi+HLW98hIjlVcsV9bhGF3D7Y7fUHAFwHh+7F6SEJjlF1FBUQTPGc1NFlzfECA4EjTyBguLPLxY1SfiTInLgittJernvwZtkdp1RrBo0P1LmQPgcjyMVHARu0dLOicaSQ5Gevqrvkfvo/V6BfoOmqBcVRwWzvUvdgcN+XKmPnTjmgjy1v6HiYEs2EKI19t+pC/8hfmZ2TdPDykHjiEBWV0fNF5hZzls9RXJC8CcFByeVWUNmTn995OhgIiPm5UMtyvInfz0bLzg+sgl7/y7PTM2T0853VC/PDQHY8puYCFCc/1glGDEXWwfOQig46y9k616HG1Ge3yXLagzd67c+MugEJPrU7S0HdLg3Mh/GzrGoBAdlSSJpce8iLBqhk91yVxO9XxOG2hxGDT/JVcki9VLzjfVGQsPFt/Uk5/uTNArt2yl5Nbmn1XtD5RF1lez/Kz1S7JwzspDeys1zxt2WRAaGUXiMUEIBWbHHd9cV0Vmi9q3a/8QQTyIw+4nxeOQBde0YBAzqeHIkPZJzZh9HX/q30/o6l53/SOegLhyZwsK2YrQVZe6A8NVjUuJ14XVWzTrTMfq0Wbzh+PDGlK3KSpZepCDCBj8aYSVeNOUk1u69DY16vFaaylAw9EHw5nmdZMqu5nUxS/U/Cr6/heUwMWB1YtQOquawzLHtptjAVOXzIdrnUY+BhzQuqEU3Ry5+dg0++oKmj9ST19JiaUw1Y1UDI+6kjSef7qoSwbQoA1w3EkhpBSFhURUVY99kkf8/eWBGOBXN/z2CRaGAmW20HHeuikLFR+REeMnSWqXzW1afLgA6/gdsCceRddH0T83noSPSR0knd1qzc5FWGp0zXdCFniHSb2K1DGNlhUwDDW8Gue7B+kQ2oVAuo20T3qEpNw2zE7PsXyM6x4XryvOPf5AkYtvzlUnfgsFdP3JEU1U6IXBjtSWItLjFMaspyn9VoDqFqBcL2SsMV7e/8QfxePDp+rs93HIHLbS19vIO0OsRlaGT9TLqwduOgsHnVgXZcFGLR5sKYLXDweWmaX7gIIumzsA2jjrS7SlFLti/kZScVEnS/3y1BTkcjo3wmIeGKssih2f2ex+3EIdfTsqF+qVwTwwZfN0nKXa815luMxZOawHU7Qw/QJiLfsdibNncSDTT0iwLccV+YUSX2bMHMef4SWFTAuV17jPW4HevBdEtl4NDwU4iotTdT/ec0esOHQRS1/BNVOgSefBXa6wiUueoPnZBo9cJZN8pW+09eWvhLcemSmf6S3V/cAJJHEeM6hFOEX5DYLxnc0WTSXsx/Nw/azFtOq5tK467Cx1EPd6aPQdzXN8wf6pqeCm2o65aOxs67idSrUL0fBj4HNGneafMc5Akxipv+FYZ81WJMmESZ2J8UXloiR69lPxhu5sXYdHUxZNO7SHkQkSu9131Q5jQMgLmFQYx3mhgDNf4L/IxnOctd4PmqAXF6kcZBFT+Lba5DzvMnGS7VigJjyeGVzR2B2LR85u9W+9gpM99R9++sXrVU60az/MbNEbztwNQ0jjb7UsZsJAdzE477OtwxaoG7ldQlMdOynBKGawPpWbnUpIxAyVvRlNvRuef7VNTrzeE4I/92ccXJFedoI1uFDayMyCjWb+pwwBNGC6jxleTICVhL7ururqHUrcrbB7O7I1fHEMmm3hjpP+EgNiD277smu6n1kV7G8wTeN64M+GPAd35I1JsInKaURewdKCw8BbETed4i4r1sQqC4kNRGbqSQU5sQ2625HZ5feisd2TZR69q7fXF+ENg3btUYAImSjNd8To0SRvzwZz/SBo/h7o5fysjfE26YDroOm20dDcHwoWDwDTO/1A7umoiW4kBYe69uyY1vnWVdPsXgslxPlAEoIJH8J3l5Joz0JyybBn1B0HfvEFeDn2aR1/MX+xf5Y2rn59o7FZhV/RA/lH06PhG1M/11EKiTUbqmcbNO9ffPXPj45AoadFNkm9HO50hHTS1MdDDj4uTv9H7YbXIKWazbtJVP+P6gkgt9XM3TzYd5HZ8mTjduz9f5Z+PsCUn96ZfSmGHhrnPTC8NVr9sEjlYBcd3dU1f/vH1srie0VuQApWgGnRvLohvVm9QPSK0N5/iKmm5hVg76hUjxVrBrXM5QzJopw+flSA++vgPsu9+ebQi/8XUEsDBBQAAgAIAGoYaUmAI88WSwAAAGoAAAAbAAAAdW5pdmVyc2FsL3VuaXZlcnNhbC5wbmcueG1ss7GvyM1RKEstKs7Mz7NVMtQzULK34+WyKShKLctMLVeoAIoBBSFASaHSVsnECMEtz0wpybBVsjA1Q4hlpGamZ5TYKpkhKdQHGgkAUEsBAgAAFAACAAgAQ5RXRw3AMR7AAQAA2gMAAA8AAAAAAAAAAQAAAAAAAAAAAG5vbmUvcGxheWVyLnhtbFBLAQIAABQAAgAIAESUV0cjtE77+wIAALAIAAAUAAAAAAAAAAEAAAAAAO0BAAB1bml2ZXJzYWwvcGxheWVyLnhtbFBLAQIAABQAAgAIAGoYaUko9ViaPUQAAK+LAAAXAAAAAAAAAAAAAAAAABoFAAB1bml2ZXJzYWwvdW5pdmVyc2FsLnBuZ1BLAQIAABQAAgAIAGoYaUmAI88WSwAAAGoAAAAbAAAAAAAAAAEAAAAAAIxJAAB1bml2ZXJzYWwvdW5pdmVyc2FsLnBuZy54bWxQSwUGAAAAAAQABAANAQAAEEoAAAAA"/>
  <p:tag name="ISPRING_SCORM_ENDPOINT" val="&lt;endpoint&gt;&lt;enable&gt;0&lt;/enable&gt;&lt;lrs&gt;http://&lt;/lrs&gt;&lt;auth&gt;0&lt;/auth&gt;&lt;login&gt;&lt;/login&gt;&lt;password&gt;&lt;/password&gt;&lt;key&gt;&lt;/key&gt;&lt;name&gt;&lt;/name&gt;&lt;email&gt;&lt;/email&gt;&lt;/endpoint&gt;&#10;"/>
  <p:tag name="ISPRING_PRESENTATION_TITLE" val="W822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OTHERS"/>
  <p:tag name="ID" val="553512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OTHERS"/>
  <p:tag name="ID" val="553512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3036"/>
  <p:tag name="MH_LIBRARY" val="GRAPHIC"/>
  <p:tag name="MH_TYPE" val="SubTitle"/>
  <p:tag name="MH_ORDER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3036"/>
  <p:tag name="MH_LIBRARY" val="GRAPHIC"/>
  <p:tag name="MH_TYPE" val="SubTitle"/>
  <p:tag name="MH_ORDER" val="2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3036"/>
  <p:tag name="MH_LIBRARY" val="GRAPHIC"/>
  <p:tag name="MH_TYPE" val="SubTitle"/>
  <p:tag name="MH_ORDER" val="3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3036"/>
  <p:tag name="MH_LIBRARY" val="GRAPHIC"/>
  <p:tag name="MH_TYPE" val="SubTitle"/>
  <p:tag name="MH_ORDER" val="4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OTHERS"/>
  <p:tag name="ID" val="553512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OTHERS"/>
  <p:tag name="ID" val="553512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3036"/>
  <p:tag name="MH_LIBRARY" val="GRAPHIC"/>
  <p:tag name="MH_TYPE" val="SubTitle"/>
  <p:tag name="MH_ORDER" val="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OTHERS"/>
  <p:tag name="ID" val="553512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OTHERS"/>
  <p:tag name="ID" val="553512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3036"/>
  <p:tag name="MH_LIBRARY" val="GRAPHIC"/>
  <p:tag name="MH_TYPE" val="SubTitle"/>
  <p:tag name="MH_ORDER" val="1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OTHERS"/>
  <p:tag name="ID" val="553512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OTHERS"/>
  <p:tag name="ID" val="553512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3036"/>
  <p:tag name="MH_LIBRARY" val="GRAPHIC"/>
  <p:tag name="MH_TYPE" val="SubTitle"/>
  <p:tag name="MH_ORDER" val="1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OTHERS"/>
  <p:tag name="ID" val="553512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OTHERS"/>
  <p:tag name="ID" val="553512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3036"/>
  <p:tag name="MH_LIBRARY" val="GRAPHIC"/>
  <p:tag name="MH_TYPE" val="SubTitle"/>
  <p:tag name="MH_ORDER" val="1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heme/theme1.xml><?xml version="1.0" encoding="utf-8"?>
<a:theme xmlns:a="http://schemas.openxmlformats.org/drawingml/2006/main" name="1_自定义设计方案">
  <a:themeElements>
    <a:clrScheme name="自定义 831">
      <a:dk1>
        <a:sysClr val="windowText" lastClr="000000"/>
      </a:dk1>
      <a:lt1>
        <a:sysClr val="window" lastClr="FFFFFF"/>
      </a:lt1>
      <a:dk2>
        <a:srgbClr val="F04457"/>
      </a:dk2>
      <a:lt2>
        <a:srgbClr val="E7E6E6"/>
      </a:lt2>
      <a:accent1>
        <a:srgbClr val="389484"/>
      </a:accent1>
      <a:accent2>
        <a:srgbClr val="F04457"/>
      </a:accent2>
      <a:accent3>
        <a:srgbClr val="389484"/>
      </a:accent3>
      <a:accent4>
        <a:srgbClr val="F04457"/>
      </a:accent4>
      <a:accent5>
        <a:srgbClr val="389484"/>
      </a:accent5>
      <a:accent6>
        <a:srgbClr val="F04457"/>
      </a:accent6>
      <a:hlink>
        <a:srgbClr val="389484"/>
      </a:hlink>
      <a:folHlink>
        <a:srgbClr val="F04457"/>
      </a:folHlink>
    </a:clrScheme>
    <a:fontScheme name="Temp">
      <a:majorFont>
        <a:latin typeface="Corbel" panose="020F0302020204030204"/>
        <a:ea typeface="微软雅黑"/>
        <a:cs typeface=""/>
      </a:majorFont>
      <a:minorFont>
        <a:latin typeface="Corbel" panose="020F0502020204030204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2300</Words>
  <PresentationFormat>自定义</PresentationFormat>
  <Paragraphs>252</Paragraphs>
  <Slides>25</Slides>
  <Notes>25</Notes>
  <HiddenSlides>0</HiddenSlides>
  <MMClips>1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25</vt:i4>
      </vt:variant>
    </vt:vector>
  </HeadingPairs>
  <TitlesOfParts>
    <vt:vector size="37" baseType="lpstr">
      <vt:lpstr>Gill Sans</vt:lpstr>
      <vt:lpstr>方正兰亭黑_GBK</vt:lpstr>
      <vt:lpstr>方正正粗黑简体</vt:lpstr>
      <vt:lpstr>宋体</vt:lpstr>
      <vt:lpstr>Arial</vt:lpstr>
      <vt:lpstr>Calibri</vt:lpstr>
      <vt:lpstr>Corbel</vt:lpstr>
      <vt:lpstr>Impact</vt:lpstr>
      <vt:lpstr>Open Sans</vt:lpstr>
      <vt:lpstr>微软雅黑</vt:lpstr>
      <vt:lpstr>新宋体</vt:lpstr>
      <vt:lpstr>1_自定义设计方案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dcterms:created xsi:type="dcterms:W3CDTF">2017-08-09T03:56:55Z</dcterms:created>
  <dcterms:modified xsi:type="dcterms:W3CDTF">2017-10-09T11:54:35Z</dcterms:modified>
</cp:coreProperties>
</file>